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3.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4.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5.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6.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7.xml" ContentType="application/vnd.openxmlformats-officedocument.theme+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theme/theme8.xml" ContentType="application/vnd.openxmlformats-officedocument.theme+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theme/theme9.xml" ContentType="application/vnd.openxmlformats-officedocument.theme+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theme/theme10.xml" ContentType="application/vnd.openxmlformats-officedocument.theme+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theme/theme11.xml" ContentType="application/vnd.openxmlformats-officedocument.theme+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 id="2147483683" r:id="rId3"/>
    <p:sldMasterId id="2147483704" r:id="rId4"/>
    <p:sldMasterId id="2147483725" r:id="rId5"/>
    <p:sldMasterId id="2147483746" r:id="rId6"/>
    <p:sldMasterId id="2147483767" r:id="rId7"/>
    <p:sldMasterId id="2147483788" r:id="rId8"/>
    <p:sldMasterId id="2147483809" r:id="rId9"/>
    <p:sldMasterId id="2147483830" r:id="rId10"/>
    <p:sldMasterId id="2147483875" r:id="rId11"/>
    <p:sldMasterId id="2147483887" r:id="rId12"/>
  </p:sldMasterIdLst>
  <p:notesMasterIdLst>
    <p:notesMasterId r:id="rId45"/>
  </p:notesMasterIdLst>
  <p:sldIdLst>
    <p:sldId id="271" r:id="rId13"/>
    <p:sldId id="324" r:id="rId14"/>
    <p:sldId id="325" r:id="rId15"/>
    <p:sldId id="311" r:id="rId16"/>
    <p:sldId id="326" r:id="rId17"/>
    <p:sldId id="308" r:id="rId18"/>
    <p:sldId id="309" r:id="rId19"/>
    <p:sldId id="312" r:id="rId20"/>
    <p:sldId id="277" r:id="rId21"/>
    <p:sldId id="339" r:id="rId22"/>
    <p:sldId id="292" r:id="rId23"/>
    <p:sldId id="293" r:id="rId24"/>
    <p:sldId id="334" r:id="rId25"/>
    <p:sldId id="336" r:id="rId26"/>
    <p:sldId id="337" r:id="rId27"/>
    <p:sldId id="284" r:id="rId28"/>
    <p:sldId id="340" r:id="rId29"/>
    <p:sldId id="319" r:id="rId30"/>
    <p:sldId id="315" r:id="rId31"/>
    <p:sldId id="316" r:id="rId32"/>
    <p:sldId id="317" r:id="rId33"/>
    <p:sldId id="322" r:id="rId34"/>
    <p:sldId id="318" r:id="rId35"/>
    <p:sldId id="327" r:id="rId36"/>
    <p:sldId id="328" r:id="rId37"/>
    <p:sldId id="329" r:id="rId38"/>
    <p:sldId id="330" r:id="rId39"/>
    <p:sldId id="331" r:id="rId40"/>
    <p:sldId id="338" r:id="rId41"/>
    <p:sldId id="332" r:id="rId42"/>
    <p:sldId id="341" r:id="rId43"/>
    <p:sldId id="321"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3" autoAdjust="0"/>
    <p:restoredTop sz="92593" autoAdjust="0"/>
  </p:normalViewPr>
  <p:slideViewPr>
    <p:cSldViewPr snapToGrid="0">
      <p:cViewPr varScale="1">
        <p:scale>
          <a:sx n="48" d="100"/>
          <a:sy n="48" d="100"/>
        </p:scale>
        <p:origin x="826" y="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3" Type="http://schemas.openxmlformats.org/officeDocument/2006/relationships/slideMaster" Target="slideMasters/slideMaster3.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41" Type="http://schemas.openxmlformats.org/officeDocument/2006/relationships/slide" Target="slides/slide2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slide" Target="slides/slide3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theme" Target="theme/theme1.xml"/><Relationship Id="rId8" Type="http://schemas.openxmlformats.org/officeDocument/2006/relationships/slideMaster" Target="slideMasters/slideMaster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06387A-EFE7-46F6-973E-9E08091CD753}" type="datetimeFigureOut">
              <a:rPr lang="en-GB" smtClean="0"/>
              <a:t>28/02/2017</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05340E-CCF3-4C65-AEF4-E07D2D1099F2}" type="slidenum">
              <a:rPr lang="en-GB" smtClean="0"/>
              <a:t>‹#›</a:t>
            </a:fld>
            <a:endParaRPr lang="en-GB"/>
          </a:p>
        </p:txBody>
      </p:sp>
    </p:spTree>
    <p:extLst>
      <p:ext uri="{BB962C8B-B14F-4D97-AF65-F5344CB8AC3E}">
        <p14:creationId xmlns:p14="http://schemas.microsoft.com/office/powerpoint/2010/main" val="3464816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805340E-CCF3-4C65-AEF4-E07D2D1099F2}" type="slidenum">
              <a:rPr lang="en-GB" smtClean="0"/>
              <a:t>2</a:t>
            </a:fld>
            <a:endParaRPr lang="en-GB" dirty="0"/>
          </a:p>
        </p:txBody>
      </p:sp>
    </p:spTree>
    <p:extLst>
      <p:ext uri="{BB962C8B-B14F-4D97-AF65-F5344CB8AC3E}">
        <p14:creationId xmlns:p14="http://schemas.microsoft.com/office/powerpoint/2010/main" val="41066765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805340E-CCF3-4C65-AEF4-E07D2D1099F2}" type="slidenum">
              <a:rPr lang="en-GB" smtClean="0"/>
              <a:t>27</a:t>
            </a:fld>
            <a:endParaRPr lang="en-GB" dirty="0"/>
          </a:p>
        </p:txBody>
      </p:sp>
    </p:spTree>
    <p:extLst>
      <p:ext uri="{BB962C8B-B14F-4D97-AF65-F5344CB8AC3E}">
        <p14:creationId xmlns:p14="http://schemas.microsoft.com/office/powerpoint/2010/main" val="9158450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805340E-CCF3-4C65-AEF4-E07D2D1099F2}" type="slidenum">
              <a:rPr lang="en-GB" smtClean="0"/>
              <a:t>28</a:t>
            </a:fld>
            <a:endParaRPr lang="en-GB" dirty="0"/>
          </a:p>
        </p:txBody>
      </p:sp>
    </p:spTree>
    <p:extLst>
      <p:ext uri="{BB962C8B-B14F-4D97-AF65-F5344CB8AC3E}">
        <p14:creationId xmlns:p14="http://schemas.microsoft.com/office/powerpoint/2010/main" val="20877695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805340E-CCF3-4C65-AEF4-E07D2D1099F2}" type="slidenum">
              <a:rPr lang="en-GB" smtClean="0"/>
              <a:t>30</a:t>
            </a:fld>
            <a:endParaRPr lang="en-GB" dirty="0"/>
          </a:p>
        </p:txBody>
      </p:sp>
    </p:spTree>
    <p:extLst>
      <p:ext uri="{BB962C8B-B14F-4D97-AF65-F5344CB8AC3E}">
        <p14:creationId xmlns:p14="http://schemas.microsoft.com/office/powerpoint/2010/main" val="32738883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805340E-CCF3-4C65-AEF4-E07D2D1099F2}" type="slidenum">
              <a:rPr lang="en-GB" smtClean="0"/>
              <a:t>3</a:t>
            </a:fld>
            <a:endParaRPr lang="en-GB" dirty="0"/>
          </a:p>
        </p:txBody>
      </p:sp>
    </p:spTree>
    <p:extLst>
      <p:ext uri="{BB962C8B-B14F-4D97-AF65-F5344CB8AC3E}">
        <p14:creationId xmlns:p14="http://schemas.microsoft.com/office/powerpoint/2010/main" val="1420393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805340E-CCF3-4C65-AEF4-E07D2D1099F2}" type="slidenum">
              <a:rPr lang="en-GB" smtClean="0"/>
              <a:t>5</a:t>
            </a:fld>
            <a:endParaRPr lang="en-GB" dirty="0"/>
          </a:p>
        </p:txBody>
      </p:sp>
    </p:spTree>
    <p:extLst>
      <p:ext uri="{BB962C8B-B14F-4D97-AF65-F5344CB8AC3E}">
        <p14:creationId xmlns:p14="http://schemas.microsoft.com/office/powerpoint/2010/main" val="39692298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lvl1pPr defTabSz="966788">
              <a:defRPr sz="2400">
                <a:solidFill>
                  <a:schemeClr val="tx1"/>
                </a:solidFill>
                <a:latin typeface="Arial" panose="020B0604020202020204" pitchFamily="34" charset="0"/>
                <a:ea typeface="ＭＳ Ｐゴシック" pitchFamily="34" charset="-128"/>
              </a:defRPr>
            </a:lvl1pPr>
            <a:lvl2pPr marL="742950" indent="-285750" defTabSz="966788">
              <a:defRPr sz="2400">
                <a:solidFill>
                  <a:schemeClr val="tx1"/>
                </a:solidFill>
                <a:latin typeface="Arial" panose="020B0604020202020204" pitchFamily="34" charset="0"/>
                <a:ea typeface="ＭＳ Ｐゴシック" pitchFamily="34" charset="-128"/>
              </a:defRPr>
            </a:lvl2pPr>
            <a:lvl3pPr marL="1143000" indent="-228600" defTabSz="966788">
              <a:defRPr sz="2400">
                <a:solidFill>
                  <a:schemeClr val="tx1"/>
                </a:solidFill>
                <a:latin typeface="Arial" panose="020B0604020202020204" pitchFamily="34" charset="0"/>
                <a:ea typeface="ＭＳ Ｐゴシック" pitchFamily="34" charset="-128"/>
              </a:defRPr>
            </a:lvl3pPr>
            <a:lvl4pPr marL="1600200" indent="-228600" defTabSz="966788">
              <a:defRPr sz="2400">
                <a:solidFill>
                  <a:schemeClr val="tx1"/>
                </a:solidFill>
                <a:latin typeface="Arial" panose="020B0604020202020204" pitchFamily="34" charset="0"/>
                <a:ea typeface="ＭＳ Ｐゴシック" pitchFamily="34" charset="-128"/>
              </a:defRPr>
            </a:lvl4pPr>
            <a:lvl5pPr marL="2057400" indent="-228600" defTabSz="966788">
              <a:defRPr sz="2400">
                <a:solidFill>
                  <a:schemeClr val="tx1"/>
                </a:solidFill>
                <a:latin typeface="Arial" panose="020B0604020202020204" pitchFamily="34" charset="0"/>
                <a:ea typeface="ＭＳ Ｐゴシック" pitchFamily="34" charset="-128"/>
              </a:defRPr>
            </a:lvl5pPr>
            <a:lvl6pPr marL="2514600" indent="-228600" defTabSz="966788" eaLnBrk="0" fontAlgn="base" hangingPunct="0">
              <a:spcBef>
                <a:spcPct val="0"/>
              </a:spcBef>
              <a:spcAft>
                <a:spcPct val="0"/>
              </a:spcAft>
              <a:defRPr sz="2400">
                <a:solidFill>
                  <a:schemeClr val="tx1"/>
                </a:solidFill>
                <a:latin typeface="Arial" panose="020B0604020202020204" pitchFamily="34" charset="0"/>
                <a:ea typeface="ＭＳ Ｐゴシック" pitchFamily="34" charset="-128"/>
              </a:defRPr>
            </a:lvl6pPr>
            <a:lvl7pPr marL="2971800" indent="-228600" defTabSz="966788" eaLnBrk="0" fontAlgn="base" hangingPunct="0">
              <a:spcBef>
                <a:spcPct val="0"/>
              </a:spcBef>
              <a:spcAft>
                <a:spcPct val="0"/>
              </a:spcAft>
              <a:defRPr sz="2400">
                <a:solidFill>
                  <a:schemeClr val="tx1"/>
                </a:solidFill>
                <a:latin typeface="Arial" panose="020B0604020202020204" pitchFamily="34" charset="0"/>
                <a:ea typeface="ＭＳ Ｐゴシック" pitchFamily="34" charset="-128"/>
              </a:defRPr>
            </a:lvl7pPr>
            <a:lvl8pPr marL="3429000" indent="-228600" defTabSz="966788" eaLnBrk="0" fontAlgn="base" hangingPunct="0">
              <a:spcBef>
                <a:spcPct val="0"/>
              </a:spcBef>
              <a:spcAft>
                <a:spcPct val="0"/>
              </a:spcAft>
              <a:defRPr sz="2400">
                <a:solidFill>
                  <a:schemeClr val="tx1"/>
                </a:solidFill>
                <a:latin typeface="Arial" panose="020B0604020202020204" pitchFamily="34" charset="0"/>
                <a:ea typeface="ＭＳ Ｐゴシック" pitchFamily="34" charset="-128"/>
              </a:defRPr>
            </a:lvl8pPr>
            <a:lvl9pPr marL="3886200" indent="-228600" defTabSz="966788" eaLnBrk="0" fontAlgn="base" hangingPunct="0">
              <a:spcBef>
                <a:spcPct val="0"/>
              </a:spcBef>
              <a:spcAft>
                <a:spcPct val="0"/>
              </a:spcAft>
              <a:defRPr sz="2400">
                <a:solidFill>
                  <a:schemeClr val="tx1"/>
                </a:solidFill>
                <a:latin typeface="Arial" panose="020B0604020202020204" pitchFamily="34" charset="0"/>
                <a:ea typeface="ＭＳ Ｐゴシック" pitchFamily="34" charset="-128"/>
              </a:defRPr>
            </a:lvl9pPr>
          </a:lstStyle>
          <a:p>
            <a:fld id="{27D5B49B-6B1D-458A-A002-5FBB268C94D8}" type="slidenum">
              <a:rPr lang="en-US" altLang="en-US" sz="1200">
                <a:solidFill>
                  <a:srgbClr val="000000"/>
                </a:solidFill>
              </a:rPr>
              <a:pPr/>
              <a:t>11</a:t>
            </a:fld>
            <a:endParaRPr lang="en-US" altLang="en-US" sz="1200">
              <a:solidFill>
                <a:srgbClr val="000000"/>
              </a:solidFill>
            </a:endParaRPr>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4972415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lvl1pPr defTabSz="965200">
              <a:defRPr sz="2400">
                <a:solidFill>
                  <a:schemeClr val="tx1"/>
                </a:solidFill>
                <a:latin typeface="Arial" panose="020B0604020202020204" pitchFamily="34" charset="0"/>
                <a:ea typeface="ＭＳ Ｐゴシック" pitchFamily="34" charset="-128"/>
              </a:defRPr>
            </a:lvl1pPr>
            <a:lvl2pPr marL="741363" indent="-284163" defTabSz="965200">
              <a:defRPr sz="2400">
                <a:solidFill>
                  <a:schemeClr val="tx1"/>
                </a:solidFill>
                <a:latin typeface="Arial" panose="020B0604020202020204" pitchFamily="34" charset="0"/>
                <a:ea typeface="ＭＳ Ｐゴシック" pitchFamily="34" charset="-128"/>
              </a:defRPr>
            </a:lvl2pPr>
            <a:lvl3pPr marL="1141413" indent="-227013" defTabSz="965200">
              <a:defRPr sz="2400">
                <a:solidFill>
                  <a:schemeClr val="tx1"/>
                </a:solidFill>
                <a:latin typeface="Arial" panose="020B0604020202020204" pitchFamily="34" charset="0"/>
                <a:ea typeface="ＭＳ Ｐゴシック" pitchFamily="34" charset="-128"/>
              </a:defRPr>
            </a:lvl3pPr>
            <a:lvl4pPr marL="1598613" indent="-227013" defTabSz="965200">
              <a:defRPr sz="2400">
                <a:solidFill>
                  <a:schemeClr val="tx1"/>
                </a:solidFill>
                <a:latin typeface="Arial" panose="020B0604020202020204" pitchFamily="34" charset="0"/>
                <a:ea typeface="ＭＳ Ｐゴシック" pitchFamily="34" charset="-128"/>
              </a:defRPr>
            </a:lvl4pPr>
            <a:lvl5pPr marL="2055813" indent="-227013" defTabSz="965200">
              <a:defRPr sz="2400">
                <a:solidFill>
                  <a:schemeClr val="tx1"/>
                </a:solidFill>
                <a:latin typeface="Arial" panose="020B0604020202020204" pitchFamily="34" charset="0"/>
                <a:ea typeface="ＭＳ Ｐゴシック" pitchFamily="34" charset="-128"/>
              </a:defRPr>
            </a:lvl5pPr>
            <a:lvl6pPr marL="2513013" indent="-227013" defTabSz="965200" eaLnBrk="0" fontAlgn="base" hangingPunct="0">
              <a:spcBef>
                <a:spcPct val="0"/>
              </a:spcBef>
              <a:spcAft>
                <a:spcPct val="0"/>
              </a:spcAft>
              <a:defRPr sz="2400">
                <a:solidFill>
                  <a:schemeClr val="tx1"/>
                </a:solidFill>
                <a:latin typeface="Arial" panose="020B0604020202020204" pitchFamily="34" charset="0"/>
                <a:ea typeface="ＭＳ Ｐゴシック" pitchFamily="34" charset="-128"/>
              </a:defRPr>
            </a:lvl6pPr>
            <a:lvl7pPr marL="2970213" indent="-227013" defTabSz="965200" eaLnBrk="0" fontAlgn="base" hangingPunct="0">
              <a:spcBef>
                <a:spcPct val="0"/>
              </a:spcBef>
              <a:spcAft>
                <a:spcPct val="0"/>
              </a:spcAft>
              <a:defRPr sz="2400">
                <a:solidFill>
                  <a:schemeClr val="tx1"/>
                </a:solidFill>
                <a:latin typeface="Arial" panose="020B0604020202020204" pitchFamily="34" charset="0"/>
                <a:ea typeface="ＭＳ Ｐゴシック" pitchFamily="34" charset="-128"/>
              </a:defRPr>
            </a:lvl7pPr>
            <a:lvl8pPr marL="3427413" indent="-227013" defTabSz="965200" eaLnBrk="0" fontAlgn="base" hangingPunct="0">
              <a:spcBef>
                <a:spcPct val="0"/>
              </a:spcBef>
              <a:spcAft>
                <a:spcPct val="0"/>
              </a:spcAft>
              <a:defRPr sz="2400">
                <a:solidFill>
                  <a:schemeClr val="tx1"/>
                </a:solidFill>
                <a:latin typeface="Arial" panose="020B0604020202020204" pitchFamily="34" charset="0"/>
                <a:ea typeface="ＭＳ Ｐゴシック" pitchFamily="34" charset="-128"/>
              </a:defRPr>
            </a:lvl8pPr>
            <a:lvl9pPr marL="3884613" indent="-227013" defTabSz="965200" eaLnBrk="0" fontAlgn="base" hangingPunct="0">
              <a:spcBef>
                <a:spcPct val="0"/>
              </a:spcBef>
              <a:spcAft>
                <a:spcPct val="0"/>
              </a:spcAft>
              <a:defRPr sz="2400">
                <a:solidFill>
                  <a:schemeClr val="tx1"/>
                </a:solidFill>
                <a:latin typeface="Arial" panose="020B0604020202020204" pitchFamily="34" charset="0"/>
                <a:ea typeface="ＭＳ Ｐゴシック" pitchFamily="34" charset="-128"/>
              </a:defRPr>
            </a:lvl9pPr>
          </a:lstStyle>
          <a:p>
            <a:fld id="{04BAB856-63C4-432C-97F3-310A44177B08}" type="slidenum">
              <a:rPr lang="en-US" altLang="en-US" sz="1200">
                <a:solidFill>
                  <a:srgbClr val="000000"/>
                </a:solidFill>
              </a:rPr>
              <a:pPr/>
              <a:t>12</a:t>
            </a:fld>
            <a:endParaRPr lang="en-US" altLang="en-US" sz="1200">
              <a:solidFill>
                <a:srgbClr val="000000"/>
              </a:solidFill>
            </a:endParaRPr>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33016598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dirty="0" smtClean="0"/>
              <a:t>The old ICT curriculum has been replaced from September 2014 with the new Computing Curriculum</a:t>
            </a:r>
          </a:p>
          <a:p>
            <a:pPr lvl="0"/>
            <a:r>
              <a:rPr lang="en-GB" dirty="0" smtClean="0"/>
              <a:t>This </a:t>
            </a:r>
            <a:r>
              <a:rPr lang="en-GB" dirty="0"/>
              <a:t>new subject has three distinct elements to it: </a:t>
            </a:r>
          </a:p>
          <a:p>
            <a:pPr lvl="0"/>
            <a:endParaRPr lang="en-GB" dirty="0"/>
          </a:p>
          <a:p>
            <a:pPr marL="228600" lvl="0" indent="-228600">
              <a:buAutoNum type="arabicParenR"/>
            </a:pPr>
            <a:r>
              <a:rPr lang="en-GB" b="1" dirty="0"/>
              <a:t>Information technology </a:t>
            </a:r>
            <a:r>
              <a:rPr lang="en-GB" dirty="0" smtClean="0"/>
              <a:t>– Using technology to create </a:t>
            </a:r>
            <a:r>
              <a:rPr lang="en-GB" dirty="0" err="1" smtClean="0"/>
              <a:t>contect</a:t>
            </a:r>
            <a:r>
              <a:rPr lang="en-GB" dirty="0" smtClean="0"/>
              <a:t> </a:t>
            </a:r>
            <a:r>
              <a:rPr lang="en-GB" dirty="0" err="1" smtClean="0"/>
              <a:t>e.g</a:t>
            </a:r>
            <a:r>
              <a:rPr lang="en-GB" dirty="0" smtClean="0"/>
              <a:t> </a:t>
            </a:r>
            <a:r>
              <a:rPr lang="en-GB" dirty="0"/>
              <a:t>researching for a project, publishing content (this could be producing a blog, or sharing a </a:t>
            </a:r>
            <a:r>
              <a:rPr lang="en-GB" dirty="0" err="1"/>
              <a:t>Powerpoint</a:t>
            </a:r>
            <a:r>
              <a:rPr lang="en-GB" dirty="0"/>
              <a:t> presentation), producing graphs to represent data etc. This </a:t>
            </a:r>
            <a:r>
              <a:rPr lang="en-GB" dirty="0" smtClean="0"/>
              <a:t>was part of the old ICT curriculum so probably </a:t>
            </a:r>
            <a:r>
              <a:rPr lang="en-GB" dirty="0"/>
              <a:t>feel most comfortable with. </a:t>
            </a:r>
          </a:p>
          <a:p>
            <a:pPr marL="228600" lvl="0" indent="-228600">
              <a:buAutoNum type="arabicParenR"/>
            </a:pPr>
            <a:r>
              <a:rPr lang="en-GB" b="1" dirty="0"/>
              <a:t>Digital Literacy </a:t>
            </a:r>
            <a:r>
              <a:rPr lang="en-GB" dirty="0"/>
              <a:t>– Within this strand, pupils will learn to use and express themselves, and develop their ideas through information and communication technology. In practice this could mean helping pupils understand the risks and benefits of interacting online, and helping them to shape their behaviours to be a good digital citizen. This could be discussing with pupils what makes a good password and why it is important to keep your passwords secret, how to make the best of using social media, effective search techniques or tips to write a good email</a:t>
            </a:r>
            <a:r>
              <a:rPr lang="en-GB" dirty="0" smtClean="0"/>
              <a:t>. This was also part of the old ICT curriculum</a:t>
            </a:r>
            <a:br>
              <a:rPr lang="en-GB" dirty="0" smtClean="0"/>
            </a:br>
            <a:r>
              <a:rPr lang="en-GB" dirty="0" smtClean="0"/>
              <a:t>You can find free material for parents on schools on the Internet Matters website</a:t>
            </a:r>
            <a:endParaRPr lang="en-GB" dirty="0"/>
          </a:p>
          <a:p>
            <a:pPr marL="228600" lvl="0" indent="-228600">
              <a:buAutoNum type="arabicParenR"/>
            </a:pPr>
            <a:r>
              <a:rPr lang="en-GB" b="1" dirty="0"/>
              <a:t>Computer Science </a:t>
            </a:r>
            <a:r>
              <a:rPr lang="en-GB" dirty="0"/>
              <a:t>– </a:t>
            </a:r>
            <a:r>
              <a:rPr lang="en-GB" dirty="0" smtClean="0"/>
              <a:t>This is the new part of the curriculum. This </a:t>
            </a:r>
            <a:r>
              <a:rPr lang="en-GB" dirty="0"/>
              <a:t>is the focus of </a:t>
            </a:r>
            <a:r>
              <a:rPr lang="en-GB" dirty="0" smtClean="0"/>
              <a:t>Barefoot </a:t>
            </a:r>
            <a:r>
              <a:rPr lang="en-GB" dirty="0"/>
              <a:t>and today’s session.</a:t>
            </a:r>
          </a:p>
          <a:p>
            <a:pPr marL="228600" lvl="0" indent="-228600">
              <a:buAutoNum type="arabicParenR"/>
            </a:pPr>
            <a:endParaRPr lang="en-GB" dirty="0"/>
          </a:p>
          <a:p>
            <a:pPr lvl="0"/>
            <a:r>
              <a:rPr lang="en-GB" dirty="0"/>
              <a:t>As pupils progress through the Computing curriculum, we want them to sit within the centre of these three circles, calling on elements within each strand enabling them to understand and use technology effectively and responsibly. </a:t>
            </a:r>
          </a:p>
        </p:txBody>
      </p:sp>
      <p:sp>
        <p:nvSpPr>
          <p:cNvPr id="4" name="Slide Number Placeholder 3"/>
          <p:cNvSpPr>
            <a:spLocks noGrp="1"/>
          </p:cNvSpPr>
          <p:nvPr>
            <p:ph type="sldNum" sz="quarter" idx="10"/>
          </p:nvPr>
        </p:nvSpPr>
        <p:spPr/>
        <p:txBody>
          <a:bodyPr/>
          <a:lstStyle/>
          <a:p>
            <a:fld id="{08A9655D-9672-4698-96D5-EC66C16F3F74}" type="slidenum">
              <a:rPr lang="en-GB" smtClean="0">
                <a:solidFill>
                  <a:prstClr val="black"/>
                </a:solidFill>
              </a:rPr>
              <a:pPr/>
              <a:t>16</a:t>
            </a:fld>
            <a:endParaRPr lang="en-GB">
              <a:solidFill>
                <a:prstClr val="black"/>
              </a:solidFill>
            </a:endParaRPr>
          </a:p>
        </p:txBody>
      </p:sp>
    </p:spTree>
    <p:extLst>
      <p:ext uri="{BB962C8B-B14F-4D97-AF65-F5344CB8AC3E}">
        <p14:creationId xmlns:p14="http://schemas.microsoft.com/office/powerpoint/2010/main" val="17730001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805340E-CCF3-4C65-AEF4-E07D2D1099F2}" type="slidenum">
              <a:rPr lang="en-GB" smtClean="0"/>
              <a:t>24</a:t>
            </a:fld>
            <a:endParaRPr lang="en-GB" dirty="0"/>
          </a:p>
        </p:txBody>
      </p:sp>
    </p:spTree>
    <p:extLst>
      <p:ext uri="{BB962C8B-B14F-4D97-AF65-F5344CB8AC3E}">
        <p14:creationId xmlns:p14="http://schemas.microsoft.com/office/powerpoint/2010/main" val="5438588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805340E-CCF3-4C65-AEF4-E07D2D1099F2}" type="slidenum">
              <a:rPr lang="en-GB" smtClean="0"/>
              <a:t>25</a:t>
            </a:fld>
            <a:endParaRPr lang="en-GB" dirty="0"/>
          </a:p>
        </p:txBody>
      </p:sp>
    </p:spTree>
    <p:extLst>
      <p:ext uri="{BB962C8B-B14F-4D97-AF65-F5344CB8AC3E}">
        <p14:creationId xmlns:p14="http://schemas.microsoft.com/office/powerpoint/2010/main" val="2341602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805340E-CCF3-4C65-AEF4-E07D2D1099F2}" type="slidenum">
              <a:rPr lang="en-GB" smtClean="0"/>
              <a:t>26</a:t>
            </a:fld>
            <a:endParaRPr lang="en-GB" dirty="0"/>
          </a:p>
        </p:txBody>
      </p:sp>
    </p:spTree>
    <p:extLst>
      <p:ext uri="{BB962C8B-B14F-4D97-AF65-F5344CB8AC3E}">
        <p14:creationId xmlns:p14="http://schemas.microsoft.com/office/powerpoint/2010/main" val="512873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 Id="rId4" Type="http://schemas.openxmlformats.org/officeDocument/2006/relationships/image" Target="../media/image5.jpeg"/></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 Id="rId4" Type="http://schemas.openxmlformats.org/officeDocument/2006/relationships/image" Target="../media/image6.jpeg"/></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7.xml"/><Relationship Id="rId4" Type="http://schemas.openxmlformats.org/officeDocument/2006/relationships/image" Target="../media/image5.jpeg"/></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7.xml"/><Relationship Id="rId4" Type="http://schemas.openxmlformats.org/officeDocument/2006/relationships/image" Target="../media/image6.jpeg"/></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8.xml"/><Relationship Id="rId4" Type="http://schemas.openxmlformats.org/officeDocument/2006/relationships/image" Target="../media/image5.jpeg"/></Relationships>
</file>

<file path=ppt/slideLayouts/_rels/slideLayout1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8.xml"/><Relationship Id="rId4" Type="http://schemas.openxmlformats.org/officeDocument/2006/relationships/image" Target="../media/image6.jpeg"/></Relationships>
</file>

<file path=ppt/slideLayouts/_rels/slideLayout1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1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15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15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16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16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16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16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16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9.xml"/><Relationship Id="rId4" Type="http://schemas.openxmlformats.org/officeDocument/2006/relationships/image" Target="../media/image5.jpeg"/></Relationships>
</file>

<file path=ppt/slideLayouts/_rels/slideLayout16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9.xml"/><Relationship Id="rId4" Type="http://schemas.openxmlformats.org/officeDocument/2006/relationships/image" Target="../media/image6.jpeg"/></Relationships>
</file>

<file path=ppt/slideLayouts/_rels/slideLayout16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16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16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17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17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17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17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17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18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18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18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18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18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0.xml"/><Relationship Id="rId4" Type="http://schemas.openxmlformats.org/officeDocument/2006/relationships/image" Target="../media/image5.jpeg"/></Relationships>
</file>

<file path=ppt/slideLayouts/_rels/slideLayout18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0.xml"/><Relationship Id="rId4" Type="http://schemas.openxmlformats.org/officeDocument/2006/relationships/image" Target="../media/image6.jpeg"/></Relationships>
</file>

<file path=ppt/slideLayouts/_rels/slideLayout18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18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18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19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1.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0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2.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jpe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6.jpe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5.jpe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6.jpe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5.jpe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6.jpe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 Id="rId4" Type="http://schemas.openxmlformats.org/officeDocument/2006/relationships/image" Target="../media/image5.jpeg"/></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 Id="rId4" Type="http://schemas.openxmlformats.org/officeDocument/2006/relationships/image" Target="../media/image6.jpeg"/></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9033F42-D6C2-4401-814A-89F338528F62}" type="datetimeFigureOut">
              <a:rPr lang="en-GB" smtClean="0"/>
              <a:t>28/02/2017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2FE528-F284-4A9C-972C-3ECA8852A55E}" type="slidenum">
              <a:rPr lang="en-GB" smtClean="0"/>
              <a:t>‹#›</a:t>
            </a:fld>
            <a:endParaRPr lang="en-GB"/>
          </a:p>
        </p:txBody>
      </p:sp>
    </p:spTree>
    <p:extLst>
      <p:ext uri="{BB962C8B-B14F-4D97-AF65-F5344CB8AC3E}">
        <p14:creationId xmlns:p14="http://schemas.microsoft.com/office/powerpoint/2010/main" val="23976738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9033F42-D6C2-4401-814A-89F338528F62}" type="datetimeFigureOut">
              <a:rPr lang="en-GB" smtClean="0"/>
              <a:t>28/02/2017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2FE528-F284-4A9C-972C-3ECA8852A55E}" type="slidenum">
              <a:rPr lang="en-GB" smtClean="0"/>
              <a:t>‹#›</a:t>
            </a:fld>
            <a:endParaRPr lang="en-GB"/>
          </a:p>
        </p:txBody>
      </p:sp>
    </p:spTree>
    <p:extLst>
      <p:ext uri="{BB962C8B-B14F-4D97-AF65-F5344CB8AC3E}">
        <p14:creationId xmlns:p14="http://schemas.microsoft.com/office/powerpoint/2010/main" val="63668866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a:xfrm>
            <a:off x="1103446" y="1418401"/>
            <a:ext cx="7104789" cy="1507623"/>
          </a:xfrm>
        </p:spPr>
        <p:txBody>
          <a:bodyPr/>
          <a:lstStyle>
            <a:lvl1pPr>
              <a:lnSpc>
                <a:spcPts val="1800"/>
              </a:lnSpc>
              <a:defRPr sz="1600"/>
            </a:lvl1pPr>
            <a:lvl2pPr>
              <a:lnSpc>
                <a:spcPts val="1400"/>
              </a:lnSpc>
              <a:defRPr sz="1200"/>
            </a:lvl2pPr>
            <a:lvl3pPr>
              <a:lnSpc>
                <a:spcPts val="1400"/>
              </a:lnSpc>
              <a:defRPr sz="1200"/>
            </a:lvl3pPr>
            <a:lvl4pPr>
              <a:lnSpc>
                <a:spcPts val="1400"/>
              </a:lnSpc>
              <a:defRPr sz="1200"/>
            </a:lvl4pPr>
            <a:lvl5pPr>
              <a:lnSpc>
                <a:spcPts val="1400"/>
              </a:lnSpc>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Slide Number Placeholder 5"/>
          <p:cNvSpPr>
            <a:spLocks noGrp="1"/>
          </p:cNvSpPr>
          <p:nvPr>
            <p:ph type="sldNum" sz="quarter" idx="4"/>
          </p:nvPr>
        </p:nvSpPr>
        <p:spPr>
          <a:xfrm>
            <a:off x="5904001" y="6336000"/>
            <a:ext cx="6060489" cy="352146"/>
          </a:xfrm>
          <a:custGeom>
            <a:avLst/>
            <a:gdLst>
              <a:gd name="connsiteX0" fmla="*/ 0 w 4545367"/>
              <a:gd name="connsiteY0" fmla="*/ 0 h 343270"/>
              <a:gd name="connsiteX1" fmla="*/ 4545367 w 4545367"/>
              <a:gd name="connsiteY1" fmla="*/ 0 h 343270"/>
              <a:gd name="connsiteX2" fmla="*/ 4545367 w 4545367"/>
              <a:gd name="connsiteY2" fmla="*/ 34327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545367 w 4545367"/>
              <a:gd name="connsiteY2" fmla="*/ 343270 h 343270"/>
              <a:gd name="connsiteX3" fmla="*/ 4184342 w 4545367"/>
              <a:gd name="connsiteY3" fmla="*/ 340310 h 343270"/>
              <a:gd name="connsiteX4" fmla="*/ 0 w 4545367"/>
              <a:gd name="connsiteY4" fmla="*/ 343270 h 343270"/>
              <a:gd name="connsiteX5" fmla="*/ 0 w 4545367"/>
              <a:gd name="connsiteY5"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45367" h="343270">
                <a:moveTo>
                  <a:pt x="0" y="0"/>
                </a:moveTo>
                <a:lnTo>
                  <a:pt x="4545367" y="0"/>
                </a:lnTo>
                <a:cubicBezTo>
                  <a:pt x="4540435" y="371262"/>
                  <a:pt x="4278051" y="336364"/>
                  <a:pt x="4184342" y="340310"/>
                </a:cubicBezTo>
                <a:lnTo>
                  <a:pt x="0" y="343270"/>
                </a:lnTo>
                <a:lnTo>
                  <a:pt x="0" y="0"/>
                </a:lnTo>
                <a:close/>
              </a:path>
            </a:pathLst>
          </a:custGeom>
          <a:gradFill flip="none" rotWithShape="1">
            <a:gsLst>
              <a:gs pos="0">
                <a:schemeClr val="bg2">
                  <a:alpha val="50000"/>
                </a:schemeClr>
              </a:gs>
              <a:gs pos="6000">
                <a:schemeClr val="accent1">
                  <a:tint val="44500"/>
                  <a:satMod val="160000"/>
                  <a:alpha val="50000"/>
                </a:schemeClr>
              </a:gs>
              <a:gs pos="100000">
                <a:schemeClr val="bg1"/>
              </a:gs>
            </a:gsLst>
            <a:lin ang="10800000" scaled="1"/>
            <a:tileRect/>
          </a:gradFill>
        </p:spPr>
        <p:txBody>
          <a:bodyPr vert="horz" lIns="0" tIns="108000" rIns="288000" bIns="0" rtlCol="0" anchor="t" anchorCtr="0">
            <a:noAutofit/>
          </a:bodyPr>
          <a:lstStyle>
            <a:lvl1pPr algn="r">
              <a:defRPr sz="900" b="0">
                <a:solidFill>
                  <a:schemeClr val="tx2"/>
                </a:solidFill>
                <a:latin typeface="Arial" panose="020B0604020202020204" pitchFamily="34" charset="0"/>
                <a:cs typeface="Arial" panose="020B0604020202020204" pitchFamily="34" charset="0"/>
              </a:defRPr>
            </a:lvl1pPr>
          </a:lstStyle>
          <a:p>
            <a:r>
              <a:rPr lang="en-GB" dirty="0" smtClean="0">
                <a:solidFill>
                  <a:srgbClr val="006941"/>
                </a:solidFill>
              </a:rPr>
              <a:t>bcs.org </a:t>
            </a:r>
            <a:r>
              <a:rPr lang="en-GB" dirty="0" smtClean="0">
                <a:solidFill>
                  <a:srgbClr val="006941"/>
                </a:solidFill>
                <a:latin typeface="Arial"/>
                <a:cs typeface="Arial"/>
              </a:rPr>
              <a:t>| </a:t>
            </a:r>
            <a:fld id="{D4F935E4-DB8F-4A13-86B5-B07B5640A265}" type="slidenum">
              <a:rPr lang="en-GB" smtClean="0">
                <a:solidFill>
                  <a:srgbClr val="006941"/>
                </a:solidFill>
              </a:rPr>
              <a:pPr/>
              <a:t>‹#›</a:t>
            </a:fld>
            <a:endParaRPr lang="en-GB" dirty="0">
              <a:solidFill>
                <a:srgbClr val="006941"/>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0000" y="6336000"/>
            <a:ext cx="1707739" cy="377748"/>
          </a:xfrm>
          <a:prstGeom prst="rect">
            <a:avLst/>
          </a:prstGeom>
        </p:spPr>
      </p:pic>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4000" y="404665"/>
            <a:ext cx="533400" cy="409575"/>
          </a:xfrm>
          <a:prstGeom prst="rect">
            <a:avLst/>
          </a:prstGeom>
        </p:spPr>
      </p:pic>
      <p:cxnSp>
        <p:nvCxnSpPr>
          <p:cNvPr id="15" name="Straight Connector 14"/>
          <p:cNvCxnSpPr/>
          <p:nvPr userDrawn="1"/>
        </p:nvCxnSpPr>
        <p:spPr>
          <a:xfrm>
            <a:off x="1103445" y="972000"/>
            <a:ext cx="3024000"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8" name="Content Placeholder 2"/>
          <p:cNvSpPr>
            <a:spLocks noGrp="1"/>
          </p:cNvSpPr>
          <p:nvPr>
            <p:ph idx="13"/>
          </p:nvPr>
        </p:nvSpPr>
        <p:spPr>
          <a:xfrm>
            <a:off x="1104000" y="3173202"/>
            <a:ext cx="7104000" cy="1407926"/>
          </a:xfrm>
        </p:spPr>
        <p:txBody>
          <a:bodyPr/>
          <a:lstStyle>
            <a:lvl1pPr>
              <a:lnSpc>
                <a:spcPts val="1800"/>
              </a:lnSpc>
              <a:defRPr sz="1600"/>
            </a:lvl1pPr>
            <a:lvl2pPr>
              <a:lnSpc>
                <a:spcPts val="1400"/>
              </a:lnSpc>
              <a:defRPr sz="1200"/>
            </a:lvl2pPr>
            <a:lvl3pPr>
              <a:lnSpc>
                <a:spcPts val="1400"/>
              </a:lnSpc>
              <a:defRPr sz="1200"/>
            </a:lvl3pPr>
            <a:lvl4pPr>
              <a:lnSpc>
                <a:spcPts val="1400"/>
              </a:lnSpc>
              <a:defRPr sz="1200"/>
            </a:lvl4pPr>
            <a:lvl5pPr>
              <a:lnSpc>
                <a:spcPts val="1400"/>
              </a:lnSpc>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9" name="Content Placeholder 2"/>
          <p:cNvSpPr>
            <a:spLocks noGrp="1"/>
          </p:cNvSpPr>
          <p:nvPr>
            <p:ph idx="14"/>
          </p:nvPr>
        </p:nvSpPr>
        <p:spPr>
          <a:xfrm>
            <a:off x="1104000" y="4875583"/>
            <a:ext cx="7104000" cy="1310402"/>
          </a:xfrm>
        </p:spPr>
        <p:txBody>
          <a:bodyPr/>
          <a:lstStyle>
            <a:lvl1pPr>
              <a:lnSpc>
                <a:spcPts val="1800"/>
              </a:lnSpc>
              <a:defRPr sz="1600"/>
            </a:lvl1pPr>
            <a:lvl2pPr>
              <a:lnSpc>
                <a:spcPts val="1400"/>
              </a:lnSpc>
              <a:defRPr sz="1200"/>
            </a:lvl2pPr>
            <a:lvl3pPr>
              <a:lnSpc>
                <a:spcPts val="1400"/>
              </a:lnSpc>
              <a:defRPr sz="1200"/>
            </a:lvl3pPr>
            <a:lvl4pPr>
              <a:lnSpc>
                <a:spcPts val="1400"/>
              </a:lnSpc>
              <a:defRPr sz="1200"/>
            </a:lvl4pPr>
            <a:lvl5pPr>
              <a:lnSpc>
                <a:spcPts val="1400"/>
              </a:lnSpc>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cxnSp>
        <p:nvCxnSpPr>
          <p:cNvPr id="6" name="Straight Connector 5"/>
          <p:cNvCxnSpPr/>
          <p:nvPr userDrawn="1"/>
        </p:nvCxnSpPr>
        <p:spPr>
          <a:xfrm>
            <a:off x="1104000" y="3024000"/>
            <a:ext cx="7008000"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1103445" y="4716000"/>
            <a:ext cx="7008000"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9264000" y="3981707"/>
            <a:ext cx="0" cy="82800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graphicFrame>
        <p:nvGraphicFramePr>
          <p:cNvPr id="24" name="Table 23"/>
          <p:cNvGraphicFramePr>
            <a:graphicFrameLocks noGrp="1"/>
          </p:cNvGraphicFramePr>
          <p:nvPr userDrawn="1">
            <p:extLst/>
          </p:nvPr>
        </p:nvGraphicFramePr>
        <p:xfrm>
          <a:off x="9264000" y="2693176"/>
          <a:ext cx="1834331" cy="920360"/>
        </p:xfrm>
        <a:graphic>
          <a:graphicData uri="http://schemas.openxmlformats.org/drawingml/2006/table">
            <a:tbl>
              <a:tblPr firstRow="1" bandRow="1">
                <a:tableStyleId>{5C22544A-7EE6-4342-B048-85BDC9FD1C3A}</a:tableStyleId>
              </a:tblPr>
              <a:tblGrid>
                <a:gridCol w="1834331"/>
              </a:tblGrid>
              <a:tr h="914510">
                <a:tc>
                  <a:txBody>
                    <a:bodyPr/>
                    <a:lstStyle/>
                    <a:p>
                      <a:pPr>
                        <a:lnSpc>
                          <a:spcPts val="3800"/>
                        </a:lnSpc>
                      </a:pPr>
                      <a:r>
                        <a:rPr lang="en-GB" sz="3800" dirty="0" smtClean="0">
                          <a:solidFill>
                            <a:schemeClr val="accent2"/>
                          </a:solidFill>
                        </a:rPr>
                        <a:t>54%</a:t>
                      </a:r>
                    </a:p>
                    <a:p>
                      <a:r>
                        <a:rPr lang="en-GB" sz="1200" b="0" dirty="0" smtClean="0">
                          <a:solidFill>
                            <a:schemeClr val="accent2"/>
                          </a:solidFill>
                        </a:rPr>
                        <a:t>Level 2 total certs  </a:t>
                      </a:r>
                      <a:br>
                        <a:rPr lang="en-GB" sz="1200" b="0" dirty="0" smtClean="0">
                          <a:solidFill>
                            <a:schemeClr val="accent2"/>
                          </a:solidFill>
                        </a:rPr>
                      </a:br>
                      <a:r>
                        <a:rPr lang="en-GB" sz="1200" b="0" dirty="0" smtClean="0">
                          <a:solidFill>
                            <a:schemeClr val="accent2"/>
                          </a:solidFill>
                        </a:rPr>
                        <a:t>year to Sep 14</a:t>
                      </a:r>
                    </a:p>
                  </a:txBody>
                  <a:tcPr marL="96000" marR="0" marT="0" marB="72000">
                    <a:lnL w="38100" cap="flat" cmpd="sng" algn="ctr">
                      <a:solidFill>
                        <a:schemeClr val="accent2"/>
                      </a:solidFill>
                      <a:prstDash val="solid"/>
                      <a:round/>
                      <a:headEnd type="none" w="med" len="med"/>
                      <a:tailEnd type="none" w="med" len="med"/>
                    </a:lnL>
                    <a:lnT w="38100" cap="flat" cmpd="sng" algn="ctr">
                      <a:noFill/>
                      <a:prstDash val="solid"/>
                      <a:round/>
                      <a:headEnd type="none" w="med" len="med"/>
                      <a:tailEnd type="none" w="med" len="med"/>
                    </a:lnT>
                    <a:lnB w="38100" cap="flat" cmpd="sng" algn="ctr">
                      <a:noFill/>
                      <a:prstDash val="solid"/>
                      <a:round/>
                      <a:headEnd type="none" w="med" len="med"/>
                      <a:tailEnd type="none" w="med" len="med"/>
                    </a:lnB>
                    <a:noFill/>
                  </a:tcPr>
                </a:tc>
              </a:tr>
            </a:tbl>
          </a:graphicData>
        </a:graphic>
      </p:graphicFrame>
      <p:graphicFrame>
        <p:nvGraphicFramePr>
          <p:cNvPr id="25" name="Table 24"/>
          <p:cNvGraphicFramePr>
            <a:graphicFrameLocks noGrp="1"/>
          </p:cNvGraphicFramePr>
          <p:nvPr userDrawn="1">
            <p:extLst/>
          </p:nvPr>
        </p:nvGraphicFramePr>
        <p:xfrm>
          <a:off x="9269768" y="1484784"/>
          <a:ext cx="1834331" cy="920360"/>
        </p:xfrm>
        <a:graphic>
          <a:graphicData uri="http://schemas.openxmlformats.org/drawingml/2006/table">
            <a:tbl>
              <a:tblPr firstRow="1" bandRow="1">
                <a:tableStyleId>{5C22544A-7EE6-4342-B048-85BDC9FD1C3A}</a:tableStyleId>
              </a:tblPr>
              <a:tblGrid>
                <a:gridCol w="1834331"/>
              </a:tblGrid>
              <a:tr h="914510">
                <a:tc>
                  <a:txBody>
                    <a:bodyPr/>
                    <a:lstStyle/>
                    <a:p>
                      <a:pPr>
                        <a:lnSpc>
                          <a:spcPts val="3800"/>
                        </a:lnSpc>
                      </a:pPr>
                      <a:r>
                        <a:rPr lang="en-GB" sz="3800" dirty="0" smtClean="0">
                          <a:solidFill>
                            <a:schemeClr val="accent2"/>
                          </a:solidFill>
                        </a:rPr>
                        <a:t>32%</a:t>
                      </a:r>
                    </a:p>
                    <a:p>
                      <a:r>
                        <a:rPr lang="en-GB" sz="1200" b="0" dirty="0" smtClean="0">
                          <a:solidFill>
                            <a:schemeClr val="accent2"/>
                          </a:solidFill>
                        </a:rPr>
                        <a:t>Level 1 total certs  </a:t>
                      </a:r>
                      <a:br>
                        <a:rPr lang="en-GB" sz="1200" b="0" dirty="0" smtClean="0">
                          <a:solidFill>
                            <a:schemeClr val="accent2"/>
                          </a:solidFill>
                        </a:rPr>
                      </a:br>
                      <a:r>
                        <a:rPr lang="en-GB" sz="1200" b="0" dirty="0" smtClean="0">
                          <a:solidFill>
                            <a:schemeClr val="accent2"/>
                          </a:solidFill>
                        </a:rPr>
                        <a:t>year to Sep 14 </a:t>
                      </a:r>
                    </a:p>
                  </a:txBody>
                  <a:tcPr marL="96000" marR="0" marT="0" marB="72000">
                    <a:lnL w="38100" cap="flat" cmpd="sng" algn="ctr">
                      <a:solidFill>
                        <a:schemeClr val="accent2"/>
                      </a:solidFill>
                      <a:prstDash val="solid"/>
                      <a:round/>
                      <a:headEnd type="none" w="med" len="med"/>
                      <a:tailEnd type="none" w="med" len="med"/>
                    </a:lnL>
                    <a:lnT w="38100" cap="flat" cmpd="sng" algn="ctr">
                      <a:noFill/>
                      <a:prstDash val="solid"/>
                      <a:round/>
                      <a:headEnd type="none" w="med" len="med"/>
                      <a:tailEnd type="none" w="med" len="med"/>
                    </a:lnT>
                    <a:lnB w="38100" cap="flat" cmpd="sng" algn="ctr">
                      <a:noFill/>
                      <a:prstDash val="solid"/>
                      <a:round/>
                      <a:headEnd type="none" w="med" len="med"/>
                      <a:tailEnd type="none" w="med" len="med"/>
                    </a:lnB>
                    <a:noFill/>
                  </a:tcPr>
                </a:tc>
              </a:tr>
            </a:tbl>
          </a:graphicData>
        </a:graphic>
      </p:graphicFrame>
      <p:graphicFrame>
        <p:nvGraphicFramePr>
          <p:cNvPr id="27" name="Table 26"/>
          <p:cNvGraphicFramePr>
            <a:graphicFrameLocks noGrp="1"/>
          </p:cNvGraphicFramePr>
          <p:nvPr userDrawn="1">
            <p:extLst/>
          </p:nvPr>
        </p:nvGraphicFramePr>
        <p:xfrm>
          <a:off x="9280899" y="3861048"/>
          <a:ext cx="1834331" cy="920360"/>
        </p:xfrm>
        <a:graphic>
          <a:graphicData uri="http://schemas.openxmlformats.org/drawingml/2006/table">
            <a:tbl>
              <a:tblPr firstRow="1" bandRow="1">
                <a:tableStyleId>{5C22544A-7EE6-4342-B048-85BDC9FD1C3A}</a:tableStyleId>
              </a:tblPr>
              <a:tblGrid>
                <a:gridCol w="1834331"/>
              </a:tblGrid>
              <a:tr h="914510">
                <a:tc>
                  <a:txBody>
                    <a:bodyPr/>
                    <a:lstStyle/>
                    <a:p>
                      <a:pPr>
                        <a:lnSpc>
                          <a:spcPts val="3800"/>
                        </a:lnSpc>
                      </a:pPr>
                      <a:r>
                        <a:rPr lang="en-GB" sz="3800" dirty="0" smtClean="0">
                          <a:solidFill>
                            <a:schemeClr val="accent2"/>
                          </a:solidFill>
                        </a:rPr>
                        <a:t>32%</a:t>
                      </a:r>
                    </a:p>
                    <a:p>
                      <a:r>
                        <a:rPr lang="en-GB" sz="1200" b="0" dirty="0" smtClean="0">
                          <a:solidFill>
                            <a:schemeClr val="accent2"/>
                          </a:solidFill>
                        </a:rPr>
                        <a:t>Level 1 total certs  </a:t>
                      </a:r>
                      <a:br>
                        <a:rPr lang="en-GB" sz="1200" b="0" dirty="0" smtClean="0">
                          <a:solidFill>
                            <a:schemeClr val="accent2"/>
                          </a:solidFill>
                        </a:rPr>
                      </a:br>
                      <a:r>
                        <a:rPr lang="en-GB" sz="1200" b="0" dirty="0" smtClean="0">
                          <a:solidFill>
                            <a:schemeClr val="accent2"/>
                          </a:solidFill>
                        </a:rPr>
                        <a:t>year to Sep 14 </a:t>
                      </a:r>
                    </a:p>
                  </a:txBody>
                  <a:tcPr marL="96000" marR="0" marT="0" marB="72000">
                    <a:lnL w="38100" cap="flat" cmpd="sng" algn="ctr">
                      <a:solidFill>
                        <a:schemeClr val="accent2"/>
                      </a:solidFill>
                      <a:prstDash val="solid"/>
                      <a:round/>
                      <a:headEnd type="none" w="med" len="med"/>
                      <a:tailEnd type="none" w="med" len="med"/>
                    </a:lnL>
                    <a:lnT w="38100" cap="flat" cmpd="sng" algn="ctr">
                      <a:noFill/>
                      <a:prstDash val="solid"/>
                      <a:round/>
                      <a:headEnd type="none" w="med" len="med"/>
                      <a:tailEnd type="none" w="med" len="med"/>
                    </a:lnT>
                    <a:lnB w="38100" cap="flat" cmpd="sng" algn="ctr">
                      <a:no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3363253671"/>
      </p:ext>
    </p:extLst>
  </p:cSld>
  <p:clrMapOvr>
    <a:masterClrMapping/>
  </p:clrMapOvr>
  <p:extLst mod="1">
    <p:ext uri="{DCECCB84-F9BA-43D5-87BE-67443E8EF086}">
      <p15:sldGuideLst xmlns:p15="http://schemas.microsoft.com/office/powerpoint/2012/main">
        <p15:guide id="1" orient="horz" pos="922">
          <p15:clr>
            <a:srgbClr val="FBAE40"/>
          </p15:clr>
        </p15:guide>
        <p15:guide id="2" pos="2880">
          <p15:clr>
            <a:srgbClr val="FBAE40"/>
          </p15:clr>
        </p15:guide>
      </p15:sldGuideLst>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grpSp>
        <p:nvGrpSpPr>
          <p:cNvPr id="5" name="Group 4"/>
          <p:cNvGrpSpPr/>
          <p:nvPr userDrawn="1"/>
        </p:nvGrpSpPr>
        <p:grpSpPr>
          <a:xfrm>
            <a:off x="3162707" y="1319879"/>
            <a:ext cx="5619111" cy="4687863"/>
            <a:chOff x="2372030" y="1319878"/>
            <a:chExt cx="4214333" cy="4687863"/>
          </a:xfrm>
        </p:grpSpPr>
        <p:sp>
          <p:nvSpPr>
            <p:cNvPr id="25" name="TextBox 24"/>
            <p:cNvSpPr txBox="1"/>
            <p:nvPr userDrawn="1"/>
          </p:nvSpPr>
          <p:spPr>
            <a:xfrm>
              <a:off x="5303494" y="1319878"/>
              <a:ext cx="1282869" cy="2772000"/>
            </a:xfrm>
            <a:custGeom>
              <a:avLst/>
              <a:gdLst>
                <a:gd name="connsiteX0" fmla="*/ 0 w 1272369"/>
                <a:gd name="connsiteY0" fmla="*/ 0 h 630238"/>
                <a:gd name="connsiteX1" fmla="*/ 1272369 w 1272369"/>
                <a:gd name="connsiteY1" fmla="*/ 0 h 630238"/>
                <a:gd name="connsiteX2" fmla="*/ 1272369 w 1272369"/>
                <a:gd name="connsiteY2" fmla="*/ 630238 h 630238"/>
                <a:gd name="connsiteX3" fmla="*/ 0 w 1272369"/>
                <a:gd name="connsiteY3" fmla="*/ 630238 h 630238"/>
                <a:gd name="connsiteX4" fmla="*/ 0 w 1272369"/>
                <a:gd name="connsiteY4" fmla="*/ 0 h 630238"/>
                <a:gd name="connsiteX0" fmla="*/ 0 w 1272369"/>
                <a:gd name="connsiteY0" fmla="*/ 0 h 630250"/>
                <a:gd name="connsiteX1" fmla="*/ 1272369 w 1272369"/>
                <a:gd name="connsiteY1" fmla="*/ 0 h 630250"/>
                <a:gd name="connsiteX2" fmla="*/ 1272369 w 1272369"/>
                <a:gd name="connsiteY2" fmla="*/ 630238 h 630250"/>
                <a:gd name="connsiteX3" fmla="*/ 710984 w 1272369"/>
                <a:gd name="connsiteY3" fmla="*/ 630250 h 630250"/>
                <a:gd name="connsiteX4" fmla="*/ 0 w 1272369"/>
                <a:gd name="connsiteY4" fmla="*/ 630238 h 630250"/>
                <a:gd name="connsiteX5" fmla="*/ 0 w 1272369"/>
                <a:gd name="connsiteY5" fmla="*/ 0 h 630250"/>
                <a:gd name="connsiteX0" fmla="*/ 0 w 1272369"/>
                <a:gd name="connsiteY0" fmla="*/ 0 h 630250"/>
                <a:gd name="connsiteX1" fmla="*/ 1272369 w 1272369"/>
                <a:gd name="connsiteY1" fmla="*/ 0 h 630250"/>
                <a:gd name="connsiteX2" fmla="*/ 710984 w 1272369"/>
                <a:gd name="connsiteY2" fmla="*/ 630250 h 630250"/>
                <a:gd name="connsiteX3" fmla="*/ 0 w 1272369"/>
                <a:gd name="connsiteY3" fmla="*/ 630238 h 630250"/>
                <a:gd name="connsiteX4" fmla="*/ 0 w 1272369"/>
                <a:gd name="connsiteY4" fmla="*/ 0 h 630250"/>
                <a:gd name="connsiteX0" fmla="*/ 0 w 1272393"/>
                <a:gd name="connsiteY0" fmla="*/ 0 h 630250"/>
                <a:gd name="connsiteX1" fmla="*/ 1272369 w 1272393"/>
                <a:gd name="connsiteY1" fmla="*/ 0 h 630250"/>
                <a:gd name="connsiteX2" fmla="*/ 710984 w 1272393"/>
                <a:gd name="connsiteY2" fmla="*/ 630250 h 630250"/>
                <a:gd name="connsiteX3" fmla="*/ 0 w 1272393"/>
                <a:gd name="connsiteY3" fmla="*/ 630238 h 630250"/>
                <a:gd name="connsiteX4" fmla="*/ 0 w 1272393"/>
                <a:gd name="connsiteY4" fmla="*/ 0 h 630250"/>
                <a:gd name="connsiteX0" fmla="*/ 0 w 1272424"/>
                <a:gd name="connsiteY0" fmla="*/ 0 h 630250"/>
                <a:gd name="connsiteX1" fmla="*/ 1272369 w 1272424"/>
                <a:gd name="connsiteY1" fmla="*/ 0 h 630250"/>
                <a:gd name="connsiteX2" fmla="*/ 710984 w 1272424"/>
                <a:gd name="connsiteY2" fmla="*/ 630250 h 630250"/>
                <a:gd name="connsiteX3" fmla="*/ 0 w 1272424"/>
                <a:gd name="connsiteY3" fmla="*/ 630238 h 630250"/>
                <a:gd name="connsiteX4" fmla="*/ 0 w 1272424"/>
                <a:gd name="connsiteY4" fmla="*/ 0 h 630250"/>
                <a:gd name="connsiteX0" fmla="*/ 0 w 1272968"/>
                <a:gd name="connsiteY0" fmla="*/ 0 h 630250"/>
                <a:gd name="connsiteX1" fmla="*/ 1272369 w 1272968"/>
                <a:gd name="connsiteY1" fmla="*/ 0 h 630250"/>
                <a:gd name="connsiteX2" fmla="*/ 710984 w 1272968"/>
                <a:gd name="connsiteY2" fmla="*/ 630250 h 630250"/>
                <a:gd name="connsiteX3" fmla="*/ 0 w 1272968"/>
                <a:gd name="connsiteY3" fmla="*/ 630238 h 630250"/>
                <a:gd name="connsiteX4" fmla="*/ 0 w 1272968"/>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817"/>
                <a:gd name="connsiteY0" fmla="*/ 0 h 630250"/>
                <a:gd name="connsiteX1" fmla="*/ 1272369 w 1272817"/>
                <a:gd name="connsiteY1" fmla="*/ 0 h 630250"/>
                <a:gd name="connsiteX2" fmla="*/ 655654 w 1272817"/>
                <a:gd name="connsiteY2" fmla="*/ 630250 h 630250"/>
                <a:gd name="connsiteX3" fmla="*/ 0 w 1272817"/>
                <a:gd name="connsiteY3" fmla="*/ 630238 h 630250"/>
                <a:gd name="connsiteX4" fmla="*/ 0 w 1272817"/>
                <a:gd name="connsiteY4" fmla="*/ 0 h 630250"/>
                <a:gd name="connsiteX0" fmla="*/ 0 w 1272994"/>
                <a:gd name="connsiteY0" fmla="*/ 0 h 630250"/>
                <a:gd name="connsiteX1" fmla="*/ 1272369 w 1272994"/>
                <a:gd name="connsiteY1" fmla="*/ 0 h 630250"/>
                <a:gd name="connsiteX2" fmla="*/ 655654 w 1272994"/>
                <a:gd name="connsiteY2" fmla="*/ 630250 h 630250"/>
                <a:gd name="connsiteX3" fmla="*/ 0 w 1272994"/>
                <a:gd name="connsiteY3" fmla="*/ 630238 h 630250"/>
                <a:gd name="connsiteX4" fmla="*/ 0 w 1272994"/>
                <a:gd name="connsiteY4" fmla="*/ 0 h 630250"/>
                <a:gd name="connsiteX0" fmla="*/ 0 w 1278496"/>
                <a:gd name="connsiteY0" fmla="*/ 0 h 630250"/>
                <a:gd name="connsiteX1" fmla="*/ 1272369 w 1278496"/>
                <a:gd name="connsiteY1" fmla="*/ 0 h 630250"/>
                <a:gd name="connsiteX2" fmla="*/ 655654 w 1278496"/>
                <a:gd name="connsiteY2" fmla="*/ 630250 h 630250"/>
                <a:gd name="connsiteX3" fmla="*/ 0 w 1278496"/>
                <a:gd name="connsiteY3" fmla="*/ 630238 h 630250"/>
                <a:gd name="connsiteX4" fmla="*/ 0 w 1278496"/>
                <a:gd name="connsiteY4" fmla="*/ 0 h 630250"/>
                <a:gd name="connsiteX0" fmla="*/ 0 w 1387063"/>
                <a:gd name="connsiteY0" fmla="*/ 0 h 630250"/>
                <a:gd name="connsiteX1" fmla="*/ 1272369 w 1387063"/>
                <a:gd name="connsiteY1" fmla="*/ 0 h 630250"/>
                <a:gd name="connsiteX2" fmla="*/ 1256995 w 1387063"/>
                <a:gd name="connsiteY2" fmla="*/ 311226 h 630250"/>
                <a:gd name="connsiteX3" fmla="*/ 655654 w 1387063"/>
                <a:gd name="connsiteY3" fmla="*/ 630250 h 630250"/>
                <a:gd name="connsiteX4" fmla="*/ 0 w 1387063"/>
                <a:gd name="connsiteY4" fmla="*/ 630238 h 630250"/>
                <a:gd name="connsiteX5" fmla="*/ 0 w 1387063"/>
                <a:gd name="connsiteY5" fmla="*/ 0 h 630250"/>
                <a:gd name="connsiteX0" fmla="*/ 0 w 1369614"/>
                <a:gd name="connsiteY0" fmla="*/ 0 h 630250"/>
                <a:gd name="connsiteX1" fmla="*/ 1272369 w 1369614"/>
                <a:gd name="connsiteY1" fmla="*/ 0 h 630250"/>
                <a:gd name="connsiteX2" fmla="*/ 1256995 w 1369614"/>
                <a:gd name="connsiteY2" fmla="*/ 311226 h 630250"/>
                <a:gd name="connsiteX3" fmla="*/ 655654 w 1369614"/>
                <a:gd name="connsiteY3" fmla="*/ 630250 h 630250"/>
                <a:gd name="connsiteX4" fmla="*/ 0 w 1369614"/>
                <a:gd name="connsiteY4" fmla="*/ 630238 h 630250"/>
                <a:gd name="connsiteX5" fmla="*/ 0 w 1369614"/>
                <a:gd name="connsiteY5" fmla="*/ 0 h 630250"/>
                <a:gd name="connsiteX0" fmla="*/ 0 w 1278277"/>
                <a:gd name="connsiteY0" fmla="*/ 0 h 630250"/>
                <a:gd name="connsiteX1" fmla="*/ 1272369 w 1278277"/>
                <a:gd name="connsiteY1" fmla="*/ 0 h 630250"/>
                <a:gd name="connsiteX2" fmla="*/ 1256995 w 1278277"/>
                <a:gd name="connsiteY2" fmla="*/ 311226 h 630250"/>
                <a:gd name="connsiteX3" fmla="*/ 655654 w 1278277"/>
                <a:gd name="connsiteY3" fmla="*/ 630250 h 630250"/>
                <a:gd name="connsiteX4" fmla="*/ 0 w 1278277"/>
                <a:gd name="connsiteY4" fmla="*/ 630238 h 630250"/>
                <a:gd name="connsiteX5" fmla="*/ 0 w 1278277"/>
                <a:gd name="connsiteY5" fmla="*/ 0 h 630250"/>
                <a:gd name="connsiteX0" fmla="*/ 0 w 1298782"/>
                <a:gd name="connsiteY0" fmla="*/ 0 h 630250"/>
                <a:gd name="connsiteX1" fmla="*/ 1272369 w 1298782"/>
                <a:gd name="connsiteY1" fmla="*/ 0 h 630250"/>
                <a:gd name="connsiteX2" fmla="*/ 1285570 w 1298782"/>
                <a:gd name="connsiteY2" fmla="*/ 311226 h 630250"/>
                <a:gd name="connsiteX3" fmla="*/ 655654 w 1298782"/>
                <a:gd name="connsiteY3" fmla="*/ 630250 h 630250"/>
                <a:gd name="connsiteX4" fmla="*/ 0 w 1298782"/>
                <a:gd name="connsiteY4" fmla="*/ 630238 h 630250"/>
                <a:gd name="connsiteX5" fmla="*/ 0 w 1298782"/>
                <a:gd name="connsiteY5" fmla="*/ 0 h 630250"/>
                <a:gd name="connsiteX0" fmla="*/ 0 w 1287216"/>
                <a:gd name="connsiteY0" fmla="*/ 0 h 630250"/>
                <a:gd name="connsiteX1" fmla="*/ 1272369 w 1287216"/>
                <a:gd name="connsiteY1" fmla="*/ 0 h 630250"/>
                <a:gd name="connsiteX2" fmla="*/ 1285570 w 1287216"/>
                <a:gd name="connsiteY2" fmla="*/ 311226 h 630250"/>
                <a:gd name="connsiteX3" fmla="*/ 655654 w 1287216"/>
                <a:gd name="connsiteY3" fmla="*/ 630250 h 630250"/>
                <a:gd name="connsiteX4" fmla="*/ 0 w 1287216"/>
                <a:gd name="connsiteY4" fmla="*/ 630238 h 630250"/>
                <a:gd name="connsiteX5" fmla="*/ 0 w 1287216"/>
                <a:gd name="connsiteY5" fmla="*/ 0 h 630250"/>
                <a:gd name="connsiteX0" fmla="*/ 0 w 1287216"/>
                <a:gd name="connsiteY0" fmla="*/ 0 h 630250"/>
                <a:gd name="connsiteX1" fmla="*/ 1272369 w 1287216"/>
                <a:gd name="connsiteY1" fmla="*/ 0 h 630250"/>
                <a:gd name="connsiteX2" fmla="*/ 1285570 w 1287216"/>
                <a:gd name="connsiteY2" fmla="*/ 509634 h 630250"/>
                <a:gd name="connsiteX3" fmla="*/ 655654 w 1287216"/>
                <a:gd name="connsiteY3" fmla="*/ 630250 h 630250"/>
                <a:gd name="connsiteX4" fmla="*/ 0 w 1287216"/>
                <a:gd name="connsiteY4" fmla="*/ 630238 h 630250"/>
                <a:gd name="connsiteX5" fmla="*/ 0 w 1287216"/>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82099"/>
                <a:gd name="connsiteY0" fmla="*/ 0 h 630250"/>
                <a:gd name="connsiteX1" fmla="*/ 1272369 w 1282099"/>
                <a:gd name="connsiteY1" fmla="*/ 0 h 630250"/>
                <a:gd name="connsiteX2" fmla="*/ 1276045 w 1282099"/>
                <a:gd name="connsiteY2" fmla="*/ 511598 h 630250"/>
                <a:gd name="connsiteX3" fmla="*/ 655654 w 1282099"/>
                <a:gd name="connsiteY3" fmla="*/ 630250 h 630250"/>
                <a:gd name="connsiteX4" fmla="*/ 0 w 1282099"/>
                <a:gd name="connsiteY4" fmla="*/ 630238 h 630250"/>
                <a:gd name="connsiteX5" fmla="*/ 0 w 1282099"/>
                <a:gd name="connsiteY5" fmla="*/ 0 h 630250"/>
                <a:gd name="connsiteX0" fmla="*/ 0 w 1295396"/>
                <a:gd name="connsiteY0" fmla="*/ 0 h 630250"/>
                <a:gd name="connsiteX1" fmla="*/ 1272369 w 1295396"/>
                <a:gd name="connsiteY1" fmla="*/ 0 h 630250"/>
                <a:gd name="connsiteX2" fmla="*/ 1289693 w 1295396"/>
                <a:gd name="connsiteY2" fmla="*/ 511598 h 630250"/>
                <a:gd name="connsiteX3" fmla="*/ 655654 w 1295396"/>
                <a:gd name="connsiteY3" fmla="*/ 630250 h 630250"/>
                <a:gd name="connsiteX4" fmla="*/ 0 w 1295396"/>
                <a:gd name="connsiteY4" fmla="*/ 630238 h 630250"/>
                <a:gd name="connsiteX5" fmla="*/ 0 w 1295396"/>
                <a:gd name="connsiteY5" fmla="*/ 0 h 630250"/>
                <a:gd name="connsiteX0" fmla="*/ 0 w 1288743"/>
                <a:gd name="connsiteY0" fmla="*/ 0 h 630250"/>
                <a:gd name="connsiteX1" fmla="*/ 1272369 w 1288743"/>
                <a:gd name="connsiteY1" fmla="*/ 0 h 630250"/>
                <a:gd name="connsiteX2" fmla="*/ 1282869 w 1288743"/>
                <a:gd name="connsiteY2" fmla="*/ 513005 h 630250"/>
                <a:gd name="connsiteX3" fmla="*/ 655654 w 1288743"/>
                <a:gd name="connsiteY3" fmla="*/ 630250 h 630250"/>
                <a:gd name="connsiteX4" fmla="*/ 0 w 1288743"/>
                <a:gd name="connsiteY4" fmla="*/ 630238 h 630250"/>
                <a:gd name="connsiteX5" fmla="*/ 0 w 1288743"/>
                <a:gd name="connsiteY5" fmla="*/ 0 h 630250"/>
                <a:gd name="connsiteX0" fmla="*/ 0 w 1288743"/>
                <a:gd name="connsiteY0" fmla="*/ 0 h 630250"/>
                <a:gd name="connsiteX1" fmla="*/ 1272369 w 1288743"/>
                <a:gd name="connsiteY1" fmla="*/ 0 h 630250"/>
                <a:gd name="connsiteX2" fmla="*/ 1282869 w 1288743"/>
                <a:gd name="connsiteY2" fmla="*/ 515820 h 630250"/>
                <a:gd name="connsiteX3" fmla="*/ 655654 w 1288743"/>
                <a:gd name="connsiteY3" fmla="*/ 630250 h 630250"/>
                <a:gd name="connsiteX4" fmla="*/ 0 w 1288743"/>
                <a:gd name="connsiteY4" fmla="*/ 630238 h 630250"/>
                <a:gd name="connsiteX5" fmla="*/ 0 w 1288743"/>
                <a:gd name="connsiteY5" fmla="*/ 0 h 630250"/>
                <a:gd name="connsiteX0" fmla="*/ 0 w 1282099"/>
                <a:gd name="connsiteY0" fmla="*/ 0 h 630250"/>
                <a:gd name="connsiteX1" fmla="*/ 1272369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72369"/>
                <a:gd name="connsiteY0" fmla="*/ 0 h 630250"/>
                <a:gd name="connsiteX1" fmla="*/ 1272369 w 1272369"/>
                <a:gd name="connsiteY1" fmla="*/ 0 h 630250"/>
                <a:gd name="connsiteX2" fmla="*/ 1262398 w 1272369"/>
                <a:gd name="connsiteY2" fmla="*/ 517227 h 630250"/>
                <a:gd name="connsiteX3" fmla="*/ 655654 w 1272369"/>
                <a:gd name="connsiteY3" fmla="*/ 630250 h 630250"/>
                <a:gd name="connsiteX4" fmla="*/ 0 w 1272369"/>
                <a:gd name="connsiteY4" fmla="*/ 630238 h 630250"/>
                <a:gd name="connsiteX5" fmla="*/ 0 w 1272369"/>
                <a:gd name="connsiteY5" fmla="*/ 0 h 630250"/>
                <a:gd name="connsiteX0" fmla="*/ 0 w 1282099"/>
                <a:gd name="connsiteY0" fmla="*/ 0 h 630250"/>
                <a:gd name="connsiteX1" fmla="*/ 1272369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99665"/>
                <a:gd name="connsiteY0" fmla="*/ 0 h 630250"/>
                <a:gd name="connsiteX1" fmla="*/ 1299665 w 1299665"/>
                <a:gd name="connsiteY1" fmla="*/ 0 h 630250"/>
                <a:gd name="connsiteX2" fmla="*/ 1276045 w 1299665"/>
                <a:gd name="connsiteY2" fmla="*/ 517227 h 630250"/>
                <a:gd name="connsiteX3" fmla="*/ 655654 w 1299665"/>
                <a:gd name="connsiteY3" fmla="*/ 630250 h 630250"/>
                <a:gd name="connsiteX4" fmla="*/ 0 w 1299665"/>
                <a:gd name="connsiteY4" fmla="*/ 630238 h 630250"/>
                <a:gd name="connsiteX5" fmla="*/ 0 w 1299665"/>
                <a:gd name="connsiteY5" fmla="*/ 0 h 630250"/>
                <a:gd name="connsiteX0" fmla="*/ 0 w 1282099"/>
                <a:gd name="connsiteY0" fmla="*/ 0 h 630250"/>
                <a:gd name="connsiteX1" fmla="*/ 1279193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80445"/>
                <a:gd name="connsiteY0" fmla="*/ 0 h 630250"/>
                <a:gd name="connsiteX1" fmla="*/ 1279193 w 1280445"/>
                <a:gd name="connsiteY1" fmla="*/ 0 h 630250"/>
                <a:gd name="connsiteX2" fmla="*/ 1276045 w 1280445"/>
                <a:gd name="connsiteY2" fmla="*/ 517227 h 630250"/>
                <a:gd name="connsiteX3" fmla="*/ 655654 w 1280445"/>
                <a:gd name="connsiteY3" fmla="*/ 630250 h 630250"/>
                <a:gd name="connsiteX4" fmla="*/ 0 w 1280445"/>
                <a:gd name="connsiteY4" fmla="*/ 630238 h 630250"/>
                <a:gd name="connsiteX5" fmla="*/ 0 w 1280445"/>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4"/>
                <a:gd name="connsiteX1" fmla="*/ 1279193 w 1285466"/>
                <a:gd name="connsiteY1" fmla="*/ 0 h 630254"/>
                <a:gd name="connsiteX2" fmla="*/ 1282869 w 1285466"/>
                <a:gd name="connsiteY2" fmla="*/ 515820 h 630254"/>
                <a:gd name="connsiteX3" fmla="*/ 655654 w 1285466"/>
                <a:gd name="connsiteY3" fmla="*/ 630250 h 630254"/>
                <a:gd name="connsiteX4" fmla="*/ 0 w 1285466"/>
                <a:gd name="connsiteY4" fmla="*/ 630238 h 630254"/>
                <a:gd name="connsiteX5" fmla="*/ 0 w 1285466"/>
                <a:gd name="connsiteY5" fmla="*/ 0 h 630254"/>
                <a:gd name="connsiteX0" fmla="*/ 0 w 1285466"/>
                <a:gd name="connsiteY0" fmla="*/ 0 h 630254"/>
                <a:gd name="connsiteX1" fmla="*/ 1279193 w 1285466"/>
                <a:gd name="connsiteY1" fmla="*/ 0 h 630254"/>
                <a:gd name="connsiteX2" fmla="*/ 1282869 w 1285466"/>
                <a:gd name="connsiteY2" fmla="*/ 515820 h 630254"/>
                <a:gd name="connsiteX3" fmla="*/ 655654 w 1285466"/>
                <a:gd name="connsiteY3" fmla="*/ 630250 h 630254"/>
                <a:gd name="connsiteX4" fmla="*/ 0 w 1285466"/>
                <a:gd name="connsiteY4" fmla="*/ 630238 h 630254"/>
                <a:gd name="connsiteX5" fmla="*/ 0 w 1285466"/>
                <a:gd name="connsiteY5" fmla="*/ 0 h 630254"/>
                <a:gd name="connsiteX0" fmla="*/ 0 w 1286152"/>
                <a:gd name="connsiteY0" fmla="*/ 0 h 630253"/>
                <a:gd name="connsiteX1" fmla="*/ 1279193 w 1286152"/>
                <a:gd name="connsiteY1" fmla="*/ 0 h 630253"/>
                <a:gd name="connsiteX2" fmla="*/ 1282869 w 1286152"/>
                <a:gd name="connsiteY2" fmla="*/ 515820 h 630253"/>
                <a:gd name="connsiteX3" fmla="*/ 655654 w 1286152"/>
                <a:gd name="connsiteY3" fmla="*/ 630250 h 630253"/>
                <a:gd name="connsiteX4" fmla="*/ 0 w 1286152"/>
                <a:gd name="connsiteY4" fmla="*/ 630238 h 630253"/>
                <a:gd name="connsiteX5" fmla="*/ 0 w 1286152"/>
                <a:gd name="connsiteY5" fmla="*/ 0 h 630253"/>
                <a:gd name="connsiteX0" fmla="*/ 0 w 1286152"/>
                <a:gd name="connsiteY0" fmla="*/ 0 h 630256"/>
                <a:gd name="connsiteX1" fmla="*/ 1279193 w 1286152"/>
                <a:gd name="connsiteY1" fmla="*/ 0 h 630256"/>
                <a:gd name="connsiteX2" fmla="*/ 1282869 w 1286152"/>
                <a:gd name="connsiteY2" fmla="*/ 528486 h 630256"/>
                <a:gd name="connsiteX3" fmla="*/ 655654 w 1286152"/>
                <a:gd name="connsiteY3" fmla="*/ 630250 h 630256"/>
                <a:gd name="connsiteX4" fmla="*/ 0 w 1286152"/>
                <a:gd name="connsiteY4" fmla="*/ 630238 h 630256"/>
                <a:gd name="connsiteX5" fmla="*/ 0 w 1286152"/>
                <a:gd name="connsiteY5" fmla="*/ 0 h 630256"/>
                <a:gd name="connsiteX0" fmla="*/ 0 w 1285466"/>
                <a:gd name="connsiteY0" fmla="*/ 0 h 630252"/>
                <a:gd name="connsiteX1" fmla="*/ 1279193 w 1285466"/>
                <a:gd name="connsiteY1" fmla="*/ 0 h 630252"/>
                <a:gd name="connsiteX2" fmla="*/ 1282869 w 1285466"/>
                <a:gd name="connsiteY2" fmla="*/ 528486 h 630252"/>
                <a:gd name="connsiteX3" fmla="*/ 655654 w 1285466"/>
                <a:gd name="connsiteY3" fmla="*/ 630250 h 630252"/>
                <a:gd name="connsiteX4" fmla="*/ 0 w 1285466"/>
                <a:gd name="connsiteY4" fmla="*/ 630238 h 630252"/>
                <a:gd name="connsiteX5" fmla="*/ 0 w 1285466"/>
                <a:gd name="connsiteY5" fmla="*/ 0 h 630252"/>
                <a:gd name="connsiteX0" fmla="*/ 0 w 1285466"/>
                <a:gd name="connsiteY0" fmla="*/ 0 h 630252"/>
                <a:gd name="connsiteX1" fmla="*/ 1279193 w 1285466"/>
                <a:gd name="connsiteY1" fmla="*/ 0 h 630252"/>
                <a:gd name="connsiteX2" fmla="*/ 1282869 w 1285466"/>
                <a:gd name="connsiteY2" fmla="*/ 528486 h 630252"/>
                <a:gd name="connsiteX3" fmla="*/ 655654 w 1285466"/>
                <a:gd name="connsiteY3" fmla="*/ 630250 h 630252"/>
                <a:gd name="connsiteX4" fmla="*/ 0 w 1285466"/>
                <a:gd name="connsiteY4" fmla="*/ 630238 h 630252"/>
                <a:gd name="connsiteX5" fmla="*/ 0 w 1285466"/>
                <a:gd name="connsiteY5" fmla="*/ 0 h 630252"/>
                <a:gd name="connsiteX0" fmla="*/ 0 w 1285466"/>
                <a:gd name="connsiteY0" fmla="*/ 0 h 630251"/>
                <a:gd name="connsiteX1" fmla="*/ 1279193 w 1285466"/>
                <a:gd name="connsiteY1" fmla="*/ 0 h 630251"/>
                <a:gd name="connsiteX2" fmla="*/ 1282869 w 1285466"/>
                <a:gd name="connsiteY2" fmla="*/ 528486 h 630251"/>
                <a:gd name="connsiteX3" fmla="*/ 655654 w 1285466"/>
                <a:gd name="connsiteY3" fmla="*/ 630250 h 630251"/>
                <a:gd name="connsiteX4" fmla="*/ 0 w 1285466"/>
                <a:gd name="connsiteY4" fmla="*/ 630238 h 630251"/>
                <a:gd name="connsiteX5" fmla="*/ 0 w 1285466"/>
                <a:gd name="connsiteY5" fmla="*/ 0 h 630251"/>
                <a:gd name="connsiteX0" fmla="*/ 0 w 1292838"/>
                <a:gd name="connsiteY0" fmla="*/ 0 h 630251"/>
                <a:gd name="connsiteX1" fmla="*/ 1279193 w 1292838"/>
                <a:gd name="connsiteY1" fmla="*/ 0 h 630251"/>
                <a:gd name="connsiteX2" fmla="*/ 1291107 w 1292838"/>
                <a:gd name="connsiteY2" fmla="*/ 496205 h 630251"/>
                <a:gd name="connsiteX3" fmla="*/ 655654 w 1292838"/>
                <a:gd name="connsiteY3" fmla="*/ 630250 h 630251"/>
                <a:gd name="connsiteX4" fmla="*/ 0 w 1292838"/>
                <a:gd name="connsiteY4" fmla="*/ 630238 h 630251"/>
                <a:gd name="connsiteX5" fmla="*/ 0 w 1292838"/>
                <a:gd name="connsiteY5" fmla="*/ 0 h 630251"/>
                <a:gd name="connsiteX0" fmla="*/ 0 w 1291107"/>
                <a:gd name="connsiteY0" fmla="*/ 0 h 630251"/>
                <a:gd name="connsiteX1" fmla="*/ 1279193 w 1291107"/>
                <a:gd name="connsiteY1" fmla="*/ 0 h 630251"/>
                <a:gd name="connsiteX2" fmla="*/ 1291107 w 1291107"/>
                <a:gd name="connsiteY2" fmla="*/ 496205 h 630251"/>
                <a:gd name="connsiteX3" fmla="*/ 655654 w 1291107"/>
                <a:gd name="connsiteY3" fmla="*/ 630250 h 630251"/>
                <a:gd name="connsiteX4" fmla="*/ 0 w 1291107"/>
                <a:gd name="connsiteY4" fmla="*/ 630238 h 630251"/>
                <a:gd name="connsiteX5" fmla="*/ 0 w 1291107"/>
                <a:gd name="connsiteY5" fmla="*/ 0 h 630251"/>
                <a:gd name="connsiteX0" fmla="*/ 0 w 1286988"/>
                <a:gd name="connsiteY0" fmla="*/ 0 h 630251"/>
                <a:gd name="connsiteX1" fmla="*/ 1279193 w 1286988"/>
                <a:gd name="connsiteY1" fmla="*/ 0 h 630251"/>
                <a:gd name="connsiteX2" fmla="*/ 1286988 w 1286988"/>
                <a:gd name="connsiteY2" fmla="*/ 500452 h 630251"/>
                <a:gd name="connsiteX3" fmla="*/ 655654 w 1286988"/>
                <a:gd name="connsiteY3" fmla="*/ 630250 h 630251"/>
                <a:gd name="connsiteX4" fmla="*/ 0 w 1286988"/>
                <a:gd name="connsiteY4" fmla="*/ 630238 h 630251"/>
                <a:gd name="connsiteX5" fmla="*/ 0 w 1286988"/>
                <a:gd name="connsiteY5" fmla="*/ 0 h 630251"/>
                <a:gd name="connsiteX0" fmla="*/ 0 w 1295226"/>
                <a:gd name="connsiteY0" fmla="*/ 0 h 630251"/>
                <a:gd name="connsiteX1" fmla="*/ 1279193 w 1295226"/>
                <a:gd name="connsiteY1" fmla="*/ 0 h 630251"/>
                <a:gd name="connsiteX2" fmla="*/ 1295226 w 1295226"/>
                <a:gd name="connsiteY2" fmla="*/ 500452 h 630251"/>
                <a:gd name="connsiteX3" fmla="*/ 655654 w 1295226"/>
                <a:gd name="connsiteY3" fmla="*/ 630250 h 630251"/>
                <a:gd name="connsiteX4" fmla="*/ 0 w 1295226"/>
                <a:gd name="connsiteY4" fmla="*/ 630238 h 630251"/>
                <a:gd name="connsiteX5" fmla="*/ 0 w 1295226"/>
                <a:gd name="connsiteY5" fmla="*/ 0 h 630251"/>
                <a:gd name="connsiteX0" fmla="*/ 0 w 1286988"/>
                <a:gd name="connsiteY0" fmla="*/ 0 h 630251"/>
                <a:gd name="connsiteX1" fmla="*/ 1279193 w 1286988"/>
                <a:gd name="connsiteY1" fmla="*/ 0 h 630251"/>
                <a:gd name="connsiteX2" fmla="*/ 1286988 w 1286988"/>
                <a:gd name="connsiteY2" fmla="*/ 499602 h 630251"/>
                <a:gd name="connsiteX3" fmla="*/ 655654 w 1286988"/>
                <a:gd name="connsiteY3" fmla="*/ 630250 h 630251"/>
                <a:gd name="connsiteX4" fmla="*/ 0 w 1286988"/>
                <a:gd name="connsiteY4" fmla="*/ 630238 h 630251"/>
                <a:gd name="connsiteX5" fmla="*/ 0 w 1286988"/>
                <a:gd name="connsiteY5" fmla="*/ 0 h 630251"/>
                <a:gd name="connsiteX0" fmla="*/ 0 w 1291107"/>
                <a:gd name="connsiteY0" fmla="*/ 0 h 630251"/>
                <a:gd name="connsiteX1" fmla="*/ 1279193 w 1291107"/>
                <a:gd name="connsiteY1" fmla="*/ 0 h 630251"/>
                <a:gd name="connsiteX2" fmla="*/ 1291107 w 1291107"/>
                <a:gd name="connsiteY2" fmla="*/ 498753 h 630251"/>
                <a:gd name="connsiteX3" fmla="*/ 655654 w 1291107"/>
                <a:gd name="connsiteY3" fmla="*/ 630250 h 630251"/>
                <a:gd name="connsiteX4" fmla="*/ 0 w 1291107"/>
                <a:gd name="connsiteY4" fmla="*/ 630238 h 630251"/>
                <a:gd name="connsiteX5" fmla="*/ 0 w 1291107"/>
                <a:gd name="connsiteY5" fmla="*/ 0 h 630251"/>
                <a:gd name="connsiteX0" fmla="*/ 0 w 1303464"/>
                <a:gd name="connsiteY0" fmla="*/ 0 h 630251"/>
                <a:gd name="connsiteX1" fmla="*/ 1279193 w 1303464"/>
                <a:gd name="connsiteY1" fmla="*/ 0 h 630251"/>
                <a:gd name="connsiteX2" fmla="*/ 1303464 w 1303464"/>
                <a:gd name="connsiteY2" fmla="*/ 500452 h 630251"/>
                <a:gd name="connsiteX3" fmla="*/ 655654 w 1303464"/>
                <a:gd name="connsiteY3" fmla="*/ 630250 h 630251"/>
                <a:gd name="connsiteX4" fmla="*/ 0 w 1303464"/>
                <a:gd name="connsiteY4" fmla="*/ 630238 h 630251"/>
                <a:gd name="connsiteX5" fmla="*/ 0 w 1303464"/>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2869" h="630251">
                  <a:moveTo>
                    <a:pt x="0" y="0"/>
                  </a:moveTo>
                  <a:lnTo>
                    <a:pt x="1279193" y="0"/>
                  </a:lnTo>
                  <a:cubicBezTo>
                    <a:pt x="1279142" y="136342"/>
                    <a:pt x="1278048" y="380809"/>
                    <a:pt x="1282869" y="500452"/>
                  </a:cubicBezTo>
                  <a:cubicBezTo>
                    <a:pt x="1282441" y="569436"/>
                    <a:pt x="1247290" y="630560"/>
                    <a:pt x="655654" y="630250"/>
                  </a:cubicBezTo>
                  <a:lnTo>
                    <a:pt x="0" y="630238"/>
                  </a:lnTo>
                  <a:lnTo>
                    <a:pt x="0" y="0"/>
                  </a:lnTo>
                  <a:close/>
                </a:path>
              </a:pathLst>
            </a:custGeom>
            <a:solidFill>
              <a:srgbClr val="E6F0EC"/>
            </a:solidFill>
            <a:ln>
              <a:noFill/>
            </a:ln>
          </p:spPr>
          <p:txBody>
            <a:bodyPr wrap="square" lIns="72000" tIns="756000" rIns="72000" rtlCol="0">
              <a:noAutofit/>
            </a:bodyPr>
            <a:lstStyle/>
            <a:p>
              <a:pPr>
                <a:lnSpc>
                  <a:spcPts val="1200"/>
                </a:lnSpc>
                <a:spcAft>
                  <a:spcPts val="1200"/>
                </a:spcAft>
              </a:pPr>
              <a:r>
                <a:rPr lang="en-GB" sz="1000" b="1" dirty="0" smtClean="0">
                  <a:solidFill>
                    <a:srgbClr val="006941"/>
                  </a:solidFill>
                </a:rPr>
                <a:t>Organisational development   </a:t>
              </a:r>
            </a:p>
            <a:p>
              <a:pPr marL="171450" indent="-171450">
                <a:lnSpc>
                  <a:spcPts val="1200"/>
                </a:lnSpc>
                <a:spcAft>
                  <a:spcPts val="1200"/>
                </a:spcAft>
                <a:buFont typeface="Calibri" panose="020F0502020204030204" pitchFamily="34" charset="0"/>
                <a:buChar char="─"/>
              </a:pPr>
              <a:r>
                <a:rPr lang="en-GB" sz="1000" dirty="0" err="1" smtClean="0">
                  <a:solidFill>
                    <a:srgbClr val="006941"/>
                  </a:solidFill>
                </a:rPr>
                <a:t>SFIA</a:t>
              </a:r>
              <a:r>
                <a:rPr lang="en-GB" sz="1000" b="1" i="1" dirty="0" err="1" smtClean="0">
                  <a:solidFill>
                    <a:srgbClr val="006941"/>
                  </a:solidFill>
                </a:rPr>
                <a:t>plus</a:t>
              </a:r>
              <a:r>
                <a:rPr lang="en-GB" sz="1000" b="1" dirty="0" smtClean="0">
                  <a:solidFill>
                    <a:srgbClr val="006941"/>
                  </a:solidFill>
                </a:rPr>
                <a:t> </a:t>
              </a:r>
            </a:p>
            <a:p>
              <a:pPr marL="171450" indent="-171450">
                <a:lnSpc>
                  <a:spcPts val="1200"/>
                </a:lnSpc>
                <a:spcAft>
                  <a:spcPts val="1200"/>
                </a:spcAft>
                <a:buFont typeface="Calibri" panose="020F0502020204030204" pitchFamily="34" charset="0"/>
                <a:buChar char="─"/>
              </a:pPr>
              <a:r>
                <a:rPr lang="en-GB" sz="1000" dirty="0" smtClean="0">
                  <a:solidFill>
                    <a:srgbClr val="006941"/>
                  </a:solidFill>
                </a:rPr>
                <a:t>Consultancy</a:t>
              </a:r>
              <a:r>
                <a:rPr lang="en-GB" sz="1000" b="1" dirty="0" smtClean="0">
                  <a:solidFill>
                    <a:srgbClr val="006941"/>
                  </a:solidFill>
                </a:rPr>
                <a:t> </a:t>
              </a:r>
            </a:p>
            <a:p>
              <a:pPr>
                <a:lnSpc>
                  <a:spcPts val="1200"/>
                </a:lnSpc>
                <a:spcAft>
                  <a:spcPts val="1200"/>
                </a:spcAft>
              </a:pPr>
              <a:r>
                <a:rPr lang="en-GB" sz="1000" b="1" dirty="0" smtClean="0">
                  <a:solidFill>
                    <a:srgbClr val="006941"/>
                  </a:solidFill>
                </a:rPr>
                <a:t>Change management </a:t>
              </a:r>
            </a:p>
            <a:p>
              <a:pPr>
                <a:lnSpc>
                  <a:spcPts val="1200"/>
                </a:lnSpc>
                <a:spcAft>
                  <a:spcPts val="1200"/>
                </a:spcAft>
              </a:pPr>
              <a:r>
                <a:rPr lang="en-GB" sz="1000" b="1" dirty="0" smtClean="0">
                  <a:solidFill>
                    <a:srgbClr val="006941"/>
                  </a:solidFill>
                </a:rPr>
                <a:t>Organisational membership</a:t>
              </a:r>
            </a:p>
          </p:txBody>
        </p:sp>
        <p:sp>
          <p:nvSpPr>
            <p:cNvPr id="26" name="TextBox 25"/>
            <p:cNvSpPr txBox="1"/>
            <p:nvPr userDrawn="1"/>
          </p:nvSpPr>
          <p:spPr>
            <a:xfrm>
              <a:off x="3849049" y="1327734"/>
              <a:ext cx="1283207" cy="4680007"/>
            </a:xfrm>
            <a:custGeom>
              <a:avLst/>
              <a:gdLst>
                <a:gd name="connsiteX0" fmla="*/ 0 w 1272369"/>
                <a:gd name="connsiteY0" fmla="*/ 0 h 630238"/>
                <a:gd name="connsiteX1" fmla="*/ 1272369 w 1272369"/>
                <a:gd name="connsiteY1" fmla="*/ 0 h 630238"/>
                <a:gd name="connsiteX2" fmla="*/ 1272369 w 1272369"/>
                <a:gd name="connsiteY2" fmla="*/ 630238 h 630238"/>
                <a:gd name="connsiteX3" fmla="*/ 0 w 1272369"/>
                <a:gd name="connsiteY3" fmla="*/ 630238 h 630238"/>
                <a:gd name="connsiteX4" fmla="*/ 0 w 1272369"/>
                <a:gd name="connsiteY4" fmla="*/ 0 h 630238"/>
                <a:gd name="connsiteX0" fmla="*/ 0 w 1272369"/>
                <a:gd name="connsiteY0" fmla="*/ 0 h 630250"/>
                <a:gd name="connsiteX1" fmla="*/ 1272369 w 1272369"/>
                <a:gd name="connsiteY1" fmla="*/ 0 h 630250"/>
                <a:gd name="connsiteX2" fmla="*/ 1272369 w 1272369"/>
                <a:gd name="connsiteY2" fmla="*/ 630238 h 630250"/>
                <a:gd name="connsiteX3" fmla="*/ 710984 w 1272369"/>
                <a:gd name="connsiteY3" fmla="*/ 630250 h 630250"/>
                <a:gd name="connsiteX4" fmla="*/ 0 w 1272369"/>
                <a:gd name="connsiteY4" fmla="*/ 630238 h 630250"/>
                <a:gd name="connsiteX5" fmla="*/ 0 w 1272369"/>
                <a:gd name="connsiteY5" fmla="*/ 0 h 630250"/>
                <a:gd name="connsiteX0" fmla="*/ 0 w 1272369"/>
                <a:gd name="connsiteY0" fmla="*/ 0 h 630250"/>
                <a:gd name="connsiteX1" fmla="*/ 1272369 w 1272369"/>
                <a:gd name="connsiteY1" fmla="*/ 0 h 630250"/>
                <a:gd name="connsiteX2" fmla="*/ 710984 w 1272369"/>
                <a:gd name="connsiteY2" fmla="*/ 630250 h 630250"/>
                <a:gd name="connsiteX3" fmla="*/ 0 w 1272369"/>
                <a:gd name="connsiteY3" fmla="*/ 630238 h 630250"/>
                <a:gd name="connsiteX4" fmla="*/ 0 w 1272369"/>
                <a:gd name="connsiteY4" fmla="*/ 0 h 630250"/>
                <a:gd name="connsiteX0" fmla="*/ 0 w 1272393"/>
                <a:gd name="connsiteY0" fmla="*/ 0 h 630250"/>
                <a:gd name="connsiteX1" fmla="*/ 1272369 w 1272393"/>
                <a:gd name="connsiteY1" fmla="*/ 0 h 630250"/>
                <a:gd name="connsiteX2" fmla="*/ 710984 w 1272393"/>
                <a:gd name="connsiteY2" fmla="*/ 630250 h 630250"/>
                <a:gd name="connsiteX3" fmla="*/ 0 w 1272393"/>
                <a:gd name="connsiteY3" fmla="*/ 630238 h 630250"/>
                <a:gd name="connsiteX4" fmla="*/ 0 w 1272393"/>
                <a:gd name="connsiteY4" fmla="*/ 0 h 630250"/>
                <a:gd name="connsiteX0" fmla="*/ 0 w 1272424"/>
                <a:gd name="connsiteY0" fmla="*/ 0 h 630250"/>
                <a:gd name="connsiteX1" fmla="*/ 1272369 w 1272424"/>
                <a:gd name="connsiteY1" fmla="*/ 0 h 630250"/>
                <a:gd name="connsiteX2" fmla="*/ 710984 w 1272424"/>
                <a:gd name="connsiteY2" fmla="*/ 630250 h 630250"/>
                <a:gd name="connsiteX3" fmla="*/ 0 w 1272424"/>
                <a:gd name="connsiteY3" fmla="*/ 630238 h 630250"/>
                <a:gd name="connsiteX4" fmla="*/ 0 w 1272424"/>
                <a:gd name="connsiteY4" fmla="*/ 0 h 630250"/>
                <a:gd name="connsiteX0" fmla="*/ 0 w 1272968"/>
                <a:gd name="connsiteY0" fmla="*/ 0 h 630250"/>
                <a:gd name="connsiteX1" fmla="*/ 1272369 w 1272968"/>
                <a:gd name="connsiteY1" fmla="*/ 0 h 630250"/>
                <a:gd name="connsiteX2" fmla="*/ 710984 w 1272968"/>
                <a:gd name="connsiteY2" fmla="*/ 630250 h 630250"/>
                <a:gd name="connsiteX3" fmla="*/ 0 w 1272968"/>
                <a:gd name="connsiteY3" fmla="*/ 630238 h 630250"/>
                <a:gd name="connsiteX4" fmla="*/ 0 w 1272968"/>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817"/>
                <a:gd name="connsiteY0" fmla="*/ 0 h 630250"/>
                <a:gd name="connsiteX1" fmla="*/ 1272369 w 1272817"/>
                <a:gd name="connsiteY1" fmla="*/ 0 h 630250"/>
                <a:gd name="connsiteX2" fmla="*/ 655654 w 1272817"/>
                <a:gd name="connsiteY2" fmla="*/ 630250 h 630250"/>
                <a:gd name="connsiteX3" fmla="*/ 0 w 1272817"/>
                <a:gd name="connsiteY3" fmla="*/ 630238 h 630250"/>
                <a:gd name="connsiteX4" fmla="*/ 0 w 1272817"/>
                <a:gd name="connsiteY4" fmla="*/ 0 h 630250"/>
                <a:gd name="connsiteX0" fmla="*/ 0 w 1272994"/>
                <a:gd name="connsiteY0" fmla="*/ 0 h 630250"/>
                <a:gd name="connsiteX1" fmla="*/ 1272369 w 1272994"/>
                <a:gd name="connsiteY1" fmla="*/ 0 h 630250"/>
                <a:gd name="connsiteX2" fmla="*/ 655654 w 1272994"/>
                <a:gd name="connsiteY2" fmla="*/ 630250 h 630250"/>
                <a:gd name="connsiteX3" fmla="*/ 0 w 1272994"/>
                <a:gd name="connsiteY3" fmla="*/ 630238 h 630250"/>
                <a:gd name="connsiteX4" fmla="*/ 0 w 1272994"/>
                <a:gd name="connsiteY4" fmla="*/ 0 h 630250"/>
                <a:gd name="connsiteX0" fmla="*/ 0 w 1278496"/>
                <a:gd name="connsiteY0" fmla="*/ 0 h 630250"/>
                <a:gd name="connsiteX1" fmla="*/ 1272369 w 1278496"/>
                <a:gd name="connsiteY1" fmla="*/ 0 h 630250"/>
                <a:gd name="connsiteX2" fmla="*/ 655654 w 1278496"/>
                <a:gd name="connsiteY2" fmla="*/ 630250 h 630250"/>
                <a:gd name="connsiteX3" fmla="*/ 0 w 1278496"/>
                <a:gd name="connsiteY3" fmla="*/ 630238 h 630250"/>
                <a:gd name="connsiteX4" fmla="*/ 0 w 1278496"/>
                <a:gd name="connsiteY4" fmla="*/ 0 h 630250"/>
                <a:gd name="connsiteX0" fmla="*/ 0 w 1387063"/>
                <a:gd name="connsiteY0" fmla="*/ 0 h 630250"/>
                <a:gd name="connsiteX1" fmla="*/ 1272369 w 1387063"/>
                <a:gd name="connsiteY1" fmla="*/ 0 h 630250"/>
                <a:gd name="connsiteX2" fmla="*/ 1256995 w 1387063"/>
                <a:gd name="connsiteY2" fmla="*/ 311226 h 630250"/>
                <a:gd name="connsiteX3" fmla="*/ 655654 w 1387063"/>
                <a:gd name="connsiteY3" fmla="*/ 630250 h 630250"/>
                <a:gd name="connsiteX4" fmla="*/ 0 w 1387063"/>
                <a:gd name="connsiteY4" fmla="*/ 630238 h 630250"/>
                <a:gd name="connsiteX5" fmla="*/ 0 w 1387063"/>
                <a:gd name="connsiteY5" fmla="*/ 0 h 630250"/>
                <a:gd name="connsiteX0" fmla="*/ 0 w 1369614"/>
                <a:gd name="connsiteY0" fmla="*/ 0 h 630250"/>
                <a:gd name="connsiteX1" fmla="*/ 1272369 w 1369614"/>
                <a:gd name="connsiteY1" fmla="*/ 0 h 630250"/>
                <a:gd name="connsiteX2" fmla="*/ 1256995 w 1369614"/>
                <a:gd name="connsiteY2" fmla="*/ 311226 h 630250"/>
                <a:gd name="connsiteX3" fmla="*/ 655654 w 1369614"/>
                <a:gd name="connsiteY3" fmla="*/ 630250 h 630250"/>
                <a:gd name="connsiteX4" fmla="*/ 0 w 1369614"/>
                <a:gd name="connsiteY4" fmla="*/ 630238 h 630250"/>
                <a:gd name="connsiteX5" fmla="*/ 0 w 1369614"/>
                <a:gd name="connsiteY5" fmla="*/ 0 h 630250"/>
                <a:gd name="connsiteX0" fmla="*/ 0 w 1278277"/>
                <a:gd name="connsiteY0" fmla="*/ 0 h 630250"/>
                <a:gd name="connsiteX1" fmla="*/ 1272369 w 1278277"/>
                <a:gd name="connsiteY1" fmla="*/ 0 h 630250"/>
                <a:gd name="connsiteX2" fmla="*/ 1256995 w 1278277"/>
                <a:gd name="connsiteY2" fmla="*/ 311226 h 630250"/>
                <a:gd name="connsiteX3" fmla="*/ 655654 w 1278277"/>
                <a:gd name="connsiteY3" fmla="*/ 630250 h 630250"/>
                <a:gd name="connsiteX4" fmla="*/ 0 w 1278277"/>
                <a:gd name="connsiteY4" fmla="*/ 630238 h 630250"/>
                <a:gd name="connsiteX5" fmla="*/ 0 w 1278277"/>
                <a:gd name="connsiteY5" fmla="*/ 0 h 630250"/>
                <a:gd name="connsiteX0" fmla="*/ 0 w 1298782"/>
                <a:gd name="connsiteY0" fmla="*/ 0 h 630250"/>
                <a:gd name="connsiteX1" fmla="*/ 1272369 w 1298782"/>
                <a:gd name="connsiteY1" fmla="*/ 0 h 630250"/>
                <a:gd name="connsiteX2" fmla="*/ 1285570 w 1298782"/>
                <a:gd name="connsiteY2" fmla="*/ 311226 h 630250"/>
                <a:gd name="connsiteX3" fmla="*/ 655654 w 1298782"/>
                <a:gd name="connsiteY3" fmla="*/ 630250 h 630250"/>
                <a:gd name="connsiteX4" fmla="*/ 0 w 1298782"/>
                <a:gd name="connsiteY4" fmla="*/ 630238 h 630250"/>
                <a:gd name="connsiteX5" fmla="*/ 0 w 1298782"/>
                <a:gd name="connsiteY5" fmla="*/ 0 h 630250"/>
                <a:gd name="connsiteX0" fmla="*/ 0 w 1287216"/>
                <a:gd name="connsiteY0" fmla="*/ 0 h 630250"/>
                <a:gd name="connsiteX1" fmla="*/ 1272369 w 1287216"/>
                <a:gd name="connsiteY1" fmla="*/ 0 h 630250"/>
                <a:gd name="connsiteX2" fmla="*/ 1285570 w 1287216"/>
                <a:gd name="connsiteY2" fmla="*/ 311226 h 630250"/>
                <a:gd name="connsiteX3" fmla="*/ 655654 w 1287216"/>
                <a:gd name="connsiteY3" fmla="*/ 630250 h 630250"/>
                <a:gd name="connsiteX4" fmla="*/ 0 w 1287216"/>
                <a:gd name="connsiteY4" fmla="*/ 630238 h 630250"/>
                <a:gd name="connsiteX5" fmla="*/ 0 w 1287216"/>
                <a:gd name="connsiteY5" fmla="*/ 0 h 630250"/>
                <a:gd name="connsiteX0" fmla="*/ 0 w 1287216"/>
                <a:gd name="connsiteY0" fmla="*/ 0 h 630250"/>
                <a:gd name="connsiteX1" fmla="*/ 1272369 w 1287216"/>
                <a:gd name="connsiteY1" fmla="*/ 0 h 630250"/>
                <a:gd name="connsiteX2" fmla="*/ 1285570 w 1287216"/>
                <a:gd name="connsiteY2" fmla="*/ 509634 h 630250"/>
                <a:gd name="connsiteX3" fmla="*/ 655654 w 1287216"/>
                <a:gd name="connsiteY3" fmla="*/ 630250 h 630250"/>
                <a:gd name="connsiteX4" fmla="*/ 0 w 1287216"/>
                <a:gd name="connsiteY4" fmla="*/ 630238 h 630250"/>
                <a:gd name="connsiteX5" fmla="*/ 0 w 1287216"/>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82099"/>
                <a:gd name="connsiteY0" fmla="*/ 0 h 630250"/>
                <a:gd name="connsiteX1" fmla="*/ 1272369 w 1282099"/>
                <a:gd name="connsiteY1" fmla="*/ 0 h 630250"/>
                <a:gd name="connsiteX2" fmla="*/ 1276045 w 1282099"/>
                <a:gd name="connsiteY2" fmla="*/ 511598 h 630250"/>
                <a:gd name="connsiteX3" fmla="*/ 655654 w 1282099"/>
                <a:gd name="connsiteY3" fmla="*/ 630250 h 630250"/>
                <a:gd name="connsiteX4" fmla="*/ 0 w 1282099"/>
                <a:gd name="connsiteY4" fmla="*/ 630238 h 630250"/>
                <a:gd name="connsiteX5" fmla="*/ 0 w 1282099"/>
                <a:gd name="connsiteY5" fmla="*/ 0 h 630250"/>
                <a:gd name="connsiteX0" fmla="*/ 0 w 1295396"/>
                <a:gd name="connsiteY0" fmla="*/ 0 h 630250"/>
                <a:gd name="connsiteX1" fmla="*/ 1272369 w 1295396"/>
                <a:gd name="connsiteY1" fmla="*/ 0 h 630250"/>
                <a:gd name="connsiteX2" fmla="*/ 1289693 w 1295396"/>
                <a:gd name="connsiteY2" fmla="*/ 511598 h 630250"/>
                <a:gd name="connsiteX3" fmla="*/ 655654 w 1295396"/>
                <a:gd name="connsiteY3" fmla="*/ 630250 h 630250"/>
                <a:gd name="connsiteX4" fmla="*/ 0 w 1295396"/>
                <a:gd name="connsiteY4" fmla="*/ 630238 h 630250"/>
                <a:gd name="connsiteX5" fmla="*/ 0 w 1295396"/>
                <a:gd name="connsiteY5" fmla="*/ 0 h 630250"/>
                <a:gd name="connsiteX0" fmla="*/ 0 w 1288743"/>
                <a:gd name="connsiteY0" fmla="*/ 0 h 630250"/>
                <a:gd name="connsiteX1" fmla="*/ 1272369 w 1288743"/>
                <a:gd name="connsiteY1" fmla="*/ 0 h 630250"/>
                <a:gd name="connsiteX2" fmla="*/ 1282869 w 1288743"/>
                <a:gd name="connsiteY2" fmla="*/ 513005 h 630250"/>
                <a:gd name="connsiteX3" fmla="*/ 655654 w 1288743"/>
                <a:gd name="connsiteY3" fmla="*/ 630250 h 630250"/>
                <a:gd name="connsiteX4" fmla="*/ 0 w 1288743"/>
                <a:gd name="connsiteY4" fmla="*/ 630238 h 630250"/>
                <a:gd name="connsiteX5" fmla="*/ 0 w 1288743"/>
                <a:gd name="connsiteY5" fmla="*/ 0 h 630250"/>
                <a:gd name="connsiteX0" fmla="*/ 0 w 1288743"/>
                <a:gd name="connsiteY0" fmla="*/ 0 h 630250"/>
                <a:gd name="connsiteX1" fmla="*/ 1272369 w 1288743"/>
                <a:gd name="connsiteY1" fmla="*/ 0 h 630250"/>
                <a:gd name="connsiteX2" fmla="*/ 1282869 w 1288743"/>
                <a:gd name="connsiteY2" fmla="*/ 515820 h 630250"/>
                <a:gd name="connsiteX3" fmla="*/ 655654 w 1288743"/>
                <a:gd name="connsiteY3" fmla="*/ 630250 h 630250"/>
                <a:gd name="connsiteX4" fmla="*/ 0 w 1288743"/>
                <a:gd name="connsiteY4" fmla="*/ 630238 h 630250"/>
                <a:gd name="connsiteX5" fmla="*/ 0 w 1288743"/>
                <a:gd name="connsiteY5" fmla="*/ 0 h 630250"/>
                <a:gd name="connsiteX0" fmla="*/ 0 w 1282099"/>
                <a:gd name="connsiteY0" fmla="*/ 0 h 630250"/>
                <a:gd name="connsiteX1" fmla="*/ 1272369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72369"/>
                <a:gd name="connsiteY0" fmla="*/ 0 h 630250"/>
                <a:gd name="connsiteX1" fmla="*/ 1272369 w 1272369"/>
                <a:gd name="connsiteY1" fmla="*/ 0 h 630250"/>
                <a:gd name="connsiteX2" fmla="*/ 1262398 w 1272369"/>
                <a:gd name="connsiteY2" fmla="*/ 517227 h 630250"/>
                <a:gd name="connsiteX3" fmla="*/ 655654 w 1272369"/>
                <a:gd name="connsiteY3" fmla="*/ 630250 h 630250"/>
                <a:gd name="connsiteX4" fmla="*/ 0 w 1272369"/>
                <a:gd name="connsiteY4" fmla="*/ 630238 h 630250"/>
                <a:gd name="connsiteX5" fmla="*/ 0 w 1272369"/>
                <a:gd name="connsiteY5" fmla="*/ 0 h 630250"/>
                <a:gd name="connsiteX0" fmla="*/ 0 w 1282099"/>
                <a:gd name="connsiteY0" fmla="*/ 0 h 630250"/>
                <a:gd name="connsiteX1" fmla="*/ 1272369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99665"/>
                <a:gd name="connsiteY0" fmla="*/ 0 h 630250"/>
                <a:gd name="connsiteX1" fmla="*/ 1299665 w 1299665"/>
                <a:gd name="connsiteY1" fmla="*/ 0 h 630250"/>
                <a:gd name="connsiteX2" fmla="*/ 1276045 w 1299665"/>
                <a:gd name="connsiteY2" fmla="*/ 517227 h 630250"/>
                <a:gd name="connsiteX3" fmla="*/ 655654 w 1299665"/>
                <a:gd name="connsiteY3" fmla="*/ 630250 h 630250"/>
                <a:gd name="connsiteX4" fmla="*/ 0 w 1299665"/>
                <a:gd name="connsiteY4" fmla="*/ 630238 h 630250"/>
                <a:gd name="connsiteX5" fmla="*/ 0 w 1299665"/>
                <a:gd name="connsiteY5" fmla="*/ 0 h 630250"/>
                <a:gd name="connsiteX0" fmla="*/ 0 w 1282099"/>
                <a:gd name="connsiteY0" fmla="*/ 0 h 630250"/>
                <a:gd name="connsiteX1" fmla="*/ 1279193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80445"/>
                <a:gd name="connsiteY0" fmla="*/ 0 h 630250"/>
                <a:gd name="connsiteX1" fmla="*/ 1279193 w 1280445"/>
                <a:gd name="connsiteY1" fmla="*/ 0 h 630250"/>
                <a:gd name="connsiteX2" fmla="*/ 1276045 w 1280445"/>
                <a:gd name="connsiteY2" fmla="*/ 517227 h 630250"/>
                <a:gd name="connsiteX3" fmla="*/ 655654 w 1280445"/>
                <a:gd name="connsiteY3" fmla="*/ 630250 h 630250"/>
                <a:gd name="connsiteX4" fmla="*/ 0 w 1280445"/>
                <a:gd name="connsiteY4" fmla="*/ 630238 h 630250"/>
                <a:gd name="connsiteX5" fmla="*/ 0 w 1280445"/>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4"/>
                <a:gd name="connsiteX1" fmla="*/ 1279193 w 1285466"/>
                <a:gd name="connsiteY1" fmla="*/ 0 h 630254"/>
                <a:gd name="connsiteX2" fmla="*/ 1282869 w 1285466"/>
                <a:gd name="connsiteY2" fmla="*/ 515820 h 630254"/>
                <a:gd name="connsiteX3" fmla="*/ 655654 w 1285466"/>
                <a:gd name="connsiteY3" fmla="*/ 630250 h 630254"/>
                <a:gd name="connsiteX4" fmla="*/ 0 w 1285466"/>
                <a:gd name="connsiteY4" fmla="*/ 630238 h 630254"/>
                <a:gd name="connsiteX5" fmla="*/ 0 w 1285466"/>
                <a:gd name="connsiteY5" fmla="*/ 0 h 630254"/>
                <a:gd name="connsiteX0" fmla="*/ 0 w 1285466"/>
                <a:gd name="connsiteY0" fmla="*/ 0 h 630254"/>
                <a:gd name="connsiteX1" fmla="*/ 1279193 w 1285466"/>
                <a:gd name="connsiteY1" fmla="*/ 0 h 630254"/>
                <a:gd name="connsiteX2" fmla="*/ 1282869 w 1285466"/>
                <a:gd name="connsiteY2" fmla="*/ 515820 h 630254"/>
                <a:gd name="connsiteX3" fmla="*/ 655654 w 1285466"/>
                <a:gd name="connsiteY3" fmla="*/ 630250 h 630254"/>
                <a:gd name="connsiteX4" fmla="*/ 0 w 1285466"/>
                <a:gd name="connsiteY4" fmla="*/ 630238 h 630254"/>
                <a:gd name="connsiteX5" fmla="*/ 0 w 1285466"/>
                <a:gd name="connsiteY5" fmla="*/ 0 h 630254"/>
                <a:gd name="connsiteX0" fmla="*/ 0 w 1286152"/>
                <a:gd name="connsiteY0" fmla="*/ 0 h 630253"/>
                <a:gd name="connsiteX1" fmla="*/ 1279193 w 1286152"/>
                <a:gd name="connsiteY1" fmla="*/ 0 h 630253"/>
                <a:gd name="connsiteX2" fmla="*/ 1282869 w 1286152"/>
                <a:gd name="connsiteY2" fmla="*/ 515820 h 630253"/>
                <a:gd name="connsiteX3" fmla="*/ 655654 w 1286152"/>
                <a:gd name="connsiteY3" fmla="*/ 630250 h 630253"/>
                <a:gd name="connsiteX4" fmla="*/ 0 w 1286152"/>
                <a:gd name="connsiteY4" fmla="*/ 630238 h 630253"/>
                <a:gd name="connsiteX5" fmla="*/ 0 w 1286152"/>
                <a:gd name="connsiteY5" fmla="*/ 0 h 630253"/>
                <a:gd name="connsiteX0" fmla="*/ 0 w 1286152"/>
                <a:gd name="connsiteY0" fmla="*/ 0 h 630256"/>
                <a:gd name="connsiteX1" fmla="*/ 1279193 w 1286152"/>
                <a:gd name="connsiteY1" fmla="*/ 0 h 630256"/>
                <a:gd name="connsiteX2" fmla="*/ 1282869 w 1286152"/>
                <a:gd name="connsiteY2" fmla="*/ 528486 h 630256"/>
                <a:gd name="connsiteX3" fmla="*/ 655654 w 1286152"/>
                <a:gd name="connsiteY3" fmla="*/ 630250 h 630256"/>
                <a:gd name="connsiteX4" fmla="*/ 0 w 1286152"/>
                <a:gd name="connsiteY4" fmla="*/ 630238 h 630256"/>
                <a:gd name="connsiteX5" fmla="*/ 0 w 1286152"/>
                <a:gd name="connsiteY5" fmla="*/ 0 h 630256"/>
                <a:gd name="connsiteX0" fmla="*/ 0 w 1285466"/>
                <a:gd name="connsiteY0" fmla="*/ 0 h 630252"/>
                <a:gd name="connsiteX1" fmla="*/ 1279193 w 1285466"/>
                <a:gd name="connsiteY1" fmla="*/ 0 h 630252"/>
                <a:gd name="connsiteX2" fmla="*/ 1282869 w 1285466"/>
                <a:gd name="connsiteY2" fmla="*/ 528486 h 630252"/>
                <a:gd name="connsiteX3" fmla="*/ 655654 w 1285466"/>
                <a:gd name="connsiteY3" fmla="*/ 630250 h 630252"/>
                <a:gd name="connsiteX4" fmla="*/ 0 w 1285466"/>
                <a:gd name="connsiteY4" fmla="*/ 630238 h 630252"/>
                <a:gd name="connsiteX5" fmla="*/ 0 w 1285466"/>
                <a:gd name="connsiteY5" fmla="*/ 0 h 630252"/>
                <a:gd name="connsiteX0" fmla="*/ 0 w 1285466"/>
                <a:gd name="connsiteY0" fmla="*/ 0 h 630252"/>
                <a:gd name="connsiteX1" fmla="*/ 1279193 w 1285466"/>
                <a:gd name="connsiteY1" fmla="*/ 0 h 630252"/>
                <a:gd name="connsiteX2" fmla="*/ 1282869 w 1285466"/>
                <a:gd name="connsiteY2" fmla="*/ 528486 h 630252"/>
                <a:gd name="connsiteX3" fmla="*/ 655654 w 1285466"/>
                <a:gd name="connsiteY3" fmla="*/ 630250 h 630252"/>
                <a:gd name="connsiteX4" fmla="*/ 0 w 1285466"/>
                <a:gd name="connsiteY4" fmla="*/ 630238 h 630252"/>
                <a:gd name="connsiteX5" fmla="*/ 0 w 1285466"/>
                <a:gd name="connsiteY5" fmla="*/ 0 h 630252"/>
                <a:gd name="connsiteX0" fmla="*/ 0 w 1285466"/>
                <a:gd name="connsiteY0" fmla="*/ 0 h 630251"/>
                <a:gd name="connsiteX1" fmla="*/ 1279193 w 1285466"/>
                <a:gd name="connsiteY1" fmla="*/ 0 h 630251"/>
                <a:gd name="connsiteX2" fmla="*/ 1282869 w 1285466"/>
                <a:gd name="connsiteY2" fmla="*/ 528486 h 630251"/>
                <a:gd name="connsiteX3" fmla="*/ 655654 w 1285466"/>
                <a:gd name="connsiteY3" fmla="*/ 630250 h 630251"/>
                <a:gd name="connsiteX4" fmla="*/ 0 w 1285466"/>
                <a:gd name="connsiteY4" fmla="*/ 630238 h 630251"/>
                <a:gd name="connsiteX5" fmla="*/ 0 w 1285466"/>
                <a:gd name="connsiteY5" fmla="*/ 0 h 630251"/>
                <a:gd name="connsiteX0" fmla="*/ 0 w 1292838"/>
                <a:gd name="connsiteY0" fmla="*/ 0 h 630251"/>
                <a:gd name="connsiteX1" fmla="*/ 1279193 w 1292838"/>
                <a:gd name="connsiteY1" fmla="*/ 0 h 630251"/>
                <a:gd name="connsiteX2" fmla="*/ 1291107 w 1292838"/>
                <a:gd name="connsiteY2" fmla="*/ 496205 h 630251"/>
                <a:gd name="connsiteX3" fmla="*/ 655654 w 1292838"/>
                <a:gd name="connsiteY3" fmla="*/ 630250 h 630251"/>
                <a:gd name="connsiteX4" fmla="*/ 0 w 1292838"/>
                <a:gd name="connsiteY4" fmla="*/ 630238 h 630251"/>
                <a:gd name="connsiteX5" fmla="*/ 0 w 1292838"/>
                <a:gd name="connsiteY5" fmla="*/ 0 h 630251"/>
                <a:gd name="connsiteX0" fmla="*/ 0 w 1291107"/>
                <a:gd name="connsiteY0" fmla="*/ 0 h 630251"/>
                <a:gd name="connsiteX1" fmla="*/ 1279193 w 1291107"/>
                <a:gd name="connsiteY1" fmla="*/ 0 h 630251"/>
                <a:gd name="connsiteX2" fmla="*/ 1291107 w 1291107"/>
                <a:gd name="connsiteY2" fmla="*/ 496205 h 630251"/>
                <a:gd name="connsiteX3" fmla="*/ 655654 w 1291107"/>
                <a:gd name="connsiteY3" fmla="*/ 630250 h 630251"/>
                <a:gd name="connsiteX4" fmla="*/ 0 w 1291107"/>
                <a:gd name="connsiteY4" fmla="*/ 630238 h 630251"/>
                <a:gd name="connsiteX5" fmla="*/ 0 w 1291107"/>
                <a:gd name="connsiteY5" fmla="*/ 0 h 630251"/>
                <a:gd name="connsiteX0" fmla="*/ 0 w 1286988"/>
                <a:gd name="connsiteY0" fmla="*/ 0 h 630251"/>
                <a:gd name="connsiteX1" fmla="*/ 1279193 w 1286988"/>
                <a:gd name="connsiteY1" fmla="*/ 0 h 630251"/>
                <a:gd name="connsiteX2" fmla="*/ 1286988 w 1286988"/>
                <a:gd name="connsiteY2" fmla="*/ 500452 h 630251"/>
                <a:gd name="connsiteX3" fmla="*/ 655654 w 1286988"/>
                <a:gd name="connsiteY3" fmla="*/ 630250 h 630251"/>
                <a:gd name="connsiteX4" fmla="*/ 0 w 1286988"/>
                <a:gd name="connsiteY4" fmla="*/ 630238 h 630251"/>
                <a:gd name="connsiteX5" fmla="*/ 0 w 1286988"/>
                <a:gd name="connsiteY5" fmla="*/ 0 h 630251"/>
                <a:gd name="connsiteX0" fmla="*/ 0 w 1295226"/>
                <a:gd name="connsiteY0" fmla="*/ 0 h 630251"/>
                <a:gd name="connsiteX1" fmla="*/ 1279193 w 1295226"/>
                <a:gd name="connsiteY1" fmla="*/ 0 h 630251"/>
                <a:gd name="connsiteX2" fmla="*/ 1295226 w 1295226"/>
                <a:gd name="connsiteY2" fmla="*/ 500452 h 630251"/>
                <a:gd name="connsiteX3" fmla="*/ 655654 w 1295226"/>
                <a:gd name="connsiteY3" fmla="*/ 630250 h 630251"/>
                <a:gd name="connsiteX4" fmla="*/ 0 w 1295226"/>
                <a:gd name="connsiteY4" fmla="*/ 630238 h 630251"/>
                <a:gd name="connsiteX5" fmla="*/ 0 w 1295226"/>
                <a:gd name="connsiteY5" fmla="*/ 0 h 630251"/>
                <a:gd name="connsiteX0" fmla="*/ 0 w 1286988"/>
                <a:gd name="connsiteY0" fmla="*/ 0 h 630251"/>
                <a:gd name="connsiteX1" fmla="*/ 1279193 w 1286988"/>
                <a:gd name="connsiteY1" fmla="*/ 0 h 630251"/>
                <a:gd name="connsiteX2" fmla="*/ 1286988 w 1286988"/>
                <a:gd name="connsiteY2" fmla="*/ 499602 h 630251"/>
                <a:gd name="connsiteX3" fmla="*/ 655654 w 1286988"/>
                <a:gd name="connsiteY3" fmla="*/ 630250 h 630251"/>
                <a:gd name="connsiteX4" fmla="*/ 0 w 1286988"/>
                <a:gd name="connsiteY4" fmla="*/ 630238 h 630251"/>
                <a:gd name="connsiteX5" fmla="*/ 0 w 1286988"/>
                <a:gd name="connsiteY5" fmla="*/ 0 h 630251"/>
                <a:gd name="connsiteX0" fmla="*/ 0 w 1291107"/>
                <a:gd name="connsiteY0" fmla="*/ 0 h 630251"/>
                <a:gd name="connsiteX1" fmla="*/ 1279193 w 1291107"/>
                <a:gd name="connsiteY1" fmla="*/ 0 h 630251"/>
                <a:gd name="connsiteX2" fmla="*/ 1291107 w 1291107"/>
                <a:gd name="connsiteY2" fmla="*/ 498753 h 630251"/>
                <a:gd name="connsiteX3" fmla="*/ 655654 w 1291107"/>
                <a:gd name="connsiteY3" fmla="*/ 630250 h 630251"/>
                <a:gd name="connsiteX4" fmla="*/ 0 w 1291107"/>
                <a:gd name="connsiteY4" fmla="*/ 630238 h 630251"/>
                <a:gd name="connsiteX5" fmla="*/ 0 w 1291107"/>
                <a:gd name="connsiteY5" fmla="*/ 0 h 630251"/>
                <a:gd name="connsiteX0" fmla="*/ 0 w 1303464"/>
                <a:gd name="connsiteY0" fmla="*/ 0 h 630251"/>
                <a:gd name="connsiteX1" fmla="*/ 1279193 w 1303464"/>
                <a:gd name="connsiteY1" fmla="*/ 0 h 630251"/>
                <a:gd name="connsiteX2" fmla="*/ 1303464 w 1303464"/>
                <a:gd name="connsiteY2" fmla="*/ 500452 h 630251"/>
                <a:gd name="connsiteX3" fmla="*/ 655654 w 1303464"/>
                <a:gd name="connsiteY3" fmla="*/ 630250 h 630251"/>
                <a:gd name="connsiteX4" fmla="*/ 0 w 1303464"/>
                <a:gd name="connsiteY4" fmla="*/ 630238 h 630251"/>
                <a:gd name="connsiteX5" fmla="*/ 0 w 1303464"/>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 name="connsiteX0" fmla="*/ 0 w 1291577"/>
                <a:gd name="connsiteY0" fmla="*/ 0 h 630251"/>
                <a:gd name="connsiteX1" fmla="*/ 1279193 w 1291577"/>
                <a:gd name="connsiteY1" fmla="*/ 0 h 630251"/>
                <a:gd name="connsiteX2" fmla="*/ 1291577 w 1291577"/>
                <a:gd name="connsiteY2" fmla="*/ 522735 h 630251"/>
                <a:gd name="connsiteX3" fmla="*/ 655654 w 1291577"/>
                <a:gd name="connsiteY3" fmla="*/ 630250 h 630251"/>
                <a:gd name="connsiteX4" fmla="*/ 0 w 1291577"/>
                <a:gd name="connsiteY4" fmla="*/ 630238 h 630251"/>
                <a:gd name="connsiteX5" fmla="*/ 0 w 1291577"/>
                <a:gd name="connsiteY5" fmla="*/ 0 h 630251"/>
                <a:gd name="connsiteX0" fmla="*/ 0 w 1291577"/>
                <a:gd name="connsiteY0" fmla="*/ 0 h 630251"/>
                <a:gd name="connsiteX1" fmla="*/ 1279193 w 1291577"/>
                <a:gd name="connsiteY1" fmla="*/ 0 h 630251"/>
                <a:gd name="connsiteX2" fmla="*/ 1291577 w 1291577"/>
                <a:gd name="connsiteY2" fmla="*/ 522735 h 630251"/>
                <a:gd name="connsiteX3" fmla="*/ 655654 w 1291577"/>
                <a:gd name="connsiteY3" fmla="*/ 630250 h 630251"/>
                <a:gd name="connsiteX4" fmla="*/ 0 w 1291577"/>
                <a:gd name="connsiteY4" fmla="*/ 630238 h 630251"/>
                <a:gd name="connsiteX5" fmla="*/ 0 w 1291577"/>
                <a:gd name="connsiteY5" fmla="*/ 0 h 630251"/>
                <a:gd name="connsiteX0" fmla="*/ 0 w 1300286"/>
                <a:gd name="connsiteY0" fmla="*/ 0 h 630251"/>
                <a:gd name="connsiteX1" fmla="*/ 1279193 w 1300286"/>
                <a:gd name="connsiteY1" fmla="*/ 0 h 630251"/>
                <a:gd name="connsiteX2" fmla="*/ 1300286 w 1300286"/>
                <a:gd name="connsiteY2" fmla="*/ 522735 h 630251"/>
                <a:gd name="connsiteX3" fmla="*/ 655654 w 1300286"/>
                <a:gd name="connsiteY3" fmla="*/ 630250 h 630251"/>
                <a:gd name="connsiteX4" fmla="*/ 0 w 1300286"/>
                <a:gd name="connsiteY4" fmla="*/ 630238 h 630251"/>
                <a:gd name="connsiteX5" fmla="*/ 0 w 1300286"/>
                <a:gd name="connsiteY5" fmla="*/ 0 h 630251"/>
                <a:gd name="connsiteX0" fmla="*/ 0 w 1282869"/>
                <a:gd name="connsiteY0" fmla="*/ 0 h 630251"/>
                <a:gd name="connsiteX1" fmla="*/ 1279193 w 1282869"/>
                <a:gd name="connsiteY1" fmla="*/ 0 h 630251"/>
                <a:gd name="connsiteX2" fmla="*/ 1282869 w 1282869"/>
                <a:gd name="connsiteY2" fmla="*/ 523908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23908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23908 h 630251"/>
                <a:gd name="connsiteX3" fmla="*/ 655654 w 1282869"/>
                <a:gd name="connsiteY3" fmla="*/ 630250 h 630251"/>
                <a:gd name="connsiteX4" fmla="*/ 0 w 1282869"/>
                <a:gd name="connsiteY4" fmla="*/ 630238 h 630251"/>
                <a:gd name="connsiteX5" fmla="*/ 0 w 1282869"/>
                <a:gd name="connsiteY5" fmla="*/ 0 h 630251"/>
                <a:gd name="connsiteX0" fmla="*/ 0 w 1283207"/>
                <a:gd name="connsiteY0" fmla="*/ 0 h 630252"/>
                <a:gd name="connsiteX1" fmla="*/ 1279193 w 1283207"/>
                <a:gd name="connsiteY1" fmla="*/ 0 h 630252"/>
                <a:gd name="connsiteX2" fmla="*/ 1282869 w 1283207"/>
                <a:gd name="connsiteY2" fmla="*/ 523908 h 630252"/>
                <a:gd name="connsiteX3" fmla="*/ 655654 w 1283207"/>
                <a:gd name="connsiteY3" fmla="*/ 630250 h 630252"/>
                <a:gd name="connsiteX4" fmla="*/ 0 w 1283207"/>
                <a:gd name="connsiteY4" fmla="*/ 630238 h 630252"/>
                <a:gd name="connsiteX5" fmla="*/ 0 w 1283207"/>
                <a:gd name="connsiteY5" fmla="*/ 0 h 630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3207" h="630252">
                  <a:moveTo>
                    <a:pt x="0" y="0"/>
                  </a:moveTo>
                  <a:lnTo>
                    <a:pt x="1279193" y="0"/>
                  </a:lnTo>
                  <a:cubicBezTo>
                    <a:pt x="1279142" y="136342"/>
                    <a:pt x="1278048" y="404265"/>
                    <a:pt x="1282869" y="523908"/>
                  </a:cubicBezTo>
                  <a:cubicBezTo>
                    <a:pt x="1287757" y="596335"/>
                    <a:pt x="1247290" y="630560"/>
                    <a:pt x="655654" y="630250"/>
                  </a:cubicBezTo>
                  <a:lnTo>
                    <a:pt x="0" y="630238"/>
                  </a:lnTo>
                  <a:lnTo>
                    <a:pt x="0" y="0"/>
                  </a:lnTo>
                  <a:close/>
                </a:path>
              </a:pathLst>
            </a:custGeom>
            <a:solidFill>
              <a:srgbClr val="E6F0EC"/>
            </a:solidFill>
            <a:ln>
              <a:noFill/>
            </a:ln>
          </p:spPr>
          <p:txBody>
            <a:bodyPr wrap="square" lIns="72000" tIns="756000" rIns="72000" rtlCol="0">
              <a:noAutofit/>
            </a:bodyPr>
            <a:lstStyle/>
            <a:p>
              <a:pPr>
                <a:lnSpc>
                  <a:spcPts val="1200"/>
                </a:lnSpc>
                <a:spcAft>
                  <a:spcPts val="1200"/>
                </a:spcAft>
              </a:pPr>
              <a:r>
                <a:rPr lang="en-GB" sz="1000" b="1" dirty="0" smtClean="0">
                  <a:solidFill>
                    <a:srgbClr val="006941"/>
                  </a:solidFill>
                </a:rPr>
                <a:t>Business analysis </a:t>
              </a:r>
            </a:p>
            <a:p>
              <a:pPr>
                <a:lnSpc>
                  <a:spcPts val="1200"/>
                </a:lnSpc>
                <a:spcAft>
                  <a:spcPts val="1200"/>
                </a:spcAft>
              </a:pPr>
              <a:r>
                <a:rPr lang="en-GB" sz="1000" b="1" dirty="0" smtClean="0">
                  <a:solidFill>
                    <a:srgbClr val="006941"/>
                  </a:solidFill>
                </a:rPr>
                <a:t>Agile </a:t>
              </a:r>
            </a:p>
            <a:p>
              <a:pPr>
                <a:lnSpc>
                  <a:spcPts val="1200"/>
                </a:lnSpc>
                <a:spcAft>
                  <a:spcPts val="1200"/>
                </a:spcAft>
              </a:pPr>
              <a:r>
                <a:rPr lang="en-GB" sz="1000" b="1" dirty="0" smtClean="0">
                  <a:solidFill>
                    <a:srgbClr val="006941"/>
                  </a:solidFill>
                </a:rPr>
                <a:t>Project management </a:t>
              </a:r>
            </a:p>
            <a:p>
              <a:pPr>
                <a:lnSpc>
                  <a:spcPts val="1200"/>
                </a:lnSpc>
                <a:spcAft>
                  <a:spcPts val="1200"/>
                </a:spcAft>
              </a:pPr>
              <a:r>
                <a:rPr lang="en-GB" sz="1000" b="1" dirty="0" smtClean="0">
                  <a:solidFill>
                    <a:srgbClr val="006941"/>
                  </a:solidFill>
                </a:rPr>
                <a:t>Security &amp; IT governance </a:t>
              </a:r>
            </a:p>
            <a:p>
              <a:pPr>
                <a:lnSpc>
                  <a:spcPts val="1200"/>
                </a:lnSpc>
                <a:spcAft>
                  <a:spcPts val="1200"/>
                </a:spcAft>
              </a:pPr>
              <a:r>
                <a:rPr lang="en-GB" sz="1000" b="1" dirty="0" smtClean="0">
                  <a:solidFill>
                    <a:srgbClr val="006941"/>
                  </a:solidFill>
                </a:rPr>
                <a:t>Software testing </a:t>
              </a:r>
            </a:p>
            <a:p>
              <a:pPr>
                <a:lnSpc>
                  <a:spcPts val="1200"/>
                </a:lnSpc>
                <a:spcAft>
                  <a:spcPts val="1200"/>
                </a:spcAft>
              </a:pPr>
              <a:r>
                <a:rPr lang="en-GB" sz="1000" b="1" dirty="0" smtClean="0">
                  <a:solidFill>
                    <a:srgbClr val="006941"/>
                  </a:solidFill>
                </a:rPr>
                <a:t>Solutions development </a:t>
              </a:r>
            </a:p>
            <a:p>
              <a:pPr>
                <a:lnSpc>
                  <a:spcPts val="1200"/>
                </a:lnSpc>
                <a:spcAft>
                  <a:spcPts val="1200"/>
                </a:spcAft>
              </a:pPr>
              <a:r>
                <a:rPr lang="en-GB" sz="1000" b="1" dirty="0" smtClean="0">
                  <a:solidFill>
                    <a:srgbClr val="006941"/>
                  </a:solidFill>
                </a:rPr>
                <a:t>Service management </a:t>
              </a:r>
            </a:p>
            <a:p>
              <a:pPr>
                <a:lnSpc>
                  <a:spcPts val="1200"/>
                </a:lnSpc>
                <a:spcAft>
                  <a:spcPts val="1200"/>
                </a:spcAft>
              </a:pPr>
              <a:r>
                <a:rPr lang="en-GB" sz="1000" b="1" dirty="0" smtClean="0">
                  <a:solidFill>
                    <a:srgbClr val="006941"/>
                  </a:solidFill>
                </a:rPr>
                <a:t>Architecture </a:t>
              </a:r>
            </a:p>
            <a:p>
              <a:pPr>
                <a:lnSpc>
                  <a:spcPts val="1200"/>
                </a:lnSpc>
                <a:spcAft>
                  <a:spcPts val="1200"/>
                </a:spcAft>
              </a:pPr>
              <a:r>
                <a:rPr lang="en-GB" sz="1000" b="1" dirty="0" smtClean="0">
                  <a:solidFill>
                    <a:srgbClr val="006941"/>
                  </a:solidFill>
                </a:rPr>
                <a:t>IS Consultancy </a:t>
              </a:r>
            </a:p>
            <a:p>
              <a:pPr>
                <a:lnSpc>
                  <a:spcPts val="1200"/>
                </a:lnSpc>
                <a:spcAft>
                  <a:spcPts val="1200"/>
                </a:spcAft>
              </a:pPr>
              <a:r>
                <a:rPr lang="en-GB" sz="1000" b="1" dirty="0" smtClean="0">
                  <a:solidFill>
                    <a:srgbClr val="006941"/>
                  </a:solidFill>
                </a:rPr>
                <a:t>Data centre management &amp; Green IT</a:t>
              </a:r>
            </a:p>
          </p:txBody>
        </p:sp>
        <p:sp>
          <p:nvSpPr>
            <p:cNvPr id="17" name="TextBox 16"/>
            <p:cNvSpPr txBox="1"/>
            <p:nvPr userDrawn="1"/>
          </p:nvSpPr>
          <p:spPr>
            <a:xfrm>
              <a:off x="2372030" y="1319878"/>
              <a:ext cx="1282869" cy="3055909"/>
            </a:xfrm>
            <a:custGeom>
              <a:avLst/>
              <a:gdLst>
                <a:gd name="connsiteX0" fmla="*/ 0 w 1272369"/>
                <a:gd name="connsiteY0" fmla="*/ 0 h 630238"/>
                <a:gd name="connsiteX1" fmla="*/ 1272369 w 1272369"/>
                <a:gd name="connsiteY1" fmla="*/ 0 h 630238"/>
                <a:gd name="connsiteX2" fmla="*/ 1272369 w 1272369"/>
                <a:gd name="connsiteY2" fmla="*/ 630238 h 630238"/>
                <a:gd name="connsiteX3" fmla="*/ 0 w 1272369"/>
                <a:gd name="connsiteY3" fmla="*/ 630238 h 630238"/>
                <a:gd name="connsiteX4" fmla="*/ 0 w 1272369"/>
                <a:gd name="connsiteY4" fmla="*/ 0 h 630238"/>
                <a:gd name="connsiteX0" fmla="*/ 0 w 1272369"/>
                <a:gd name="connsiteY0" fmla="*/ 0 h 630250"/>
                <a:gd name="connsiteX1" fmla="*/ 1272369 w 1272369"/>
                <a:gd name="connsiteY1" fmla="*/ 0 h 630250"/>
                <a:gd name="connsiteX2" fmla="*/ 1272369 w 1272369"/>
                <a:gd name="connsiteY2" fmla="*/ 630238 h 630250"/>
                <a:gd name="connsiteX3" fmla="*/ 710984 w 1272369"/>
                <a:gd name="connsiteY3" fmla="*/ 630250 h 630250"/>
                <a:gd name="connsiteX4" fmla="*/ 0 w 1272369"/>
                <a:gd name="connsiteY4" fmla="*/ 630238 h 630250"/>
                <a:gd name="connsiteX5" fmla="*/ 0 w 1272369"/>
                <a:gd name="connsiteY5" fmla="*/ 0 h 630250"/>
                <a:gd name="connsiteX0" fmla="*/ 0 w 1272369"/>
                <a:gd name="connsiteY0" fmla="*/ 0 h 630250"/>
                <a:gd name="connsiteX1" fmla="*/ 1272369 w 1272369"/>
                <a:gd name="connsiteY1" fmla="*/ 0 h 630250"/>
                <a:gd name="connsiteX2" fmla="*/ 710984 w 1272369"/>
                <a:gd name="connsiteY2" fmla="*/ 630250 h 630250"/>
                <a:gd name="connsiteX3" fmla="*/ 0 w 1272369"/>
                <a:gd name="connsiteY3" fmla="*/ 630238 h 630250"/>
                <a:gd name="connsiteX4" fmla="*/ 0 w 1272369"/>
                <a:gd name="connsiteY4" fmla="*/ 0 h 630250"/>
                <a:gd name="connsiteX0" fmla="*/ 0 w 1272393"/>
                <a:gd name="connsiteY0" fmla="*/ 0 h 630250"/>
                <a:gd name="connsiteX1" fmla="*/ 1272369 w 1272393"/>
                <a:gd name="connsiteY1" fmla="*/ 0 h 630250"/>
                <a:gd name="connsiteX2" fmla="*/ 710984 w 1272393"/>
                <a:gd name="connsiteY2" fmla="*/ 630250 h 630250"/>
                <a:gd name="connsiteX3" fmla="*/ 0 w 1272393"/>
                <a:gd name="connsiteY3" fmla="*/ 630238 h 630250"/>
                <a:gd name="connsiteX4" fmla="*/ 0 w 1272393"/>
                <a:gd name="connsiteY4" fmla="*/ 0 h 630250"/>
                <a:gd name="connsiteX0" fmla="*/ 0 w 1272424"/>
                <a:gd name="connsiteY0" fmla="*/ 0 h 630250"/>
                <a:gd name="connsiteX1" fmla="*/ 1272369 w 1272424"/>
                <a:gd name="connsiteY1" fmla="*/ 0 h 630250"/>
                <a:gd name="connsiteX2" fmla="*/ 710984 w 1272424"/>
                <a:gd name="connsiteY2" fmla="*/ 630250 h 630250"/>
                <a:gd name="connsiteX3" fmla="*/ 0 w 1272424"/>
                <a:gd name="connsiteY3" fmla="*/ 630238 h 630250"/>
                <a:gd name="connsiteX4" fmla="*/ 0 w 1272424"/>
                <a:gd name="connsiteY4" fmla="*/ 0 h 630250"/>
                <a:gd name="connsiteX0" fmla="*/ 0 w 1272968"/>
                <a:gd name="connsiteY0" fmla="*/ 0 h 630250"/>
                <a:gd name="connsiteX1" fmla="*/ 1272369 w 1272968"/>
                <a:gd name="connsiteY1" fmla="*/ 0 h 630250"/>
                <a:gd name="connsiteX2" fmla="*/ 710984 w 1272968"/>
                <a:gd name="connsiteY2" fmla="*/ 630250 h 630250"/>
                <a:gd name="connsiteX3" fmla="*/ 0 w 1272968"/>
                <a:gd name="connsiteY3" fmla="*/ 630238 h 630250"/>
                <a:gd name="connsiteX4" fmla="*/ 0 w 1272968"/>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817"/>
                <a:gd name="connsiteY0" fmla="*/ 0 h 630250"/>
                <a:gd name="connsiteX1" fmla="*/ 1272369 w 1272817"/>
                <a:gd name="connsiteY1" fmla="*/ 0 h 630250"/>
                <a:gd name="connsiteX2" fmla="*/ 655654 w 1272817"/>
                <a:gd name="connsiteY2" fmla="*/ 630250 h 630250"/>
                <a:gd name="connsiteX3" fmla="*/ 0 w 1272817"/>
                <a:gd name="connsiteY3" fmla="*/ 630238 h 630250"/>
                <a:gd name="connsiteX4" fmla="*/ 0 w 1272817"/>
                <a:gd name="connsiteY4" fmla="*/ 0 h 630250"/>
                <a:gd name="connsiteX0" fmla="*/ 0 w 1272994"/>
                <a:gd name="connsiteY0" fmla="*/ 0 h 630250"/>
                <a:gd name="connsiteX1" fmla="*/ 1272369 w 1272994"/>
                <a:gd name="connsiteY1" fmla="*/ 0 h 630250"/>
                <a:gd name="connsiteX2" fmla="*/ 655654 w 1272994"/>
                <a:gd name="connsiteY2" fmla="*/ 630250 h 630250"/>
                <a:gd name="connsiteX3" fmla="*/ 0 w 1272994"/>
                <a:gd name="connsiteY3" fmla="*/ 630238 h 630250"/>
                <a:gd name="connsiteX4" fmla="*/ 0 w 1272994"/>
                <a:gd name="connsiteY4" fmla="*/ 0 h 630250"/>
                <a:gd name="connsiteX0" fmla="*/ 0 w 1278496"/>
                <a:gd name="connsiteY0" fmla="*/ 0 h 630250"/>
                <a:gd name="connsiteX1" fmla="*/ 1272369 w 1278496"/>
                <a:gd name="connsiteY1" fmla="*/ 0 h 630250"/>
                <a:gd name="connsiteX2" fmla="*/ 655654 w 1278496"/>
                <a:gd name="connsiteY2" fmla="*/ 630250 h 630250"/>
                <a:gd name="connsiteX3" fmla="*/ 0 w 1278496"/>
                <a:gd name="connsiteY3" fmla="*/ 630238 h 630250"/>
                <a:gd name="connsiteX4" fmla="*/ 0 w 1278496"/>
                <a:gd name="connsiteY4" fmla="*/ 0 h 630250"/>
                <a:gd name="connsiteX0" fmla="*/ 0 w 1387063"/>
                <a:gd name="connsiteY0" fmla="*/ 0 h 630250"/>
                <a:gd name="connsiteX1" fmla="*/ 1272369 w 1387063"/>
                <a:gd name="connsiteY1" fmla="*/ 0 h 630250"/>
                <a:gd name="connsiteX2" fmla="*/ 1256995 w 1387063"/>
                <a:gd name="connsiteY2" fmla="*/ 311226 h 630250"/>
                <a:gd name="connsiteX3" fmla="*/ 655654 w 1387063"/>
                <a:gd name="connsiteY3" fmla="*/ 630250 h 630250"/>
                <a:gd name="connsiteX4" fmla="*/ 0 w 1387063"/>
                <a:gd name="connsiteY4" fmla="*/ 630238 h 630250"/>
                <a:gd name="connsiteX5" fmla="*/ 0 w 1387063"/>
                <a:gd name="connsiteY5" fmla="*/ 0 h 630250"/>
                <a:gd name="connsiteX0" fmla="*/ 0 w 1369614"/>
                <a:gd name="connsiteY0" fmla="*/ 0 h 630250"/>
                <a:gd name="connsiteX1" fmla="*/ 1272369 w 1369614"/>
                <a:gd name="connsiteY1" fmla="*/ 0 h 630250"/>
                <a:gd name="connsiteX2" fmla="*/ 1256995 w 1369614"/>
                <a:gd name="connsiteY2" fmla="*/ 311226 h 630250"/>
                <a:gd name="connsiteX3" fmla="*/ 655654 w 1369614"/>
                <a:gd name="connsiteY3" fmla="*/ 630250 h 630250"/>
                <a:gd name="connsiteX4" fmla="*/ 0 w 1369614"/>
                <a:gd name="connsiteY4" fmla="*/ 630238 h 630250"/>
                <a:gd name="connsiteX5" fmla="*/ 0 w 1369614"/>
                <a:gd name="connsiteY5" fmla="*/ 0 h 630250"/>
                <a:gd name="connsiteX0" fmla="*/ 0 w 1278277"/>
                <a:gd name="connsiteY0" fmla="*/ 0 h 630250"/>
                <a:gd name="connsiteX1" fmla="*/ 1272369 w 1278277"/>
                <a:gd name="connsiteY1" fmla="*/ 0 h 630250"/>
                <a:gd name="connsiteX2" fmla="*/ 1256995 w 1278277"/>
                <a:gd name="connsiteY2" fmla="*/ 311226 h 630250"/>
                <a:gd name="connsiteX3" fmla="*/ 655654 w 1278277"/>
                <a:gd name="connsiteY3" fmla="*/ 630250 h 630250"/>
                <a:gd name="connsiteX4" fmla="*/ 0 w 1278277"/>
                <a:gd name="connsiteY4" fmla="*/ 630238 h 630250"/>
                <a:gd name="connsiteX5" fmla="*/ 0 w 1278277"/>
                <a:gd name="connsiteY5" fmla="*/ 0 h 630250"/>
                <a:gd name="connsiteX0" fmla="*/ 0 w 1298782"/>
                <a:gd name="connsiteY0" fmla="*/ 0 h 630250"/>
                <a:gd name="connsiteX1" fmla="*/ 1272369 w 1298782"/>
                <a:gd name="connsiteY1" fmla="*/ 0 h 630250"/>
                <a:gd name="connsiteX2" fmla="*/ 1285570 w 1298782"/>
                <a:gd name="connsiteY2" fmla="*/ 311226 h 630250"/>
                <a:gd name="connsiteX3" fmla="*/ 655654 w 1298782"/>
                <a:gd name="connsiteY3" fmla="*/ 630250 h 630250"/>
                <a:gd name="connsiteX4" fmla="*/ 0 w 1298782"/>
                <a:gd name="connsiteY4" fmla="*/ 630238 h 630250"/>
                <a:gd name="connsiteX5" fmla="*/ 0 w 1298782"/>
                <a:gd name="connsiteY5" fmla="*/ 0 h 630250"/>
                <a:gd name="connsiteX0" fmla="*/ 0 w 1287216"/>
                <a:gd name="connsiteY0" fmla="*/ 0 h 630250"/>
                <a:gd name="connsiteX1" fmla="*/ 1272369 w 1287216"/>
                <a:gd name="connsiteY1" fmla="*/ 0 h 630250"/>
                <a:gd name="connsiteX2" fmla="*/ 1285570 w 1287216"/>
                <a:gd name="connsiteY2" fmla="*/ 311226 h 630250"/>
                <a:gd name="connsiteX3" fmla="*/ 655654 w 1287216"/>
                <a:gd name="connsiteY3" fmla="*/ 630250 h 630250"/>
                <a:gd name="connsiteX4" fmla="*/ 0 w 1287216"/>
                <a:gd name="connsiteY4" fmla="*/ 630238 h 630250"/>
                <a:gd name="connsiteX5" fmla="*/ 0 w 1287216"/>
                <a:gd name="connsiteY5" fmla="*/ 0 h 630250"/>
                <a:gd name="connsiteX0" fmla="*/ 0 w 1287216"/>
                <a:gd name="connsiteY0" fmla="*/ 0 h 630250"/>
                <a:gd name="connsiteX1" fmla="*/ 1272369 w 1287216"/>
                <a:gd name="connsiteY1" fmla="*/ 0 h 630250"/>
                <a:gd name="connsiteX2" fmla="*/ 1285570 w 1287216"/>
                <a:gd name="connsiteY2" fmla="*/ 509634 h 630250"/>
                <a:gd name="connsiteX3" fmla="*/ 655654 w 1287216"/>
                <a:gd name="connsiteY3" fmla="*/ 630250 h 630250"/>
                <a:gd name="connsiteX4" fmla="*/ 0 w 1287216"/>
                <a:gd name="connsiteY4" fmla="*/ 630238 h 630250"/>
                <a:gd name="connsiteX5" fmla="*/ 0 w 1287216"/>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82099"/>
                <a:gd name="connsiteY0" fmla="*/ 0 h 630250"/>
                <a:gd name="connsiteX1" fmla="*/ 1272369 w 1282099"/>
                <a:gd name="connsiteY1" fmla="*/ 0 h 630250"/>
                <a:gd name="connsiteX2" fmla="*/ 1276045 w 1282099"/>
                <a:gd name="connsiteY2" fmla="*/ 511598 h 630250"/>
                <a:gd name="connsiteX3" fmla="*/ 655654 w 1282099"/>
                <a:gd name="connsiteY3" fmla="*/ 630250 h 630250"/>
                <a:gd name="connsiteX4" fmla="*/ 0 w 1282099"/>
                <a:gd name="connsiteY4" fmla="*/ 630238 h 630250"/>
                <a:gd name="connsiteX5" fmla="*/ 0 w 1282099"/>
                <a:gd name="connsiteY5" fmla="*/ 0 h 630250"/>
                <a:gd name="connsiteX0" fmla="*/ 0 w 1295396"/>
                <a:gd name="connsiteY0" fmla="*/ 0 h 630250"/>
                <a:gd name="connsiteX1" fmla="*/ 1272369 w 1295396"/>
                <a:gd name="connsiteY1" fmla="*/ 0 h 630250"/>
                <a:gd name="connsiteX2" fmla="*/ 1289693 w 1295396"/>
                <a:gd name="connsiteY2" fmla="*/ 511598 h 630250"/>
                <a:gd name="connsiteX3" fmla="*/ 655654 w 1295396"/>
                <a:gd name="connsiteY3" fmla="*/ 630250 h 630250"/>
                <a:gd name="connsiteX4" fmla="*/ 0 w 1295396"/>
                <a:gd name="connsiteY4" fmla="*/ 630238 h 630250"/>
                <a:gd name="connsiteX5" fmla="*/ 0 w 1295396"/>
                <a:gd name="connsiteY5" fmla="*/ 0 h 630250"/>
                <a:gd name="connsiteX0" fmla="*/ 0 w 1288743"/>
                <a:gd name="connsiteY0" fmla="*/ 0 h 630250"/>
                <a:gd name="connsiteX1" fmla="*/ 1272369 w 1288743"/>
                <a:gd name="connsiteY1" fmla="*/ 0 h 630250"/>
                <a:gd name="connsiteX2" fmla="*/ 1282869 w 1288743"/>
                <a:gd name="connsiteY2" fmla="*/ 513005 h 630250"/>
                <a:gd name="connsiteX3" fmla="*/ 655654 w 1288743"/>
                <a:gd name="connsiteY3" fmla="*/ 630250 h 630250"/>
                <a:gd name="connsiteX4" fmla="*/ 0 w 1288743"/>
                <a:gd name="connsiteY4" fmla="*/ 630238 h 630250"/>
                <a:gd name="connsiteX5" fmla="*/ 0 w 1288743"/>
                <a:gd name="connsiteY5" fmla="*/ 0 h 630250"/>
                <a:gd name="connsiteX0" fmla="*/ 0 w 1288743"/>
                <a:gd name="connsiteY0" fmla="*/ 0 h 630250"/>
                <a:gd name="connsiteX1" fmla="*/ 1272369 w 1288743"/>
                <a:gd name="connsiteY1" fmla="*/ 0 h 630250"/>
                <a:gd name="connsiteX2" fmla="*/ 1282869 w 1288743"/>
                <a:gd name="connsiteY2" fmla="*/ 515820 h 630250"/>
                <a:gd name="connsiteX3" fmla="*/ 655654 w 1288743"/>
                <a:gd name="connsiteY3" fmla="*/ 630250 h 630250"/>
                <a:gd name="connsiteX4" fmla="*/ 0 w 1288743"/>
                <a:gd name="connsiteY4" fmla="*/ 630238 h 630250"/>
                <a:gd name="connsiteX5" fmla="*/ 0 w 1288743"/>
                <a:gd name="connsiteY5" fmla="*/ 0 h 630250"/>
                <a:gd name="connsiteX0" fmla="*/ 0 w 1282099"/>
                <a:gd name="connsiteY0" fmla="*/ 0 h 630250"/>
                <a:gd name="connsiteX1" fmla="*/ 1272369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72369"/>
                <a:gd name="connsiteY0" fmla="*/ 0 h 630250"/>
                <a:gd name="connsiteX1" fmla="*/ 1272369 w 1272369"/>
                <a:gd name="connsiteY1" fmla="*/ 0 h 630250"/>
                <a:gd name="connsiteX2" fmla="*/ 1262398 w 1272369"/>
                <a:gd name="connsiteY2" fmla="*/ 517227 h 630250"/>
                <a:gd name="connsiteX3" fmla="*/ 655654 w 1272369"/>
                <a:gd name="connsiteY3" fmla="*/ 630250 h 630250"/>
                <a:gd name="connsiteX4" fmla="*/ 0 w 1272369"/>
                <a:gd name="connsiteY4" fmla="*/ 630238 h 630250"/>
                <a:gd name="connsiteX5" fmla="*/ 0 w 1272369"/>
                <a:gd name="connsiteY5" fmla="*/ 0 h 630250"/>
                <a:gd name="connsiteX0" fmla="*/ 0 w 1282099"/>
                <a:gd name="connsiteY0" fmla="*/ 0 h 630250"/>
                <a:gd name="connsiteX1" fmla="*/ 1272369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99665"/>
                <a:gd name="connsiteY0" fmla="*/ 0 h 630250"/>
                <a:gd name="connsiteX1" fmla="*/ 1299665 w 1299665"/>
                <a:gd name="connsiteY1" fmla="*/ 0 h 630250"/>
                <a:gd name="connsiteX2" fmla="*/ 1276045 w 1299665"/>
                <a:gd name="connsiteY2" fmla="*/ 517227 h 630250"/>
                <a:gd name="connsiteX3" fmla="*/ 655654 w 1299665"/>
                <a:gd name="connsiteY3" fmla="*/ 630250 h 630250"/>
                <a:gd name="connsiteX4" fmla="*/ 0 w 1299665"/>
                <a:gd name="connsiteY4" fmla="*/ 630238 h 630250"/>
                <a:gd name="connsiteX5" fmla="*/ 0 w 1299665"/>
                <a:gd name="connsiteY5" fmla="*/ 0 h 630250"/>
                <a:gd name="connsiteX0" fmla="*/ 0 w 1282099"/>
                <a:gd name="connsiteY0" fmla="*/ 0 h 630250"/>
                <a:gd name="connsiteX1" fmla="*/ 1279193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80445"/>
                <a:gd name="connsiteY0" fmla="*/ 0 h 630250"/>
                <a:gd name="connsiteX1" fmla="*/ 1279193 w 1280445"/>
                <a:gd name="connsiteY1" fmla="*/ 0 h 630250"/>
                <a:gd name="connsiteX2" fmla="*/ 1276045 w 1280445"/>
                <a:gd name="connsiteY2" fmla="*/ 517227 h 630250"/>
                <a:gd name="connsiteX3" fmla="*/ 655654 w 1280445"/>
                <a:gd name="connsiteY3" fmla="*/ 630250 h 630250"/>
                <a:gd name="connsiteX4" fmla="*/ 0 w 1280445"/>
                <a:gd name="connsiteY4" fmla="*/ 630238 h 630250"/>
                <a:gd name="connsiteX5" fmla="*/ 0 w 1280445"/>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4"/>
                <a:gd name="connsiteX1" fmla="*/ 1279193 w 1285466"/>
                <a:gd name="connsiteY1" fmla="*/ 0 h 630254"/>
                <a:gd name="connsiteX2" fmla="*/ 1282869 w 1285466"/>
                <a:gd name="connsiteY2" fmla="*/ 515820 h 630254"/>
                <a:gd name="connsiteX3" fmla="*/ 655654 w 1285466"/>
                <a:gd name="connsiteY3" fmla="*/ 630250 h 630254"/>
                <a:gd name="connsiteX4" fmla="*/ 0 w 1285466"/>
                <a:gd name="connsiteY4" fmla="*/ 630238 h 630254"/>
                <a:gd name="connsiteX5" fmla="*/ 0 w 1285466"/>
                <a:gd name="connsiteY5" fmla="*/ 0 h 630254"/>
                <a:gd name="connsiteX0" fmla="*/ 0 w 1285466"/>
                <a:gd name="connsiteY0" fmla="*/ 0 h 630254"/>
                <a:gd name="connsiteX1" fmla="*/ 1279193 w 1285466"/>
                <a:gd name="connsiteY1" fmla="*/ 0 h 630254"/>
                <a:gd name="connsiteX2" fmla="*/ 1282869 w 1285466"/>
                <a:gd name="connsiteY2" fmla="*/ 515820 h 630254"/>
                <a:gd name="connsiteX3" fmla="*/ 655654 w 1285466"/>
                <a:gd name="connsiteY3" fmla="*/ 630250 h 630254"/>
                <a:gd name="connsiteX4" fmla="*/ 0 w 1285466"/>
                <a:gd name="connsiteY4" fmla="*/ 630238 h 630254"/>
                <a:gd name="connsiteX5" fmla="*/ 0 w 1285466"/>
                <a:gd name="connsiteY5" fmla="*/ 0 h 630254"/>
                <a:gd name="connsiteX0" fmla="*/ 0 w 1286152"/>
                <a:gd name="connsiteY0" fmla="*/ 0 h 630253"/>
                <a:gd name="connsiteX1" fmla="*/ 1279193 w 1286152"/>
                <a:gd name="connsiteY1" fmla="*/ 0 h 630253"/>
                <a:gd name="connsiteX2" fmla="*/ 1282869 w 1286152"/>
                <a:gd name="connsiteY2" fmla="*/ 515820 h 630253"/>
                <a:gd name="connsiteX3" fmla="*/ 655654 w 1286152"/>
                <a:gd name="connsiteY3" fmla="*/ 630250 h 630253"/>
                <a:gd name="connsiteX4" fmla="*/ 0 w 1286152"/>
                <a:gd name="connsiteY4" fmla="*/ 630238 h 630253"/>
                <a:gd name="connsiteX5" fmla="*/ 0 w 1286152"/>
                <a:gd name="connsiteY5" fmla="*/ 0 h 630253"/>
                <a:gd name="connsiteX0" fmla="*/ 0 w 1286152"/>
                <a:gd name="connsiteY0" fmla="*/ 0 h 630256"/>
                <a:gd name="connsiteX1" fmla="*/ 1279193 w 1286152"/>
                <a:gd name="connsiteY1" fmla="*/ 0 h 630256"/>
                <a:gd name="connsiteX2" fmla="*/ 1282869 w 1286152"/>
                <a:gd name="connsiteY2" fmla="*/ 528486 h 630256"/>
                <a:gd name="connsiteX3" fmla="*/ 655654 w 1286152"/>
                <a:gd name="connsiteY3" fmla="*/ 630250 h 630256"/>
                <a:gd name="connsiteX4" fmla="*/ 0 w 1286152"/>
                <a:gd name="connsiteY4" fmla="*/ 630238 h 630256"/>
                <a:gd name="connsiteX5" fmla="*/ 0 w 1286152"/>
                <a:gd name="connsiteY5" fmla="*/ 0 h 630256"/>
                <a:gd name="connsiteX0" fmla="*/ 0 w 1285466"/>
                <a:gd name="connsiteY0" fmla="*/ 0 h 630252"/>
                <a:gd name="connsiteX1" fmla="*/ 1279193 w 1285466"/>
                <a:gd name="connsiteY1" fmla="*/ 0 h 630252"/>
                <a:gd name="connsiteX2" fmla="*/ 1282869 w 1285466"/>
                <a:gd name="connsiteY2" fmla="*/ 528486 h 630252"/>
                <a:gd name="connsiteX3" fmla="*/ 655654 w 1285466"/>
                <a:gd name="connsiteY3" fmla="*/ 630250 h 630252"/>
                <a:gd name="connsiteX4" fmla="*/ 0 w 1285466"/>
                <a:gd name="connsiteY4" fmla="*/ 630238 h 630252"/>
                <a:gd name="connsiteX5" fmla="*/ 0 w 1285466"/>
                <a:gd name="connsiteY5" fmla="*/ 0 h 630252"/>
                <a:gd name="connsiteX0" fmla="*/ 0 w 1285466"/>
                <a:gd name="connsiteY0" fmla="*/ 0 h 630252"/>
                <a:gd name="connsiteX1" fmla="*/ 1279193 w 1285466"/>
                <a:gd name="connsiteY1" fmla="*/ 0 h 630252"/>
                <a:gd name="connsiteX2" fmla="*/ 1282869 w 1285466"/>
                <a:gd name="connsiteY2" fmla="*/ 528486 h 630252"/>
                <a:gd name="connsiteX3" fmla="*/ 655654 w 1285466"/>
                <a:gd name="connsiteY3" fmla="*/ 630250 h 630252"/>
                <a:gd name="connsiteX4" fmla="*/ 0 w 1285466"/>
                <a:gd name="connsiteY4" fmla="*/ 630238 h 630252"/>
                <a:gd name="connsiteX5" fmla="*/ 0 w 1285466"/>
                <a:gd name="connsiteY5" fmla="*/ 0 h 630252"/>
                <a:gd name="connsiteX0" fmla="*/ 0 w 1285466"/>
                <a:gd name="connsiteY0" fmla="*/ 0 h 630251"/>
                <a:gd name="connsiteX1" fmla="*/ 1279193 w 1285466"/>
                <a:gd name="connsiteY1" fmla="*/ 0 h 630251"/>
                <a:gd name="connsiteX2" fmla="*/ 1282869 w 1285466"/>
                <a:gd name="connsiteY2" fmla="*/ 528486 h 630251"/>
                <a:gd name="connsiteX3" fmla="*/ 655654 w 1285466"/>
                <a:gd name="connsiteY3" fmla="*/ 630250 h 630251"/>
                <a:gd name="connsiteX4" fmla="*/ 0 w 1285466"/>
                <a:gd name="connsiteY4" fmla="*/ 630238 h 630251"/>
                <a:gd name="connsiteX5" fmla="*/ 0 w 1285466"/>
                <a:gd name="connsiteY5" fmla="*/ 0 h 630251"/>
                <a:gd name="connsiteX0" fmla="*/ 0 w 1292838"/>
                <a:gd name="connsiteY0" fmla="*/ 0 h 630251"/>
                <a:gd name="connsiteX1" fmla="*/ 1279193 w 1292838"/>
                <a:gd name="connsiteY1" fmla="*/ 0 h 630251"/>
                <a:gd name="connsiteX2" fmla="*/ 1291107 w 1292838"/>
                <a:gd name="connsiteY2" fmla="*/ 496205 h 630251"/>
                <a:gd name="connsiteX3" fmla="*/ 655654 w 1292838"/>
                <a:gd name="connsiteY3" fmla="*/ 630250 h 630251"/>
                <a:gd name="connsiteX4" fmla="*/ 0 w 1292838"/>
                <a:gd name="connsiteY4" fmla="*/ 630238 h 630251"/>
                <a:gd name="connsiteX5" fmla="*/ 0 w 1292838"/>
                <a:gd name="connsiteY5" fmla="*/ 0 h 630251"/>
                <a:gd name="connsiteX0" fmla="*/ 0 w 1291107"/>
                <a:gd name="connsiteY0" fmla="*/ 0 h 630251"/>
                <a:gd name="connsiteX1" fmla="*/ 1279193 w 1291107"/>
                <a:gd name="connsiteY1" fmla="*/ 0 h 630251"/>
                <a:gd name="connsiteX2" fmla="*/ 1291107 w 1291107"/>
                <a:gd name="connsiteY2" fmla="*/ 496205 h 630251"/>
                <a:gd name="connsiteX3" fmla="*/ 655654 w 1291107"/>
                <a:gd name="connsiteY3" fmla="*/ 630250 h 630251"/>
                <a:gd name="connsiteX4" fmla="*/ 0 w 1291107"/>
                <a:gd name="connsiteY4" fmla="*/ 630238 h 630251"/>
                <a:gd name="connsiteX5" fmla="*/ 0 w 1291107"/>
                <a:gd name="connsiteY5" fmla="*/ 0 h 630251"/>
                <a:gd name="connsiteX0" fmla="*/ 0 w 1286988"/>
                <a:gd name="connsiteY0" fmla="*/ 0 h 630251"/>
                <a:gd name="connsiteX1" fmla="*/ 1279193 w 1286988"/>
                <a:gd name="connsiteY1" fmla="*/ 0 h 630251"/>
                <a:gd name="connsiteX2" fmla="*/ 1286988 w 1286988"/>
                <a:gd name="connsiteY2" fmla="*/ 500452 h 630251"/>
                <a:gd name="connsiteX3" fmla="*/ 655654 w 1286988"/>
                <a:gd name="connsiteY3" fmla="*/ 630250 h 630251"/>
                <a:gd name="connsiteX4" fmla="*/ 0 w 1286988"/>
                <a:gd name="connsiteY4" fmla="*/ 630238 h 630251"/>
                <a:gd name="connsiteX5" fmla="*/ 0 w 1286988"/>
                <a:gd name="connsiteY5" fmla="*/ 0 h 630251"/>
                <a:gd name="connsiteX0" fmla="*/ 0 w 1295226"/>
                <a:gd name="connsiteY0" fmla="*/ 0 h 630251"/>
                <a:gd name="connsiteX1" fmla="*/ 1279193 w 1295226"/>
                <a:gd name="connsiteY1" fmla="*/ 0 h 630251"/>
                <a:gd name="connsiteX2" fmla="*/ 1295226 w 1295226"/>
                <a:gd name="connsiteY2" fmla="*/ 500452 h 630251"/>
                <a:gd name="connsiteX3" fmla="*/ 655654 w 1295226"/>
                <a:gd name="connsiteY3" fmla="*/ 630250 h 630251"/>
                <a:gd name="connsiteX4" fmla="*/ 0 w 1295226"/>
                <a:gd name="connsiteY4" fmla="*/ 630238 h 630251"/>
                <a:gd name="connsiteX5" fmla="*/ 0 w 1295226"/>
                <a:gd name="connsiteY5" fmla="*/ 0 h 630251"/>
                <a:gd name="connsiteX0" fmla="*/ 0 w 1286988"/>
                <a:gd name="connsiteY0" fmla="*/ 0 h 630251"/>
                <a:gd name="connsiteX1" fmla="*/ 1279193 w 1286988"/>
                <a:gd name="connsiteY1" fmla="*/ 0 h 630251"/>
                <a:gd name="connsiteX2" fmla="*/ 1286988 w 1286988"/>
                <a:gd name="connsiteY2" fmla="*/ 499602 h 630251"/>
                <a:gd name="connsiteX3" fmla="*/ 655654 w 1286988"/>
                <a:gd name="connsiteY3" fmla="*/ 630250 h 630251"/>
                <a:gd name="connsiteX4" fmla="*/ 0 w 1286988"/>
                <a:gd name="connsiteY4" fmla="*/ 630238 h 630251"/>
                <a:gd name="connsiteX5" fmla="*/ 0 w 1286988"/>
                <a:gd name="connsiteY5" fmla="*/ 0 h 630251"/>
                <a:gd name="connsiteX0" fmla="*/ 0 w 1291107"/>
                <a:gd name="connsiteY0" fmla="*/ 0 h 630251"/>
                <a:gd name="connsiteX1" fmla="*/ 1279193 w 1291107"/>
                <a:gd name="connsiteY1" fmla="*/ 0 h 630251"/>
                <a:gd name="connsiteX2" fmla="*/ 1291107 w 1291107"/>
                <a:gd name="connsiteY2" fmla="*/ 498753 h 630251"/>
                <a:gd name="connsiteX3" fmla="*/ 655654 w 1291107"/>
                <a:gd name="connsiteY3" fmla="*/ 630250 h 630251"/>
                <a:gd name="connsiteX4" fmla="*/ 0 w 1291107"/>
                <a:gd name="connsiteY4" fmla="*/ 630238 h 630251"/>
                <a:gd name="connsiteX5" fmla="*/ 0 w 1291107"/>
                <a:gd name="connsiteY5" fmla="*/ 0 h 630251"/>
                <a:gd name="connsiteX0" fmla="*/ 0 w 1303464"/>
                <a:gd name="connsiteY0" fmla="*/ 0 h 630251"/>
                <a:gd name="connsiteX1" fmla="*/ 1279193 w 1303464"/>
                <a:gd name="connsiteY1" fmla="*/ 0 h 630251"/>
                <a:gd name="connsiteX2" fmla="*/ 1303464 w 1303464"/>
                <a:gd name="connsiteY2" fmla="*/ 500452 h 630251"/>
                <a:gd name="connsiteX3" fmla="*/ 655654 w 1303464"/>
                <a:gd name="connsiteY3" fmla="*/ 630250 h 630251"/>
                <a:gd name="connsiteX4" fmla="*/ 0 w 1303464"/>
                <a:gd name="connsiteY4" fmla="*/ 630238 h 630251"/>
                <a:gd name="connsiteX5" fmla="*/ 0 w 1303464"/>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2869" h="630251">
                  <a:moveTo>
                    <a:pt x="0" y="0"/>
                  </a:moveTo>
                  <a:lnTo>
                    <a:pt x="1279193" y="0"/>
                  </a:lnTo>
                  <a:cubicBezTo>
                    <a:pt x="1279142" y="136342"/>
                    <a:pt x="1278048" y="380809"/>
                    <a:pt x="1282869" y="500452"/>
                  </a:cubicBezTo>
                  <a:cubicBezTo>
                    <a:pt x="1282441" y="569436"/>
                    <a:pt x="1247290" y="630560"/>
                    <a:pt x="655654" y="630250"/>
                  </a:cubicBezTo>
                  <a:lnTo>
                    <a:pt x="0" y="630238"/>
                  </a:lnTo>
                  <a:lnTo>
                    <a:pt x="0" y="0"/>
                  </a:lnTo>
                  <a:close/>
                </a:path>
              </a:pathLst>
            </a:custGeom>
            <a:solidFill>
              <a:srgbClr val="E6F0EC"/>
            </a:solidFill>
            <a:ln>
              <a:noFill/>
            </a:ln>
          </p:spPr>
          <p:txBody>
            <a:bodyPr wrap="square" lIns="72000" tIns="756000" rIns="72000" rtlCol="0">
              <a:noAutofit/>
            </a:bodyPr>
            <a:lstStyle/>
            <a:p>
              <a:pPr>
                <a:lnSpc>
                  <a:spcPts val="1200"/>
                </a:lnSpc>
                <a:spcAft>
                  <a:spcPts val="1200"/>
                </a:spcAft>
              </a:pPr>
              <a:r>
                <a:rPr lang="en-GB" sz="1000" b="1" dirty="0" smtClean="0">
                  <a:solidFill>
                    <a:srgbClr val="006941"/>
                  </a:solidFill>
                </a:rPr>
                <a:t>ECDL </a:t>
              </a:r>
            </a:p>
            <a:p>
              <a:pPr>
                <a:lnSpc>
                  <a:spcPts val="1200"/>
                </a:lnSpc>
                <a:spcAft>
                  <a:spcPts val="1200"/>
                </a:spcAft>
              </a:pPr>
              <a:r>
                <a:rPr lang="en-GB" sz="1000" b="1" dirty="0" smtClean="0">
                  <a:solidFill>
                    <a:srgbClr val="006941"/>
                  </a:solidFill>
                </a:rPr>
                <a:t>Digital skills </a:t>
              </a:r>
            </a:p>
            <a:p>
              <a:pPr>
                <a:lnSpc>
                  <a:spcPts val="1200"/>
                </a:lnSpc>
                <a:spcAft>
                  <a:spcPts val="1200"/>
                </a:spcAft>
              </a:pPr>
              <a:r>
                <a:rPr lang="en-GB" sz="1000" b="1" dirty="0" smtClean="0">
                  <a:solidFill>
                    <a:srgbClr val="006941"/>
                  </a:solidFill>
                </a:rPr>
                <a:t>ITQs </a:t>
              </a:r>
            </a:p>
            <a:p>
              <a:pPr>
                <a:lnSpc>
                  <a:spcPts val="1200"/>
                </a:lnSpc>
                <a:spcAft>
                  <a:spcPts val="1200"/>
                </a:spcAft>
              </a:pPr>
              <a:r>
                <a:rPr lang="en-GB" sz="1000" b="1" dirty="0" smtClean="0">
                  <a:solidFill>
                    <a:srgbClr val="006941"/>
                  </a:solidFill>
                </a:rPr>
                <a:t>Computer and online basics </a:t>
              </a:r>
            </a:p>
            <a:p>
              <a:pPr>
                <a:lnSpc>
                  <a:spcPts val="1200"/>
                </a:lnSpc>
                <a:spcAft>
                  <a:spcPts val="1200"/>
                </a:spcAft>
              </a:pPr>
              <a:r>
                <a:rPr lang="en-GB" sz="1000" b="1" dirty="0" smtClean="0">
                  <a:solidFill>
                    <a:srgbClr val="006941"/>
                  </a:solidFill>
                </a:rPr>
                <a:t>e-safety </a:t>
              </a:r>
            </a:p>
            <a:p>
              <a:pPr>
                <a:lnSpc>
                  <a:spcPts val="1200"/>
                </a:lnSpc>
                <a:spcAft>
                  <a:spcPts val="1200"/>
                </a:spcAft>
              </a:pPr>
              <a:r>
                <a:rPr lang="en-GB" sz="1000" b="1" dirty="0" smtClean="0">
                  <a:solidFill>
                    <a:srgbClr val="006941"/>
                  </a:solidFill>
                </a:rPr>
                <a:t>HEQ &amp; IMIS </a:t>
              </a:r>
            </a:p>
            <a:p>
              <a:pPr>
                <a:lnSpc>
                  <a:spcPts val="1200"/>
                </a:lnSpc>
                <a:spcAft>
                  <a:spcPts val="1200"/>
                </a:spcAft>
              </a:pPr>
              <a:r>
                <a:rPr lang="en-GB" sz="1000" b="1" dirty="0" smtClean="0">
                  <a:solidFill>
                    <a:srgbClr val="006941"/>
                  </a:solidFill>
                </a:rPr>
                <a:t>Apprenticeships</a:t>
              </a:r>
              <a:endParaRPr lang="en-GB" sz="1000" b="1" dirty="0">
                <a:solidFill>
                  <a:srgbClr val="006941"/>
                </a:solidFill>
              </a:endParaRPr>
            </a:p>
          </p:txBody>
        </p:sp>
        <p:cxnSp>
          <p:nvCxnSpPr>
            <p:cNvPr id="18" name="Straight Connector 17"/>
            <p:cNvCxnSpPr/>
            <p:nvPr userDrawn="1"/>
          </p:nvCxnSpPr>
          <p:spPr>
            <a:xfrm>
              <a:off x="3240104" y="1562400"/>
              <a:ext cx="2268000" cy="0"/>
            </a:xfrm>
            <a:prstGeom prst="line">
              <a:avLst/>
            </a:prstGeom>
            <a:ln w="82550">
              <a:solidFill>
                <a:srgbClr val="156570"/>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userDrawn="1"/>
          </p:nvSpPr>
          <p:spPr>
            <a:xfrm>
              <a:off x="5308432" y="1319879"/>
              <a:ext cx="1272994" cy="630250"/>
            </a:xfrm>
            <a:custGeom>
              <a:avLst/>
              <a:gdLst>
                <a:gd name="connsiteX0" fmla="*/ 0 w 1272369"/>
                <a:gd name="connsiteY0" fmla="*/ 0 h 630238"/>
                <a:gd name="connsiteX1" fmla="*/ 1272369 w 1272369"/>
                <a:gd name="connsiteY1" fmla="*/ 0 h 630238"/>
                <a:gd name="connsiteX2" fmla="*/ 1272369 w 1272369"/>
                <a:gd name="connsiteY2" fmla="*/ 630238 h 630238"/>
                <a:gd name="connsiteX3" fmla="*/ 0 w 1272369"/>
                <a:gd name="connsiteY3" fmla="*/ 630238 h 630238"/>
                <a:gd name="connsiteX4" fmla="*/ 0 w 1272369"/>
                <a:gd name="connsiteY4" fmla="*/ 0 h 630238"/>
                <a:gd name="connsiteX0" fmla="*/ 0 w 1272369"/>
                <a:gd name="connsiteY0" fmla="*/ 0 h 630250"/>
                <a:gd name="connsiteX1" fmla="*/ 1272369 w 1272369"/>
                <a:gd name="connsiteY1" fmla="*/ 0 h 630250"/>
                <a:gd name="connsiteX2" fmla="*/ 1272369 w 1272369"/>
                <a:gd name="connsiteY2" fmla="*/ 630238 h 630250"/>
                <a:gd name="connsiteX3" fmla="*/ 710984 w 1272369"/>
                <a:gd name="connsiteY3" fmla="*/ 630250 h 630250"/>
                <a:gd name="connsiteX4" fmla="*/ 0 w 1272369"/>
                <a:gd name="connsiteY4" fmla="*/ 630238 h 630250"/>
                <a:gd name="connsiteX5" fmla="*/ 0 w 1272369"/>
                <a:gd name="connsiteY5" fmla="*/ 0 h 630250"/>
                <a:gd name="connsiteX0" fmla="*/ 0 w 1272369"/>
                <a:gd name="connsiteY0" fmla="*/ 0 h 630250"/>
                <a:gd name="connsiteX1" fmla="*/ 1272369 w 1272369"/>
                <a:gd name="connsiteY1" fmla="*/ 0 h 630250"/>
                <a:gd name="connsiteX2" fmla="*/ 710984 w 1272369"/>
                <a:gd name="connsiteY2" fmla="*/ 630250 h 630250"/>
                <a:gd name="connsiteX3" fmla="*/ 0 w 1272369"/>
                <a:gd name="connsiteY3" fmla="*/ 630238 h 630250"/>
                <a:gd name="connsiteX4" fmla="*/ 0 w 1272369"/>
                <a:gd name="connsiteY4" fmla="*/ 0 h 630250"/>
                <a:gd name="connsiteX0" fmla="*/ 0 w 1272393"/>
                <a:gd name="connsiteY0" fmla="*/ 0 h 630250"/>
                <a:gd name="connsiteX1" fmla="*/ 1272369 w 1272393"/>
                <a:gd name="connsiteY1" fmla="*/ 0 h 630250"/>
                <a:gd name="connsiteX2" fmla="*/ 710984 w 1272393"/>
                <a:gd name="connsiteY2" fmla="*/ 630250 h 630250"/>
                <a:gd name="connsiteX3" fmla="*/ 0 w 1272393"/>
                <a:gd name="connsiteY3" fmla="*/ 630238 h 630250"/>
                <a:gd name="connsiteX4" fmla="*/ 0 w 1272393"/>
                <a:gd name="connsiteY4" fmla="*/ 0 h 630250"/>
                <a:gd name="connsiteX0" fmla="*/ 0 w 1272424"/>
                <a:gd name="connsiteY0" fmla="*/ 0 h 630250"/>
                <a:gd name="connsiteX1" fmla="*/ 1272369 w 1272424"/>
                <a:gd name="connsiteY1" fmla="*/ 0 h 630250"/>
                <a:gd name="connsiteX2" fmla="*/ 710984 w 1272424"/>
                <a:gd name="connsiteY2" fmla="*/ 630250 h 630250"/>
                <a:gd name="connsiteX3" fmla="*/ 0 w 1272424"/>
                <a:gd name="connsiteY3" fmla="*/ 630238 h 630250"/>
                <a:gd name="connsiteX4" fmla="*/ 0 w 1272424"/>
                <a:gd name="connsiteY4" fmla="*/ 0 h 630250"/>
                <a:gd name="connsiteX0" fmla="*/ 0 w 1272968"/>
                <a:gd name="connsiteY0" fmla="*/ 0 h 630250"/>
                <a:gd name="connsiteX1" fmla="*/ 1272369 w 1272968"/>
                <a:gd name="connsiteY1" fmla="*/ 0 h 630250"/>
                <a:gd name="connsiteX2" fmla="*/ 710984 w 1272968"/>
                <a:gd name="connsiteY2" fmla="*/ 630250 h 630250"/>
                <a:gd name="connsiteX3" fmla="*/ 0 w 1272968"/>
                <a:gd name="connsiteY3" fmla="*/ 630238 h 630250"/>
                <a:gd name="connsiteX4" fmla="*/ 0 w 1272968"/>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817"/>
                <a:gd name="connsiteY0" fmla="*/ 0 h 630250"/>
                <a:gd name="connsiteX1" fmla="*/ 1272369 w 1272817"/>
                <a:gd name="connsiteY1" fmla="*/ 0 h 630250"/>
                <a:gd name="connsiteX2" fmla="*/ 655654 w 1272817"/>
                <a:gd name="connsiteY2" fmla="*/ 630250 h 630250"/>
                <a:gd name="connsiteX3" fmla="*/ 0 w 1272817"/>
                <a:gd name="connsiteY3" fmla="*/ 630238 h 630250"/>
                <a:gd name="connsiteX4" fmla="*/ 0 w 1272817"/>
                <a:gd name="connsiteY4" fmla="*/ 0 h 630250"/>
                <a:gd name="connsiteX0" fmla="*/ 0 w 1272994"/>
                <a:gd name="connsiteY0" fmla="*/ 0 h 630250"/>
                <a:gd name="connsiteX1" fmla="*/ 1272369 w 1272994"/>
                <a:gd name="connsiteY1" fmla="*/ 0 h 630250"/>
                <a:gd name="connsiteX2" fmla="*/ 655654 w 1272994"/>
                <a:gd name="connsiteY2" fmla="*/ 630250 h 630250"/>
                <a:gd name="connsiteX3" fmla="*/ 0 w 1272994"/>
                <a:gd name="connsiteY3" fmla="*/ 630238 h 630250"/>
                <a:gd name="connsiteX4" fmla="*/ 0 w 1272994"/>
                <a:gd name="connsiteY4" fmla="*/ 0 h 630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2994" h="630250">
                  <a:moveTo>
                    <a:pt x="0" y="0"/>
                  </a:moveTo>
                  <a:lnTo>
                    <a:pt x="1272369" y="0"/>
                  </a:lnTo>
                  <a:cubicBezTo>
                    <a:pt x="1284589" y="474435"/>
                    <a:pt x="1119266" y="610917"/>
                    <a:pt x="655654" y="630250"/>
                  </a:cubicBezTo>
                  <a:lnTo>
                    <a:pt x="0" y="630238"/>
                  </a:lnTo>
                  <a:lnTo>
                    <a:pt x="0" y="0"/>
                  </a:lnTo>
                  <a:close/>
                </a:path>
              </a:pathLst>
            </a:custGeom>
            <a:solidFill>
              <a:schemeClr val="accent3"/>
            </a:solidFill>
            <a:ln>
              <a:noFill/>
            </a:ln>
          </p:spPr>
          <p:txBody>
            <a:bodyPr wrap="square" lIns="72000" tIns="72000" rIns="72000" rtlCol="0">
              <a:noAutofit/>
            </a:bodyPr>
            <a:lstStyle/>
            <a:p>
              <a:r>
                <a:rPr lang="en-GB" sz="1200" b="1" dirty="0" smtClean="0">
                  <a:solidFill>
                    <a:prstClr val="white"/>
                  </a:solidFill>
                </a:rPr>
                <a:t>Organisational maturity </a:t>
              </a:r>
            </a:p>
          </p:txBody>
        </p:sp>
        <p:sp>
          <p:nvSpPr>
            <p:cNvPr id="15" name="TextBox 14"/>
            <p:cNvSpPr txBox="1"/>
            <p:nvPr userDrawn="1"/>
          </p:nvSpPr>
          <p:spPr>
            <a:xfrm>
              <a:off x="3849049" y="1319879"/>
              <a:ext cx="1272994" cy="630250"/>
            </a:xfrm>
            <a:custGeom>
              <a:avLst/>
              <a:gdLst>
                <a:gd name="connsiteX0" fmla="*/ 0 w 1272369"/>
                <a:gd name="connsiteY0" fmla="*/ 0 h 630238"/>
                <a:gd name="connsiteX1" fmla="*/ 1272369 w 1272369"/>
                <a:gd name="connsiteY1" fmla="*/ 0 h 630238"/>
                <a:gd name="connsiteX2" fmla="*/ 1272369 w 1272369"/>
                <a:gd name="connsiteY2" fmla="*/ 630238 h 630238"/>
                <a:gd name="connsiteX3" fmla="*/ 0 w 1272369"/>
                <a:gd name="connsiteY3" fmla="*/ 630238 h 630238"/>
                <a:gd name="connsiteX4" fmla="*/ 0 w 1272369"/>
                <a:gd name="connsiteY4" fmla="*/ 0 h 630238"/>
                <a:gd name="connsiteX0" fmla="*/ 0 w 1272369"/>
                <a:gd name="connsiteY0" fmla="*/ 0 h 630250"/>
                <a:gd name="connsiteX1" fmla="*/ 1272369 w 1272369"/>
                <a:gd name="connsiteY1" fmla="*/ 0 h 630250"/>
                <a:gd name="connsiteX2" fmla="*/ 1272369 w 1272369"/>
                <a:gd name="connsiteY2" fmla="*/ 630238 h 630250"/>
                <a:gd name="connsiteX3" fmla="*/ 710984 w 1272369"/>
                <a:gd name="connsiteY3" fmla="*/ 630250 h 630250"/>
                <a:gd name="connsiteX4" fmla="*/ 0 w 1272369"/>
                <a:gd name="connsiteY4" fmla="*/ 630238 h 630250"/>
                <a:gd name="connsiteX5" fmla="*/ 0 w 1272369"/>
                <a:gd name="connsiteY5" fmla="*/ 0 h 630250"/>
                <a:gd name="connsiteX0" fmla="*/ 0 w 1272369"/>
                <a:gd name="connsiteY0" fmla="*/ 0 h 630250"/>
                <a:gd name="connsiteX1" fmla="*/ 1272369 w 1272369"/>
                <a:gd name="connsiteY1" fmla="*/ 0 h 630250"/>
                <a:gd name="connsiteX2" fmla="*/ 710984 w 1272369"/>
                <a:gd name="connsiteY2" fmla="*/ 630250 h 630250"/>
                <a:gd name="connsiteX3" fmla="*/ 0 w 1272369"/>
                <a:gd name="connsiteY3" fmla="*/ 630238 h 630250"/>
                <a:gd name="connsiteX4" fmla="*/ 0 w 1272369"/>
                <a:gd name="connsiteY4" fmla="*/ 0 h 630250"/>
                <a:gd name="connsiteX0" fmla="*/ 0 w 1272393"/>
                <a:gd name="connsiteY0" fmla="*/ 0 h 630250"/>
                <a:gd name="connsiteX1" fmla="*/ 1272369 w 1272393"/>
                <a:gd name="connsiteY1" fmla="*/ 0 h 630250"/>
                <a:gd name="connsiteX2" fmla="*/ 710984 w 1272393"/>
                <a:gd name="connsiteY2" fmla="*/ 630250 h 630250"/>
                <a:gd name="connsiteX3" fmla="*/ 0 w 1272393"/>
                <a:gd name="connsiteY3" fmla="*/ 630238 h 630250"/>
                <a:gd name="connsiteX4" fmla="*/ 0 w 1272393"/>
                <a:gd name="connsiteY4" fmla="*/ 0 h 630250"/>
                <a:gd name="connsiteX0" fmla="*/ 0 w 1272424"/>
                <a:gd name="connsiteY0" fmla="*/ 0 h 630250"/>
                <a:gd name="connsiteX1" fmla="*/ 1272369 w 1272424"/>
                <a:gd name="connsiteY1" fmla="*/ 0 h 630250"/>
                <a:gd name="connsiteX2" fmla="*/ 710984 w 1272424"/>
                <a:gd name="connsiteY2" fmla="*/ 630250 h 630250"/>
                <a:gd name="connsiteX3" fmla="*/ 0 w 1272424"/>
                <a:gd name="connsiteY3" fmla="*/ 630238 h 630250"/>
                <a:gd name="connsiteX4" fmla="*/ 0 w 1272424"/>
                <a:gd name="connsiteY4" fmla="*/ 0 h 630250"/>
                <a:gd name="connsiteX0" fmla="*/ 0 w 1272968"/>
                <a:gd name="connsiteY0" fmla="*/ 0 h 630250"/>
                <a:gd name="connsiteX1" fmla="*/ 1272369 w 1272968"/>
                <a:gd name="connsiteY1" fmla="*/ 0 h 630250"/>
                <a:gd name="connsiteX2" fmla="*/ 710984 w 1272968"/>
                <a:gd name="connsiteY2" fmla="*/ 630250 h 630250"/>
                <a:gd name="connsiteX3" fmla="*/ 0 w 1272968"/>
                <a:gd name="connsiteY3" fmla="*/ 630238 h 630250"/>
                <a:gd name="connsiteX4" fmla="*/ 0 w 1272968"/>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817"/>
                <a:gd name="connsiteY0" fmla="*/ 0 h 630250"/>
                <a:gd name="connsiteX1" fmla="*/ 1272369 w 1272817"/>
                <a:gd name="connsiteY1" fmla="*/ 0 h 630250"/>
                <a:gd name="connsiteX2" fmla="*/ 655654 w 1272817"/>
                <a:gd name="connsiteY2" fmla="*/ 630250 h 630250"/>
                <a:gd name="connsiteX3" fmla="*/ 0 w 1272817"/>
                <a:gd name="connsiteY3" fmla="*/ 630238 h 630250"/>
                <a:gd name="connsiteX4" fmla="*/ 0 w 1272817"/>
                <a:gd name="connsiteY4" fmla="*/ 0 h 630250"/>
                <a:gd name="connsiteX0" fmla="*/ 0 w 1272994"/>
                <a:gd name="connsiteY0" fmla="*/ 0 h 630250"/>
                <a:gd name="connsiteX1" fmla="*/ 1272369 w 1272994"/>
                <a:gd name="connsiteY1" fmla="*/ 0 h 630250"/>
                <a:gd name="connsiteX2" fmla="*/ 655654 w 1272994"/>
                <a:gd name="connsiteY2" fmla="*/ 630250 h 630250"/>
                <a:gd name="connsiteX3" fmla="*/ 0 w 1272994"/>
                <a:gd name="connsiteY3" fmla="*/ 630238 h 630250"/>
                <a:gd name="connsiteX4" fmla="*/ 0 w 1272994"/>
                <a:gd name="connsiteY4" fmla="*/ 0 h 630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2994" h="630250">
                  <a:moveTo>
                    <a:pt x="0" y="0"/>
                  </a:moveTo>
                  <a:lnTo>
                    <a:pt x="1272369" y="0"/>
                  </a:lnTo>
                  <a:cubicBezTo>
                    <a:pt x="1284589" y="474435"/>
                    <a:pt x="1119266" y="610917"/>
                    <a:pt x="655654" y="630250"/>
                  </a:cubicBezTo>
                  <a:lnTo>
                    <a:pt x="0" y="630238"/>
                  </a:lnTo>
                  <a:lnTo>
                    <a:pt x="0" y="0"/>
                  </a:lnTo>
                  <a:close/>
                </a:path>
              </a:pathLst>
            </a:custGeom>
            <a:solidFill>
              <a:schemeClr val="accent2"/>
            </a:solidFill>
            <a:ln>
              <a:noFill/>
            </a:ln>
          </p:spPr>
          <p:txBody>
            <a:bodyPr wrap="square" lIns="72000" tIns="72000" rIns="72000" rtlCol="0">
              <a:noAutofit/>
            </a:bodyPr>
            <a:lstStyle/>
            <a:p>
              <a:r>
                <a:rPr lang="en-GB" sz="1200" b="1" dirty="0" smtClean="0">
                  <a:solidFill>
                    <a:prstClr val="white"/>
                  </a:solidFill>
                </a:rPr>
                <a:t>Professionals </a:t>
              </a:r>
            </a:p>
          </p:txBody>
        </p:sp>
        <p:sp>
          <p:nvSpPr>
            <p:cNvPr id="3" name="TextBox 2"/>
            <p:cNvSpPr txBox="1"/>
            <p:nvPr userDrawn="1"/>
          </p:nvSpPr>
          <p:spPr>
            <a:xfrm>
              <a:off x="2378909" y="1319892"/>
              <a:ext cx="1272994" cy="630250"/>
            </a:xfrm>
            <a:custGeom>
              <a:avLst/>
              <a:gdLst>
                <a:gd name="connsiteX0" fmla="*/ 0 w 1272369"/>
                <a:gd name="connsiteY0" fmla="*/ 0 h 630238"/>
                <a:gd name="connsiteX1" fmla="*/ 1272369 w 1272369"/>
                <a:gd name="connsiteY1" fmla="*/ 0 h 630238"/>
                <a:gd name="connsiteX2" fmla="*/ 1272369 w 1272369"/>
                <a:gd name="connsiteY2" fmla="*/ 630238 h 630238"/>
                <a:gd name="connsiteX3" fmla="*/ 0 w 1272369"/>
                <a:gd name="connsiteY3" fmla="*/ 630238 h 630238"/>
                <a:gd name="connsiteX4" fmla="*/ 0 w 1272369"/>
                <a:gd name="connsiteY4" fmla="*/ 0 h 630238"/>
                <a:gd name="connsiteX0" fmla="*/ 0 w 1272369"/>
                <a:gd name="connsiteY0" fmla="*/ 0 h 630250"/>
                <a:gd name="connsiteX1" fmla="*/ 1272369 w 1272369"/>
                <a:gd name="connsiteY1" fmla="*/ 0 h 630250"/>
                <a:gd name="connsiteX2" fmla="*/ 1272369 w 1272369"/>
                <a:gd name="connsiteY2" fmla="*/ 630238 h 630250"/>
                <a:gd name="connsiteX3" fmla="*/ 710984 w 1272369"/>
                <a:gd name="connsiteY3" fmla="*/ 630250 h 630250"/>
                <a:gd name="connsiteX4" fmla="*/ 0 w 1272369"/>
                <a:gd name="connsiteY4" fmla="*/ 630238 h 630250"/>
                <a:gd name="connsiteX5" fmla="*/ 0 w 1272369"/>
                <a:gd name="connsiteY5" fmla="*/ 0 h 630250"/>
                <a:gd name="connsiteX0" fmla="*/ 0 w 1272369"/>
                <a:gd name="connsiteY0" fmla="*/ 0 h 630250"/>
                <a:gd name="connsiteX1" fmla="*/ 1272369 w 1272369"/>
                <a:gd name="connsiteY1" fmla="*/ 0 h 630250"/>
                <a:gd name="connsiteX2" fmla="*/ 710984 w 1272369"/>
                <a:gd name="connsiteY2" fmla="*/ 630250 h 630250"/>
                <a:gd name="connsiteX3" fmla="*/ 0 w 1272369"/>
                <a:gd name="connsiteY3" fmla="*/ 630238 h 630250"/>
                <a:gd name="connsiteX4" fmla="*/ 0 w 1272369"/>
                <a:gd name="connsiteY4" fmla="*/ 0 h 630250"/>
                <a:gd name="connsiteX0" fmla="*/ 0 w 1272393"/>
                <a:gd name="connsiteY0" fmla="*/ 0 h 630250"/>
                <a:gd name="connsiteX1" fmla="*/ 1272369 w 1272393"/>
                <a:gd name="connsiteY1" fmla="*/ 0 h 630250"/>
                <a:gd name="connsiteX2" fmla="*/ 710984 w 1272393"/>
                <a:gd name="connsiteY2" fmla="*/ 630250 h 630250"/>
                <a:gd name="connsiteX3" fmla="*/ 0 w 1272393"/>
                <a:gd name="connsiteY3" fmla="*/ 630238 h 630250"/>
                <a:gd name="connsiteX4" fmla="*/ 0 w 1272393"/>
                <a:gd name="connsiteY4" fmla="*/ 0 h 630250"/>
                <a:gd name="connsiteX0" fmla="*/ 0 w 1272424"/>
                <a:gd name="connsiteY0" fmla="*/ 0 h 630250"/>
                <a:gd name="connsiteX1" fmla="*/ 1272369 w 1272424"/>
                <a:gd name="connsiteY1" fmla="*/ 0 h 630250"/>
                <a:gd name="connsiteX2" fmla="*/ 710984 w 1272424"/>
                <a:gd name="connsiteY2" fmla="*/ 630250 h 630250"/>
                <a:gd name="connsiteX3" fmla="*/ 0 w 1272424"/>
                <a:gd name="connsiteY3" fmla="*/ 630238 h 630250"/>
                <a:gd name="connsiteX4" fmla="*/ 0 w 1272424"/>
                <a:gd name="connsiteY4" fmla="*/ 0 h 630250"/>
                <a:gd name="connsiteX0" fmla="*/ 0 w 1272968"/>
                <a:gd name="connsiteY0" fmla="*/ 0 h 630250"/>
                <a:gd name="connsiteX1" fmla="*/ 1272369 w 1272968"/>
                <a:gd name="connsiteY1" fmla="*/ 0 h 630250"/>
                <a:gd name="connsiteX2" fmla="*/ 710984 w 1272968"/>
                <a:gd name="connsiteY2" fmla="*/ 630250 h 630250"/>
                <a:gd name="connsiteX3" fmla="*/ 0 w 1272968"/>
                <a:gd name="connsiteY3" fmla="*/ 630238 h 630250"/>
                <a:gd name="connsiteX4" fmla="*/ 0 w 1272968"/>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817"/>
                <a:gd name="connsiteY0" fmla="*/ 0 h 630250"/>
                <a:gd name="connsiteX1" fmla="*/ 1272369 w 1272817"/>
                <a:gd name="connsiteY1" fmla="*/ 0 h 630250"/>
                <a:gd name="connsiteX2" fmla="*/ 655654 w 1272817"/>
                <a:gd name="connsiteY2" fmla="*/ 630250 h 630250"/>
                <a:gd name="connsiteX3" fmla="*/ 0 w 1272817"/>
                <a:gd name="connsiteY3" fmla="*/ 630238 h 630250"/>
                <a:gd name="connsiteX4" fmla="*/ 0 w 1272817"/>
                <a:gd name="connsiteY4" fmla="*/ 0 h 630250"/>
                <a:gd name="connsiteX0" fmla="*/ 0 w 1272994"/>
                <a:gd name="connsiteY0" fmla="*/ 0 h 630250"/>
                <a:gd name="connsiteX1" fmla="*/ 1272369 w 1272994"/>
                <a:gd name="connsiteY1" fmla="*/ 0 h 630250"/>
                <a:gd name="connsiteX2" fmla="*/ 655654 w 1272994"/>
                <a:gd name="connsiteY2" fmla="*/ 630250 h 630250"/>
                <a:gd name="connsiteX3" fmla="*/ 0 w 1272994"/>
                <a:gd name="connsiteY3" fmla="*/ 630238 h 630250"/>
                <a:gd name="connsiteX4" fmla="*/ 0 w 1272994"/>
                <a:gd name="connsiteY4" fmla="*/ 0 h 630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2994" h="630250">
                  <a:moveTo>
                    <a:pt x="0" y="0"/>
                  </a:moveTo>
                  <a:lnTo>
                    <a:pt x="1272369" y="0"/>
                  </a:lnTo>
                  <a:cubicBezTo>
                    <a:pt x="1284589" y="474435"/>
                    <a:pt x="1119266" y="610917"/>
                    <a:pt x="655654" y="630250"/>
                  </a:cubicBezTo>
                  <a:lnTo>
                    <a:pt x="0" y="630238"/>
                  </a:lnTo>
                  <a:lnTo>
                    <a:pt x="0" y="0"/>
                  </a:lnTo>
                  <a:close/>
                </a:path>
              </a:pathLst>
            </a:custGeom>
            <a:solidFill>
              <a:schemeClr val="tx2"/>
            </a:solidFill>
            <a:ln>
              <a:noFill/>
            </a:ln>
          </p:spPr>
          <p:txBody>
            <a:bodyPr wrap="square" lIns="72000" tIns="72000" rIns="72000" rtlCol="0">
              <a:noAutofit/>
            </a:bodyPr>
            <a:lstStyle/>
            <a:p>
              <a:r>
                <a:rPr lang="en-GB" sz="1200" b="1" dirty="0" smtClean="0">
                  <a:solidFill>
                    <a:prstClr val="white"/>
                  </a:solidFill>
                </a:rPr>
                <a:t>Education</a:t>
              </a:r>
              <a:endParaRPr lang="en-GB" sz="1200" b="1" dirty="0">
                <a:solidFill>
                  <a:prstClr val="white"/>
                </a:solidFill>
              </a:endParaRPr>
            </a:p>
          </p:txBody>
        </p:sp>
      </p:grpSp>
      <p:sp>
        <p:nvSpPr>
          <p:cNvPr id="2" name="Title 1"/>
          <p:cNvSpPr>
            <a:spLocks noGrp="1"/>
          </p:cNvSpPr>
          <p:nvPr>
            <p:ph type="title"/>
          </p:nvPr>
        </p:nvSpPr>
        <p:spPr/>
        <p:txBody>
          <a:bodyPr/>
          <a:lstStyle/>
          <a:p>
            <a:r>
              <a:rPr lang="en-US" smtClean="0"/>
              <a:t>Click to edit Master title style</a:t>
            </a:r>
            <a:endParaRPr lang="en-GB" dirty="0"/>
          </a:p>
        </p:txBody>
      </p:sp>
      <p:sp>
        <p:nvSpPr>
          <p:cNvPr id="8" name="Slide Number Placeholder 5"/>
          <p:cNvSpPr>
            <a:spLocks noGrp="1"/>
          </p:cNvSpPr>
          <p:nvPr>
            <p:ph type="sldNum" sz="quarter" idx="4"/>
          </p:nvPr>
        </p:nvSpPr>
        <p:spPr>
          <a:xfrm>
            <a:off x="5904001" y="6336000"/>
            <a:ext cx="6060489" cy="352146"/>
          </a:xfrm>
          <a:custGeom>
            <a:avLst/>
            <a:gdLst>
              <a:gd name="connsiteX0" fmla="*/ 0 w 4545367"/>
              <a:gd name="connsiteY0" fmla="*/ 0 h 343270"/>
              <a:gd name="connsiteX1" fmla="*/ 4545367 w 4545367"/>
              <a:gd name="connsiteY1" fmla="*/ 0 h 343270"/>
              <a:gd name="connsiteX2" fmla="*/ 4545367 w 4545367"/>
              <a:gd name="connsiteY2" fmla="*/ 34327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545367 w 4545367"/>
              <a:gd name="connsiteY2" fmla="*/ 343270 h 343270"/>
              <a:gd name="connsiteX3" fmla="*/ 4184342 w 4545367"/>
              <a:gd name="connsiteY3" fmla="*/ 340310 h 343270"/>
              <a:gd name="connsiteX4" fmla="*/ 0 w 4545367"/>
              <a:gd name="connsiteY4" fmla="*/ 343270 h 343270"/>
              <a:gd name="connsiteX5" fmla="*/ 0 w 4545367"/>
              <a:gd name="connsiteY5"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45367" h="343270">
                <a:moveTo>
                  <a:pt x="0" y="0"/>
                </a:moveTo>
                <a:lnTo>
                  <a:pt x="4545367" y="0"/>
                </a:lnTo>
                <a:cubicBezTo>
                  <a:pt x="4540435" y="371262"/>
                  <a:pt x="4278051" y="336364"/>
                  <a:pt x="4184342" y="340310"/>
                </a:cubicBezTo>
                <a:lnTo>
                  <a:pt x="0" y="343270"/>
                </a:lnTo>
                <a:lnTo>
                  <a:pt x="0" y="0"/>
                </a:lnTo>
                <a:close/>
              </a:path>
            </a:pathLst>
          </a:custGeom>
          <a:gradFill flip="none" rotWithShape="1">
            <a:gsLst>
              <a:gs pos="0">
                <a:schemeClr val="bg2">
                  <a:alpha val="50000"/>
                </a:schemeClr>
              </a:gs>
              <a:gs pos="6000">
                <a:schemeClr val="accent1">
                  <a:tint val="44500"/>
                  <a:satMod val="160000"/>
                  <a:alpha val="50000"/>
                </a:schemeClr>
              </a:gs>
              <a:gs pos="100000">
                <a:schemeClr val="bg1"/>
              </a:gs>
            </a:gsLst>
            <a:lin ang="10800000" scaled="1"/>
            <a:tileRect/>
          </a:gradFill>
        </p:spPr>
        <p:txBody>
          <a:bodyPr vert="horz" lIns="0" tIns="108000" rIns="288000" bIns="0" rtlCol="0" anchor="t" anchorCtr="0">
            <a:noAutofit/>
          </a:bodyPr>
          <a:lstStyle>
            <a:lvl1pPr algn="r">
              <a:defRPr sz="900" b="0">
                <a:solidFill>
                  <a:schemeClr val="tx2"/>
                </a:solidFill>
                <a:latin typeface="Arial" panose="020B0604020202020204" pitchFamily="34" charset="0"/>
                <a:cs typeface="Arial" panose="020B0604020202020204" pitchFamily="34" charset="0"/>
              </a:defRPr>
            </a:lvl1pPr>
          </a:lstStyle>
          <a:p>
            <a:r>
              <a:rPr lang="en-GB" dirty="0" smtClean="0">
                <a:solidFill>
                  <a:srgbClr val="006941"/>
                </a:solidFill>
              </a:rPr>
              <a:t>bcs.org </a:t>
            </a:r>
            <a:r>
              <a:rPr lang="en-GB" dirty="0" smtClean="0">
                <a:solidFill>
                  <a:srgbClr val="006941"/>
                </a:solidFill>
                <a:latin typeface="Arial"/>
                <a:cs typeface="Arial"/>
              </a:rPr>
              <a:t>| </a:t>
            </a:r>
            <a:fld id="{D4F935E4-DB8F-4A13-86B5-B07B5640A265}" type="slidenum">
              <a:rPr lang="en-GB" smtClean="0">
                <a:solidFill>
                  <a:srgbClr val="006941"/>
                </a:solidFill>
              </a:rPr>
              <a:pPr/>
              <a:t>‹#›</a:t>
            </a:fld>
            <a:endParaRPr lang="en-GB" dirty="0">
              <a:solidFill>
                <a:srgbClr val="006941"/>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0000" y="6336000"/>
            <a:ext cx="1707739" cy="377748"/>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4000" y="404665"/>
            <a:ext cx="533400" cy="409575"/>
          </a:xfrm>
          <a:prstGeom prst="rect">
            <a:avLst/>
          </a:prstGeom>
        </p:spPr>
      </p:pic>
      <p:cxnSp>
        <p:nvCxnSpPr>
          <p:cNvPr id="7" name="Straight Connector 6"/>
          <p:cNvCxnSpPr/>
          <p:nvPr userDrawn="1"/>
        </p:nvCxnSpPr>
        <p:spPr>
          <a:xfrm>
            <a:off x="1103445" y="972000"/>
            <a:ext cx="3024000"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360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8" name="Slide Number Placeholder 5"/>
          <p:cNvSpPr>
            <a:spLocks noGrp="1"/>
          </p:cNvSpPr>
          <p:nvPr>
            <p:ph type="sldNum" sz="quarter" idx="4"/>
          </p:nvPr>
        </p:nvSpPr>
        <p:spPr>
          <a:xfrm>
            <a:off x="5904001" y="6336000"/>
            <a:ext cx="6060489" cy="352146"/>
          </a:xfrm>
          <a:custGeom>
            <a:avLst/>
            <a:gdLst>
              <a:gd name="connsiteX0" fmla="*/ 0 w 4545367"/>
              <a:gd name="connsiteY0" fmla="*/ 0 h 343270"/>
              <a:gd name="connsiteX1" fmla="*/ 4545367 w 4545367"/>
              <a:gd name="connsiteY1" fmla="*/ 0 h 343270"/>
              <a:gd name="connsiteX2" fmla="*/ 4545367 w 4545367"/>
              <a:gd name="connsiteY2" fmla="*/ 34327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545367 w 4545367"/>
              <a:gd name="connsiteY2" fmla="*/ 343270 h 343270"/>
              <a:gd name="connsiteX3" fmla="*/ 4184342 w 4545367"/>
              <a:gd name="connsiteY3" fmla="*/ 340310 h 343270"/>
              <a:gd name="connsiteX4" fmla="*/ 0 w 4545367"/>
              <a:gd name="connsiteY4" fmla="*/ 343270 h 343270"/>
              <a:gd name="connsiteX5" fmla="*/ 0 w 4545367"/>
              <a:gd name="connsiteY5"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45367" h="343270">
                <a:moveTo>
                  <a:pt x="0" y="0"/>
                </a:moveTo>
                <a:lnTo>
                  <a:pt x="4545367" y="0"/>
                </a:lnTo>
                <a:cubicBezTo>
                  <a:pt x="4540435" y="371262"/>
                  <a:pt x="4278051" y="336364"/>
                  <a:pt x="4184342" y="340310"/>
                </a:cubicBezTo>
                <a:lnTo>
                  <a:pt x="0" y="343270"/>
                </a:lnTo>
                <a:lnTo>
                  <a:pt x="0" y="0"/>
                </a:lnTo>
                <a:close/>
              </a:path>
            </a:pathLst>
          </a:custGeom>
          <a:gradFill flip="none" rotWithShape="1">
            <a:gsLst>
              <a:gs pos="0">
                <a:schemeClr val="bg2">
                  <a:alpha val="50000"/>
                </a:schemeClr>
              </a:gs>
              <a:gs pos="6000">
                <a:schemeClr val="accent1">
                  <a:tint val="44500"/>
                  <a:satMod val="160000"/>
                  <a:alpha val="50000"/>
                </a:schemeClr>
              </a:gs>
              <a:gs pos="100000">
                <a:schemeClr val="bg1"/>
              </a:gs>
            </a:gsLst>
            <a:lin ang="10800000" scaled="1"/>
            <a:tileRect/>
          </a:gradFill>
        </p:spPr>
        <p:txBody>
          <a:bodyPr vert="horz" lIns="0" tIns="108000" rIns="288000" bIns="0" rtlCol="0" anchor="t" anchorCtr="0">
            <a:noAutofit/>
          </a:bodyPr>
          <a:lstStyle>
            <a:lvl1pPr algn="r">
              <a:defRPr sz="900" b="0">
                <a:solidFill>
                  <a:schemeClr val="tx2"/>
                </a:solidFill>
                <a:latin typeface="Arial" panose="020B0604020202020204" pitchFamily="34" charset="0"/>
                <a:cs typeface="Arial" panose="020B0604020202020204" pitchFamily="34" charset="0"/>
              </a:defRPr>
            </a:lvl1pPr>
          </a:lstStyle>
          <a:p>
            <a:r>
              <a:rPr lang="en-GB" dirty="0" smtClean="0">
                <a:solidFill>
                  <a:srgbClr val="006941"/>
                </a:solidFill>
              </a:rPr>
              <a:t>bcs.org </a:t>
            </a:r>
            <a:r>
              <a:rPr lang="en-GB" dirty="0" smtClean="0">
                <a:solidFill>
                  <a:srgbClr val="006941"/>
                </a:solidFill>
                <a:latin typeface="Arial"/>
                <a:cs typeface="Arial"/>
              </a:rPr>
              <a:t>| </a:t>
            </a:r>
            <a:fld id="{D4F935E4-DB8F-4A13-86B5-B07B5640A265}" type="slidenum">
              <a:rPr lang="en-GB" smtClean="0">
                <a:solidFill>
                  <a:srgbClr val="006941"/>
                </a:solidFill>
              </a:rPr>
              <a:pPr/>
              <a:t>‹#›</a:t>
            </a:fld>
            <a:endParaRPr lang="en-GB" dirty="0">
              <a:solidFill>
                <a:srgbClr val="006941"/>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0000" y="6336000"/>
            <a:ext cx="1707739" cy="377748"/>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4000" y="404665"/>
            <a:ext cx="533400" cy="409575"/>
          </a:xfrm>
          <a:prstGeom prst="rect">
            <a:avLst/>
          </a:prstGeom>
        </p:spPr>
      </p:pic>
      <p:cxnSp>
        <p:nvCxnSpPr>
          <p:cNvPr id="7" name="Straight Connector 6"/>
          <p:cNvCxnSpPr/>
          <p:nvPr userDrawn="1"/>
        </p:nvCxnSpPr>
        <p:spPr>
          <a:xfrm>
            <a:off x="1103445" y="972000"/>
            <a:ext cx="3024000"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17" name="Group 16"/>
          <p:cNvGrpSpPr/>
          <p:nvPr userDrawn="1"/>
        </p:nvGrpSpPr>
        <p:grpSpPr>
          <a:xfrm>
            <a:off x="3162707" y="1319879"/>
            <a:ext cx="5619111" cy="4687863"/>
            <a:chOff x="2372030" y="1319878"/>
            <a:chExt cx="4214333" cy="4687863"/>
          </a:xfrm>
        </p:grpSpPr>
        <p:sp>
          <p:nvSpPr>
            <p:cNvPr id="18" name="TextBox 17"/>
            <p:cNvSpPr txBox="1"/>
            <p:nvPr userDrawn="1"/>
          </p:nvSpPr>
          <p:spPr>
            <a:xfrm>
              <a:off x="5303494" y="1319878"/>
              <a:ext cx="1282869" cy="2772000"/>
            </a:xfrm>
            <a:custGeom>
              <a:avLst/>
              <a:gdLst>
                <a:gd name="connsiteX0" fmla="*/ 0 w 1272369"/>
                <a:gd name="connsiteY0" fmla="*/ 0 h 630238"/>
                <a:gd name="connsiteX1" fmla="*/ 1272369 w 1272369"/>
                <a:gd name="connsiteY1" fmla="*/ 0 h 630238"/>
                <a:gd name="connsiteX2" fmla="*/ 1272369 w 1272369"/>
                <a:gd name="connsiteY2" fmla="*/ 630238 h 630238"/>
                <a:gd name="connsiteX3" fmla="*/ 0 w 1272369"/>
                <a:gd name="connsiteY3" fmla="*/ 630238 h 630238"/>
                <a:gd name="connsiteX4" fmla="*/ 0 w 1272369"/>
                <a:gd name="connsiteY4" fmla="*/ 0 h 630238"/>
                <a:gd name="connsiteX0" fmla="*/ 0 w 1272369"/>
                <a:gd name="connsiteY0" fmla="*/ 0 h 630250"/>
                <a:gd name="connsiteX1" fmla="*/ 1272369 w 1272369"/>
                <a:gd name="connsiteY1" fmla="*/ 0 h 630250"/>
                <a:gd name="connsiteX2" fmla="*/ 1272369 w 1272369"/>
                <a:gd name="connsiteY2" fmla="*/ 630238 h 630250"/>
                <a:gd name="connsiteX3" fmla="*/ 710984 w 1272369"/>
                <a:gd name="connsiteY3" fmla="*/ 630250 h 630250"/>
                <a:gd name="connsiteX4" fmla="*/ 0 w 1272369"/>
                <a:gd name="connsiteY4" fmla="*/ 630238 h 630250"/>
                <a:gd name="connsiteX5" fmla="*/ 0 w 1272369"/>
                <a:gd name="connsiteY5" fmla="*/ 0 h 630250"/>
                <a:gd name="connsiteX0" fmla="*/ 0 w 1272369"/>
                <a:gd name="connsiteY0" fmla="*/ 0 h 630250"/>
                <a:gd name="connsiteX1" fmla="*/ 1272369 w 1272369"/>
                <a:gd name="connsiteY1" fmla="*/ 0 h 630250"/>
                <a:gd name="connsiteX2" fmla="*/ 710984 w 1272369"/>
                <a:gd name="connsiteY2" fmla="*/ 630250 h 630250"/>
                <a:gd name="connsiteX3" fmla="*/ 0 w 1272369"/>
                <a:gd name="connsiteY3" fmla="*/ 630238 h 630250"/>
                <a:gd name="connsiteX4" fmla="*/ 0 w 1272369"/>
                <a:gd name="connsiteY4" fmla="*/ 0 h 630250"/>
                <a:gd name="connsiteX0" fmla="*/ 0 w 1272393"/>
                <a:gd name="connsiteY0" fmla="*/ 0 h 630250"/>
                <a:gd name="connsiteX1" fmla="*/ 1272369 w 1272393"/>
                <a:gd name="connsiteY1" fmla="*/ 0 h 630250"/>
                <a:gd name="connsiteX2" fmla="*/ 710984 w 1272393"/>
                <a:gd name="connsiteY2" fmla="*/ 630250 h 630250"/>
                <a:gd name="connsiteX3" fmla="*/ 0 w 1272393"/>
                <a:gd name="connsiteY3" fmla="*/ 630238 h 630250"/>
                <a:gd name="connsiteX4" fmla="*/ 0 w 1272393"/>
                <a:gd name="connsiteY4" fmla="*/ 0 h 630250"/>
                <a:gd name="connsiteX0" fmla="*/ 0 w 1272424"/>
                <a:gd name="connsiteY0" fmla="*/ 0 h 630250"/>
                <a:gd name="connsiteX1" fmla="*/ 1272369 w 1272424"/>
                <a:gd name="connsiteY1" fmla="*/ 0 h 630250"/>
                <a:gd name="connsiteX2" fmla="*/ 710984 w 1272424"/>
                <a:gd name="connsiteY2" fmla="*/ 630250 h 630250"/>
                <a:gd name="connsiteX3" fmla="*/ 0 w 1272424"/>
                <a:gd name="connsiteY3" fmla="*/ 630238 h 630250"/>
                <a:gd name="connsiteX4" fmla="*/ 0 w 1272424"/>
                <a:gd name="connsiteY4" fmla="*/ 0 h 630250"/>
                <a:gd name="connsiteX0" fmla="*/ 0 w 1272968"/>
                <a:gd name="connsiteY0" fmla="*/ 0 h 630250"/>
                <a:gd name="connsiteX1" fmla="*/ 1272369 w 1272968"/>
                <a:gd name="connsiteY1" fmla="*/ 0 h 630250"/>
                <a:gd name="connsiteX2" fmla="*/ 710984 w 1272968"/>
                <a:gd name="connsiteY2" fmla="*/ 630250 h 630250"/>
                <a:gd name="connsiteX3" fmla="*/ 0 w 1272968"/>
                <a:gd name="connsiteY3" fmla="*/ 630238 h 630250"/>
                <a:gd name="connsiteX4" fmla="*/ 0 w 1272968"/>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817"/>
                <a:gd name="connsiteY0" fmla="*/ 0 h 630250"/>
                <a:gd name="connsiteX1" fmla="*/ 1272369 w 1272817"/>
                <a:gd name="connsiteY1" fmla="*/ 0 h 630250"/>
                <a:gd name="connsiteX2" fmla="*/ 655654 w 1272817"/>
                <a:gd name="connsiteY2" fmla="*/ 630250 h 630250"/>
                <a:gd name="connsiteX3" fmla="*/ 0 w 1272817"/>
                <a:gd name="connsiteY3" fmla="*/ 630238 h 630250"/>
                <a:gd name="connsiteX4" fmla="*/ 0 w 1272817"/>
                <a:gd name="connsiteY4" fmla="*/ 0 h 630250"/>
                <a:gd name="connsiteX0" fmla="*/ 0 w 1272994"/>
                <a:gd name="connsiteY0" fmla="*/ 0 h 630250"/>
                <a:gd name="connsiteX1" fmla="*/ 1272369 w 1272994"/>
                <a:gd name="connsiteY1" fmla="*/ 0 h 630250"/>
                <a:gd name="connsiteX2" fmla="*/ 655654 w 1272994"/>
                <a:gd name="connsiteY2" fmla="*/ 630250 h 630250"/>
                <a:gd name="connsiteX3" fmla="*/ 0 w 1272994"/>
                <a:gd name="connsiteY3" fmla="*/ 630238 h 630250"/>
                <a:gd name="connsiteX4" fmla="*/ 0 w 1272994"/>
                <a:gd name="connsiteY4" fmla="*/ 0 h 630250"/>
                <a:gd name="connsiteX0" fmla="*/ 0 w 1278496"/>
                <a:gd name="connsiteY0" fmla="*/ 0 h 630250"/>
                <a:gd name="connsiteX1" fmla="*/ 1272369 w 1278496"/>
                <a:gd name="connsiteY1" fmla="*/ 0 h 630250"/>
                <a:gd name="connsiteX2" fmla="*/ 655654 w 1278496"/>
                <a:gd name="connsiteY2" fmla="*/ 630250 h 630250"/>
                <a:gd name="connsiteX3" fmla="*/ 0 w 1278496"/>
                <a:gd name="connsiteY3" fmla="*/ 630238 h 630250"/>
                <a:gd name="connsiteX4" fmla="*/ 0 w 1278496"/>
                <a:gd name="connsiteY4" fmla="*/ 0 h 630250"/>
                <a:gd name="connsiteX0" fmla="*/ 0 w 1387063"/>
                <a:gd name="connsiteY0" fmla="*/ 0 h 630250"/>
                <a:gd name="connsiteX1" fmla="*/ 1272369 w 1387063"/>
                <a:gd name="connsiteY1" fmla="*/ 0 h 630250"/>
                <a:gd name="connsiteX2" fmla="*/ 1256995 w 1387063"/>
                <a:gd name="connsiteY2" fmla="*/ 311226 h 630250"/>
                <a:gd name="connsiteX3" fmla="*/ 655654 w 1387063"/>
                <a:gd name="connsiteY3" fmla="*/ 630250 h 630250"/>
                <a:gd name="connsiteX4" fmla="*/ 0 w 1387063"/>
                <a:gd name="connsiteY4" fmla="*/ 630238 h 630250"/>
                <a:gd name="connsiteX5" fmla="*/ 0 w 1387063"/>
                <a:gd name="connsiteY5" fmla="*/ 0 h 630250"/>
                <a:gd name="connsiteX0" fmla="*/ 0 w 1369614"/>
                <a:gd name="connsiteY0" fmla="*/ 0 h 630250"/>
                <a:gd name="connsiteX1" fmla="*/ 1272369 w 1369614"/>
                <a:gd name="connsiteY1" fmla="*/ 0 h 630250"/>
                <a:gd name="connsiteX2" fmla="*/ 1256995 w 1369614"/>
                <a:gd name="connsiteY2" fmla="*/ 311226 h 630250"/>
                <a:gd name="connsiteX3" fmla="*/ 655654 w 1369614"/>
                <a:gd name="connsiteY3" fmla="*/ 630250 h 630250"/>
                <a:gd name="connsiteX4" fmla="*/ 0 w 1369614"/>
                <a:gd name="connsiteY4" fmla="*/ 630238 h 630250"/>
                <a:gd name="connsiteX5" fmla="*/ 0 w 1369614"/>
                <a:gd name="connsiteY5" fmla="*/ 0 h 630250"/>
                <a:gd name="connsiteX0" fmla="*/ 0 w 1278277"/>
                <a:gd name="connsiteY0" fmla="*/ 0 h 630250"/>
                <a:gd name="connsiteX1" fmla="*/ 1272369 w 1278277"/>
                <a:gd name="connsiteY1" fmla="*/ 0 h 630250"/>
                <a:gd name="connsiteX2" fmla="*/ 1256995 w 1278277"/>
                <a:gd name="connsiteY2" fmla="*/ 311226 h 630250"/>
                <a:gd name="connsiteX3" fmla="*/ 655654 w 1278277"/>
                <a:gd name="connsiteY3" fmla="*/ 630250 h 630250"/>
                <a:gd name="connsiteX4" fmla="*/ 0 w 1278277"/>
                <a:gd name="connsiteY4" fmla="*/ 630238 h 630250"/>
                <a:gd name="connsiteX5" fmla="*/ 0 w 1278277"/>
                <a:gd name="connsiteY5" fmla="*/ 0 h 630250"/>
                <a:gd name="connsiteX0" fmla="*/ 0 w 1298782"/>
                <a:gd name="connsiteY0" fmla="*/ 0 h 630250"/>
                <a:gd name="connsiteX1" fmla="*/ 1272369 w 1298782"/>
                <a:gd name="connsiteY1" fmla="*/ 0 h 630250"/>
                <a:gd name="connsiteX2" fmla="*/ 1285570 w 1298782"/>
                <a:gd name="connsiteY2" fmla="*/ 311226 h 630250"/>
                <a:gd name="connsiteX3" fmla="*/ 655654 w 1298782"/>
                <a:gd name="connsiteY3" fmla="*/ 630250 h 630250"/>
                <a:gd name="connsiteX4" fmla="*/ 0 w 1298782"/>
                <a:gd name="connsiteY4" fmla="*/ 630238 h 630250"/>
                <a:gd name="connsiteX5" fmla="*/ 0 w 1298782"/>
                <a:gd name="connsiteY5" fmla="*/ 0 h 630250"/>
                <a:gd name="connsiteX0" fmla="*/ 0 w 1287216"/>
                <a:gd name="connsiteY0" fmla="*/ 0 h 630250"/>
                <a:gd name="connsiteX1" fmla="*/ 1272369 w 1287216"/>
                <a:gd name="connsiteY1" fmla="*/ 0 h 630250"/>
                <a:gd name="connsiteX2" fmla="*/ 1285570 w 1287216"/>
                <a:gd name="connsiteY2" fmla="*/ 311226 h 630250"/>
                <a:gd name="connsiteX3" fmla="*/ 655654 w 1287216"/>
                <a:gd name="connsiteY3" fmla="*/ 630250 h 630250"/>
                <a:gd name="connsiteX4" fmla="*/ 0 w 1287216"/>
                <a:gd name="connsiteY4" fmla="*/ 630238 h 630250"/>
                <a:gd name="connsiteX5" fmla="*/ 0 w 1287216"/>
                <a:gd name="connsiteY5" fmla="*/ 0 h 630250"/>
                <a:gd name="connsiteX0" fmla="*/ 0 w 1287216"/>
                <a:gd name="connsiteY0" fmla="*/ 0 h 630250"/>
                <a:gd name="connsiteX1" fmla="*/ 1272369 w 1287216"/>
                <a:gd name="connsiteY1" fmla="*/ 0 h 630250"/>
                <a:gd name="connsiteX2" fmla="*/ 1285570 w 1287216"/>
                <a:gd name="connsiteY2" fmla="*/ 509634 h 630250"/>
                <a:gd name="connsiteX3" fmla="*/ 655654 w 1287216"/>
                <a:gd name="connsiteY3" fmla="*/ 630250 h 630250"/>
                <a:gd name="connsiteX4" fmla="*/ 0 w 1287216"/>
                <a:gd name="connsiteY4" fmla="*/ 630238 h 630250"/>
                <a:gd name="connsiteX5" fmla="*/ 0 w 1287216"/>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82099"/>
                <a:gd name="connsiteY0" fmla="*/ 0 h 630250"/>
                <a:gd name="connsiteX1" fmla="*/ 1272369 w 1282099"/>
                <a:gd name="connsiteY1" fmla="*/ 0 h 630250"/>
                <a:gd name="connsiteX2" fmla="*/ 1276045 w 1282099"/>
                <a:gd name="connsiteY2" fmla="*/ 511598 h 630250"/>
                <a:gd name="connsiteX3" fmla="*/ 655654 w 1282099"/>
                <a:gd name="connsiteY3" fmla="*/ 630250 h 630250"/>
                <a:gd name="connsiteX4" fmla="*/ 0 w 1282099"/>
                <a:gd name="connsiteY4" fmla="*/ 630238 h 630250"/>
                <a:gd name="connsiteX5" fmla="*/ 0 w 1282099"/>
                <a:gd name="connsiteY5" fmla="*/ 0 h 630250"/>
                <a:gd name="connsiteX0" fmla="*/ 0 w 1295396"/>
                <a:gd name="connsiteY0" fmla="*/ 0 h 630250"/>
                <a:gd name="connsiteX1" fmla="*/ 1272369 w 1295396"/>
                <a:gd name="connsiteY1" fmla="*/ 0 h 630250"/>
                <a:gd name="connsiteX2" fmla="*/ 1289693 w 1295396"/>
                <a:gd name="connsiteY2" fmla="*/ 511598 h 630250"/>
                <a:gd name="connsiteX3" fmla="*/ 655654 w 1295396"/>
                <a:gd name="connsiteY3" fmla="*/ 630250 h 630250"/>
                <a:gd name="connsiteX4" fmla="*/ 0 w 1295396"/>
                <a:gd name="connsiteY4" fmla="*/ 630238 h 630250"/>
                <a:gd name="connsiteX5" fmla="*/ 0 w 1295396"/>
                <a:gd name="connsiteY5" fmla="*/ 0 h 630250"/>
                <a:gd name="connsiteX0" fmla="*/ 0 w 1288743"/>
                <a:gd name="connsiteY0" fmla="*/ 0 h 630250"/>
                <a:gd name="connsiteX1" fmla="*/ 1272369 w 1288743"/>
                <a:gd name="connsiteY1" fmla="*/ 0 h 630250"/>
                <a:gd name="connsiteX2" fmla="*/ 1282869 w 1288743"/>
                <a:gd name="connsiteY2" fmla="*/ 513005 h 630250"/>
                <a:gd name="connsiteX3" fmla="*/ 655654 w 1288743"/>
                <a:gd name="connsiteY3" fmla="*/ 630250 h 630250"/>
                <a:gd name="connsiteX4" fmla="*/ 0 w 1288743"/>
                <a:gd name="connsiteY4" fmla="*/ 630238 h 630250"/>
                <a:gd name="connsiteX5" fmla="*/ 0 w 1288743"/>
                <a:gd name="connsiteY5" fmla="*/ 0 h 630250"/>
                <a:gd name="connsiteX0" fmla="*/ 0 w 1288743"/>
                <a:gd name="connsiteY0" fmla="*/ 0 h 630250"/>
                <a:gd name="connsiteX1" fmla="*/ 1272369 w 1288743"/>
                <a:gd name="connsiteY1" fmla="*/ 0 h 630250"/>
                <a:gd name="connsiteX2" fmla="*/ 1282869 w 1288743"/>
                <a:gd name="connsiteY2" fmla="*/ 515820 h 630250"/>
                <a:gd name="connsiteX3" fmla="*/ 655654 w 1288743"/>
                <a:gd name="connsiteY3" fmla="*/ 630250 h 630250"/>
                <a:gd name="connsiteX4" fmla="*/ 0 w 1288743"/>
                <a:gd name="connsiteY4" fmla="*/ 630238 h 630250"/>
                <a:gd name="connsiteX5" fmla="*/ 0 w 1288743"/>
                <a:gd name="connsiteY5" fmla="*/ 0 h 630250"/>
                <a:gd name="connsiteX0" fmla="*/ 0 w 1282099"/>
                <a:gd name="connsiteY0" fmla="*/ 0 h 630250"/>
                <a:gd name="connsiteX1" fmla="*/ 1272369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72369"/>
                <a:gd name="connsiteY0" fmla="*/ 0 h 630250"/>
                <a:gd name="connsiteX1" fmla="*/ 1272369 w 1272369"/>
                <a:gd name="connsiteY1" fmla="*/ 0 h 630250"/>
                <a:gd name="connsiteX2" fmla="*/ 1262398 w 1272369"/>
                <a:gd name="connsiteY2" fmla="*/ 517227 h 630250"/>
                <a:gd name="connsiteX3" fmla="*/ 655654 w 1272369"/>
                <a:gd name="connsiteY3" fmla="*/ 630250 h 630250"/>
                <a:gd name="connsiteX4" fmla="*/ 0 w 1272369"/>
                <a:gd name="connsiteY4" fmla="*/ 630238 h 630250"/>
                <a:gd name="connsiteX5" fmla="*/ 0 w 1272369"/>
                <a:gd name="connsiteY5" fmla="*/ 0 h 630250"/>
                <a:gd name="connsiteX0" fmla="*/ 0 w 1282099"/>
                <a:gd name="connsiteY0" fmla="*/ 0 h 630250"/>
                <a:gd name="connsiteX1" fmla="*/ 1272369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99665"/>
                <a:gd name="connsiteY0" fmla="*/ 0 h 630250"/>
                <a:gd name="connsiteX1" fmla="*/ 1299665 w 1299665"/>
                <a:gd name="connsiteY1" fmla="*/ 0 h 630250"/>
                <a:gd name="connsiteX2" fmla="*/ 1276045 w 1299665"/>
                <a:gd name="connsiteY2" fmla="*/ 517227 h 630250"/>
                <a:gd name="connsiteX3" fmla="*/ 655654 w 1299665"/>
                <a:gd name="connsiteY3" fmla="*/ 630250 h 630250"/>
                <a:gd name="connsiteX4" fmla="*/ 0 w 1299665"/>
                <a:gd name="connsiteY4" fmla="*/ 630238 h 630250"/>
                <a:gd name="connsiteX5" fmla="*/ 0 w 1299665"/>
                <a:gd name="connsiteY5" fmla="*/ 0 h 630250"/>
                <a:gd name="connsiteX0" fmla="*/ 0 w 1282099"/>
                <a:gd name="connsiteY0" fmla="*/ 0 h 630250"/>
                <a:gd name="connsiteX1" fmla="*/ 1279193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80445"/>
                <a:gd name="connsiteY0" fmla="*/ 0 h 630250"/>
                <a:gd name="connsiteX1" fmla="*/ 1279193 w 1280445"/>
                <a:gd name="connsiteY1" fmla="*/ 0 h 630250"/>
                <a:gd name="connsiteX2" fmla="*/ 1276045 w 1280445"/>
                <a:gd name="connsiteY2" fmla="*/ 517227 h 630250"/>
                <a:gd name="connsiteX3" fmla="*/ 655654 w 1280445"/>
                <a:gd name="connsiteY3" fmla="*/ 630250 h 630250"/>
                <a:gd name="connsiteX4" fmla="*/ 0 w 1280445"/>
                <a:gd name="connsiteY4" fmla="*/ 630238 h 630250"/>
                <a:gd name="connsiteX5" fmla="*/ 0 w 1280445"/>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4"/>
                <a:gd name="connsiteX1" fmla="*/ 1279193 w 1285466"/>
                <a:gd name="connsiteY1" fmla="*/ 0 h 630254"/>
                <a:gd name="connsiteX2" fmla="*/ 1282869 w 1285466"/>
                <a:gd name="connsiteY2" fmla="*/ 515820 h 630254"/>
                <a:gd name="connsiteX3" fmla="*/ 655654 w 1285466"/>
                <a:gd name="connsiteY3" fmla="*/ 630250 h 630254"/>
                <a:gd name="connsiteX4" fmla="*/ 0 w 1285466"/>
                <a:gd name="connsiteY4" fmla="*/ 630238 h 630254"/>
                <a:gd name="connsiteX5" fmla="*/ 0 w 1285466"/>
                <a:gd name="connsiteY5" fmla="*/ 0 h 630254"/>
                <a:gd name="connsiteX0" fmla="*/ 0 w 1285466"/>
                <a:gd name="connsiteY0" fmla="*/ 0 h 630254"/>
                <a:gd name="connsiteX1" fmla="*/ 1279193 w 1285466"/>
                <a:gd name="connsiteY1" fmla="*/ 0 h 630254"/>
                <a:gd name="connsiteX2" fmla="*/ 1282869 w 1285466"/>
                <a:gd name="connsiteY2" fmla="*/ 515820 h 630254"/>
                <a:gd name="connsiteX3" fmla="*/ 655654 w 1285466"/>
                <a:gd name="connsiteY3" fmla="*/ 630250 h 630254"/>
                <a:gd name="connsiteX4" fmla="*/ 0 w 1285466"/>
                <a:gd name="connsiteY4" fmla="*/ 630238 h 630254"/>
                <a:gd name="connsiteX5" fmla="*/ 0 w 1285466"/>
                <a:gd name="connsiteY5" fmla="*/ 0 h 630254"/>
                <a:gd name="connsiteX0" fmla="*/ 0 w 1286152"/>
                <a:gd name="connsiteY0" fmla="*/ 0 h 630253"/>
                <a:gd name="connsiteX1" fmla="*/ 1279193 w 1286152"/>
                <a:gd name="connsiteY1" fmla="*/ 0 h 630253"/>
                <a:gd name="connsiteX2" fmla="*/ 1282869 w 1286152"/>
                <a:gd name="connsiteY2" fmla="*/ 515820 h 630253"/>
                <a:gd name="connsiteX3" fmla="*/ 655654 w 1286152"/>
                <a:gd name="connsiteY3" fmla="*/ 630250 h 630253"/>
                <a:gd name="connsiteX4" fmla="*/ 0 w 1286152"/>
                <a:gd name="connsiteY4" fmla="*/ 630238 h 630253"/>
                <a:gd name="connsiteX5" fmla="*/ 0 w 1286152"/>
                <a:gd name="connsiteY5" fmla="*/ 0 h 630253"/>
                <a:gd name="connsiteX0" fmla="*/ 0 w 1286152"/>
                <a:gd name="connsiteY0" fmla="*/ 0 h 630256"/>
                <a:gd name="connsiteX1" fmla="*/ 1279193 w 1286152"/>
                <a:gd name="connsiteY1" fmla="*/ 0 h 630256"/>
                <a:gd name="connsiteX2" fmla="*/ 1282869 w 1286152"/>
                <a:gd name="connsiteY2" fmla="*/ 528486 h 630256"/>
                <a:gd name="connsiteX3" fmla="*/ 655654 w 1286152"/>
                <a:gd name="connsiteY3" fmla="*/ 630250 h 630256"/>
                <a:gd name="connsiteX4" fmla="*/ 0 w 1286152"/>
                <a:gd name="connsiteY4" fmla="*/ 630238 h 630256"/>
                <a:gd name="connsiteX5" fmla="*/ 0 w 1286152"/>
                <a:gd name="connsiteY5" fmla="*/ 0 h 630256"/>
                <a:gd name="connsiteX0" fmla="*/ 0 w 1285466"/>
                <a:gd name="connsiteY0" fmla="*/ 0 h 630252"/>
                <a:gd name="connsiteX1" fmla="*/ 1279193 w 1285466"/>
                <a:gd name="connsiteY1" fmla="*/ 0 h 630252"/>
                <a:gd name="connsiteX2" fmla="*/ 1282869 w 1285466"/>
                <a:gd name="connsiteY2" fmla="*/ 528486 h 630252"/>
                <a:gd name="connsiteX3" fmla="*/ 655654 w 1285466"/>
                <a:gd name="connsiteY3" fmla="*/ 630250 h 630252"/>
                <a:gd name="connsiteX4" fmla="*/ 0 w 1285466"/>
                <a:gd name="connsiteY4" fmla="*/ 630238 h 630252"/>
                <a:gd name="connsiteX5" fmla="*/ 0 w 1285466"/>
                <a:gd name="connsiteY5" fmla="*/ 0 h 630252"/>
                <a:gd name="connsiteX0" fmla="*/ 0 w 1285466"/>
                <a:gd name="connsiteY0" fmla="*/ 0 h 630252"/>
                <a:gd name="connsiteX1" fmla="*/ 1279193 w 1285466"/>
                <a:gd name="connsiteY1" fmla="*/ 0 h 630252"/>
                <a:gd name="connsiteX2" fmla="*/ 1282869 w 1285466"/>
                <a:gd name="connsiteY2" fmla="*/ 528486 h 630252"/>
                <a:gd name="connsiteX3" fmla="*/ 655654 w 1285466"/>
                <a:gd name="connsiteY3" fmla="*/ 630250 h 630252"/>
                <a:gd name="connsiteX4" fmla="*/ 0 w 1285466"/>
                <a:gd name="connsiteY4" fmla="*/ 630238 h 630252"/>
                <a:gd name="connsiteX5" fmla="*/ 0 w 1285466"/>
                <a:gd name="connsiteY5" fmla="*/ 0 h 630252"/>
                <a:gd name="connsiteX0" fmla="*/ 0 w 1285466"/>
                <a:gd name="connsiteY0" fmla="*/ 0 h 630251"/>
                <a:gd name="connsiteX1" fmla="*/ 1279193 w 1285466"/>
                <a:gd name="connsiteY1" fmla="*/ 0 h 630251"/>
                <a:gd name="connsiteX2" fmla="*/ 1282869 w 1285466"/>
                <a:gd name="connsiteY2" fmla="*/ 528486 h 630251"/>
                <a:gd name="connsiteX3" fmla="*/ 655654 w 1285466"/>
                <a:gd name="connsiteY3" fmla="*/ 630250 h 630251"/>
                <a:gd name="connsiteX4" fmla="*/ 0 w 1285466"/>
                <a:gd name="connsiteY4" fmla="*/ 630238 h 630251"/>
                <a:gd name="connsiteX5" fmla="*/ 0 w 1285466"/>
                <a:gd name="connsiteY5" fmla="*/ 0 h 630251"/>
                <a:gd name="connsiteX0" fmla="*/ 0 w 1292838"/>
                <a:gd name="connsiteY0" fmla="*/ 0 h 630251"/>
                <a:gd name="connsiteX1" fmla="*/ 1279193 w 1292838"/>
                <a:gd name="connsiteY1" fmla="*/ 0 h 630251"/>
                <a:gd name="connsiteX2" fmla="*/ 1291107 w 1292838"/>
                <a:gd name="connsiteY2" fmla="*/ 496205 h 630251"/>
                <a:gd name="connsiteX3" fmla="*/ 655654 w 1292838"/>
                <a:gd name="connsiteY3" fmla="*/ 630250 h 630251"/>
                <a:gd name="connsiteX4" fmla="*/ 0 w 1292838"/>
                <a:gd name="connsiteY4" fmla="*/ 630238 h 630251"/>
                <a:gd name="connsiteX5" fmla="*/ 0 w 1292838"/>
                <a:gd name="connsiteY5" fmla="*/ 0 h 630251"/>
                <a:gd name="connsiteX0" fmla="*/ 0 w 1291107"/>
                <a:gd name="connsiteY0" fmla="*/ 0 h 630251"/>
                <a:gd name="connsiteX1" fmla="*/ 1279193 w 1291107"/>
                <a:gd name="connsiteY1" fmla="*/ 0 h 630251"/>
                <a:gd name="connsiteX2" fmla="*/ 1291107 w 1291107"/>
                <a:gd name="connsiteY2" fmla="*/ 496205 h 630251"/>
                <a:gd name="connsiteX3" fmla="*/ 655654 w 1291107"/>
                <a:gd name="connsiteY3" fmla="*/ 630250 h 630251"/>
                <a:gd name="connsiteX4" fmla="*/ 0 w 1291107"/>
                <a:gd name="connsiteY4" fmla="*/ 630238 h 630251"/>
                <a:gd name="connsiteX5" fmla="*/ 0 w 1291107"/>
                <a:gd name="connsiteY5" fmla="*/ 0 h 630251"/>
                <a:gd name="connsiteX0" fmla="*/ 0 w 1286988"/>
                <a:gd name="connsiteY0" fmla="*/ 0 h 630251"/>
                <a:gd name="connsiteX1" fmla="*/ 1279193 w 1286988"/>
                <a:gd name="connsiteY1" fmla="*/ 0 h 630251"/>
                <a:gd name="connsiteX2" fmla="*/ 1286988 w 1286988"/>
                <a:gd name="connsiteY2" fmla="*/ 500452 h 630251"/>
                <a:gd name="connsiteX3" fmla="*/ 655654 w 1286988"/>
                <a:gd name="connsiteY3" fmla="*/ 630250 h 630251"/>
                <a:gd name="connsiteX4" fmla="*/ 0 w 1286988"/>
                <a:gd name="connsiteY4" fmla="*/ 630238 h 630251"/>
                <a:gd name="connsiteX5" fmla="*/ 0 w 1286988"/>
                <a:gd name="connsiteY5" fmla="*/ 0 h 630251"/>
                <a:gd name="connsiteX0" fmla="*/ 0 w 1295226"/>
                <a:gd name="connsiteY0" fmla="*/ 0 h 630251"/>
                <a:gd name="connsiteX1" fmla="*/ 1279193 w 1295226"/>
                <a:gd name="connsiteY1" fmla="*/ 0 h 630251"/>
                <a:gd name="connsiteX2" fmla="*/ 1295226 w 1295226"/>
                <a:gd name="connsiteY2" fmla="*/ 500452 h 630251"/>
                <a:gd name="connsiteX3" fmla="*/ 655654 w 1295226"/>
                <a:gd name="connsiteY3" fmla="*/ 630250 h 630251"/>
                <a:gd name="connsiteX4" fmla="*/ 0 w 1295226"/>
                <a:gd name="connsiteY4" fmla="*/ 630238 h 630251"/>
                <a:gd name="connsiteX5" fmla="*/ 0 w 1295226"/>
                <a:gd name="connsiteY5" fmla="*/ 0 h 630251"/>
                <a:gd name="connsiteX0" fmla="*/ 0 w 1286988"/>
                <a:gd name="connsiteY0" fmla="*/ 0 h 630251"/>
                <a:gd name="connsiteX1" fmla="*/ 1279193 w 1286988"/>
                <a:gd name="connsiteY1" fmla="*/ 0 h 630251"/>
                <a:gd name="connsiteX2" fmla="*/ 1286988 w 1286988"/>
                <a:gd name="connsiteY2" fmla="*/ 499602 h 630251"/>
                <a:gd name="connsiteX3" fmla="*/ 655654 w 1286988"/>
                <a:gd name="connsiteY3" fmla="*/ 630250 h 630251"/>
                <a:gd name="connsiteX4" fmla="*/ 0 w 1286988"/>
                <a:gd name="connsiteY4" fmla="*/ 630238 h 630251"/>
                <a:gd name="connsiteX5" fmla="*/ 0 w 1286988"/>
                <a:gd name="connsiteY5" fmla="*/ 0 h 630251"/>
                <a:gd name="connsiteX0" fmla="*/ 0 w 1291107"/>
                <a:gd name="connsiteY0" fmla="*/ 0 h 630251"/>
                <a:gd name="connsiteX1" fmla="*/ 1279193 w 1291107"/>
                <a:gd name="connsiteY1" fmla="*/ 0 h 630251"/>
                <a:gd name="connsiteX2" fmla="*/ 1291107 w 1291107"/>
                <a:gd name="connsiteY2" fmla="*/ 498753 h 630251"/>
                <a:gd name="connsiteX3" fmla="*/ 655654 w 1291107"/>
                <a:gd name="connsiteY3" fmla="*/ 630250 h 630251"/>
                <a:gd name="connsiteX4" fmla="*/ 0 w 1291107"/>
                <a:gd name="connsiteY4" fmla="*/ 630238 h 630251"/>
                <a:gd name="connsiteX5" fmla="*/ 0 w 1291107"/>
                <a:gd name="connsiteY5" fmla="*/ 0 h 630251"/>
                <a:gd name="connsiteX0" fmla="*/ 0 w 1303464"/>
                <a:gd name="connsiteY0" fmla="*/ 0 h 630251"/>
                <a:gd name="connsiteX1" fmla="*/ 1279193 w 1303464"/>
                <a:gd name="connsiteY1" fmla="*/ 0 h 630251"/>
                <a:gd name="connsiteX2" fmla="*/ 1303464 w 1303464"/>
                <a:gd name="connsiteY2" fmla="*/ 500452 h 630251"/>
                <a:gd name="connsiteX3" fmla="*/ 655654 w 1303464"/>
                <a:gd name="connsiteY3" fmla="*/ 630250 h 630251"/>
                <a:gd name="connsiteX4" fmla="*/ 0 w 1303464"/>
                <a:gd name="connsiteY4" fmla="*/ 630238 h 630251"/>
                <a:gd name="connsiteX5" fmla="*/ 0 w 1303464"/>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2869" h="630251">
                  <a:moveTo>
                    <a:pt x="0" y="0"/>
                  </a:moveTo>
                  <a:lnTo>
                    <a:pt x="1279193" y="0"/>
                  </a:lnTo>
                  <a:cubicBezTo>
                    <a:pt x="1279142" y="136342"/>
                    <a:pt x="1278048" y="380809"/>
                    <a:pt x="1282869" y="500452"/>
                  </a:cubicBezTo>
                  <a:cubicBezTo>
                    <a:pt x="1282441" y="569436"/>
                    <a:pt x="1247290" y="630560"/>
                    <a:pt x="655654" y="630250"/>
                  </a:cubicBezTo>
                  <a:lnTo>
                    <a:pt x="0" y="630238"/>
                  </a:lnTo>
                  <a:lnTo>
                    <a:pt x="0" y="0"/>
                  </a:lnTo>
                  <a:close/>
                </a:path>
              </a:pathLst>
            </a:custGeom>
            <a:solidFill>
              <a:srgbClr val="E6F0EC"/>
            </a:solidFill>
            <a:ln>
              <a:noFill/>
            </a:ln>
          </p:spPr>
          <p:txBody>
            <a:bodyPr wrap="square" lIns="72000" tIns="756000" rIns="72000" rtlCol="0">
              <a:noAutofit/>
            </a:bodyPr>
            <a:lstStyle/>
            <a:p>
              <a:pPr>
                <a:lnSpc>
                  <a:spcPts val="1200"/>
                </a:lnSpc>
                <a:spcAft>
                  <a:spcPts val="1200"/>
                </a:spcAft>
              </a:pPr>
              <a:r>
                <a:rPr lang="en-GB" sz="1000" b="1" dirty="0" smtClean="0">
                  <a:solidFill>
                    <a:srgbClr val="006941"/>
                  </a:solidFill>
                </a:rPr>
                <a:t>Organisational development   </a:t>
              </a:r>
            </a:p>
            <a:p>
              <a:pPr marL="171450" indent="-171450">
                <a:lnSpc>
                  <a:spcPts val="1200"/>
                </a:lnSpc>
                <a:spcAft>
                  <a:spcPts val="1200"/>
                </a:spcAft>
                <a:buFont typeface="Calibri" panose="020F0502020204030204" pitchFamily="34" charset="0"/>
                <a:buChar char="─"/>
              </a:pPr>
              <a:r>
                <a:rPr lang="en-GB" sz="1000" dirty="0" err="1" smtClean="0">
                  <a:solidFill>
                    <a:srgbClr val="006941"/>
                  </a:solidFill>
                </a:rPr>
                <a:t>SFIA</a:t>
              </a:r>
              <a:r>
                <a:rPr lang="en-GB" sz="1000" b="1" i="1" dirty="0" err="1" smtClean="0">
                  <a:solidFill>
                    <a:srgbClr val="006941"/>
                  </a:solidFill>
                </a:rPr>
                <a:t>plus</a:t>
              </a:r>
              <a:r>
                <a:rPr lang="en-GB" sz="1000" b="1" dirty="0" smtClean="0">
                  <a:solidFill>
                    <a:srgbClr val="006941"/>
                  </a:solidFill>
                </a:rPr>
                <a:t> </a:t>
              </a:r>
            </a:p>
            <a:p>
              <a:pPr marL="171450" indent="-171450">
                <a:lnSpc>
                  <a:spcPts val="1200"/>
                </a:lnSpc>
                <a:spcAft>
                  <a:spcPts val="1200"/>
                </a:spcAft>
                <a:buFont typeface="Calibri" panose="020F0502020204030204" pitchFamily="34" charset="0"/>
                <a:buChar char="─"/>
              </a:pPr>
              <a:r>
                <a:rPr lang="en-GB" sz="1000" dirty="0" smtClean="0">
                  <a:solidFill>
                    <a:srgbClr val="006941"/>
                  </a:solidFill>
                </a:rPr>
                <a:t>Consultancy</a:t>
              </a:r>
              <a:r>
                <a:rPr lang="en-GB" sz="1000" b="1" dirty="0" smtClean="0">
                  <a:solidFill>
                    <a:srgbClr val="006941"/>
                  </a:solidFill>
                </a:rPr>
                <a:t> </a:t>
              </a:r>
            </a:p>
            <a:p>
              <a:pPr>
                <a:lnSpc>
                  <a:spcPts val="1200"/>
                </a:lnSpc>
                <a:spcAft>
                  <a:spcPts val="1200"/>
                </a:spcAft>
              </a:pPr>
              <a:r>
                <a:rPr lang="en-GB" sz="1000" b="1" dirty="0" smtClean="0">
                  <a:solidFill>
                    <a:srgbClr val="006941"/>
                  </a:solidFill>
                </a:rPr>
                <a:t>Change management </a:t>
              </a:r>
            </a:p>
            <a:p>
              <a:pPr>
                <a:lnSpc>
                  <a:spcPts val="1200"/>
                </a:lnSpc>
                <a:spcAft>
                  <a:spcPts val="1200"/>
                </a:spcAft>
              </a:pPr>
              <a:r>
                <a:rPr lang="en-GB" sz="1000" b="1" dirty="0" smtClean="0">
                  <a:solidFill>
                    <a:srgbClr val="006941"/>
                  </a:solidFill>
                </a:rPr>
                <a:t>Organisational membership</a:t>
              </a:r>
            </a:p>
          </p:txBody>
        </p:sp>
        <p:sp>
          <p:nvSpPr>
            <p:cNvPr id="19" name="TextBox 18"/>
            <p:cNvSpPr txBox="1"/>
            <p:nvPr userDrawn="1"/>
          </p:nvSpPr>
          <p:spPr>
            <a:xfrm>
              <a:off x="3849049" y="1327734"/>
              <a:ext cx="1283207" cy="4680007"/>
            </a:xfrm>
            <a:custGeom>
              <a:avLst/>
              <a:gdLst>
                <a:gd name="connsiteX0" fmla="*/ 0 w 1272369"/>
                <a:gd name="connsiteY0" fmla="*/ 0 h 630238"/>
                <a:gd name="connsiteX1" fmla="*/ 1272369 w 1272369"/>
                <a:gd name="connsiteY1" fmla="*/ 0 h 630238"/>
                <a:gd name="connsiteX2" fmla="*/ 1272369 w 1272369"/>
                <a:gd name="connsiteY2" fmla="*/ 630238 h 630238"/>
                <a:gd name="connsiteX3" fmla="*/ 0 w 1272369"/>
                <a:gd name="connsiteY3" fmla="*/ 630238 h 630238"/>
                <a:gd name="connsiteX4" fmla="*/ 0 w 1272369"/>
                <a:gd name="connsiteY4" fmla="*/ 0 h 630238"/>
                <a:gd name="connsiteX0" fmla="*/ 0 w 1272369"/>
                <a:gd name="connsiteY0" fmla="*/ 0 h 630250"/>
                <a:gd name="connsiteX1" fmla="*/ 1272369 w 1272369"/>
                <a:gd name="connsiteY1" fmla="*/ 0 h 630250"/>
                <a:gd name="connsiteX2" fmla="*/ 1272369 w 1272369"/>
                <a:gd name="connsiteY2" fmla="*/ 630238 h 630250"/>
                <a:gd name="connsiteX3" fmla="*/ 710984 w 1272369"/>
                <a:gd name="connsiteY3" fmla="*/ 630250 h 630250"/>
                <a:gd name="connsiteX4" fmla="*/ 0 w 1272369"/>
                <a:gd name="connsiteY4" fmla="*/ 630238 h 630250"/>
                <a:gd name="connsiteX5" fmla="*/ 0 w 1272369"/>
                <a:gd name="connsiteY5" fmla="*/ 0 h 630250"/>
                <a:gd name="connsiteX0" fmla="*/ 0 w 1272369"/>
                <a:gd name="connsiteY0" fmla="*/ 0 h 630250"/>
                <a:gd name="connsiteX1" fmla="*/ 1272369 w 1272369"/>
                <a:gd name="connsiteY1" fmla="*/ 0 h 630250"/>
                <a:gd name="connsiteX2" fmla="*/ 710984 w 1272369"/>
                <a:gd name="connsiteY2" fmla="*/ 630250 h 630250"/>
                <a:gd name="connsiteX3" fmla="*/ 0 w 1272369"/>
                <a:gd name="connsiteY3" fmla="*/ 630238 h 630250"/>
                <a:gd name="connsiteX4" fmla="*/ 0 w 1272369"/>
                <a:gd name="connsiteY4" fmla="*/ 0 h 630250"/>
                <a:gd name="connsiteX0" fmla="*/ 0 w 1272393"/>
                <a:gd name="connsiteY0" fmla="*/ 0 h 630250"/>
                <a:gd name="connsiteX1" fmla="*/ 1272369 w 1272393"/>
                <a:gd name="connsiteY1" fmla="*/ 0 h 630250"/>
                <a:gd name="connsiteX2" fmla="*/ 710984 w 1272393"/>
                <a:gd name="connsiteY2" fmla="*/ 630250 h 630250"/>
                <a:gd name="connsiteX3" fmla="*/ 0 w 1272393"/>
                <a:gd name="connsiteY3" fmla="*/ 630238 h 630250"/>
                <a:gd name="connsiteX4" fmla="*/ 0 w 1272393"/>
                <a:gd name="connsiteY4" fmla="*/ 0 h 630250"/>
                <a:gd name="connsiteX0" fmla="*/ 0 w 1272424"/>
                <a:gd name="connsiteY0" fmla="*/ 0 h 630250"/>
                <a:gd name="connsiteX1" fmla="*/ 1272369 w 1272424"/>
                <a:gd name="connsiteY1" fmla="*/ 0 h 630250"/>
                <a:gd name="connsiteX2" fmla="*/ 710984 w 1272424"/>
                <a:gd name="connsiteY2" fmla="*/ 630250 h 630250"/>
                <a:gd name="connsiteX3" fmla="*/ 0 w 1272424"/>
                <a:gd name="connsiteY3" fmla="*/ 630238 h 630250"/>
                <a:gd name="connsiteX4" fmla="*/ 0 w 1272424"/>
                <a:gd name="connsiteY4" fmla="*/ 0 h 630250"/>
                <a:gd name="connsiteX0" fmla="*/ 0 w 1272968"/>
                <a:gd name="connsiteY0" fmla="*/ 0 h 630250"/>
                <a:gd name="connsiteX1" fmla="*/ 1272369 w 1272968"/>
                <a:gd name="connsiteY1" fmla="*/ 0 h 630250"/>
                <a:gd name="connsiteX2" fmla="*/ 710984 w 1272968"/>
                <a:gd name="connsiteY2" fmla="*/ 630250 h 630250"/>
                <a:gd name="connsiteX3" fmla="*/ 0 w 1272968"/>
                <a:gd name="connsiteY3" fmla="*/ 630238 h 630250"/>
                <a:gd name="connsiteX4" fmla="*/ 0 w 1272968"/>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817"/>
                <a:gd name="connsiteY0" fmla="*/ 0 h 630250"/>
                <a:gd name="connsiteX1" fmla="*/ 1272369 w 1272817"/>
                <a:gd name="connsiteY1" fmla="*/ 0 h 630250"/>
                <a:gd name="connsiteX2" fmla="*/ 655654 w 1272817"/>
                <a:gd name="connsiteY2" fmla="*/ 630250 h 630250"/>
                <a:gd name="connsiteX3" fmla="*/ 0 w 1272817"/>
                <a:gd name="connsiteY3" fmla="*/ 630238 h 630250"/>
                <a:gd name="connsiteX4" fmla="*/ 0 w 1272817"/>
                <a:gd name="connsiteY4" fmla="*/ 0 h 630250"/>
                <a:gd name="connsiteX0" fmla="*/ 0 w 1272994"/>
                <a:gd name="connsiteY0" fmla="*/ 0 h 630250"/>
                <a:gd name="connsiteX1" fmla="*/ 1272369 w 1272994"/>
                <a:gd name="connsiteY1" fmla="*/ 0 h 630250"/>
                <a:gd name="connsiteX2" fmla="*/ 655654 w 1272994"/>
                <a:gd name="connsiteY2" fmla="*/ 630250 h 630250"/>
                <a:gd name="connsiteX3" fmla="*/ 0 w 1272994"/>
                <a:gd name="connsiteY3" fmla="*/ 630238 h 630250"/>
                <a:gd name="connsiteX4" fmla="*/ 0 w 1272994"/>
                <a:gd name="connsiteY4" fmla="*/ 0 h 630250"/>
                <a:gd name="connsiteX0" fmla="*/ 0 w 1278496"/>
                <a:gd name="connsiteY0" fmla="*/ 0 h 630250"/>
                <a:gd name="connsiteX1" fmla="*/ 1272369 w 1278496"/>
                <a:gd name="connsiteY1" fmla="*/ 0 h 630250"/>
                <a:gd name="connsiteX2" fmla="*/ 655654 w 1278496"/>
                <a:gd name="connsiteY2" fmla="*/ 630250 h 630250"/>
                <a:gd name="connsiteX3" fmla="*/ 0 w 1278496"/>
                <a:gd name="connsiteY3" fmla="*/ 630238 h 630250"/>
                <a:gd name="connsiteX4" fmla="*/ 0 w 1278496"/>
                <a:gd name="connsiteY4" fmla="*/ 0 h 630250"/>
                <a:gd name="connsiteX0" fmla="*/ 0 w 1387063"/>
                <a:gd name="connsiteY0" fmla="*/ 0 h 630250"/>
                <a:gd name="connsiteX1" fmla="*/ 1272369 w 1387063"/>
                <a:gd name="connsiteY1" fmla="*/ 0 h 630250"/>
                <a:gd name="connsiteX2" fmla="*/ 1256995 w 1387063"/>
                <a:gd name="connsiteY2" fmla="*/ 311226 h 630250"/>
                <a:gd name="connsiteX3" fmla="*/ 655654 w 1387063"/>
                <a:gd name="connsiteY3" fmla="*/ 630250 h 630250"/>
                <a:gd name="connsiteX4" fmla="*/ 0 w 1387063"/>
                <a:gd name="connsiteY4" fmla="*/ 630238 h 630250"/>
                <a:gd name="connsiteX5" fmla="*/ 0 w 1387063"/>
                <a:gd name="connsiteY5" fmla="*/ 0 h 630250"/>
                <a:gd name="connsiteX0" fmla="*/ 0 w 1369614"/>
                <a:gd name="connsiteY0" fmla="*/ 0 h 630250"/>
                <a:gd name="connsiteX1" fmla="*/ 1272369 w 1369614"/>
                <a:gd name="connsiteY1" fmla="*/ 0 h 630250"/>
                <a:gd name="connsiteX2" fmla="*/ 1256995 w 1369614"/>
                <a:gd name="connsiteY2" fmla="*/ 311226 h 630250"/>
                <a:gd name="connsiteX3" fmla="*/ 655654 w 1369614"/>
                <a:gd name="connsiteY3" fmla="*/ 630250 h 630250"/>
                <a:gd name="connsiteX4" fmla="*/ 0 w 1369614"/>
                <a:gd name="connsiteY4" fmla="*/ 630238 h 630250"/>
                <a:gd name="connsiteX5" fmla="*/ 0 w 1369614"/>
                <a:gd name="connsiteY5" fmla="*/ 0 h 630250"/>
                <a:gd name="connsiteX0" fmla="*/ 0 w 1278277"/>
                <a:gd name="connsiteY0" fmla="*/ 0 h 630250"/>
                <a:gd name="connsiteX1" fmla="*/ 1272369 w 1278277"/>
                <a:gd name="connsiteY1" fmla="*/ 0 h 630250"/>
                <a:gd name="connsiteX2" fmla="*/ 1256995 w 1278277"/>
                <a:gd name="connsiteY2" fmla="*/ 311226 h 630250"/>
                <a:gd name="connsiteX3" fmla="*/ 655654 w 1278277"/>
                <a:gd name="connsiteY3" fmla="*/ 630250 h 630250"/>
                <a:gd name="connsiteX4" fmla="*/ 0 w 1278277"/>
                <a:gd name="connsiteY4" fmla="*/ 630238 h 630250"/>
                <a:gd name="connsiteX5" fmla="*/ 0 w 1278277"/>
                <a:gd name="connsiteY5" fmla="*/ 0 h 630250"/>
                <a:gd name="connsiteX0" fmla="*/ 0 w 1298782"/>
                <a:gd name="connsiteY0" fmla="*/ 0 h 630250"/>
                <a:gd name="connsiteX1" fmla="*/ 1272369 w 1298782"/>
                <a:gd name="connsiteY1" fmla="*/ 0 h 630250"/>
                <a:gd name="connsiteX2" fmla="*/ 1285570 w 1298782"/>
                <a:gd name="connsiteY2" fmla="*/ 311226 h 630250"/>
                <a:gd name="connsiteX3" fmla="*/ 655654 w 1298782"/>
                <a:gd name="connsiteY3" fmla="*/ 630250 h 630250"/>
                <a:gd name="connsiteX4" fmla="*/ 0 w 1298782"/>
                <a:gd name="connsiteY4" fmla="*/ 630238 h 630250"/>
                <a:gd name="connsiteX5" fmla="*/ 0 w 1298782"/>
                <a:gd name="connsiteY5" fmla="*/ 0 h 630250"/>
                <a:gd name="connsiteX0" fmla="*/ 0 w 1287216"/>
                <a:gd name="connsiteY0" fmla="*/ 0 h 630250"/>
                <a:gd name="connsiteX1" fmla="*/ 1272369 w 1287216"/>
                <a:gd name="connsiteY1" fmla="*/ 0 h 630250"/>
                <a:gd name="connsiteX2" fmla="*/ 1285570 w 1287216"/>
                <a:gd name="connsiteY2" fmla="*/ 311226 h 630250"/>
                <a:gd name="connsiteX3" fmla="*/ 655654 w 1287216"/>
                <a:gd name="connsiteY3" fmla="*/ 630250 h 630250"/>
                <a:gd name="connsiteX4" fmla="*/ 0 w 1287216"/>
                <a:gd name="connsiteY4" fmla="*/ 630238 h 630250"/>
                <a:gd name="connsiteX5" fmla="*/ 0 w 1287216"/>
                <a:gd name="connsiteY5" fmla="*/ 0 h 630250"/>
                <a:gd name="connsiteX0" fmla="*/ 0 w 1287216"/>
                <a:gd name="connsiteY0" fmla="*/ 0 h 630250"/>
                <a:gd name="connsiteX1" fmla="*/ 1272369 w 1287216"/>
                <a:gd name="connsiteY1" fmla="*/ 0 h 630250"/>
                <a:gd name="connsiteX2" fmla="*/ 1285570 w 1287216"/>
                <a:gd name="connsiteY2" fmla="*/ 509634 h 630250"/>
                <a:gd name="connsiteX3" fmla="*/ 655654 w 1287216"/>
                <a:gd name="connsiteY3" fmla="*/ 630250 h 630250"/>
                <a:gd name="connsiteX4" fmla="*/ 0 w 1287216"/>
                <a:gd name="connsiteY4" fmla="*/ 630238 h 630250"/>
                <a:gd name="connsiteX5" fmla="*/ 0 w 1287216"/>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82099"/>
                <a:gd name="connsiteY0" fmla="*/ 0 h 630250"/>
                <a:gd name="connsiteX1" fmla="*/ 1272369 w 1282099"/>
                <a:gd name="connsiteY1" fmla="*/ 0 h 630250"/>
                <a:gd name="connsiteX2" fmla="*/ 1276045 w 1282099"/>
                <a:gd name="connsiteY2" fmla="*/ 511598 h 630250"/>
                <a:gd name="connsiteX3" fmla="*/ 655654 w 1282099"/>
                <a:gd name="connsiteY3" fmla="*/ 630250 h 630250"/>
                <a:gd name="connsiteX4" fmla="*/ 0 w 1282099"/>
                <a:gd name="connsiteY4" fmla="*/ 630238 h 630250"/>
                <a:gd name="connsiteX5" fmla="*/ 0 w 1282099"/>
                <a:gd name="connsiteY5" fmla="*/ 0 h 630250"/>
                <a:gd name="connsiteX0" fmla="*/ 0 w 1295396"/>
                <a:gd name="connsiteY0" fmla="*/ 0 h 630250"/>
                <a:gd name="connsiteX1" fmla="*/ 1272369 w 1295396"/>
                <a:gd name="connsiteY1" fmla="*/ 0 h 630250"/>
                <a:gd name="connsiteX2" fmla="*/ 1289693 w 1295396"/>
                <a:gd name="connsiteY2" fmla="*/ 511598 h 630250"/>
                <a:gd name="connsiteX3" fmla="*/ 655654 w 1295396"/>
                <a:gd name="connsiteY3" fmla="*/ 630250 h 630250"/>
                <a:gd name="connsiteX4" fmla="*/ 0 w 1295396"/>
                <a:gd name="connsiteY4" fmla="*/ 630238 h 630250"/>
                <a:gd name="connsiteX5" fmla="*/ 0 w 1295396"/>
                <a:gd name="connsiteY5" fmla="*/ 0 h 630250"/>
                <a:gd name="connsiteX0" fmla="*/ 0 w 1288743"/>
                <a:gd name="connsiteY0" fmla="*/ 0 h 630250"/>
                <a:gd name="connsiteX1" fmla="*/ 1272369 w 1288743"/>
                <a:gd name="connsiteY1" fmla="*/ 0 h 630250"/>
                <a:gd name="connsiteX2" fmla="*/ 1282869 w 1288743"/>
                <a:gd name="connsiteY2" fmla="*/ 513005 h 630250"/>
                <a:gd name="connsiteX3" fmla="*/ 655654 w 1288743"/>
                <a:gd name="connsiteY3" fmla="*/ 630250 h 630250"/>
                <a:gd name="connsiteX4" fmla="*/ 0 w 1288743"/>
                <a:gd name="connsiteY4" fmla="*/ 630238 h 630250"/>
                <a:gd name="connsiteX5" fmla="*/ 0 w 1288743"/>
                <a:gd name="connsiteY5" fmla="*/ 0 h 630250"/>
                <a:gd name="connsiteX0" fmla="*/ 0 w 1288743"/>
                <a:gd name="connsiteY0" fmla="*/ 0 h 630250"/>
                <a:gd name="connsiteX1" fmla="*/ 1272369 w 1288743"/>
                <a:gd name="connsiteY1" fmla="*/ 0 h 630250"/>
                <a:gd name="connsiteX2" fmla="*/ 1282869 w 1288743"/>
                <a:gd name="connsiteY2" fmla="*/ 515820 h 630250"/>
                <a:gd name="connsiteX3" fmla="*/ 655654 w 1288743"/>
                <a:gd name="connsiteY3" fmla="*/ 630250 h 630250"/>
                <a:gd name="connsiteX4" fmla="*/ 0 w 1288743"/>
                <a:gd name="connsiteY4" fmla="*/ 630238 h 630250"/>
                <a:gd name="connsiteX5" fmla="*/ 0 w 1288743"/>
                <a:gd name="connsiteY5" fmla="*/ 0 h 630250"/>
                <a:gd name="connsiteX0" fmla="*/ 0 w 1282099"/>
                <a:gd name="connsiteY0" fmla="*/ 0 h 630250"/>
                <a:gd name="connsiteX1" fmla="*/ 1272369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72369"/>
                <a:gd name="connsiteY0" fmla="*/ 0 h 630250"/>
                <a:gd name="connsiteX1" fmla="*/ 1272369 w 1272369"/>
                <a:gd name="connsiteY1" fmla="*/ 0 h 630250"/>
                <a:gd name="connsiteX2" fmla="*/ 1262398 w 1272369"/>
                <a:gd name="connsiteY2" fmla="*/ 517227 h 630250"/>
                <a:gd name="connsiteX3" fmla="*/ 655654 w 1272369"/>
                <a:gd name="connsiteY3" fmla="*/ 630250 h 630250"/>
                <a:gd name="connsiteX4" fmla="*/ 0 w 1272369"/>
                <a:gd name="connsiteY4" fmla="*/ 630238 h 630250"/>
                <a:gd name="connsiteX5" fmla="*/ 0 w 1272369"/>
                <a:gd name="connsiteY5" fmla="*/ 0 h 630250"/>
                <a:gd name="connsiteX0" fmla="*/ 0 w 1282099"/>
                <a:gd name="connsiteY0" fmla="*/ 0 h 630250"/>
                <a:gd name="connsiteX1" fmla="*/ 1272369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99665"/>
                <a:gd name="connsiteY0" fmla="*/ 0 h 630250"/>
                <a:gd name="connsiteX1" fmla="*/ 1299665 w 1299665"/>
                <a:gd name="connsiteY1" fmla="*/ 0 h 630250"/>
                <a:gd name="connsiteX2" fmla="*/ 1276045 w 1299665"/>
                <a:gd name="connsiteY2" fmla="*/ 517227 h 630250"/>
                <a:gd name="connsiteX3" fmla="*/ 655654 w 1299665"/>
                <a:gd name="connsiteY3" fmla="*/ 630250 h 630250"/>
                <a:gd name="connsiteX4" fmla="*/ 0 w 1299665"/>
                <a:gd name="connsiteY4" fmla="*/ 630238 h 630250"/>
                <a:gd name="connsiteX5" fmla="*/ 0 w 1299665"/>
                <a:gd name="connsiteY5" fmla="*/ 0 h 630250"/>
                <a:gd name="connsiteX0" fmla="*/ 0 w 1282099"/>
                <a:gd name="connsiteY0" fmla="*/ 0 h 630250"/>
                <a:gd name="connsiteX1" fmla="*/ 1279193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80445"/>
                <a:gd name="connsiteY0" fmla="*/ 0 h 630250"/>
                <a:gd name="connsiteX1" fmla="*/ 1279193 w 1280445"/>
                <a:gd name="connsiteY1" fmla="*/ 0 h 630250"/>
                <a:gd name="connsiteX2" fmla="*/ 1276045 w 1280445"/>
                <a:gd name="connsiteY2" fmla="*/ 517227 h 630250"/>
                <a:gd name="connsiteX3" fmla="*/ 655654 w 1280445"/>
                <a:gd name="connsiteY3" fmla="*/ 630250 h 630250"/>
                <a:gd name="connsiteX4" fmla="*/ 0 w 1280445"/>
                <a:gd name="connsiteY4" fmla="*/ 630238 h 630250"/>
                <a:gd name="connsiteX5" fmla="*/ 0 w 1280445"/>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4"/>
                <a:gd name="connsiteX1" fmla="*/ 1279193 w 1285466"/>
                <a:gd name="connsiteY1" fmla="*/ 0 h 630254"/>
                <a:gd name="connsiteX2" fmla="*/ 1282869 w 1285466"/>
                <a:gd name="connsiteY2" fmla="*/ 515820 h 630254"/>
                <a:gd name="connsiteX3" fmla="*/ 655654 w 1285466"/>
                <a:gd name="connsiteY3" fmla="*/ 630250 h 630254"/>
                <a:gd name="connsiteX4" fmla="*/ 0 w 1285466"/>
                <a:gd name="connsiteY4" fmla="*/ 630238 h 630254"/>
                <a:gd name="connsiteX5" fmla="*/ 0 w 1285466"/>
                <a:gd name="connsiteY5" fmla="*/ 0 h 630254"/>
                <a:gd name="connsiteX0" fmla="*/ 0 w 1285466"/>
                <a:gd name="connsiteY0" fmla="*/ 0 h 630254"/>
                <a:gd name="connsiteX1" fmla="*/ 1279193 w 1285466"/>
                <a:gd name="connsiteY1" fmla="*/ 0 h 630254"/>
                <a:gd name="connsiteX2" fmla="*/ 1282869 w 1285466"/>
                <a:gd name="connsiteY2" fmla="*/ 515820 h 630254"/>
                <a:gd name="connsiteX3" fmla="*/ 655654 w 1285466"/>
                <a:gd name="connsiteY3" fmla="*/ 630250 h 630254"/>
                <a:gd name="connsiteX4" fmla="*/ 0 w 1285466"/>
                <a:gd name="connsiteY4" fmla="*/ 630238 h 630254"/>
                <a:gd name="connsiteX5" fmla="*/ 0 w 1285466"/>
                <a:gd name="connsiteY5" fmla="*/ 0 h 630254"/>
                <a:gd name="connsiteX0" fmla="*/ 0 w 1286152"/>
                <a:gd name="connsiteY0" fmla="*/ 0 h 630253"/>
                <a:gd name="connsiteX1" fmla="*/ 1279193 w 1286152"/>
                <a:gd name="connsiteY1" fmla="*/ 0 h 630253"/>
                <a:gd name="connsiteX2" fmla="*/ 1282869 w 1286152"/>
                <a:gd name="connsiteY2" fmla="*/ 515820 h 630253"/>
                <a:gd name="connsiteX3" fmla="*/ 655654 w 1286152"/>
                <a:gd name="connsiteY3" fmla="*/ 630250 h 630253"/>
                <a:gd name="connsiteX4" fmla="*/ 0 w 1286152"/>
                <a:gd name="connsiteY4" fmla="*/ 630238 h 630253"/>
                <a:gd name="connsiteX5" fmla="*/ 0 w 1286152"/>
                <a:gd name="connsiteY5" fmla="*/ 0 h 630253"/>
                <a:gd name="connsiteX0" fmla="*/ 0 w 1286152"/>
                <a:gd name="connsiteY0" fmla="*/ 0 h 630256"/>
                <a:gd name="connsiteX1" fmla="*/ 1279193 w 1286152"/>
                <a:gd name="connsiteY1" fmla="*/ 0 h 630256"/>
                <a:gd name="connsiteX2" fmla="*/ 1282869 w 1286152"/>
                <a:gd name="connsiteY2" fmla="*/ 528486 h 630256"/>
                <a:gd name="connsiteX3" fmla="*/ 655654 w 1286152"/>
                <a:gd name="connsiteY3" fmla="*/ 630250 h 630256"/>
                <a:gd name="connsiteX4" fmla="*/ 0 w 1286152"/>
                <a:gd name="connsiteY4" fmla="*/ 630238 h 630256"/>
                <a:gd name="connsiteX5" fmla="*/ 0 w 1286152"/>
                <a:gd name="connsiteY5" fmla="*/ 0 h 630256"/>
                <a:gd name="connsiteX0" fmla="*/ 0 w 1285466"/>
                <a:gd name="connsiteY0" fmla="*/ 0 h 630252"/>
                <a:gd name="connsiteX1" fmla="*/ 1279193 w 1285466"/>
                <a:gd name="connsiteY1" fmla="*/ 0 h 630252"/>
                <a:gd name="connsiteX2" fmla="*/ 1282869 w 1285466"/>
                <a:gd name="connsiteY2" fmla="*/ 528486 h 630252"/>
                <a:gd name="connsiteX3" fmla="*/ 655654 w 1285466"/>
                <a:gd name="connsiteY3" fmla="*/ 630250 h 630252"/>
                <a:gd name="connsiteX4" fmla="*/ 0 w 1285466"/>
                <a:gd name="connsiteY4" fmla="*/ 630238 h 630252"/>
                <a:gd name="connsiteX5" fmla="*/ 0 w 1285466"/>
                <a:gd name="connsiteY5" fmla="*/ 0 h 630252"/>
                <a:gd name="connsiteX0" fmla="*/ 0 w 1285466"/>
                <a:gd name="connsiteY0" fmla="*/ 0 h 630252"/>
                <a:gd name="connsiteX1" fmla="*/ 1279193 w 1285466"/>
                <a:gd name="connsiteY1" fmla="*/ 0 h 630252"/>
                <a:gd name="connsiteX2" fmla="*/ 1282869 w 1285466"/>
                <a:gd name="connsiteY2" fmla="*/ 528486 h 630252"/>
                <a:gd name="connsiteX3" fmla="*/ 655654 w 1285466"/>
                <a:gd name="connsiteY3" fmla="*/ 630250 h 630252"/>
                <a:gd name="connsiteX4" fmla="*/ 0 w 1285466"/>
                <a:gd name="connsiteY4" fmla="*/ 630238 h 630252"/>
                <a:gd name="connsiteX5" fmla="*/ 0 w 1285466"/>
                <a:gd name="connsiteY5" fmla="*/ 0 h 630252"/>
                <a:gd name="connsiteX0" fmla="*/ 0 w 1285466"/>
                <a:gd name="connsiteY0" fmla="*/ 0 h 630251"/>
                <a:gd name="connsiteX1" fmla="*/ 1279193 w 1285466"/>
                <a:gd name="connsiteY1" fmla="*/ 0 h 630251"/>
                <a:gd name="connsiteX2" fmla="*/ 1282869 w 1285466"/>
                <a:gd name="connsiteY2" fmla="*/ 528486 h 630251"/>
                <a:gd name="connsiteX3" fmla="*/ 655654 w 1285466"/>
                <a:gd name="connsiteY3" fmla="*/ 630250 h 630251"/>
                <a:gd name="connsiteX4" fmla="*/ 0 w 1285466"/>
                <a:gd name="connsiteY4" fmla="*/ 630238 h 630251"/>
                <a:gd name="connsiteX5" fmla="*/ 0 w 1285466"/>
                <a:gd name="connsiteY5" fmla="*/ 0 h 630251"/>
                <a:gd name="connsiteX0" fmla="*/ 0 w 1292838"/>
                <a:gd name="connsiteY0" fmla="*/ 0 h 630251"/>
                <a:gd name="connsiteX1" fmla="*/ 1279193 w 1292838"/>
                <a:gd name="connsiteY1" fmla="*/ 0 h 630251"/>
                <a:gd name="connsiteX2" fmla="*/ 1291107 w 1292838"/>
                <a:gd name="connsiteY2" fmla="*/ 496205 h 630251"/>
                <a:gd name="connsiteX3" fmla="*/ 655654 w 1292838"/>
                <a:gd name="connsiteY3" fmla="*/ 630250 h 630251"/>
                <a:gd name="connsiteX4" fmla="*/ 0 w 1292838"/>
                <a:gd name="connsiteY4" fmla="*/ 630238 h 630251"/>
                <a:gd name="connsiteX5" fmla="*/ 0 w 1292838"/>
                <a:gd name="connsiteY5" fmla="*/ 0 h 630251"/>
                <a:gd name="connsiteX0" fmla="*/ 0 w 1291107"/>
                <a:gd name="connsiteY0" fmla="*/ 0 h 630251"/>
                <a:gd name="connsiteX1" fmla="*/ 1279193 w 1291107"/>
                <a:gd name="connsiteY1" fmla="*/ 0 h 630251"/>
                <a:gd name="connsiteX2" fmla="*/ 1291107 w 1291107"/>
                <a:gd name="connsiteY2" fmla="*/ 496205 h 630251"/>
                <a:gd name="connsiteX3" fmla="*/ 655654 w 1291107"/>
                <a:gd name="connsiteY3" fmla="*/ 630250 h 630251"/>
                <a:gd name="connsiteX4" fmla="*/ 0 w 1291107"/>
                <a:gd name="connsiteY4" fmla="*/ 630238 h 630251"/>
                <a:gd name="connsiteX5" fmla="*/ 0 w 1291107"/>
                <a:gd name="connsiteY5" fmla="*/ 0 h 630251"/>
                <a:gd name="connsiteX0" fmla="*/ 0 w 1286988"/>
                <a:gd name="connsiteY0" fmla="*/ 0 h 630251"/>
                <a:gd name="connsiteX1" fmla="*/ 1279193 w 1286988"/>
                <a:gd name="connsiteY1" fmla="*/ 0 h 630251"/>
                <a:gd name="connsiteX2" fmla="*/ 1286988 w 1286988"/>
                <a:gd name="connsiteY2" fmla="*/ 500452 h 630251"/>
                <a:gd name="connsiteX3" fmla="*/ 655654 w 1286988"/>
                <a:gd name="connsiteY3" fmla="*/ 630250 h 630251"/>
                <a:gd name="connsiteX4" fmla="*/ 0 w 1286988"/>
                <a:gd name="connsiteY4" fmla="*/ 630238 h 630251"/>
                <a:gd name="connsiteX5" fmla="*/ 0 w 1286988"/>
                <a:gd name="connsiteY5" fmla="*/ 0 h 630251"/>
                <a:gd name="connsiteX0" fmla="*/ 0 w 1295226"/>
                <a:gd name="connsiteY0" fmla="*/ 0 h 630251"/>
                <a:gd name="connsiteX1" fmla="*/ 1279193 w 1295226"/>
                <a:gd name="connsiteY1" fmla="*/ 0 h 630251"/>
                <a:gd name="connsiteX2" fmla="*/ 1295226 w 1295226"/>
                <a:gd name="connsiteY2" fmla="*/ 500452 h 630251"/>
                <a:gd name="connsiteX3" fmla="*/ 655654 w 1295226"/>
                <a:gd name="connsiteY3" fmla="*/ 630250 h 630251"/>
                <a:gd name="connsiteX4" fmla="*/ 0 w 1295226"/>
                <a:gd name="connsiteY4" fmla="*/ 630238 h 630251"/>
                <a:gd name="connsiteX5" fmla="*/ 0 w 1295226"/>
                <a:gd name="connsiteY5" fmla="*/ 0 h 630251"/>
                <a:gd name="connsiteX0" fmla="*/ 0 w 1286988"/>
                <a:gd name="connsiteY0" fmla="*/ 0 h 630251"/>
                <a:gd name="connsiteX1" fmla="*/ 1279193 w 1286988"/>
                <a:gd name="connsiteY1" fmla="*/ 0 h 630251"/>
                <a:gd name="connsiteX2" fmla="*/ 1286988 w 1286988"/>
                <a:gd name="connsiteY2" fmla="*/ 499602 h 630251"/>
                <a:gd name="connsiteX3" fmla="*/ 655654 w 1286988"/>
                <a:gd name="connsiteY3" fmla="*/ 630250 h 630251"/>
                <a:gd name="connsiteX4" fmla="*/ 0 w 1286988"/>
                <a:gd name="connsiteY4" fmla="*/ 630238 h 630251"/>
                <a:gd name="connsiteX5" fmla="*/ 0 w 1286988"/>
                <a:gd name="connsiteY5" fmla="*/ 0 h 630251"/>
                <a:gd name="connsiteX0" fmla="*/ 0 w 1291107"/>
                <a:gd name="connsiteY0" fmla="*/ 0 h 630251"/>
                <a:gd name="connsiteX1" fmla="*/ 1279193 w 1291107"/>
                <a:gd name="connsiteY1" fmla="*/ 0 h 630251"/>
                <a:gd name="connsiteX2" fmla="*/ 1291107 w 1291107"/>
                <a:gd name="connsiteY2" fmla="*/ 498753 h 630251"/>
                <a:gd name="connsiteX3" fmla="*/ 655654 w 1291107"/>
                <a:gd name="connsiteY3" fmla="*/ 630250 h 630251"/>
                <a:gd name="connsiteX4" fmla="*/ 0 w 1291107"/>
                <a:gd name="connsiteY4" fmla="*/ 630238 h 630251"/>
                <a:gd name="connsiteX5" fmla="*/ 0 w 1291107"/>
                <a:gd name="connsiteY5" fmla="*/ 0 h 630251"/>
                <a:gd name="connsiteX0" fmla="*/ 0 w 1303464"/>
                <a:gd name="connsiteY0" fmla="*/ 0 h 630251"/>
                <a:gd name="connsiteX1" fmla="*/ 1279193 w 1303464"/>
                <a:gd name="connsiteY1" fmla="*/ 0 h 630251"/>
                <a:gd name="connsiteX2" fmla="*/ 1303464 w 1303464"/>
                <a:gd name="connsiteY2" fmla="*/ 500452 h 630251"/>
                <a:gd name="connsiteX3" fmla="*/ 655654 w 1303464"/>
                <a:gd name="connsiteY3" fmla="*/ 630250 h 630251"/>
                <a:gd name="connsiteX4" fmla="*/ 0 w 1303464"/>
                <a:gd name="connsiteY4" fmla="*/ 630238 h 630251"/>
                <a:gd name="connsiteX5" fmla="*/ 0 w 1303464"/>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 name="connsiteX0" fmla="*/ 0 w 1291577"/>
                <a:gd name="connsiteY0" fmla="*/ 0 h 630251"/>
                <a:gd name="connsiteX1" fmla="*/ 1279193 w 1291577"/>
                <a:gd name="connsiteY1" fmla="*/ 0 h 630251"/>
                <a:gd name="connsiteX2" fmla="*/ 1291577 w 1291577"/>
                <a:gd name="connsiteY2" fmla="*/ 522735 h 630251"/>
                <a:gd name="connsiteX3" fmla="*/ 655654 w 1291577"/>
                <a:gd name="connsiteY3" fmla="*/ 630250 h 630251"/>
                <a:gd name="connsiteX4" fmla="*/ 0 w 1291577"/>
                <a:gd name="connsiteY4" fmla="*/ 630238 h 630251"/>
                <a:gd name="connsiteX5" fmla="*/ 0 w 1291577"/>
                <a:gd name="connsiteY5" fmla="*/ 0 h 630251"/>
                <a:gd name="connsiteX0" fmla="*/ 0 w 1291577"/>
                <a:gd name="connsiteY0" fmla="*/ 0 h 630251"/>
                <a:gd name="connsiteX1" fmla="*/ 1279193 w 1291577"/>
                <a:gd name="connsiteY1" fmla="*/ 0 h 630251"/>
                <a:gd name="connsiteX2" fmla="*/ 1291577 w 1291577"/>
                <a:gd name="connsiteY2" fmla="*/ 522735 h 630251"/>
                <a:gd name="connsiteX3" fmla="*/ 655654 w 1291577"/>
                <a:gd name="connsiteY3" fmla="*/ 630250 h 630251"/>
                <a:gd name="connsiteX4" fmla="*/ 0 w 1291577"/>
                <a:gd name="connsiteY4" fmla="*/ 630238 h 630251"/>
                <a:gd name="connsiteX5" fmla="*/ 0 w 1291577"/>
                <a:gd name="connsiteY5" fmla="*/ 0 h 630251"/>
                <a:gd name="connsiteX0" fmla="*/ 0 w 1300286"/>
                <a:gd name="connsiteY0" fmla="*/ 0 h 630251"/>
                <a:gd name="connsiteX1" fmla="*/ 1279193 w 1300286"/>
                <a:gd name="connsiteY1" fmla="*/ 0 h 630251"/>
                <a:gd name="connsiteX2" fmla="*/ 1300286 w 1300286"/>
                <a:gd name="connsiteY2" fmla="*/ 522735 h 630251"/>
                <a:gd name="connsiteX3" fmla="*/ 655654 w 1300286"/>
                <a:gd name="connsiteY3" fmla="*/ 630250 h 630251"/>
                <a:gd name="connsiteX4" fmla="*/ 0 w 1300286"/>
                <a:gd name="connsiteY4" fmla="*/ 630238 h 630251"/>
                <a:gd name="connsiteX5" fmla="*/ 0 w 1300286"/>
                <a:gd name="connsiteY5" fmla="*/ 0 h 630251"/>
                <a:gd name="connsiteX0" fmla="*/ 0 w 1282869"/>
                <a:gd name="connsiteY0" fmla="*/ 0 h 630251"/>
                <a:gd name="connsiteX1" fmla="*/ 1279193 w 1282869"/>
                <a:gd name="connsiteY1" fmla="*/ 0 h 630251"/>
                <a:gd name="connsiteX2" fmla="*/ 1282869 w 1282869"/>
                <a:gd name="connsiteY2" fmla="*/ 523908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23908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23908 h 630251"/>
                <a:gd name="connsiteX3" fmla="*/ 655654 w 1282869"/>
                <a:gd name="connsiteY3" fmla="*/ 630250 h 630251"/>
                <a:gd name="connsiteX4" fmla="*/ 0 w 1282869"/>
                <a:gd name="connsiteY4" fmla="*/ 630238 h 630251"/>
                <a:gd name="connsiteX5" fmla="*/ 0 w 1282869"/>
                <a:gd name="connsiteY5" fmla="*/ 0 h 630251"/>
                <a:gd name="connsiteX0" fmla="*/ 0 w 1283207"/>
                <a:gd name="connsiteY0" fmla="*/ 0 h 630252"/>
                <a:gd name="connsiteX1" fmla="*/ 1279193 w 1283207"/>
                <a:gd name="connsiteY1" fmla="*/ 0 h 630252"/>
                <a:gd name="connsiteX2" fmla="*/ 1282869 w 1283207"/>
                <a:gd name="connsiteY2" fmla="*/ 523908 h 630252"/>
                <a:gd name="connsiteX3" fmla="*/ 655654 w 1283207"/>
                <a:gd name="connsiteY3" fmla="*/ 630250 h 630252"/>
                <a:gd name="connsiteX4" fmla="*/ 0 w 1283207"/>
                <a:gd name="connsiteY4" fmla="*/ 630238 h 630252"/>
                <a:gd name="connsiteX5" fmla="*/ 0 w 1283207"/>
                <a:gd name="connsiteY5" fmla="*/ 0 h 630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3207" h="630252">
                  <a:moveTo>
                    <a:pt x="0" y="0"/>
                  </a:moveTo>
                  <a:lnTo>
                    <a:pt x="1279193" y="0"/>
                  </a:lnTo>
                  <a:cubicBezTo>
                    <a:pt x="1279142" y="136342"/>
                    <a:pt x="1278048" y="404265"/>
                    <a:pt x="1282869" y="523908"/>
                  </a:cubicBezTo>
                  <a:cubicBezTo>
                    <a:pt x="1287757" y="596335"/>
                    <a:pt x="1247290" y="630560"/>
                    <a:pt x="655654" y="630250"/>
                  </a:cubicBezTo>
                  <a:lnTo>
                    <a:pt x="0" y="630238"/>
                  </a:lnTo>
                  <a:lnTo>
                    <a:pt x="0" y="0"/>
                  </a:lnTo>
                  <a:close/>
                </a:path>
              </a:pathLst>
            </a:custGeom>
            <a:solidFill>
              <a:srgbClr val="E6F0EC"/>
            </a:solidFill>
            <a:ln>
              <a:noFill/>
            </a:ln>
          </p:spPr>
          <p:txBody>
            <a:bodyPr wrap="square" lIns="72000" tIns="756000" rIns="72000" rtlCol="0">
              <a:noAutofit/>
            </a:bodyPr>
            <a:lstStyle/>
            <a:p>
              <a:pPr>
                <a:lnSpc>
                  <a:spcPts val="1200"/>
                </a:lnSpc>
                <a:spcAft>
                  <a:spcPts val="1200"/>
                </a:spcAft>
              </a:pPr>
              <a:r>
                <a:rPr lang="en-GB" sz="1000" b="1" dirty="0" smtClean="0">
                  <a:solidFill>
                    <a:srgbClr val="006941"/>
                  </a:solidFill>
                </a:rPr>
                <a:t>Business analysis </a:t>
              </a:r>
            </a:p>
            <a:p>
              <a:pPr>
                <a:lnSpc>
                  <a:spcPts val="1200"/>
                </a:lnSpc>
                <a:spcAft>
                  <a:spcPts val="1200"/>
                </a:spcAft>
              </a:pPr>
              <a:r>
                <a:rPr lang="en-GB" sz="1000" b="1" dirty="0" smtClean="0">
                  <a:solidFill>
                    <a:srgbClr val="006941"/>
                  </a:solidFill>
                </a:rPr>
                <a:t>Agile </a:t>
              </a:r>
            </a:p>
            <a:p>
              <a:pPr>
                <a:lnSpc>
                  <a:spcPts val="1200"/>
                </a:lnSpc>
                <a:spcAft>
                  <a:spcPts val="1200"/>
                </a:spcAft>
              </a:pPr>
              <a:r>
                <a:rPr lang="en-GB" sz="1000" b="1" dirty="0" smtClean="0">
                  <a:solidFill>
                    <a:srgbClr val="006941"/>
                  </a:solidFill>
                </a:rPr>
                <a:t>Project management </a:t>
              </a:r>
            </a:p>
            <a:p>
              <a:pPr>
                <a:lnSpc>
                  <a:spcPts val="1200"/>
                </a:lnSpc>
                <a:spcAft>
                  <a:spcPts val="1200"/>
                </a:spcAft>
              </a:pPr>
              <a:r>
                <a:rPr lang="en-GB" sz="1000" b="1" dirty="0" smtClean="0">
                  <a:solidFill>
                    <a:srgbClr val="006941"/>
                  </a:solidFill>
                </a:rPr>
                <a:t>Security &amp; IT governance </a:t>
              </a:r>
            </a:p>
            <a:p>
              <a:pPr>
                <a:lnSpc>
                  <a:spcPts val="1200"/>
                </a:lnSpc>
                <a:spcAft>
                  <a:spcPts val="1200"/>
                </a:spcAft>
              </a:pPr>
              <a:r>
                <a:rPr lang="en-GB" sz="1000" b="1" dirty="0" smtClean="0">
                  <a:solidFill>
                    <a:srgbClr val="006941"/>
                  </a:solidFill>
                </a:rPr>
                <a:t>Software testing </a:t>
              </a:r>
            </a:p>
            <a:p>
              <a:pPr>
                <a:lnSpc>
                  <a:spcPts val="1200"/>
                </a:lnSpc>
                <a:spcAft>
                  <a:spcPts val="1200"/>
                </a:spcAft>
              </a:pPr>
              <a:r>
                <a:rPr lang="en-GB" sz="1000" b="1" dirty="0" smtClean="0">
                  <a:solidFill>
                    <a:srgbClr val="006941"/>
                  </a:solidFill>
                </a:rPr>
                <a:t>Solutions development </a:t>
              </a:r>
            </a:p>
            <a:p>
              <a:pPr>
                <a:lnSpc>
                  <a:spcPts val="1200"/>
                </a:lnSpc>
                <a:spcAft>
                  <a:spcPts val="1200"/>
                </a:spcAft>
              </a:pPr>
              <a:r>
                <a:rPr lang="en-GB" sz="1000" b="1" dirty="0" smtClean="0">
                  <a:solidFill>
                    <a:srgbClr val="006941"/>
                  </a:solidFill>
                </a:rPr>
                <a:t>Service management </a:t>
              </a:r>
            </a:p>
            <a:p>
              <a:pPr>
                <a:lnSpc>
                  <a:spcPts val="1200"/>
                </a:lnSpc>
                <a:spcAft>
                  <a:spcPts val="1200"/>
                </a:spcAft>
              </a:pPr>
              <a:r>
                <a:rPr lang="en-GB" sz="1000" b="1" dirty="0" smtClean="0">
                  <a:solidFill>
                    <a:srgbClr val="006941"/>
                  </a:solidFill>
                </a:rPr>
                <a:t>Architecture </a:t>
              </a:r>
            </a:p>
            <a:p>
              <a:pPr>
                <a:lnSpc>
                  <a:spcPts val="1200"/>
                </a:lnSpc>
                <a:spcAft>
                  <a:spcPts val="1200"/>
                </a:spcAft>
              </a:pPr>
              <a:r>
                <a:rPr lang="en-GB" sz="1000" b="1" dirty="0" smtClean="0">
                  <a:solidFill>
                    <a:srgbClr val="006941"/>
                  </a:solidFill>
                </a:rPr>
                <a:t>IS Consultancy </a:t>
              </a:r>
            </a:p>
            <a:p>
              <a:pPr>
                <a:lnSpc>
                  <a:spcPts val="1200"/>
                </a:lnSpc>
                <a:spcAft>
                  <a:spcPts val="1200"/>
                </a:spcAft>
              </a:pPr>
              <a:r>
                <a:rPr lang="en-GB" sz="1000" b="1" dirty="0" smtClean="0">
                  <a:solidFill>
                    <a:srgbClr val="006941"/>
                  </a:solidFill>
                </a:rPr>
                <a:t>Data centre management &amp; Green IT</a:t>
              </a:r>
            </a:p>
          </p:txBody>
        </p:sp>
        <p:sp>
          <p:nvSpPr>
            <p:cNvPr id="20" name="TextBox 19"/>
            <p:cNvSpPr txBox="1"/>
            <p:nvPr userDrawn="1"/>
          </p:nvSpPr>
          <p:spPr>
            <a:xfrm>
              <a:off x="2372030" y="1319878"/>
              <a:ext cx="1282869" cy="3055909"/>
            </a:xfrm>
            <a:custGeom>
              <a:avLst/>
              <a:gdLst>
                <a:gd name="connsiteX0" fmla="*/ 0 w 1272369"/>
                <a:gd name="connsiteY0" fmla="*/ 0 h 630238"/>
                <a:gd name="connsiteX1" fmla="*/ 1272369 w 1272369"/>
                <a:gd name="connsiteY1" fmla="*/ 0 h 630238"/>
                <a:gd name="connsiteX2" fmla="*/ 1272369 w 1272369"/>
                <a:gd name="connsiteY2" fmla="*/ 630238 h 630238"/>
                <a:gd name="connsiteX3" fmla="*/ 0 w 1272369"/>
                <a:gd name="connsiteY3" fmla="*/ 630238 h 630238"/>
                <a:gd name="connsiteX4" fmla="*/ 0 w 1272369"/>
                <a:gd name="connsiteY4" fmla="*/ 0 h 630238"/>
                <a:gd name="connsiteX0" fmla="*/ 0 w 1272369"/>
                <a:gd name="connsiteY0" fmla="*/ 0 h 630250"/>
                <a:gd name="connsiteX1" fmla="*/ 1272369 w 1272369"/>
                <a:gd name="connsiteY1" fmla="*/ 0 h 630250"/>
                <a:gd name="connsiteX2" fmla="*/ 1272369 w 1272369"/>
                <a:gd name="connsiteY2" fmla="*/ 630238 h 630250"/>
                <a:gd name="connsiteX3" fmla="*/ 710984 w 1272369"/>
                <a:gd name="connsiteY3" fmla="*/ 630250 h 630250"/>
                <a:gd name="connsiteX4" fmla="*/ 0 w 1272369"/>
                <a:gd name="connsiteY4" fmla="*/ 630238 h 630250"/>
                <a:gd name="connsiteX5" fmla="*/ 0 w 1272369"/>
                <a:gd name="connsiteY5" fmla="*/ 0 h 630250"/>
                <a:gd name="connsiteX0" fmla="*/ 0 w 1272369"/>
                <a:gd name="connsiteY0" fmla="*/ 0 h 630250"/>
                <a:gd name="connsiteX1" fmla="*/ 1272369 w 1272369"/>
                <a:gd name="connsiteY1" fmla="*/ 0 h 630250"/>
                <a:gd name="connsiteX2" fmla="*/ 710984 w 1272369"/>
                <a:gd name="connsiteY2" fmla="*/ 630250 h 630250"/>
                <a:gd name="connsiteX3" fmla="*/ 0 w 1272369"/>
                <a:gd name="connsiteY3" fmla="*/ 630238 h 630250"/>
                <a:gd name="connsiteX4" fmla="*/ 0 w 1272369"/>
                <a:gd name="connsiteY4" fmla="*/ 0 h 630250"/>
                <a:gd name="connsiteX0" fmla="*/ 0 w 1272393"/>
                <a:gd name="connsiteY0" fmla="*/ 0 h 630250"/>
                <a:gd name="connsiteX1" fmla="*/ 1272369 w 1272393"/>
                <a:gd name="connsiteY1" fmla="*/ 0 h 630250"/>
                <a:gd name="connsiteX2" fmla="*/ 710984 w 1272393"/>
                <a:gd name="connsiteY2" fmla="*/ 630250 h 630250"/>
                <a:gd name="connsiteX3" fmla="*/ 0 w 1272393"/>
                <a:gd name="connsiteY3" fmla="*/ 630238 h 630250"/>
                <a:gd name="connsiteX4" fmla="*/ 0 w 1272393"/>
                <a:gd name="connsiteY4" fmla="*/ 0 h 630250"/>
                <a:gd name="connsiteX0" fmla="*/ 0 w 1272424"/>
                <a:gd name="connsiteY0" fmla="*/ 0 h 630250"/>
                <a:gd name="connsiteX1" fmla="*/ 1272369 w 1272424"/>
                <a:gd name="connsiteY1" fmla="*/ 0 h 630250"/>
                <a:gd name="connsiteX2" fmla="*/ 710984 w 1272424"/>
                <a:gd name="connsiteY2" fmla="*/ 630250 h 630250"/>
                <a:gd name="connsiteX3" fmla="*/ 0 w 1272424"/>
                <a:gd name="connsiteY3" fmla="*/ 630238 h 630250"/>
                <a:gd name="connsiteX4" fmla="*/ 0 w 1272424"/>
                <a:gd name="connsiteY4" fmla="*/ 0 h 630250"/>
                <a:gd name="connsiteX0" fmla="*/ 0 w 1272968"/>
                <a:gd name="connsiteY0" fmla="*/ 0 h 630250"/>
                <a:gd name="connsiteX1" fmla="*/ 1272369 w 1272968"/>
                <a:gd name="connsiteY1" fmla="*/ 0 h 630250"/>
                <a:gd name="connsiteX2" fmla="*/ 710984 w 1272968"/>
                <a:gd name="connsiteY2" fmla="*/ 630250 h 630250"/>
                <a:gd name="connsiteX3" fmla="*/ 0 w 1272968"/>
                <a:gd name="connsiteY3" fmla="*/ 630238 h 630250"/>
                <a:gd name="connsiteX4" fmla="*/ 0 w 1272968"/>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817"/>
                <a:gd name="connsiteY0" fmla="*/ 0 h 630250"/>
                <a:gd name="connsiteX1" fmla="*/ 1272369 w 1272817"/>
                <a:gd name="connsiteY1" fmla="*/ 0 h 630250"/>
                <a:gd name="connsiteX2" fmla="*/ 655654 w 1272817"/>
                <a:gd name="connsiteY2" fmla="*/ 630250 h 630250"/>
                <a:gd name="connsiteX3" fmla="*/ 0 w 1272817"/>
                <a:gd name="connsiteY3" fmla="*/ 630238 h 630250"/>
                <a:gd name="connsiteX4" fmla="*/ 0 w 1272817"/>
                <a:gd name="connsiteY4" fmla="*/ 0 h 630250"/>
                <a:gd name="connsiteX0" fmla="*/ 0 w 1272994"/>
                <a:gd name="connsiteY0" fmla="*/ 0 h 630250"/>
                <a:gd name="connsiteX1" fmla="*/ 1272369 w 1272994"/>
                <a:gd name="connsiteY1" fmla="*/ 0 h 630250"/>
                <a:gd name="connsiteX2" fmla="*/ 655654 w 1272994"/>
                <a:gd name="connsiteY2" fmla="*/ 630250 h 630250"/>
                <a:gd name="connsiteX3" fmla="*/ 0 w 1272994"/>
                <a:gd name="connsiteY3" fmla="*/ 630238 h 630250"/>
                <a:gd name="connsiteX4" fmla="*/ 0 w 1272994"/>
                <a:gd name="connsiteY4" fmla="*/ 0 h 630250"/>
                <a:gd name="connsiteX0" fmla="*/ 0 w 1278496"/>
                <a:gd name="connsiteY0" fmla="*/ 0 h 630250"/>
                <a:gd name="connsiteX1" fmla="*/ 1272369 w 1278496"/>
                <a:gd name="connsiteY1" fmla="*/ 0 h 630250"/>
                <a:gd name="connsiteX2" fmla="*/ 655654 w 1278496"/>
                <a:gd name="connsiteY2" fmla="*/ 630250 h 630250"/>
                <a:gd name="connsiteX3" fmla="*/ 0 w 1278496"/>
                <a:gd name="connsiteY3" fmla="*/ 630238 h 630250"/>
                <a:gd name="connsiteX4" fmla="*/ 0 w 1278496"/>
                <a:gd name="connsiteY4" fmla="*/ 0 h 630250"/>
                <a:gd name="connsiteX0" fmla="*/ 0 w 1387063"/>
                <a:gd name="connsiteY0" fmla="*/ 0 h 630250"/>
                <a:gd name="connsiteX1" fmla="*/ 1272369 w 1387063"/>
                <a:gd name="connsiteY1" fmla="*/ 0 h 630250"/>
                <a:gd name="connsiteX2" fmla="*/ 1256995 w 1387063"/>
                <a:gd name="connsiteY2" fmla="*/ 311226 h 630250"/>
                <a:gd name="connsiteX3" fmla="*/ 655654 w 1387063"/>
                <a:gd name="connsiteY3" fmla="*/ 630250 h 630250"/>
                <a:gd name="connsiteX4" fmla="*/ 0 w 1387063"/>
                <a:gd name="connsiteY4" fmla="*/ 630238 h 630250"/>
                <a:gd name="connsiteX5" fmla="*/ 0 w 1387063"/>
                <a:gd name="connsiteY5" fmla="*/ 0 h 630250"/>
                <a:gd name="connsiteX0" fmla="*/ 0 w 1369614"/>
                <a:gd name="connsiteY0" fmla="*/ 0 h 630250"/>
                <a:gd name="connsiteX1" fmla="*/ 1272369 w 1369614"/>
                <a:gd name="connsiteY1" fmla="*/ 0 h 630250"/>
                <a:gd name="connsiteX2" fmla="*/ 1256995 w 1369614"/>
                <a:gd name="connsiteY2" fmla="*/ 311226 h 630250"/>
                <a:gd name="connsiteX3" fmla="*/ 655654 w 1369614"/>
                <a:gd name="connsiteY3" fmla="*/ 630250 h 630250"/>
                <a:gd name="connsiteX4" fmla="*/ 0 w 1369614"/>
                <a:gd name="connsiteY4" fmla="*/ 630238 h 630250"/>
                <a:gd name="connsiteX5" fmla="*/ 0 w 1369614"/>
                <a:gd name="connsiteY5" fmla="*/ 0 h 630250"/>
                <a:gd name="connsiteX0" fmla="*/ 0 w 1278277"/>
                <a:gd name="connsiteY0" fmla="*/ 0 h 630250"/>
                <a:gd name="connsiteX1" fmla="*/ 1272369 w 1278277"/>
                <a:gd name="connsiteY1" fmla="*/ 0 h 630250"/>
                <a:gd name="connsiteX2" fmla="*/ 1256995 w 1278277"/>
                <a:gd name="connsiteY2" fmla="*/ 311226 h 630250"/>
                <a:gd name="connsiteX3" fmla="*/ 655654 w 1278277"/>
                <a:gd name="connsiteY3" fmla="*/ 630250 h 630250"/>
                <a:gd name="connsiteX4" fmla="*/ 0 w 1278277"/>
                <a:gd name="connsiteY4" fmla="*/ 630238 h 630250"/>
                <a:gd name="connsiteX5" fmla="*/ 0 w 1278277"/>
                <a:gd name="connsiteY5" fmla="*/ 0 h 630250"/>
                <a:gd name="connsiteX0" fmla="*/ 0 w 1298782"/>
                <a:gd name="connsiteY0" fmla="*/ 0 h 630250"/>
                <a:gd name="connsiteX1" fmla="*/ 1272369 w 1298782"/>
                <a:gd name="connsiteY1" fmla="*/ 0 h 630250"/>
                <a:gd name="connsiteX2" fmla="*/ 1285570 w 1298782"/>
                <a:gd name="connsiteY2" fmla="*/ 311226 h 630250"/>
                <a:gd name="connsiteX3" fmla="*/ 655654 w 1298782"/>
                <a:gd name="connsiteY3" fmla="*/ 630250 h 630250"/>
                <a:gd name="connsiteX4" fmla="*/ 0 w 1298782"/>
                <a:gd name="connsiteY4" fmla="*/ 630238 h 630250"/>
                <a:gd name="connsiteX5" fmla="*/ 0 w 1298782"/>
                <a:gd name="connsiteY5" fmla="*/ 0 h 630250"/>
                <a:gd name="connsiteX0" fmla="*/ 0 w 1287216"/>
                <a:gd name="connsiteY0" fmla="*/ 0 h 630250"/>
                <a:gd name="connsiteX1" fmla="*/ 1272369 w 1287216"/>
                <a:gd name="connsiteY1" fmla="*/ 0 h 630250"/>
                <a:gd name="connsiteX2" fmla="*/ 1285570 w 1287216"/>
                <a:gd name="connsiteY2" fmla="*/ 311226 h 630250"/>
                <a:gd name="connsiteX3" fmla="*/ 655654 w 1287216"/>
                <a:gd name="connsiteY3" fmla="*/ 630250 h 630250"/>
                <a:gd name="connsiteX4" fmla="*/ 0 w 1287216"/>
                <a:gd name="connsiteY4" fmla="*/ 630238 h 630250"/>
                <a:gd name="connsiteX5" fmla="*/ 0 w 1287216"/>
                <a:gd name="connsiteY5" fmla="*/ 0 h 630250"/>
                <a:gd name="connsiteX0" fmla="*/ 0 w 1287216"/>
                <a:gd name="connsiteY0" fmla="*/ 0 h 630250"/>
                <a:gd name="connsiteX1" fmla="*/ 1272369 w 1287216"/>
                <a:gd name="connsiteY1" fmla="*/ 0 h 630250"/>
                <a:gd name="connsiteX2" fmla="*/ 1285570 w 1287216"/>
                <a:gd name="connsiteY2" fmla="*/ 509634 h 630250"/>
                <a:gd name="connsiteX3" fmla="*/ 655654 w 1287216"/>
                <a:gd name="connsiteY3" fmla="*/ 630250 h 630250"/>
                <a:gd name="connsiteX4" fmla="*/ 0 w 1287216"/>
                <a:gd name="connsiteY4" fmla="*/ 630238 h 630250"/>
                <a:gd name="connsiteX5" fmla="*/ 0 w 1287216"/>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82099"/>
                <a:gd name="connsiteY0" fmla="*/ 0 h 630250"/>
                <a:gd name="connsiteX1" fmla="*/ 1272369 w 1282099"/>
                <a:gd name="connsiteY1" fmla="*/ 0 h 630250"/>
                <a:gd name="connsiteX2" fmla="*/ 1276045 w 1282099"/>
                <a:gd name="connsiteY2" fmla="*/ 511598 h 630250"/>
                <a:gd name="connsiteX3" fmla="*/ 655654 w 1282099"/>
                <a:gd name="connsiteY3" fmla="*/ 630250 h 630250"/>
                <a:gd name="connsiteX4" fmla="*/ 0 w 1282099"/>
                <a:gd name="connsiteY4" fmla="*/ 630238 h 630250"/>
                <a:gd name="connsiteX5" fmla="*/ 0 w 1282099"/>
                <a:gd name="connsiteY5" fmla="*/ 0 h 630250"/>
                <a:gd name="connsiteX0" fmla="*/ 0 w 1295396"/>
                <a:gd name="connsiteY0" fmla="*/ 0 h 630250"/>
                <a:gd name="connsiteX1" fmla="*/ 1272369 w 1295396"/>
                <a:gd name="connsiteY1" fmla="*/ 0 h 630250"/>
                <a:gd name="connsiteX2" fmla="*/ 1289693 w 1295396"/>
                <a:gd name="connsiteY2" fmla="*/ 511598 h 630250"/>
                <a:gd name="connsiteX3" fmla="*/ 655654 w 1295396"/>
                <a:gd name="connsiteY3" fmla="*/ 630250 h 630250"/>
                <a:gd name="connsiteX4" fmla="*/ 0 w 1295396"/>
                <a:gd name="connsiteY4" fmla="*/ 630238 h 630250"/>
                <a:gd name="connsiteX5" fmla="*/ 0 w 1295396"/>
                <a:gd name="connsiteY5" fmla="*/ 0 h 630250"/>
                <a:gd name="connsiteX0" fmla="*/ 0 w 1288743"/>
                <a:gd name="connsiteY0" fmla="*/ 0 h 630250"/>
                <a:gd name="connsiteX1" fmla="*/ 1272369 w 1288743"/>
                <a:gd name="connsiteY1" fmla="*/ 0 h 630250"/>
                <a:gd name="connsiteX2" fmla="*/ 1282869 w 1288743"/>
                <a:gd name="connsiteY2" fmla="*/ 513005 h 630250"/>
                <a:gd name="connsiteX3" fmla="*/ 655654 w 1288743"/>
                <a:gd name="connsiteY3" fmla="*/ 630250 h 630250"/>
                <a:gd name="connsiteX4" fmla="*/ 0 w 1288743"/>
                <a:gd name="connsiteY4" fmla="*/ 630238 h 630250"/>
                <a:gd name="connsiteX5" fmla="*/ 0 w 1288743"/>
                <a:gd name="connsiteY5" fmla="*/ 0 h 630250"/>
                <a:gd name="connsiteX0" fmla="*/ 0 w 1288743"/>
                <a:gd name="connsiteY0" fmla="*/ 0 h 630250"/>
                <a:gd name="connsiteX1" fmla="*/ 1272369 w 1288743"/>
                <a:gd name="connsiteY1" fmla="*/ 0 h 630250"/>
                <a:gd name="connsiteX2" fmla="*/ 1282869 w 1288743"/>
                <a:gd name="connsiteY2" fmla="*/ 515820 h 630250"/>
                <a:gd name="connsiteX3" fmla="*/ 655654 w 1288743"/>
                <a:gd name="connsiteY3" fmla="*/ 630250 h 630250"/>
                <a:gd name="connsiteX4" fmla="*/ 0 w 1288743"/>
                <a:gd name="connsiteY4" fmla="*/ 630238 h 630250"/>
                <a:gd name="connsiteX5" fmla="*/ 0 w 1288743"/>
                <a:gd name="connsiteY5" fmla="*/ 0 h 630250"/>
                <a:gd name="connsiteX0" fmla="*/ 0 w 1282099"/>
                <a:gd name="connsiteY0" fmla="*/ 0 h 630250"/>
                <a:gd name="connsiteX1" fmla="*/ 1272369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72369"/>
                <a:gd name="connsiteY0" fmla="*/ 0 h 630250"/>
                <a:gd name="connsiteX1" fmla="*/ 1272369 w 1272369"/>
                <a:gd name="connsiteY1" fmla="*/ 0 h 630250"/>
                <a:gd name="connsiteX2" fmla="*/ 1262398 w 1272369"/>
                <a:gd name="connsiteY2" fmla="*/ 517227 h 630250"/>
                <a:gd name="connsiteX3" fmla="*/ 655654 w 1272369"/>
                <a:gd name="connsiteY3" fmla="*/ 630250 h 630250"/>
                <a:gd name="connsiteX4" fmla="*/ 0 w 1272369"/>
                <a:gd name="connsiteY4" fmla="*/ 630238 h 630250"/>
                <a:gd name="connsiteX5" fmla="*/ 0 w 1272369"/>
                <a:gd name="connsiteY5" fmla="*/ 0 h 630250"/>
                <a:gd name="connsiteX0" fmla="*/ 0 w 1282099"/>
                <a:gd name="connsiteY0" fmla="*/ 0 h 630250"/>
                <a:gd name="connsiteX1" fmla="*/ 1272369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99665"/>
                <a:gd name="connsiteY0" fmla="*/ 0 h 630250"/>
                <a:gd name="connsiteX1" fmla="*/ 1299665 w 1299665"/>
                <a:gd name="connsiteY1" fmla="*/ 0 h 630250"/>
                <a:gd name="connsiteX2" fmla="*/ 1276045 w 1299665"/>
                <a:gd name="connsiteY2" fmla="*/ 517227 h 630250"/>
                <a:gd name="connsiteX3" fmla="*/ 655654 w 1299665"/>
                <a:gd name="connsiteY3" fmla="*/ 630250 h 630250"/>
                <a:gd name="connsiteX4" fmla="*/ 0 w 1299665"/>
                <a:gd name="connsiteY4" fmla="*/ 630238 h 630250"/>
                <a:gd name="connsiteX5" fmla="*/ 0 w 1299665"/>
                <a:gd name="connsiteY5" fmla="*/ 0 h 630250"/>
                <a:gd name="connsiteX0" fmla="*/ 0 w 1282099"/>
                <a:gd name="connsiteY0" fmla="*/ 0 h 630250"/>
                <a:gd name="connsiteX1" fmla="*/ 1279193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80445"/>
                <a:gd name="connsiteY0" fmla="*/ 0 h 630250"/>
                <a:gd name="connsiteX1" fmla="*/ 1279193 w 1280445"/>
                <a:gd name="connsiteY1" fmla="*/ 0 h 630250"/>
                <a:gd name="connsiteX2" fmla="*/ 1276045 w 1280445"/>
                <a:gd name="connsiteY2" fmla="*/ 517227 h 630250"/>
                <a:gd name="connsiteX3" fmla="*/ 655654 w 1280445"/>
                <a:gd name="connsiteY3" fmla="*/ 630250 h 630250"/>
                <a:gd name="connsiteX4" fmla="*/ 0 w 1280445"/>
                <a:gd name="connsiteY4" fmla="*/ 630238 h 630250"/>
                <a:gd name="connsiteX5" fmla="*/ 0 w 1280445"/>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4"/>
                <a:gd name="connsiteX1" fmla="*/ 1279193 w 1285466"/>
                <a:gd name="connsiteY1" fmla="*/ 0 h 630254"/>
                <a:gd name="connsiteX2" fmla="*/ 1282869 w 1285466"/>
                <a:gd name="connsiteY2" fmla="*/ 515820 h 630254"/>
                <a:gd name="connsiteX3" fmla="*/ 655654 w 1285466"/>
                <a:gd name="connsiteY3" fmla="*/ 630250 h 630254"/>
                <a:gd name="connsiteX4" fmla="*/ 0 w 1285466"/>
                <a:gd name="connsiteY4" fmla="*/ 630238 h 630254"/>
                <a:gd name="connsiteX5" fmla="*/ 0 w 1285466"/>
                <a:gd name="connsiteY5" fmla="*/ 0 h 630254"/>
                <a:gd name="connsiteX0" fmla="*/ 0 w 1285466"/>
                <a:gd name="connsiteY0" fmla="*/ 0 h 630254"/>
                <a:gd name="connsiteX1" fmla="*/ 1279193 w 1285466"/>
                <a:gd name="connsiteY1" fmla="*/ 0 h 630254"/>
                <a:gd name="connsiteX2" fmla="*/ 1282869 w 1285466"/>
                <a:gd name="connsiteY2" fmla="*/ 515820 h 630254"/>
                <a:gd name="connsiteX3" fmla="*/ 655654 w 1285466"/>
                <a:gd name="connsiteY3" fmla="*/ 630250 h 630254"/>
                <a:gd name="connsiteX4" fmla="*/ 0 w 1285466"/>
                <a:gd name="connsiteY4" fmla="*/ 630238 h 630254"/>
                <a:gd name="connsiteX5" fmla="*/ 0 w 1285466"/>
                <a:gd name="connsiteY5" fmla="*/ 0 h 630254"/>
                <a:gd name="connsiteX0" fmla="*/ 0 w 1286152"/>
                <a:gd name="connsiteY0" fmla="*/ 0 h 630253"/>
                <a:gd name="connsiteX1" fmla="*/ 1279193 w 1286152"/>
                <a:gd name="connsiteY1" fmla="*/ 0 h 630253"/>
                <a:gd name="connsiteX2" fmla="*/ 1282869 w 1286152"/>
                <a:gd name="connsiteY2" fmla="*/ 515820 h 630253"/>
                <a:gd name="connsiteX3" fmla="*/ 655654 w 1286152"/>
                <a:gd name="connsiteY3" fmla="*/ 630250 h 630253"/>
                <a:gd name="connsiteX4" fmla="*/ 0 w 1286152"/>
                <a:gd name="connsiteY4" fmla="*/ 630238 h 630253"/>
                <a:gd name="connsiteX5" fmla="*/ 0 w 1286152"/>
                <a:gd name="connsiteY5" fmla="*/ 0 h 630253"/>
                <a:gd name="connsiteX0" fmla="*/ 0 w 1286152"/>
                <a:gd name="connsiteY0" fmla="*/ 0 h 630256"/>
                <a:gd name="connsiteX1" fmla="*/ 1279193 w 1286152"/>
                <a:gd name="connsiteY1" fmla="*/ 0 h 630256"/>
                <a:gd name="connsiteX2" fmla="*/ 1282869 w 1286152"/>
                <a:gd name="connsiteY2" fmla="*/ 528486 h 630256"/>
                <a:gd name="connsiteX3" fmla="*/ 655654 w 1286152"/>
                <a:gd name="connsiteY3" fmla="*/ 630250 h 630256"/>
                <a:gd name="connsiteX4" fmla="*/ 0 w 1286152"/>
                <a:gd name="connsiteY4" fmla="*/ 630238 h 630256"/>
                <a:gd name="connsiteX5" fmla="*/ 0 w 1286152"/>
                <a:gd name="connsiteY5" fmla="*/ 0 h 630256"/>
                <a:gd name="connsiteX0" fmla="*/ 0 w 1285466"/>
                <a:gd name="connsiteY0" fmla="*/ 0 h 630252"/>
                <a:gd name="connsiteX1" fmla="*/ 1279193 w 1285466"/>
                <a:gd name="connsiteY1" fmla="*/ 0 h 630252"/>
                <a:gd name="connsiteX2" fmla="*/ 1282869 w 1285466"/>
                <a:gd name="connsiteY2" fmla="*/ 528486 h 630252"/>
                <a:gd name="connsiteX3" fmla="*/ 655654 w 1285466"/>
                <a:gd name="connsiteY3" fmla="*/ 630250 h 630252"/>
                <a:gd name="connsiteX4" fmla="*/ 0 w 1285466"/>
                <a:gd name="connsiteY4" fmla="*/ 630238 h 630252"/>
                <a:gd name="connsiteX5" fmla="*/ 0 w 1285466"/>
                <a:gd name="connsiteY5" fmla="*/ 0 h 630252"/>
                <a:gd name="connsiteX0" fmla="*/ 0 w 1285466"/>
                <a:gd name="connsiteY0" fmla="*/ 0 h 630252"/>
                <a:gd name="connsiteX1" fmla="*/ 1279193 w 1285466"/>
                <a:gd name="connsiteY1" fmla="*/ 0 h 630252"/>
                <a:gd name="connsiteX2" fmla="*/ 1282869 w 1285466"/>
                <a:gd name="connsiteY2" fmla="*/ 528486 h 630252"/>
                <a:gd name="connsiteX3" fmla="*/ 655654 w 1285466"/>
                <a:gd name="connsiteY3" fmla="*/ 630250 h 630252"/>
                <a:gd name="connsiteX4" fmla="*/ 0 w 1285466"/>
                <a:gd name="connsiteY4" fmla="*/ 630238 h 630252"/>
                <a:gd name="connsiteX5" fmla="*/ 0 w 1285466"/>
                <a:gd name="connsiteY5" fmla="*/ 0 h 630252"/>
                <a:gd name="connsiteX0" fmla="*/ 0 w 1285466"/>
                <a:gd name="connsiteY0" fmla="*/ 0 h 630251"/>
                <a:gd name="connsiteX1" fmla="*/ 1279193 w 1285466"/>
                <a:gd name="connsiteY1" fmla="*/ 0 h 630251"/>
                <a:gd name="connsiteX2" fmla="*/ 1282869 w 1285466"/>
                <a:gd name="connsiteY2" fmla="*/ 528486 h 630251"/>
                <a:gd name="connsiteX3" fmla="*/ 655654 w 1285466"/>
                <a:gd name="connsiteY3" fmla="*/ 630250 h 630251"/>
                <a:gd name="connsiteX4" fmla="*/ 0 w 1285466"/>
                <a:gd name="connsiteY4" fmla="*/ 630238 h 630251"/>
                <a:gd name="connsiteX5" fmla="*/ 0 w 1285466"/>
                <a:gd name="connsiteY5" fmla="*/ 0 h 630251"/>
                <a:gd name="connsiteX0" fmla="*/ 0 w 1292838"/>
                <a:gd name="connsiteY0" fmla="*/ 0 h 630251"/>
                <a:gd name="connsiteX1" fmla="*/ 1279193 w 1292838"/>
                <a:gd name="connsiteY1" fmla="*/ 0 h 630251"/>
                <a:gd name="connsiteX2" fmla="*/ 1291107 w 1292838"/>
                <a:gd name="connsiteY2" fmla="*/ 496205 h 630251"/>
                <a:gd name="connsiteX3" fmla="*/ 655654 w 1292838"/>
                <a:gd name="connsiteY3" fmla="*/ 630250 h 630251"/>
                <a:gd name="connsiteX4" fmla="*/ 0 w 1292838"/>
                <a:gd name="connsiteY4" fmla="*/ 630238 h 630251"/>
                <a:gd name="connsiteX5" fmla="*/ 0 w 1292838"/>
                <a:gd name="connsiteY5" fmla="*/ 0 h 630251"/>
                <a:gd name="connsiteX0" fmla="*/ 0 w 1291107"/>
                <a:gd name="connsiteY0" fmla="*/ 0 h 630251"/>
                <a:gd name="connsiteX1" fmla="*/ 1279193 w 1291107"/>
                <a:gd name="connsiteY1" fmla="*/ 0 h 630251"/>
                <a:gd name="connsiteX2" fmla="*/ 1291107 w 1291107"/>
                <a:gd name="connsiteY2" fmla="*/ 496205 h 630251"/>
                <a:gd name="connsiteX3" fmla="*/ 655654 w 1291107"/>
                <a:gd name="connsiteY3" fmla="*/ 630250 h 630251"/>
                <a:gd name="connsiteX4" fmla="*/ 0 w 1291107"/>
                <a:gd name="connsiteY4" fmla="*/ 630238 h 630251"/>
                <a:gd name="connsiteX5" fmla="*/ 0 w 1291107"/>
                <a:gd name="connsiteY5" fmla="*/ 0 h 630251"/>
                <a:gd name="connsiteX0" fmla="*/ 0 w 1286988"/>
                <a:gd name="connsiteY0" fmla="*/ 0 h 630251"/>
                <a:gd name="connsiteX1" fmla="*/ 1279193 w 1286988"/>
                <a:gd name="connsiteY1" fmla="*/ 0 h 630251"/>
                <a:gd name="connsiteX2" fmla="*/ 1286988 w 1286988"/>
                <a:gd name="connsiteY2" fmla="*/ 500452 h 630251"/>
                <a:gd name="connsiteX3" fmla="*/ 655654 w 1286988"/>
                <a:gd name="connsiteY3" fmla="*/ 630250 h 630251"/>
                <a:gd name="connsiteX4" fmla="*/ 0 w 1286988"/>
                <a:gd name="connsiteY4" fmla="*/ 630238 h 630251"/>
                <a:gd name="connsiteX5" fmla="*/ 0 w 1286988"/>
                <a:gd name="connsiteY5" fmla="*/ 0 h 630251"/>
                <a:gd name="connsiteX0" fmla="*/ 0 w 1295226"/>
                <a:gd name="connsiteY0" fmla="*/ 0 h 630251"/>
                <a:gd name="connsiteX1" fmla="*/ 1279193 w 1295226"/>
                <a:gd name="connsiteY1" fmla="*/ 0 h 630251"/>
                <a:gd name="connsiteX2" fmla="*/ 1295226 w 1295226"/>
                <a:gd name="connsiteY2" fmla="*/ 500452 h 630251"/>
                <a:gd name="connsiteX3" fmla="*/ 655654 w 1295226"/>
                <a:gd name="connsiteY3" fmla="*/ 630250 h 630251"/>
                <a:gd name="connsiteX4" fmla="*/ 0 w 1295226"/>
                <a:gd name="connsiteY4" fmla="*/ 630238 h 630251"/>
                <a:gd name="connsiteX5" fmla="*/ 0 w 1295226"/>
                <a:gd name="connsiteY5" fmla="*/ 0 h 630251"/>
                <a:gd name="connsiteX0" fmla="*/ 0 w 1286988"/>
                <a:gd name="connsiteY0" fmla="*/ 0 h 630251"/>
                <a:gd name="connsiteX1" fmla="*/ 1279193 w 1286988"/>
                <a:gd name="connsiteY1" fmla="*/ 0 h 630251"/>
                <a:gd name="connsiteX2" fmla="*/ 1286988 w 1286988"/>
                <a:gd name="connsiteY2" fmla="*/ 499602 h 630251"/>
                <a:gd name="connsiteX3" fmla="*/ 655654 w 1286988"/>
                <a:gd name="connsiteY3" fmla="*/ 630250 h 630251"/>
                <a:gd name="connsiteX4" fmla="*/ 0 w 1286988"/>
                <a:gd name="connsiteY4" fmla="*/ 630238 h 630251"/>
                <a:gd name="connsiteX5" fmla="*/ 0 w 1286988"/>
                <a:gd name="connsiteY5" fmla="*/ 0 h 630251"/>
                <a:gd name="connsiteX0" fmla="*/ 0 w 1291107"/>
                <a:gd name="connsiteY0" fmla="*/ 0 h 630251"/>
                <a:gd name="connsiteX1" fmla="*/ 1279193 w 1291107"/>
                <a:gd name="connsiteY1" fmla="*/ 0 h 630251"/>
                <a:gd name="connsiteX2" fmla="*/ 1291107 w 1291107"/>
                <a:gd name="connsiteY2" fmla="*/ 498753 h 630251"/>
                <a:gd name="connsiteX3" fmla="*/ 655654 w 1291107"/>
                <a:gd name="connsiteY3" fmla="*/ 630250 h 630251"/>
                <a:gd name="connsiteX4" fmla="*/ 0 w 1291107"/>
                <a:gd name="connsiteY4" fmla="*/ 630238 h 630251"/>
                <a:gd name="connsiteX5" fmla="*/ 0 w 1291107"/>
                <a:gd name="connsiteY5" fmla="*/ 0 h 630251"/>
                <a:gd name="connsiteX0" fmla="*/ 0 w 1303464"/>
                <a:gd name="connsiteY0" fmla="*/ 0 h 630251"/>
                <a:gd name="connsiteX1" fmla="*/ 1279193 w 1303464"/>
                <a:gd name="connsiteY1" fmla="*/ 0 h 630251"/>
                <a:gd name="connsiteX2" fmla="*/ 1303464 w 1303464"/>
                <a:gd name="connsiteY2" fmla="*/ 500452 h 630251"/>
                <a:gd name="connsiteX3" fmla="*/ 655654 w 1303464"/>
                <a:gd name="connsiteY3" fmla="*/ 630250 h 630251"/>
                <a:gd name="connsiteX4" fmla="*/ 0 w 1303464"/>
                <a:gd name="connsiteY4" fmla="*/ 630238 h 630251"/>
                <a:gd name="connsiteX5" fmla="*/ 0 w 1303464"/>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2869" h="630251">
                  <a:moveTo>
                    <a:pt x="0" y="0"/>
                  </a:moveTo>
                  <a:lnTo>
                    <a:pt x="1279193" y="0"/>
                  </a:lnTo>
                  <a:cubicBezTo>
                    <a:pt x="1279142" y="136342"/>
                    <a:pt x="1278048" y="380809"/>
                    <a:pt x="1282869" y="500452"/>
                  </a:cubicBezTo>
                  <a:cubicBezTo>
                    <a:pt x="1282441" y="569436"/>
                    <a:pt x="1247290" y="630560"/>
                    <a:pt x="655654" y="630250"/>
                  </a:cubicBezTo>
                  <a:lnTo>
                    <a:pt x="0" y="630238"/>
                  </a:lnTo>
                  <a:lnTo>
                    <a:pt x="0" y="0"/>
                  </a:lnTo>
                  <a:close/>
                </a:path>
              </a:pathLst>
            </a:custGeom>
            <a:solidFill>
              <a:srgbClr val="E6F0EC"/>
            </a:solidFill>
            <a:ln>
              <a:noFill/>
            </a:ln>
          </p:spPr>
          <p:txBody>
            <a:bodyPr wrap="square" lIns="72000" tIns="756000" rIns="72000" rtlCol="0">
              <a:noAutofit/>
            </a:bodyPr>
            <a:lstStyle/>
            <a:p>
              <a:pPr>
                <a:lnSpc>
                  <a:spcPts val="1200"/>
                </a:lnSpc>
                <a:spcAft>
                  <a:spcPts val="1200"/>
                </a:spcAft>
              </a:pPr>
              <a:r>
                <a:rPr lang="en-GB" sz="1000" b="1" dirty="0" smtClean="0">
                  <a:solidFill>
                    <a:srgbClr val="80B4A0"/>
                  </a:solidFill>
                </a:rPr>
                <a:t>ECDL </a:t>
              </a:r>
            </a:p>
            <a:p>
              <a:pPr>
                <a:lnSpc>
                  <a:spcPts val="1200"/>
                </a:lnSpc>
                <a:spcAft>
                  <a:spcPts val="1200"/>
                </a:spcAft>
              </a:pPr>
              <a:r>
                <a:rPr lang="en-GB" sz="1000" b="1" dirty="0" smtClean="0">
                  <a:solidFill>
                    <a:srgbClr val="80B4A0"/>
                  </a:solidFill>
                </a:rPr>
                <a:t>Digital skills </a:t>
              </a:r>
            </a:p>
            <a:p>
              <a:pPr>
                <a:lnSpc>
                  <a:spcPts val="1200"/>
                </a:lnSpc>
                <a:spcAft>
                  <a:spcPts val="1200"/>
                </a:spcAft>
              </a:pPr>
              <a:r>
                <a:rPr lang="en-GB" sz="1000" b="1" dirty="0" smtClean="0">
                  <a:solidFill>
                    <a:srgbClr val="80B4A0"/>
                  </a:solidFill>
                </a:rPr>
                <a:t>ITQs </a:t>
              </a:r>
            </a:p>
            <a:p>
              <a:pPr>
                <a:lnSpc>
                  <a:spcPts val="1200"/>
                </a:lnSpc>
                <a:spcAft>
                  <a:spcPts val="1200"/>
                </a:spcAft>
              </a:pPr>
              <a:r>
                <a:rPr lang="en-GB" sz="1000" b="1" dirty="0" smtClean="0">
                  <a:solidFill>
                    <a:srgbClr val="80B4A0"/>
                  </a:solidFill>
                </a:rPr>
                <a:t>Computer and online basics </a:t>
              </a:r>
            </a:p>
            <a:p>
              <a:pPr>
                <a:lnSpc>
                  <a:spcPts val="1200"/>
                </a:lnSpc>
                <a:spcAft>
                  <a:spcPts val="1200"/>
                </a:spcAft>
              </a:pPr>
              <a:r>
                <a:rPr lang="en-GB" sz="1000" b="1" dirty="0" smtClean="0">
                  <a:solidFill>
                    <a:srgbClr val="80B4A0"/>
                  </a:solidFill>
                </a:rPr>
                <a:t>e-safety </a:t>
              </a:r>
            </a:p>
            <a:p>
              <a:pPr>
                <a:lnSpc>
                  <a:spcPts val="1200"/>
                </a:lnSpc>
                <a:spcAft>
                  <a:spcPts val="1200"/>
                </a:spcAft>
              </a:pPr>
              <a:r>
                <a:rPr lang="en-GB" sz="1000" b="1" dirty="0" smtClean="0">
                  <a:solidFill>
                    <a:srgbClr val="80B4A0"/>
                  </a:solidFill>
                </a:rPr>
                <a:t>HEQ &amp; IMIS </a:t>
              </a:r>
            </a:p>
            <a:p>
              <a:pPr>
                <a:lnSpc>
                  <a:spcPts val="1200"/>
                </a:lnSpc>
                <a:spcAft>
                  <a:spcPts val="1200"/>
                </a:spcAft>
              </a:pPr>
              <a:r>
                <a:rPr lang="en-GB" sz="1000" b="1" dirty="0" smtClean="0">
                  <a:solidFill>
                    <a:srgbClr val="006941"/>
                  </a:solidFill>
                </a:rPr>
                <a:t>Apprenticeships</a:t>
              </a:r>
              <a:endParaRPr lang="en-GB" sz="1000" b="1" dirty="0">
                <a:solidFill>
                  <a:srgbClr val="006941"/>
                </a:solidFill>
              </a:endParaRPr>
            </a:p>
          </p:txBody>
        </p:sp>
        <p:cxnSp>
          <p:nvCxnSpPr>
            <p:cNvPr id="21" name="Straight Connector 20"/>
            <p:cNvCxnSpPr/>
            <p:nvPr userDrawn="1"/>
          </p:nvCxnSpPr>
          <p:spPr>
            <a:xfrm>
              <a:off x="3240104" y="1562400"/>
              <a:ext cx="2268000" cy="0"/>
            </a:xfrm>
            <a:prstGeom prst="line">
              <a:avLst/>
            </a:prstGeom>
            <a:ln w="82550">
              <a:solidFill>
                <a:srgbClr val="156570"/>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userDrawn="1"/>
          </p:nvSpPr>
          <p:spPr>
            <a:xfrm>
              <a:off x="5308432" y="1319879"/>
              <a:ext cx="1272994" cy="630250"/>
            </a:xfrm>
            <a:custGeom>
              <a:avLst/>
              <a:gdLst>
                <a:gd name="connsiteX0" fmla="*/ 0 w 1272369"/>
                <a:gd name="connsiteY0" fmla="*/ 0 h 630238"/>
                <a:gd name="connsiteX1" fmla="*/ 1272369 w 1272369"/>
                <a:gd name="connsiteY1" fmla="*/ 0 h 630238"/>
                <a:gd name="connsiteX2" fmla="*/ 1272369 w 1272369"/>
                <a:gd name="connsiteY2" fmla="*/ 630238 h 630238"/>
                <a:gd name="connsiteX3" fmla="*/ 0 w 1272369"/>
                <a:gd name="connsiteY3" fmla="*/ 630238 h 630238"/>
                <a:gd name="connsiteX4" fmla="*/ 0 w 1272369"/>
                <a:gd name="connsiteY4" fmla="*/ 0 h 630238"/>
                <a:gd name="connsiteX0" fmla="*/ 0 w 1272369"/>
                <a:gd name="connsiteY0" fmla="*/ 0 h 630250"/>
                <a:gd name="connsiteX1" fmla="*/ 1272369 w 1272369"/>
                <a:gd name="connsiteY1" fmla="*/ 0 h 630250"/>
                <a:gd name="connsiteX2" fmla="*/ 1272369 w 1272369"/>
                <a:gd name="connsiteY2" fmla="*/ 630238 h 630250"/>
                <a:gd name="connsiteX3" fmla="*/ 710984 w 1272369"/>
                <a:gd name="connsiteY3" fmla="*/ 630250 h 630250"/>
                <a:gd name="connsiteX4" fmla="*/ 0 w 1272369"/>
                <a:gd name="connsiteY4" fmla="*/ 630238 h 630250"/>
                <a:gd name="connsiteX5" fmla="*/ 0 w 1272369"/>
                <a:gd name="connsiteY5" fmla="*/ 0 h 630250"/>
                <a:gd name="connsiteX0" fmla="*/ 0 w 1272369"/>
                <a:gd name="connsiteY0" fmla="*/ 0 h 630250"/>
                <a:gd name="connsiteX1" fmla="*/ 1272369 w 1272369"/>
                <a:gd name="connsiteY1" fmla="*/ 0 h 630250"/>
                <a:gd name="connsiteX2" fmla="*/ 710984 w 1272369"/>
                <a:gd name="connsiteY2" fmla="*/ 630250 h 630250"/>
                <a:gd name="connsiteX3" fmla="*/ 0 w 1272369"/>
                <a:gd name="connsiteY3" fmla="*/ 630238 h 630250"/>
                <a:gd name="connsiteX4" fmla="*/ 0 w 1272369"/>
                <a:gd name="connsiteY4" fmla="*/ 0 h 630250"/>
                <a:gd name="connsiteX0" fmla="*/ 0 w 1272393"/>
                <a:gd name="connsiteY0" fmla="*/ 0 h 630250"/>
                <a:gd name="connsiteX1" fmla="*/ 1272369 w 1272393"/>
                <a:gd name="connsiteY1" fmla="*/ 0 h 630250"/>
                <a:gd name="connsiteX2" fmla="*/ 710984 w 1272393"/>
                <a:gd name="connsiteY2" fmla="*/ 630250 h 630250"/>
                <a:gd name="connsiteX3" fmla="*/ 0 w 1272393"/>
                <a:gd name="connsiteY3" fmla="*/ 630238 h 630250"/>
                <a:gd name="connsiteX4" fmla="*/ 0 w 1272393"/>
                <a:gd name="connsiteY4" fmla="*/ 0 h 630250"/>
                <a:gd name="connsiteX0" fmla="*/ 0 w 1272424"/>
                <a:gd name="connsiteY0" fmla="*/ 0 h 630250"/>
                <a:gd name="connsiteX1" fmla="*/ 1272369 w 1272424"/>
                <a:gd name="connsiteY1" fmla="*/ 0 h 630250"/>
                <a:gd name="connsiteX2" fmla="*/ 710984 w 1272424"/>
                <a:gd name="connsiteY2" fmla="*/ 630250 h 630250"/>
                <a:gd name="connsiteX3" fmla="*/ 0 w 1272424"/>
                <a:gd name="connsiteY3" fmla="*/ 630238 h 630250"/>
                <a:gd name="connsiteX4" fmla="*/ 0 w 1272424"/>
                <a:gd name="connsiteY4" fmla="*/ 0 h 630250"/>
                <a:gd name="connsiteX0" fmla="*/ 0 w 1272968"/>
                <a:gd name="connsiteY0" fmla="*/ 0 h 630250"/>
                <a:gd name="connsiteX1" fmla="*/ 1272369 w 1272968"/>
                <a:gd name="connsiteY1" fmla="*/ 0 h 630250"/>
                <a:gd name="connsiteX2" fmla="*/ 710984 w 1272968"/>
                <a:gd name="connsiteY2" fmla="*/ 630250 h 630250"/>
                <a:gd name="connsiteX3" fmla="*/ 0 w 1272968"/>
                <a:gd name="connsiteY3" fmla="*/ 630238 h 630250"/>
                <a:gd name="connsiteX4" fmla="*/ 0 w 1272968"/>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817"/>
                <a:gd name="connsiteY0" fmla="*/ 0 h 630250"/>
                <a:gd name="connsiteX1" fmla="*/ 1272369 w 1272817"/>
                <a:gd name="connsiteY1" fmla="*/ 0 h 630250"/>
                <a:gd name="connsiteX2" fmla="*/ 655654 w 1272817"/>
                <a:gd name="connsiteY2" fmla="*/ 630250 h 630250"/>
                <a:gd name="connsiteX3" fmla="*/ 0 w 1272817"/>
                <a:gd name="connsiteY3" fmla="*/ 630238 h 630250"/>
                <a:gd name="connsiteX4" fmla="*/ 0 w 1272817"/>
                <a:gd name="connsiteY4" fmla="*/ 0 h 630250"/>
                <a:gd name="connsiteX0" fmla="*/ 0 w 1272994"/>
                <a:gd name="connsiteY0" fmla="*/ 0 h 630250"/>
                <a:gd name="connsiteX1" fmla="*/ 1272369 w 1272994"/>
                <a:gd name="connsiteY1" fmla="*/ 0 h 630250"/>
                <a:gd name="connsiteX2" fmla="*/ 655654 w 1272994"/>
                <a:gd name="connsiteY2" fmla="*/ 630250 h 630250"/>
                <a:gd name="connsiteX3" fmla="*/ 0 w 1272994"/>
                <a:gd name="connsiteY3" fmla="*/ 630238 h 630250"/>
                <a:gd name="connsiteX4" fmla="*/ 0 w 1272994"/>
                <a:gd name="connsiteY4" fmla="*/ 0 h 630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2994" h="630250">
                  <a:moveTo>
                    <a:pt x="0" y="0"/>
                  </a:moveTo>
                  <a:lnTo>
                    <a:pt x="1272369" y="0"/>
                  </a:lnTo>
                  <a:cubicBezTo>
                    <a:pt x="1284589" y="474435"/>
                    <a:pt x="1119266" y="610917"/>
                    <a:pt x="655654" y="630250"/>
                  </a:cubicBezTo>
                  <a:lnTo>
                    <a:pt x="0" y="630238"/>
                  </a:lnTo>
                  <a:lnTo>
                    <a:pt x="0" y="0"/>
                  </a:lnTo>
                  <a:close/>
                </a:path>
              </a:pathLst>
            </a:custGeom>
            <a:solidFill>
              <a:schemeClr val="accent3"/>
            </a:solidFill>
            <a:ln>
              <a:noFill/>
            </a:ln>
          </p:spPr>
          <p:txBody>
            <a:bodyPr wrap="square" lIns="72000" tIns="72000" rIns="72000" rtlCol="0">
              <a:noAutofit/>
            </a:bodyPr>
            <a:lstStyle/>
            <a:p>
              <a:r>
                <a:rPr lang="en-GB" sz="1200" b="1" dirty="0" smtClean="0">
                  <a:solidFill>
                    <a:prstClr val="white"/>
                  </a:solidFill>
                </a:rPr>
                <a:t>Organisational maturity </a:t>
              </a:r>
            </a:p>
          </p:txBody>
        </p:sp>
        <p:sp>
          <p:nvSpPr>
            <p:cNvPr id="23" name="TextBox 22"/>
            <p:cNvSpPr txBox="1"/>
            <p:nvPr userDrawn="1"/>
          </p:nvSpPr>
          <p:spPr>
            <a:xfrm>
              <a:off x="3849049" y="1319879"/>
              <a:ext cx="1272994" cy="630250"/>
            </a:xfrm>
            <a:custGeom>
              <a:avLst/>
              <a:gdLst>
                <a:gd name="connsiteX0" fmla="*/ 0 w 1272369"/>
                <a:gd name="connsiteY0" fmla="*/ 0 h 630238"/>
                <a:gd name="connsiteX1" fmla="*/ 1272369 w 1272369"/>
                <a:gd name="connsiteY1" fmla="*/ 0 h 630238"/>
                <a:gd name="connsiteX2" fmla="*/ 1272369 w 1272369"/>
                <a:gd name="connsiteY2" fmla="*/ 630238 h 630238"/>
                <a:gd name="connsiteX3" fmla="*/ 0 w 1272369"/>
                <a:gd name="connsiteY3" fmla="*/ 630238 h 630238"/>
                <a:gd name="connsiteX4" fmla="*/ 0 w 1272369"/>
                <a:gd name="connsiteY4" fmla="*/ 0 h 630238"/>
                <a:gd name="connsiteX0" fmla="*/ 0 w 1272369"/>
                <a:gd name="connsiteY0" fmla="*/ 0 h 630250"/>
                <a:gd name="connsiteX1" fmla="*/ 1272369 w 1272369"/>
                <a:gd name="connsiteY1" fmla="*/ 0 h 630250"/>
                <a:gd name="connsiteX2" fmla="*/ 1272369 w 1272369"/>
                <a:gd name="connsiteY2" fmla="*/ 630238 h 630250"/>
                <a:gd name="connsiteX3" fmla="*/ 710984 w 1272369"/>
                <a:gd name="connsiteY3" fmla="*/ 630250 h 630250"/>
                <a:gd name="connsiteX4" fmla="*/ 0 w 1272369"/>
                <a:gd name="connsiteY4" fmla="*/ 630238 h 630250"/>
                <a:gd name="connsiteX5" fmla="*/ 0 w 1272369"/>
                <a:gd name="connsiteY5" fmla="*/ 0 h 630250"/>
                <a:gd name="connsiteX0" fmla="*/ 0 w 1272369"/>
                <a:gd name="connsiteY0" fmla="*/ 0 h 630250"/>
                <a:gd name="connsiteX1" fmla="*/ 1272369 w 1272369"/>
                <a:gd name="connsiteY1" fmla="*/ 0 h 630250"/>
                <a:gd name="connsiteX2" fmla="*/ 710984 w 1272369"/>
                <a:gd name="connsiteY2" fmla="*/ 630250 h 630250"/>
                <a:gd name="connsiteX3" fmla="*/ 0 w 1272369"/>
                <a:gd name="connsiteY3" fmla="*/ 630238 h 630250"/>
                <a:gd name="connsiteX4" fmla="*/ 0 w 1272369"/>
                <a:gd name="connsiteY4" fmla="*/ 0 h 630250"/>
                <a:gd name="connsiteX0" fmla="*/ 0 w 1272393"/>
                <a:gd name="connsiteY0" fmla="*/ 0 h 630250"/>
                <a:gd name="connsiteX1" fmla="*/ 1272369 w 1272393"/>
                <a:gd name="connsiteY1" fmla="*/ 0 h 630250"/>
                <a:gd name="connsiteX2" fmla="*/ 710984 w 1272393"/>
                <a:gd name="connsiteY2" fmla="*/ 630250 h 630250"/>
                <a:gd name="connsiteX3" fmla="*/ 0 w 1272393"/>
                <a:gd name="connsiteY3" fmla="*/ 630238 h 630250"/>
                <a:gd name="connsiteX4" fmla="*/ 0 w 1272393"/>
                <a:gd name="connsiteY4" fmla="*/ 0 h 630250"/>
                <a:gd name="connsiteX0" fmla="*/ 0 w 1272424"/>
                <a:gd name="connsiteY0" fmla="*/ 0 h 630250"/>
                <a:gd name="connsiteX1" fmla="*/ 1272369 w 1272424"/>
                <a:gd name="connsiteY1" fmla="*/ 0 h 630250"/>
                <a:gd name="connsiteX2" fmla="*/ 710984 w 1272424"/>
                <a:gd name="connsiteY2" fmla="*/ 630250 h 630250"/>
                <a:gd name="connsiteX3" fmla="*/ 0 w 1272424"/>
                <a:gd name="connsiteY3" fmla="*/ 630238 h 630250"/>
                <a:gd name="connsiteX4" fmla="*/ 0 w 1272424"/>
                <a:gd name="connsiteY4" fmla="*/ 0 h 630250"/>
                <a:gd name="connsiteX0" fmla="*/ 0 w 1272968"/>
                <a:gd name="connsiteY0" fmla="*/ 0 h 630250"/>
                <a:gd name="connsiteX1" fmla="*/ 1272369 w 1272968"/>
                <a:gd name="connsiteY1" fmla="*/ 0 h 630250"/>
                <a:gd name="connsiteX2" fmla="*/ 710984 w 1272968"/>
                <a:gd name="connsiteY2" fmla="*/ 630250 h 630250"/>
                <a:gd name="connsiteX3" fmla="*/ 0 w 1272968"/>
                <a:gd name="connsiteY3" fmla="*/ 630238 h 630250"/>
                <a:gd name="connsiteX4" fmla="*/ 0 w 1272968"/>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817"/>
                <a:gd name="connsiteY0" fmla="*/ 0 h 630250"/>
                <a:gd name="connsiteX1" fmla="*/ 1272369 w 1272817"/>
                <a:gd name="connsiteY1" fmla="*/ 0 h 630250"/>
                <a:gd name="connsiteX2" fmla="*/ 655654 w 1272817"/>
                <a:gd name="connsiteY2" fmla="*/ 630250 h 630250"/>
                <a:gd name="connsiteX3" fmla="*/ 0 w 1272817"/>
                <a:gd name="connsiteY3" fmla="*/ 630238 h 630250"/>
                <a:gd name="connsiteX4" fmla="*/ 0 w 1272817"/>
                <a:gd name="connsiteY4" fmla="*/ 0 h 630250"/>
                <a:gd name="connsiteX0" fmla="*/ 0 w 1272994"/>
                <a:gd name="connsiteY0" fmla="*/ 0 h 630250"/>
                <a:gd name="connsiteX1" fmla="*/ 1272369 w 1272994"/>
                <a:gd name="connsiteY1" fmla="*/ 0 h 630250"/>
                <a:gd name="connsiteX2" fmla="*/ 655654 w 1272994"/>
                <a:gd name="connsiteY2" fmla="*/ 630250 h 630250"/>
                <a:gd name="connsiteX3" fmla="*/ 0 w 1272994"/>
                <a:gd name="connsiteY3" fmla="*/ 630238 h 630250"/>
                <a:gd name="connsiteX4" fmla="*/ 0 w 1272994"/>
                <a:gd name="connsiteY4" fmla="*/ 0 h 630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2994" h="630250">
                  <a:moveTo>
                    <a:pt x="0" y="0"/>
                  </a:moveTo>
                  <a:lnTo>
                    <a:pt x="1272369" y="0"/>
                  </a:lnTo>
                  <a:cubicBezTo>
                    <a:pt x="1284589" y="474435"/>
                    <a:pt x="1119266" y="610917"/>
                    <a:pt x="655654" y="630250"/>
                  </a:cubicBezTo>
                  <a:lnTo>
                    <a:pt x="0" y="630238"/>
                  </a:lnTo>
                  <a:lnTo>
                    <a:pt x="0" y="0"/>
                  </a:lnTo>
                  <a:close/>
                </a:path>
              </a:pathLst>
            </a:custGeom>
            <a:solidFill>
              <a:schemeClr val="accent2"/>
            </a:solidFill>
            <a:ln>
              <a:noFill/>
            </a:ln>
          </p:spPr>
          <p:txBody>
            <a:bodyPr wrap="square" lIns="72000" tIns="72000" rIns="72000" rtlCol="0">
              <a:noAutofit/>
            </a:bodyPr>
            <a:lstStyle/>
            <a:p>
              <a:r>
                <a:rPr lang="en-GB" sz="1200" b="1" dirty="0" smtClean="0">
                  <a:solidFill>
                    <a:prstClr val="white"/>
                  </a:solidFill>
                </a:rPr>
                <a:t>Professionals </a:t>
              </a:r>
            </a:p>
          </p:txBody>
        </p:sp>
        <p:sp>
          <p:nvSpPr>
            <p:cNvPr id="24" name="TextBox 23"/>
            <p:cNvSpPr txBox="1"/>
            <p:nvPr userDrawn="1"/>
          </p:nvSpPr>
          <p:spPr>
            <a:xfrm>
              <a:off x="2378909" y="1319892"/>
              <a:ext cx="1272994" cy="630250"/>
            </a:xfrm>
            <a:custGeom>
              <a:avLst/>
              <a:gdLst>
                <a:gd name="connsiteX0" fmla="*/ 0 w 1272369"/>
                <a:gd name="connsiteY0" fmla="*/ 0 h 630238"/>
                <a:gd name="connsiteX1" fmla="*/ 1272369 w 1272369"/>
                <a:gd name="connsiteY1" fmla="*/ 0 h 630238"/>
                <a:gd name="connsiteX2" fmla="*/ 1272369 w 1272369"/>
                <a:gd name="connsiteY2" fmla="*/ 630238 h 630238"/>
                <a:gd name="connsiteX3" fmla="*/ 0 w 1272369"/>
                <a:gd name="connsiteY3" fmla="*/ 630238 h 630238"/>
                <a:gd name="connsiteX4" fmla="*/ 0 w 1272369"/>
                <a:gd name="connsiteY4" fmla="*/ 0 h 630238"/>
                <a:gd name="connsiteX0" fmla="*/ 0 w 1272369"/>
                <a:gd name="connsiteY0" fmla="*/ 0 h 630250"/>
                <a:gd name="connsiteX1" fmla="*/ 1272369 w 1272369"/>
                <a:gd name="connsiteY1" fmla="*/ 0 h 630250"/>
                <a:gd name="connsiteX2" fmla="*/ 1272369 w 1272369"/>
                <a:gd name="connsiteY2" fmla="*/ 630238 h 630250"/>
                <a:gd name="connsiteX3" fmla="*/ 710984 w 1272369"/>
                <a:gd name="connsiteY3" fmla="*/ 630250 h 630250"/>
                <a:gd name="connsiteX4" fmla="*/ 0 w 1272369"/>
                <a:gd name="connsiteY4" fmla="*/ 630238 h 630250"/>
                <a:gd name="connsiteX5" fmla="*/ 0 w 1272369"/>
                <a:gd name="connsiteY5" fmla="*/ 0 h 630250"/>
                <a:gd name="connsiteX0" fmla="*/ 0 w 1272369"/>
                <a:gd name="connsiteY0" fmla="*/ 0 h 630250"/>
                <a:gd name="connsiteX1" fmla="*/ 1272369 w 1272369"/>
                <a:gd name="connsiteY1" fmla="*/ 0 h 630250"/>
                <a:gd name="connsiteX2" fmla="*/ 710984 w 1272369"/>
                <a:gd name="connsiteY2" fmla="*/ 630250 h 630250"/>
                <a:gd name="connsiteX3" fmla="*/ 0 w 1272369"/>
                <a:gd name="connsiteY3" fmla="*/ 630238 h 630250"/>
                <a:gd name="connsiteX4" fmla="*/ 0 w 1272369"/>
                <a:gd name="connsiteY4" fmla="*/ 0 h 630250"/>
                <a:gd name="connsiteX0" fmla="*/ 0 w 1272393"/>
                <a:gd name="connsiteY0" fmla="*/ 0 h 630250"/>
                <a:gd name="connsiteX1" fmla="*/ 1272369 w 1272393"/>
                <a:gd name="connsiteY1" fmla="*/ 0 h 630250"/>
                <a:gd name="connsiteX2" fmla="*/ 710984 w 1272393"/>
                <a:gd name="connsiteY2" fmla="*/ 630250 h 630250"/>
                <a:gd name="connsiteX3" fmla="*/ 0 w 1272393"/>
                <a:gd name="connsiteY3" fmla="*/ 630238 h 630250"/>
                <a:gd name="connsiteX4" fmla="*/ 0 w 1272393"/>
                <a:gd name="connsiteY4" fmla="*/ 0 h 630250"/>
                <a:gd name="connsiteX0" fmla="*/ 0 w 1272424"/>
                <a:gd name="connsiteY0" fmla="*/ 0 h 630250"/>
                <a:gd name="connsiteX1" fmla="*/ 1272369 w 1272424"/>
                <a:gd name="connsiteY1" fmla="*/ 0 h 630250"/>
                <a:gd name="connsiteX2" fmla="*/ 710984 w 1272424"/>
                <a:gd name="connsiteY2" fmla="*/ 630250 h 630250"/>
                <a:gd name="connsiteX3" fmla="*/ 0 w 1272424"/>
                <a:gd name="connsiteY3" fmla="*/ 630238 h 630250"/>
                <a:gd name="connsiteX4" fmla="*/ 0 w 1272424"/>
                <a:gd name="connsiteY4" fmla="*/ 0 h 630250"/>
                <a:gd name="connsiteX0" fmla="*/ 0 w 1272968"/>
                <a:gd name="connsiteY0" fmla="*/ 0 h 630250"/>
                <a:gd name="connsiteX1" fmla="*/ 1272369 w 1272968"/>
                <a:gd name="connsiteY1" fmla="*/ 0 h 630250"/>
                <a:gd name="connsiteX2" fmla="*/ 710984 w 1272968"/>
                <a:gd name="connsiteY2" fmla="*/ 630250 h 630250"/>
                <a:gd name="connsiteX3" fmla="*/ 0 w 1272968"/>
                <a:gd name="connsiteY3" fmla="*/ 630238 h 630250"/>
                <a:gd name="connsiteX4" fmla="*/ 0 w 1272968"/>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817"/>
                <a:gd name="connsiteY0" fmla="*/ 0 h 630250"/>
                <a:gd name="connsiteX1" fmla="*/ 1272369 w 1272817"/>
                <a:gd name="connsiteY1" fmla="*/ 0 h 630250"/>
                <a:gd name="connsiteX2" fmla="*/ 655654 w 1272817"/>
                <a:gd name="connsiteY2" fmla="*/ 630250 h 630250"/>
                <a:gd name="connsiteX3" fmla="*/ 0 w 1272817"/>
                <a:gd name="connsiteY3" fmla="*/ 630238 h 630250"/>
                <a:gd name="connsiteX4" fmla="*/ 0 w 1272817"/>
                <a:gd name="connsiteY4" fmla="*/ 0 h 630250"/>
                <a:gd name="connsiteX0" fmla="*/ 0 w 1272994"/>
                <a:gd name="connsiteY0" fmla="*/ 0 h 630250"/>
                <a:gd name="connsiteX1" fmla="*/ 1272369 w 1272994"/>
                <a:gd name="connsiteY1" fmla="*/ 0 h 630250"/>
                <a:gd name="connsiteX2" fmla="*/ 655654 w 1272994"/>
                <a:gd name="connsiteY2" fmla="*/ 630250 h 630250"/>
                <a:gd name="connsiteX3" fmla="*/ 0 w 1272994"/>
                <a:gd name="connsiteY3" fmla="*/ 630238 h 630250"/>
                <a:gd name="connsiteX4" fmla="*/ 0 w 1272994"/>
                <a:gd name="connsiteY4" fmla="*/ 0 h 630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2994" h="630250">
                  <a:moveTo>
                    <a:pt x="0" y="0"/>
                  </a:moveTo>
                  <a:lnTo>
                    <a:pt x="1272369" y="0"/>
                  </a:lnTo>
                  <a:cubicBezTo>
                    <a:pt x="1284589" y="474435"/>
                    <a:pt x="1119266" y="610917"/>
                    <a:pt x="655654" y="630250"/>
                  </a:cubicBezTo>
                  <a:lnTo>
                    <a:pt x="0" y="630238"/>
                  </a:lnTo>
                  <a:lnTo>
                    <a:pt x="0" y="0"/>
                  </a:lnTo>
                  <a:close/>
                </a:path>
              </a:pathLst>
            </a:custGeom>
            <a:solidFill>
              <a:schemeClr val="tx2"/>
            </a:solidFill>
            <a:ln>
              <a:noFill/>
            </a:ln>
          </p:spPr>
          <p:txBody>
            <a:bodyPr wrap="square" lIns="72000" tIns="72000" rIns="72000" rtlCol="0">
              <a:noAutofit/>
            </a:bodyPr>
            <a:lstStyle/>
            <a:p>
              <a:r>
                <a:rPr lang="en-GB" sz="1200" b="1" dirty="0" smtClean="0">
                  <a:solidFill>
                    <a:prstClr val="white"/>
                  </a:solidFill>
                </a:rPr>
                <a:t>Education</a:t>
              </a:r>
              <a:endParaRPr lang="en-GB" sz="1200" b="1" dirty="0">
                <a:solidFill>
                  <a:prstClr val="white"/>
                </a:solidFill>
              </a:endParaRPr>
            </a:p>
          </p:txBody>
        </p:sp>
      </p:grpSp>
    </p:spTree>
    <p:extLst>
      <p:ext uri="{BB962C8B-B14F-4D97-AF65-F5344CB8AC3E}">
        <p14:creationId xmlns:p14="http://schemas.microsoft.com/office/powerpoint/2010/main" val="247421152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8" name="Slide Number Placeholder 5"/>
          <p:cNvSpPr>
            <a:spLocks noGrp="1"/>
          </p:cNvSpPr>
          <p:nvPr>
            <p:ph type="sldNum" sz="quarter" idx="4"/>
          </p:nvPr>
        </p:nvSpPr>
        <p:spPr>
          <a:xfrm>
            <a:off x="5904001" y="6336000"/>
            <a:ext cx="6060489" cy="352146"/>
          </a:xfrm>
          <a:custGeom>
            <a:avLst/>
            <a:gdLst>
              <a:gd name="connsiteX0" fmla="*/ 0 w 4545367"/>
              <a:gd name="connsiteY0" fmla="*/ 0 h 343270"/>
              <a:gd name="connsiteX1" fmla="*/ 4545367 w 4545367"/>
              <a:gd name="connsiteY1" fmla="*/ 0 h 343270"/>
              <a:gd name="connsiteX2" fmla="*/ 4545367 w 4545367"/>
              <a:gd name="connsiteY2" fmla="*/ 34327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545367 w 4545367"/>
              <a:gd name="connsiteY2" fmla="*/ 343270 h 343270"/>
              <a:gd name="connsiteX3" fmla="*/ 4184342 w 4545367"/>
              <a:gd name="connsiteY3" fmla="*/ 340310 h 343270"/>
              <a:gd name="connsiteX4" fmla="*/ 0 w 4545367"/>
              <a:gd name="connsiteY4" fmla="*/ 343270 h 343270"/>
              <a:gd name="connsiteX5" fmla="*/ 0 w 4545367"/>
              <a:gd name="connsiteY5"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45367" h="343270">
                <a:moveTo>
                  <a:pt x="0" y="0"/>
                </a:moveTo>
                <a:lnTo>
                  <a:pt x="4545367" y="0"/>
                </a:lnTo>
                <a:cubicBezTo>
                  <a:pt x="4540435" y="371262"/>
                  <a:pt x="4278051" y="336364"/>
                  <a:pt x="4184342" y="340310"/>
                </a:cubicBezTo>
                <a:lnTo>
                  <a:pt x="0" y="343270"/>
                </a:lnTo>
                <a:lnTo>
                  <a:pt x="0" y="0"/>
                </a:lnTo>
                <a:close/>
              </a:path>
            </a:pathLst>
          </a:custGeom>
          <a:gradFill flip="none" rotWithShape="1">
            <a:gsLst>
              <a:gs pos="0">
                <a:schemeClr val="bg2">
                  <a:alpha val="50000"/>
                </a:schemeClr>
              </a:gs>
              <a:gs pos="6000">
                <a:schemeClr val="accent1">
                  <a:tint val="44500"/>
                  <a:satMod val="160000"/>
                  <a:alpha val="50000"/>
                </a:schemeClr>
              </a:gs>
              <a:gs pos="100000">
                <a:schemeClr val="bg1"/>
              </a:gs>
            </a:gsLst>
            <a:lin ang="10800000" scaled="1"/>
            <a:tileRect/>
          </a:gradFill>
        </p:spPr>
        <p:txBody>
          <a:bodyPr vert="horz" lIns="0" tIns="108000" rIns="288000" bIns="0" rtlCol="0" anchor="t" anchorCtr="0">
            <a:noAutofit/>
          </a:bodyPr>
          <a:lstStyle>
            <a:lvl1pPr algn="r">
              <a:defRPr sz="900" b="0">
                <a:solidFill>
                  <a:schemeClr val="tx2"/>
                </a:solidFill>
                <a:latin typeface="Arial" panose="020B0604020202020204" pitchFamily="34" charset="0"/>
                <a:cs typeface="Arial" panose="020B0604020202020204" pitchFamily="34" charset="0"/>
              </a:defRPr>
            </a:lvl1pPr>
          </a:lstStyle>
          <a:p>
            <a:r>
              <a:rPr lang="en-GB" dirty="0" smtClean="0">
                <a:solidFill>
                  <a:srgbClr val="006941"/>
                </a:solidFill>
              </a:rPr>
              <a:t>bcs.org </a:t>
            </a:r>
            <a:r>
              <a:rPr lang="en-GB" dirty="0" smtClean="0">
                <a:solidFill>
                  <a:srgbClr val="006941"/>
                </a:solidFill>
                <a:latin typeface="Arial"/>
                <a:cs typeface="Arial"/>
              </a:rPr>
              <a:t>| </a:t>
            </a:r>
            <a:fld id="{D4F935E4-DB8F-4A13-86B5-B07B5640A265}" type="slidenum">
              <a:rPr lang="en-GB" smtClean="0">
                <a:solidFill>
                  <a:srgbClr val="006941"/>
                </a:solidFill>
              </a:rPr>
              <a:pPr/>
              <a:t>‹#›</a:t>
            </a:fld>
            <a:endParaRPr lang="en-GB" dirty="0">
              <a:solidFill>
                <a:srgbClr val="006941"/>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0000" y="6336000"/>
            <a:ext cx="1707739" cy="377748"/>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4000" y="404665"/>
            <a:ext cx="533400" cy="409575"/>
          </a:xfrm>
          <a:prstGeom prst="rect">
            <a:avLst/>
          </a:prstGeom>
        </p:spPr>
      </p:pic>
      <p:cxnSp>
        <p:nvCxnSpPr>
          <p:cNvPr id="7" name="Straight Connector 6"/>
          <p:cNvCxnSpPr/>
          <p:nvPr userDrawn="1"/>
        </p:nvCxnSpPr>
        <p:spPr>
          <a:xfrm>
            <a:off x="1103445" y="972000"/>
            <a:ext cx="3024000"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17" name="Group 16"/>
          <p:cNvGrpSpPr/>
          <p:nvPr userDrawn="1"/>
        </p:nvGrpSpPr>
        <p:grpSpPr>
          <a:xfrm>
            <a:off x="3162707" y="1319879"/>
            <a:ext cx="5619111" cy="4687863"/>
            <a:chOff x="2372030" y="1319878"/>
            <a:chExt cx="4214333" cy="4687863"/>
          </a:xfrm>
        </p:grpSpPr>
        <p:sp>
          <p:nvSpPr>
            <p:cNvPr id="18" name="TextBox 17"/>
            <p:cNvSpPr txBox="1"/>
            <p:nvPr userDrawn="1"/>
          </p:nvSpPr>
          <p:spPr>
            <a:xfrm>
              <a:off x="5303494" y="1319878"/>
              <a:ext cx="1282869" cy="2772000"/>
            </a:xfrm>
            <a:custGeom>
              <a:avLst/>
              <a:gdLst>
                <a:gd name="connsiteX0" fmla="*/ 0 w 1272369"/>
                <a:gd name="connsiteY0" fmla="*/ 0 h 630238"/>
                <a:gd name="connsiteX1" fmla="*/ 1272369 w 1272369"/>
                <a:gd name="connsiteY1" fmla="*/ 0 h 630238"/>
                <a:gd name="connsiteX2" fmla="*/ 1272369 w 1272369"/>
                <a:gd name="connsiteY2" fmla="*/ 630238 h 630238"/>
                <a:gd name="connsiteX3" fmla="*/ 0 w 1272369"/>
                <a:gd name="connsiteY3" fmla="*/ 630238 h 630238"/>
                <a:gd name="connsiteX4" fmla="*/ 0 w 1272369"/>
                <a:gd name="connsiteY4" fmla="*/ 0 h 630238"/>
                <a:gd name="connsiteX0" fmla="*/ 0 w 1272369"/>
                <a:gd name="connsiteY0" fmla="*/ 0 h 630250"/>
                <a:gd name="connsiteX1" fmla="*/ 1272369 w 1272369"/>
                <a:gd name="connsiteY1" fmla="*/ 0 h 630250"/>
                <a:gd name="connsiteX2" fmla="*/ 1272369 w 1272369"/>
                <a:gd name="connsiteY2" fmla="*/ 630238 h 630250"/>
                <a:gd name="connsiteX3" fmla="*/ 710984 w 1272369"/>
                <a:gd name="connsiteY3" fmla="*/ 630250 h 630250"/>
                <a:gd name="connsiteX4" fmla="*/ 0 w 1272369"/>
                <a:gd name="connsiteY4" fmla="*/ 630238 h 630250"/>
                <a:gd name="connsiteX5" fmla="*/ 0 w 1272369"/>
                <a:gd name="connsiteY5" fmla="*/ 0 h 630250"/>
                <a:gd name="connsiteX0" fmla="*/ 0 w 1272369"/>
                <a:gd name="connsiteY0" fmla="*/ 0 h 630250"/>
                <a:gd name="connsiteX1" fmla="*/ 1272369 w 1272369"/>
                <a:gd name="connsiteY1" fmla="*/ 0 h 630250"/>
                <a:gd name="connsiteX2" fmla="*/ 710984 w 1272369"/>
                <a:gd name="connsiteY2" fmla="*/ 630250 h 630250"/>
                <a:gd name="connsiteX3" fmla="*/ 0 w 1272369"/>
                <a:gd name="connsiteY3" fmla="*/ 630238 h 630250"/>
                <a:gd name="connsiteX4" fmla="*/ 0 w 1272369"/>
                <a:gd name="connsiteY4" fmla="*/ 0 h 630250"/>
                <a:gd name="connsiteX0" fmla="*/ 0 w 1272393"/>
                <a:gd name="connsiteY0" fmla="*/ 0 h 630250"/>
                <a:gd name="connsiteX1" fmla="*/ 1272369 w 1272393"/>
                <a:gd name="connsiteY1" fmla="*/ 0 h 630250"/>
                <a:gd name="connsiteX2" fmla="*/ 710984 w 1272393"/>
                <a:gd name="connsiteY2" fmla="*/ 630250 h 630250"/>
                <a:gd name="connsiteX3" fmla="*/ 0 w 1272393"/>
                <a:gd name="connsiteY3" fmla="*/ 630238 h 630250"/>
                <a:gd name="connsiteX4" fmla="*/ 0 w 1272393"/>
                <a:gd name="connsiteY4" fmla="*/ 0 h 630250"/>
                <a:gd name="connsiteX0" fmla="*/ 0 w 1272424"/>
                <a:gd name="connsiteY0" fmla="*/ 0 h 630250"/>
                <a:gd name="connsiteX1" fmla="*/ 1272369 w 1272424"/>
                <a:gd name="connsiteY1" fmla="*/ 0 h 630250"/>
                <a:gd name="connsiteX2" fmla="*/ 710984 w 1272424"/>
                <a:gd name="connsiteY2" fmla="*/ 630250 h 630250"/>
                <a:gd name="connsiteX3" fmla="*/ 0 w 1272424"/>
                <a:gd name="connsiteY3" fmla="*/ 630238 h 630250"/>
                <a:gd name="connsiteX4" fmla="*/ 0 w 1272424"/>
                <a:gd name="connsiteY4" fmla="*/ 0 h 630250"/>
                <a:gd name="connsiteX0" fmla="*/ 0 w 1272968"/>
                <a:gd name="connsiteY0" fmla="*/ 0 h 630250"/>
                <a:gd name="connsiteX1" fmla="*/ 1272369 w 1272968"/>
                <a:gd name="connsiteY1" fmla="*/ 0 h 630250"/>
                <a:gd name="connsiteX2" fmla="*/ 710984 w 1272968"/>
                <a:gd name="connsiteY2" fmla="*/ 630250 h 630250"/>
                <a:gd name="connsiteX3" fmla="*/ 0 w 1272968"/>
                <a:gd name="connsiteY3" fmla="*/ 630238 h 630250"/>
                <a:gd name="connsiteX4" fmla="*/ 0 w 1272968"/>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817"/>
                <a:gd name="connsiteY0" fmla="*/ 0 h 630250"/>
                <a:gd name="connsiteX1" fmla="*/ 1272369 w 1272817"/>
                <a:gd name="connsiteY1" fmla="*/ 0 h 630250"/>
                <a:gd name="connsiteX2" fmla="*/ 655654 w 1272817"/>
                <a:gd name="connsiteY2" fmla="*/ 630250 h 630250"/>
                <a:gd name="connsiteX3" fmla="*/ 0 w 1272817"/>
                <a:gd name="connsiteY3" fmla="*/ 630238 h 630250"/>
                <a:gd name="connsiteX4" fmla="*/ 0 w 1272817"/>
                <a:gd name="connsiteY4" fmla="*/ 0 h 630250"/>
                <a:gd name="connsiteX0" fmla="*/ 0 w 1272994"/>
                <a:gd name="connsiteY0" fmla="*/ 0 h 630250"/>
                <a:gd name="connsiteX1" fmla="*/ 1272369 w 1272994"/>
                <a:gd name="connsiteY1" fmla="*/ 0 h 630250"/>
                <a:gd name="connsiteX2" fmla="*/ 655654 w 1272994"/>
                <a:gd name="connsiteY2" fmla="*/ 630250 h 630250"/>
                <a:gd name="connsiteX3" fmla="*/ 0 w 1272994"/>
                <a:gd name="connsiteY3" fmla="*/ 630238 h 630250"/>
                <a:gd name="connsiteX4" fmla="*/ 0 w 1272994"/>
                <a:gd name="connsiteY4" fmla="*/ 0 h 630250"/>
                <a:gd name="connsiteX0" fmla="*/ 0 w 1278496"/>
                <a:gd name="connsiteY0" fmla="*/ 0 h 630250"/>
                <a:gd name="connsiteX1" fmla="*/ 1272369 w 1278496"/>
                <a:gd name="connsiteY1" fmla="*/ 0 h 630250"/>
                <a:gd name="connsiteX2" fmla="*/ 655654 w 1278496"/>
                <a:gd name="connsiteY2" fmla="*/ 630250 h 630250"/>
                <a:gd name="connsiteX3" fmla="*/ 0 w 1278496"/>
                <a:gd name="connsiteY3" fmla="*/ 630238 h 630250"/>
                <a:gd name="connsiteX4" fmla="*/ 0 w 1278496"/>
                <a:gd name="connsiteY4" fmla="*/ 0 h 630250"/>
                <a:gd name="connsiteX0" fmla="*/ 0 w 1387063"/>
                <a:gd name="connsiteY0" fmla="*/ 0 h 630250"/>
                <a:gd name="connsiteX1" fmla="*/ 1272369 w 1387063"/>
                <a:gd name="connsiteY1" fmla="*/ 0 h 630250"/>
                <a:gd name="connsiteX2" fmla="*/ 1256995 w 1387063"/>
                <a:gd name="connsiteY2" fmla="*/ 311226 h 630250"/>
                <a:gd name="connsiteX3" fmla="*/ 655654 w 1387063"/>
                <a:gd name="connsiteY3" fmla="*/ 630250 h 630250"/>
                <a:gd name="connsiteX4" fmla="*/ 0 w 1387063"/>
                <a:gd name="connsiteY4" fmla="*/ 630238 h 630250"/>
                <a:gd name="connsiteX5" fmla="*/ 0 w 1387063"/>
                <a:gd name="connsiteY5" fmla="*/ 0 h 630250"/>
                <a:gd name="connsiteX0" fmla="*/ 0 w 1369614"/>
                <a:gd name="connsiteY0" fmla="*/ 0 h 630250"/>
                <a:gd name="connsiteX1" fmla="*/ 1272369 w 1369614"/>
                <a:gd name="connsiteY1" fmla="*/ 0 h 630250"/>
                <a:gd name="connsiteX2" fmla="*/ 1256995 w 1369614"/>
                <a:gd name="connsiteY2" fmla="*/ 311226 h 630250"/>
                <a:gd name="connsiteX3" fmla="*/ 655654 w 1369614"/>
                <a:gd name="connsiteY3" fmla="*/ 630250 h 630250"/>
                <a:gd name="connsiteX4" fmla="*/ 0 w 1369614"/>
                <a:gd name="connsiteY4" fmla="*/ 630238 h 630250"/>
                <a:gd name="connsiteX5" fmla="*/ 0 w 1369614"/>
                <a:gd name="connsiteY5" fmla="*/ 0 h 630250"/>
                <a:gd name="connsiteX0" fmla="*/ 0 w 1278277"/>
                <a:gd name="connsiteY0" fmla="*/ 0 h 630250"/>
                <a:gd name="connsiteX1" fmla="*/ 1272369 w 1278277"/>
                <a:gd name="connsiteY1" fmla="*/ 0 h 630250"/>
                <a:gd name="connsiteX2" fmla="*/ 1256995 w 1278277"/>
                <a:gd name="connsiteY2" fmla="*/ 311226 h 630250"/>
                <a:gd name="connsiteX3" fmla="*/ 655654 w 1278277"/>
                <a:gd name="connsiteY3" fmla="*/ 630250 h 630250"/>
                <a:gd name="connsiteX4" fmla="*/ 0 w 1278277"/>
                <a:gd name="connsiteY4" fmla="*/ 630238 h 630250"/>
                <a:gd name="connsiteX5" fmla="*/ 0 w 1278277"/>
                <a:gd name="connsiteY5" fmla="*/ 0 h 630250"/>
                <a:gd name="connsiteX0" fmla="*/ 0 w 1298782"/>
                <a:gd name="connsiteY0" fmla="*/ 0 h 630250"/>
                <a:gd name="connsiteX1" fmla="*/ 1272369 w 1298782"/>
                <a:gd name="connsiteY1" fmla="*/ 0 h 630250"/>
                <a:gd name="connsiteX2" fmla="*/ 1285570 w 1298782"/>
                <a:gd name="connsiteY2" fmla="*/ 311226 h 630250"/>
                <a:gd name="connsiteX3" fmla="*/ 655654 w 1298782"/>
                <a:gd name="connsiteY3" fmla="*/ 630250 h 630250"/>
                <a:gd name="connsiteX4" fmla="*/ 0 w 1298782"/>
                <a:gd name="connsiteY4" fmla="*/ 630238 h 630250"/>
                <a:gd name="connsiteX5" fmla="*/ 0 w 1298782"/>
                <a:gd name="connsiteY5" fmla="*/ 0 h 630250"/>
                <a:gd name="connsiteX0" fmla="*/ 0 w 1287216"/>
                <a:gd name="connsiteY0" fmla="*/ 0 h 630250"/>
                <a:gd name="connsiteX1" fmla="*/ 1272369 w 1287216"/>
                <a:gd name="connsiteY1" fmla="*/ 0 h 630250"/>
                <a:gd name="connsiteX2" fmla="*/ 1285570 w 1287216"/>
                <a:gd name="connsiteY2" fmla="*/ 311226 h 630250"/>
                <a:gd name="connsiteX3" fmla="*/ 655654 w 1287216"/>
                <a:gd name="connsiteY3" fmla="*/ 630250 h 630250"/>
                <a:gd name="connsiteX4" fmla="*/ 0 w 1287216"/>
                <a:gd name="connsiteY4" fmla="*/ 630238 h 630250"/>
                <a:gd name="connsiteX5" fmla="*/ 0 w 1287216"/>
                <a:gd name="connsiteY5" fmla="*/ 0 h 630250"/>
                <a:gd name="connsiteX0" fmla="*/ 0 w 1287216"/>
                <a:gd name="connsiteY0" fmla="*/ 0 h 630250"/>
                <a:gd name="connsiteX1" fmla="*/ 1272369 w 1287216"/>
                <a:gd name="connsiteY1" fmla="*/ 0 h 630250"/>
                <a:gd name="connsiteX2" fmla="*/ 1285570 w 1287216"/>
                <a:gd name="connsiteY2" fmla="*/ 509634 h 630250"/>
                <a:gd name="connsiteX3" fmla="*/ 655654 w 1287216"/>
                <a:gd name="connsiteY3" fmla="*/ 630250 h 630250"/>
                <a:gd name="connsiteX4" fmla="*/ 0 w 1287216"/>
                <a:gd name="connsiteY4" fmla="*/ 630238 h 630250"/>
                <a:gd name="connsiteX5" fmla="*/ 0 w 1287216"/>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82099"/>
                <a:gd name="connsiteY0" fmla="*/ 0 h 630250"/>
                <a:gd name="connsiteX1" fmla="*/ 1272369 w 1282099"/>
                <a:gd name="connsiteY1" fmla="*/ 0 h 630250"/>
                <a:gd name="connsiteX2" fmla="*/ 1276045 w 1282099"/>
                <a:gd name="connsiteY2" fmla="*/ 511598 h 630250"/>
                <a:gd name="connsiteX3" fmla="*/ 655654 w 1282099"/>
                <a:gd name="connsiteY3" fmla="*/ 630250 h 630250"/>
                <a:gd name="connsiteX4" fmla="*/ 0 w 1282099"/>
                <a:gd name="connsiteY4" fmla="*/ 630238 h 630250"/>
                <a:gd name="connsiteX5" fmla="*/ 0 w 1282099"/>
                <a:gd name="connsiteY5" fmla="*/ 0 h 630250"/>
                <a:gd name="connsiteX0" fmla="*/ 0 w 1295396"/>
                <a:gd name="connsiteY0" fmla="*/ 0 h 630250"/>
                <a:gd name="connsiteX1" fmla="*/ 1272369 w 1295396"/>
                <a:gd name="connsiteY1" fmla="*/ 0 h 630250"/>
                <a:gd name="connsiteX2" fmla="*/ 1289693 w 1295396"/>
                <a:gd name="connsiteY2" fmla="*/ 511598 h 630250"/>
                <a:gd name="connsiteX3" fmla="*/ 655654 w 1295396"/>
                <a:gd name="connsiteY3" fmla="*/ 630250 h 630250"/>
                <a:gd name="connsiteX4" fmla="*/ 0 w 1295396"/>
                <a:gd name="connsiteY4" fmla="*/ 630238 h 630250"/>
                <a:gd name="connsiteX5" fmla="*/ 0 w 1295396"/>
                <a:gd name="connsiteY5" fmla="*/ 0 h 630250"/>
                <a:gd name="connsiteX0" fmla="*/ 0 w 1288743"/>
                <a:gd name="connsiteY0" fmla="*/ 0 h 630250"/>
                <a:gd name="connsiteX1" fmla="*/ 1272369 w 1288743"/>
                <a:gd name="connsiteY1" fmla="*/ 0 h 630250"/>
                <a:gd name="connsiteX2" fmla="*/ 1282869 w 1288743"/>
                <a:gd name="connsiteY2" fmla="*/ 513005 h 630250"/>
                <a:gd name="connsiteX3" fmla="*/ 655654 w 1288743"/>
                <a:gd name="connsiteY3" fmla="*/ 630250 h 630250"/>
                <a:gd name="connsiteX4" fmla="*/ 0 w 1288743"/>
                <a:gd name="connsiteY4" fmla="*/ 630238 h 630250"/>
                <a:gd name="connsiteX5" fmla="*/ 0 w 1288743"/>
                <a:gd name="connsiteY5" fmla="*/ 0 h 630250"/>
                <a:gd name="connsiteX0" fmla="*/ 0 w 1288743"/>
                <a:gd name="connsiteY0" fmla="*/ 0 h 630250"/>
                <a:gd name="connsiteX1" fmla="*/ 1272369 w 1288743"/>
                <a:gd name="connsiteY1" fmla="*/ 0 h 630250"/>
                <a:gd name="connsiteX2" fmla="*/ 1282869 w 1288743"/>
                <a:gd name="connsiteY2" fmla="*/ 515820 h 630250"/>
                <a:gd name="connsiteX3" fmla="*/ 655654 w 1288743"/>
                <a:gd name="connsiteY3" fmla="*/ 630250 h 630250"/>
                <a:gd name="connsiteX4" fmla="*/ 0 w 1288743"/>
                <a:gd name="connsiteY4" fmla="*/ 630238 h 630250"/>
                <a:gd name="connsiteX5" fmla="*/ 0 w 1288743"/>
                <a:gd name="connsiteY5" fmla="*/ 0 h 630250"/>
                <a:gd name="connsiteX0" fmla="*/ 0 w 1282099"/>
                <a:gd name="connsiteY0" fmla="*/ 0 h 630250"/>
                <a:gd name="connsiteX1" fmla="*/ 1272369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72369"/>
                <a:gd name="connsiteY0" fmla="*/ 0 h 630250"/>
                <a:gd name="connsiteX1" fmla="*/ 1272369 w 1272369"/>
                <a:gd name="connsiteY1" fmla="*/ 0 h 630250"/>
                <a:gd name="connsiteX2" fmla="*/ 1262398 w 1272369"/>
                <a:gd name="connsiteY2" fmla="*/ 517227 h 630250"/>
                <a:gd name="connsiteX3" fmla="*/ 655654 w 1272369"/>
                <a:gd name="connsiteY3" fmla="*/ 630250 h 630250"/>
                <a:gd name="connsiteX4" fmla="*/ 0 w 1272369"/>
                <a:gd name="connsiteY4" fmla="*/ 630238 h 630250"/>
                <a:gd name="connsiteX5" fmla="*/ 0 w 1272369"/>
                <a:gd name="connsiteY5" fmla="*/ 0 h 630250"/>
                <a:gd name="connsiteX0" fmla="*/ 0 w 1282099"/>
                <a:gd name="connsiteY0" fmla="*/ 0 h 630250"/>
                <a:gd name="connsiteX1" fmla="*/ 1272369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99665"/>
                <a:gd name="connsiteY0" fmla="*/ 0 h 630250"/>
                <a:gd name="connsiteX1" fmla="*/ 1299665 w 1299665"/>
                <a:gd name="connsiteY1" fmla="*/ 0 h 630250"/>
                <a:gd name="connsiteX2" fmla="*/ 1276045 w 1299665"/>
                <a:gd name="connsiteY2" fmla="*/ 517227 h 630250"/>
                <a:gd name="connsiteX3" fmla="*/ 655654 w 1299665"/>
                <a:gd name="connsiteY3" fmla="*/ 630250 h 630250"/>
                <a:gd name="connsiteX4" fmla="*/ 0 w 1299665"/>
                <a:gd name="connsiteY4" fmla="*/ 630238 h 630250"/>
                <a:gd name="connsiteX5" fmla="*/ 0 w 1299665"/>
                <a:gd name="connsiteY5" fmla="*/ 0 h 630250"/>
                <a:gd name="connsiteX0" fmla="*/ 0 w 1282099"/>
                <a:gd name="connsiteY0" fmla="*/ 0 h 630250"/>
                <a:gd name="connsiteX1" fmla="*/ 1279193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80445"/>
                <a:gd name="connsiteY0" fmla="*/ 0 h 630250"/>
                <a:gd name="connsiteX1" fmla="*/ 1279193 w 1280445"/>
                <a:gd name="connsiteY1" fmla="*/ 0 h 630250"/>
                <a:gd name="connsiteX2" fmla="*/ 1276045 w 1280445"/>
                <a:gd name="connsiteY2" fmla="*/ 517227 h 630250"/>
                <a:gd name="connsiteX3" fmla="*/ 655654 w 1280445"/>
                <a:gd name="connsiteY3" fmla="*/ 630250 h 630250"/>
                <a:gd name="connsiteX4" fmla="*/ 0 w 1280445"/>
                <a:gd name="connsiteY4" fmla="*/ 630238 h 630250"/>
                <a:gd name="connsiteX5" fmla="*/ 0 w 1280445"/>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4"/>
                <a:gd name="connsiteX1" fmla="*/ 1279193 w 1285466"/>
                <a:gd name="connsiteY1" fmla="*/ 0 h 630254"/>
                <a:gd name="connsiteX2" fmla="*/ 1282869 w 1285466"/>
                <a:gd name="connsiteY2" fmla="*/ 515820 h 630254"/>
                <a:gd name="connsiteX3" fmla="*/ 655654 w 1285466"/>
                <a:gd name="connsiteY3" fmla="*/ 630250 h 630254"/>
                <a:gd name="connsiteX4" fmla="*/ 0 w 1285466"/>
                <a:gd name="connsiteY4" fmla="*/ 630238 h 630254"/>
                <a:gd name="connsiteX5" fmla="*/ 0 w 1285466"/>
                <a:gd name="connsiteY5" fmla="*/ 0 h 630254"/>
                <a:gd name="connsiteX0" fmla="*/ 0 w 1285466"/>
                <a:gd name="connsiteY0" fmla="*/ 0 h 630254"/>
                <a:gd name="connsiteX1" fmla="*/ 1279193 w 1285466"/>
                <a:gd name="connsiteY1" fmla="*/ 0 h 630254"/>
                <a:gd name="connsiteX2" fmla="*/ 1282869 w 1285466"/>
                <a:gd name="connsiteY2" fmla="*/ 515820 h 630254"/>
                <a:gd name="connsiteX3" fmla="*/ 655654 w 1285466"/>
                <a:gd name="connsiteY3" fmla="*/ 630250 h 630254"/>
                <a:gd name="connsiteX4" fmla="*/ 0 w 1285466"/>
                <a:gd name="connsiteY4" fmla="*/ 630238 h 630254"/>
                <a:gd name="connsiteX5" fmla="*/ 0 w 1285466"/>
                <a:gd name="connsiteY5" fmla="*/ 0 h 630254"/>
                <a:gd name="connsiteX0" fmla="*/ 0 w 1286152"/>
                <a:gd name="connsiteY0" fmla="*/ 0 h 630253"/>
                <a:gd name="connsiteX1" fmla="*/ 1279193 w 1286152"/>
                <a:gd name="connsiteY1" fmla="*/ 0 h 630253"/>
                <a:gd name="connsiteX2" fmla="*/ 1282869 w 1286152"/>
                <a:gd name="connsiteY2" fmla="*/ 515820 h 630253"/>
                <a:gd name="connsiteX3" fmla="*/ 655654 w 1286152"/>
                <a:gd name="connsiteY3" fmla="*/ 630250 h 630253"/>
                <a:gd name="connsiteX4" fmla="*/ 0 w 1286152"/>
                <a:gd name="connsiteY4" fmla="*/ 630238 h 630253"/>
                <a:gd name="connsiteX5" fmla="*/ 0 w 1286152"/>
                <a:gd name="connsiteY5" fmla="*/ 0 h 630253"/>
                <a:gd name="connsiteX0" fmla="*/ 0 w 1286152"/>
                <a:gd name="connsiteY0" fmla="*/ 0 h 630256"/>
                <a:gd name="connsiteX1" fmla="*/ 1279193 w 1286152"/>
                <a:gd name="connsiteY1" fmla="*/ 0 h 630256"/>
                <a:gd name="connsiteX2" fmla="*/ 1282869 w 1286152"/>
                <a:gd name="connsiteY2" fmla="*/ 528486 h 630256"/>
                <a:gd name="connsiteX3" fmla="*/ 655654 w 1286152"/>
                <a:gd name="connsiteY3" fmla="*/ 630250 h 630256"/>
                <a:gd name="connsiteX4" fmla="*/ 0 w 1286152"/>
                <a:gd name="connsiteY4" fmla="*/ 630238 h 630256"/>
                <a:gd name="connsiteX5" fmla="*/ 0 w 1286152"/>
                <a:gd name="connsiteY5" fmla="*/ 0 h 630256"/>
                <a:gd name="connsiteX0" fmla="*/ 0 w 1285466"/>
                <a:gd name="connsiteY0" fmla="*/ 0 h 630252"/>
                <a:gd name="connsiteX1" fmla="*/ 1279193 w 1285466"/>
                <a:gd name="connsiteY1" fmla="*/ 0 h 630252"/>
                <a:gd name="connsiteX2" fmla="*/ 1282869 w 1285466"/>
                <a:gd name="connsiteY2" fmla="*/ 528486 h 630252"/>
                <a:gd name="connsiteX3" fmla="*/ 655654 w 1285466"/>
                <a:gd name="connsiteY3" fmla="*/ 630250 h 630252"/>
                <a:gd name="connsiteX4" fmla="*/ 0 w 1285466"/>
                <a:gd name="connsiteY4" fmla="*/ 630238 h 630252"/>
                <a:gd name="connsiteX5" fmla="*/ 0 w 1285466"/>
                <a:gd name="connsiteY5" fmla="*/ 0 h 630252"/>
                <a:gd name="connsiteX0" fmla="*/ 0 w 1285466"/>
                <a:gd name="connsiteY0" fmla="*/ 0 h 630252"/>
                <a:gd name="connsiteX1" fmla="*/ 1279193 w 1285466"/>
                <a:gd name="connsiteY1" fmla="*/ 0 h 630252"/>
                <a:gd name="connsiteX2" fmla="*/ 1282869 w 1285466"/>
                <a:gd name="connsiteY2" fmla="*/ 528486 h 630252"/>
                <a:gd name="connsiteX3" fmla="*/ 655654 w 1285466"/>
                <a:gd name="connsiteY3" fmla="*/ 630250 h 630252"/>
                <a:gd name="connsiteX4" fmla="*/ 0 w 1285466"/>
                <a:gd name="connsiteY4" fmla="*/ 630238 h 630252"/>
                <a:gd name="connsiteX5" fmla="*/ 0 w 1285466"/>
                <a:gd name="connsiteY5" fmla="*/ 0 h 630252"/>
                <a:gd name="connsiteX0" fmla="*/ 0 w 1285466"/>
                <a:gd name="connsiteY0" fmla="*/ 0 h 630251"/>
                <a:gd name="connsiteX1" fmla="*/ 1279193 w 1285466"/>
                <a:gd name="connsiteY1" fmla="*/ 0 h 630251"/>
                <a:gd name="connsiteX2" fmla="*/ 1282869 w 1285466"/>
                <a:gd name="connsiteY2" fmla="*/ 528486 h 630251"/>
                <a:gd name="connsiteX3" fmla="*/ 655654 w 1285466"/>
                <a:gd name="connsiteY3" fmla="*/ 630250 h 630251"/>
                <a:gd name="connsiteX4" fmla="*/ 0 w 1285466"/>
                <a:gd name="connsiteY4" fmla="*/ 630238 h 630251"/>
                <a:gd name="connsiteX5" fmla="*/ 0 w 1285466"/>
                <a:gd name="connsiteY5" fmla="*/ 0 h 630251"/>
                <a:gd name="connsiteX0" fmla="*/ 0 w 1292838"/>
                <a:gd name="connsiteY0" fmla="*/ 0 h 630251"/>
                <a:gd name="connsiteX1" fmla="*/ 1279193 w 1292838"/>
                <a:gd name="connsiteY1" fmla="*/ 0 h 630251"/>
                <a:gd name="connsiteX2" fmla="*/ 1291107 w 1292838"/>
                <a:gd name="connsiteY2" fmla="*/ 496205 h 630251"/>
                <a:gd name="connsiteX3" fmla="*/ 655654 w 1292838"/>
                <a:gd name="connsiteY3" fmla="*/ 630250 h 630251"/>
                <a:gd name="connsiteX4" fmla="*/ 0 w 1292838"/>
                <a:gd name="connsiteY4" fmla="*/ 630238 h 630251"/>
                <a:gd name="connsiteX5" fmla="*/ 0 w 1292838"/>
                <a:gd name="connsiteY5" fmla="*/ 0 h 630251"/>
                <a:gd name="connsiteX0" fmla="*/ 0 w 1291107"/>
                <a:gd name="connsiteY0" fmla="*/ 0 h 630251"/>
                <a:gd name="connsiteX1" fmla="*/ 1279193 w 1291107"/>
                <a:gd name="connsiteY1" fmla="*/ 0 h 630251"/>
                <a:gd name="connsiteX2" fmla="*/ 1291107 w 1291107"/>
                <a:gd name="connsiteY2" fmla="*/ 496205 h 630251"/>
                <a:gd name="connsiteX3" fmla="*/ 655654 w 1291107"/>
                <a:gd name="connsiteY3" fmla="*/ 630250 h 630251"/>
                <a:gd name="connsiteX4" fmla="*/ 0 w 1291107"/>
                <a:gd name="connsiteY4" fmla="*/ 630238 h 630251"/>
                <a:gd name="connsiteX5" fmla="*/ 0 w 1291107"/>
                <a:gd name="connsiteY5" fmla="*/ 0 h 630251"/>
                <a:gd name="connsiteX0" fmla="*/ 0 w 1286988"/>
                <a:gd name="connsiteY0" fmla="*/ 0 h 630251"/>
                <a:gd name="connsiteX1" fmla="*/ 1279193 w 1286988"/>
                <a:gd name="connsiteY1" fmla="*/ 0 h 630251"/>
                <a:gd name="connsiteX2" fmla="*/ 1286988 w 1286988"/>
                <a:gd name="connsiteY2" fmla="*/ 500452 h 630251"/>
                <a:gd name="connsiteX3" fmla="*/ 655654 w 1286988"/>
                <a:gd name="connsiteY3" fmla="*/ 630250 h 630251"/>
                <a:gd name="connsiteX4" fmla="*/ 0 w 1286988"/>
                <a:gd name="connsiteY4" fmla="*/ 630238 h 630251"/>
                <a:gd name="connsiteX5" fmla="*/ 0 w 1286988"/>
                <a:gd name="connsiteY5" fmla="*/ 0 h 630251"/>
                <a:gd name="connsiteX0" fmla="*/ 0 w 1295226"/>
                <a:gd name="connsiteY0" fmla="*/ 0 h 630251"/>
                <a:gd name="connsiteX1" fmla="*/ 1279193 w 1295226"/>
                <a:gd name="connsiteY1" fmla="*/ 0 h 630251"/>
                <a:gd name="connsiteX2" fmla="*/ 1295226 w 1295226"/>
                <a:gd name="connsiteY2" fmla="*/ 500452 h 630251"/>
                <a:gd name="connsiteX3" fmla="*/ 655654 w 1295226"/>
                <a:gd name="connsiteY3" fmla="*/ 630250 h 630251"/>
                <a:gd name="connsiteX4" fmla="*/ 0 w 1295226"/>
                <a:gd name="connsiteY4" fmla="*/ 630238 h 630251"/>
                <a:gd name="connsiteX5" fmla="*/ 0 w 1295226"/>
                <a:gd name="connsiteY5" fmla="*/ 0 h 630251"/>
                <a:gd name="connsiteX0" fmla="*/ 0 w 1286988"/>
                <a:gd name="connsiteY0" fmla="*/ 0 h 630251"/>
                <a:gd name="connsiteX1" fmla="*/ 1279193 w 1286988"/>
                <a:gd name="connsiteY1" fmla="*/ 0 h 630251"/>
                <a:gd name="connsiteX2" fmla="*/ 1286988 w 1286988"/>
                <a:gd name="connsiteY2" fmla="*/ 499602 h 630251"/>
                <a:gd name="connsiteX3" fmla="*/ 655654 w 1286988"/>
                <a:gd name="connsiteY3" fmla="*/ 630250 h 630251"/>
                <a:gd name="connsiteX4" fmla="*/ 0 w 1286988"/>
                <a:gd name="connsiteY4" fmla="*/ 630238 h 630251"/>
                <a:gd name="connsiteX5" fmla="*/ 0 w 1286988"/>
                <a:gd name="connsiteY5" fmla="*/ 0 h 630251"/>
                <a:gd name="connsiteX0" fmla="*/ 0 w 1291107"/>
                <a:gd name="connsiteY0" fmla="*/ 0 h 630251"/>
                <a:gd name="connsiteX1" fmla="*/ 1279193 w 1291107"/>
                <a:gd name="connsiteY1" fmla="*/ 0 h 630251"/>
                <a:gd name="connsiteX2" fmla="*/ 1291107 w 1291107"/>
                <a:gd name="connsiteY2" fmla="*/ 498753 h 630251"/>
                <a:gd name="connsiteX3" fmla="*/ 655654 w 1291107"/>
                <a:gd name="connsiteY3" fmla="*/ 630250 h 630251"/>
                <a:gd name="connsiteX4" fmla="*/ 0 w 1291107"/>
                <a:gd name="connsiteY4" fmla="*/ 630238 h 630251"/>
                <a:gd name="connsiteX5" fmla="*/ 0 w 1291107"/>
                <a:gd name="connsiteY5" fmla="*/ 0 h 630251"/>
                <a:gd name="connsiteX0" fmla="*/ 0 w 1303464"/>
                <a:gd name="connsiteY0" fmla="*/ 0 h 630251"/>
                <a:gd name="connsiteX1" fmla="*/ 1279193 w 1303464"/>
                <a:gd name="connsiteY1" fmla="*/ 0 h 630251"/>
                <a:gd name="connsiteX2" fmla="*/ 1303464 w 1303464"/>
                <a:gd name="connsiteY2" fmla="*/ 500452 h 630251"/>
                <a:gd name="connsiteX3" fmla="*/ 655654 w 1303464"/>
                <a:gd name="connsiteY3" fmla="*/ 630250 h 630251"/>
                <a:gd name="connsiteX4" fmla="*/ 0 w 1303464"/>
                <a:gd name="connsiteY4" fmla="*/ 630238 h 630251"/>
                <a:gd name="connsiteX5" fmla="*/ 0 w 1303464"/>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2869" h="630251">
                  <a:moveTo>
                    <a:pt x="0" y="0"/>
                  </a:moveTo>
                  <a:lnTo>
                    <a:pt x="1279193" y="0"/>
                  </a:lnTo>
                  <a:cubicBezTo>
                    <a:pt x="1279142" y="136342"/>
                    <a:pt x="1278048" y="380809"/>
                    <a:pt x="1282869" y="500452"/>
                  </a:cubicBezTo>
                  <a:cubicBezTo>
                    <a:pt x="1282441" y="569436"/>
                    <a:pt x="1247290" y="630560"/>
                    <a:pt x="655654" y="630250"/>
                  </a:cubicBezTo>
                  <a:lnTo>
                    <a:pt x="0" y="630238"/>
                  </a:lnTo>
                  <a:lnTo>
                    <a:pt x="0" y="0"/>
                  </a:lnTo>
                  <a:close/>
                </a:path>
              </a:pathLst>
            </a:custGeom>
            <a:solidFill>
              <a:srgbClr val="E6F0EC"/>
            </a:solidFill>
            <a:ln>
              <a:noFill/>
            </a:ln>
          </p:spPr>
          <p:txBody>
            <a:bodyPr wrap="square" lIns="72000" tIns="756000" rIns="72000" rtlCol="0">
              <a:noAutofit/>
            </a:bodyPr>
            <a:lstStyle/>
            <a:p>
              <a:pPr>
                <a:lnSpc>
                  <a:spcPts val="1200"/>
                </a:lnSpc>
                <a:spcAft>
                  <a:spcPts val="1200"/>
                </a:spcAft>
              </a:pPr>
              <a:r>
                <a:rPr lang="en-GB" sz="1000" b="1" dirty="0" smtClean="0">
                  <a:solidFill>
                    <a:srgbClr val="80B4A0"/>
                  </a:solidFill>
                </a:rPr>
                <a:t>Organisational development   </a:t>
              </a:r>
            </a:p>
            <a:p>
              <a:pPr marL="171450" indent="-171450">
                <a:lnSpc>
                  <a:spcPts val="1200"/>
                </a:lnSpc>
                <a:spcAft>
                  <a:spcPts val="1200"/>
                </a:spcAft>
                <a:buFont typeface="Calibri" panose="020F0502020204030204" pitchFamily="34" charset="0"/>
                <a:buChar char="─"/>
              </a:pPr>
              <a:r>
                <a:rPr lang="en-GB" sz="1000" dirty="0" err="1" smtClean="0">
                  <a:solidFill>
                    <a:srgbClr val="80B4A0"/>
                  </a:solidFill>
                </a:rPr>
                <a:t>SFIA</a:t>
              </a:r>
              <a:r>
                <a:rPr lang="en-GB" sz="1000" b="1" i="1" dirty="0" err="1" smtClean="0">
                  <a:solidFill>
                    <a:srgbClr val="80B4A0"/>
                  </a:solidFill>
                </a:rPr>
                <a:t>plus</a:t>
              </a:r>
              <a:r>
                <a:rPr lang="en-GB" sz="1000" b="1" dirty="0" smtClean="0">
                  <a:solidFill>
                    <a:srgbClr val="80B4A0"/>
                  </a:solidFill>
                </a:rPr>
                <a:t> </a:t>
              </a:r>
            </a:p>
            <a:p>
              <a:pPr marL="171450" indent="-171450">
                <a:lnSpc>
                  <a:spcPts val="1200"/>
                </a:lnSpc>
                <a:spcAft>
                  <a:spcPts val="1200"/>
                </a:spcAft>
                <a:buFont typeface="Calibri" panose="020F0502020204030204" pitchFamily="34" charset="0"/>
                <a:buChar char="─"/>
              </a:pPr>
              <a:r>
                <a:rPr lang="en-GB" sz="1000" dirty="0" smtClean="0">
                  <a:solidFill>
                    <a:srgbClr val="80B4A0"/>
                  </a:solidFill>
                </a:rPr>
                <a:t>Consultancy</a:t>
              </a:r>
              <a:r>
                <a:rPr lang="en-GB" sz="1000" b="1" dirty="0" smtClean="0">
                  <a:solidFill>
                    <a:srgbClr val="80B4A0"/>
                  </a:solidFill>
                </a:rPr>
                <a:t> </a:t>
              </a:r>
            </a:p>
            <a:p>
              <a:pPr>
                <a:lnSpc>
                  <a:spcPts val="1200"/>
                </a:lnSpc>
                <a:spcAft>
                  <a:spcPts val="1200"/>
                </a:spcAft>
              </a:pPr>
              <a:r>
                <a:rPr lang="en-GB" sz="1000" b="1" dirty="0" smtClean="0">
                  <a:solidFill>
                    <a:srgbClr val="006941"/>
                  </a:solidFill>
                </a:rPr>
                <a:t>Change management </a:t>
              </a:r>
            </a:p>
            <a:p>
              <a:pPr>
                <a:lnSpc>
                  <a:spcPts val="1200"/>
                </a:lnSpc>
                <a:spcAft>
                  <a:spcPts val="1200"/>
                </a:spcAft>
              </a:pPr>
              <a:r>
                <a:rPr lang="en-GB" sz="1000" b="1" dirty="0" smtClean="0">
                  <a:solidFill>
                    <a:srgbClr val="006941"/>
                  </a:solidFill>
                </a:rPr>
                <a:t>Organisational membership</a:t>
              </a:r>
            </a:p>
          </p:txBody>
        </p:sp>
        <p:sp>
          <p:nvSpPr>
            <p:cNvPr id="19" name="TextBox 18"/>
            <p:cNvSpPr txBox="1"/>
            <p:nvPr userDrawn="1"/>
          </p:nvSpPr>
          <p:spPr>
            <a:xfrm>
              <a:off x="3849049" y="1327734"/>
              <a:ext cx="1283207" cy="4680007"/>
            </a:xfrm>
            <a:custGeom>
              <a:avLst/>
              <a:gdLst>
                <a:gd name="connsiteX0" fmla="*/ 0 w 1272369"/>
                <a:gd name="connsiteY0" fmla="*/ 0 h 630238"/>
                <a:gd name="connsiteX1" fmla="*/ 1272369 w 1272369"/>
                <a:gd name="connsiteY1" fmla="*/ 0 h 630238"/>
                <a:gd name="connsiteX2" fmla="*/ 1272369 w 1272369"/>
                <a:gd name="connsiteY2" fmla="*/ 630238 h 630238"/>
                <a:gd name="connsiteX3" fmla="*/ 0 w 1272369"/>
                <a:gd name="connsiteY3" fmla="*/ 630238 h 630238"/>
                <a:gd name="connsiteX4" fmla="*/ 0 w 1272369"/>
                <a:gd name="connsiteY4" fmla="*/ 0 h 630238"/>
                <a:gd name="connsiteX0" fmla="*/ 0 w 1272369"/>
                <a:gd name="connsiteY0" fmla="*/ 0 h 630250"/>
                <a:gd name="connsiteX1" fmla="*/ 1272369 w 1272369"/>
                <a:gd name="connsiteY1" fmla="*/ 0 h 630250"/>
                <a:gd name="connsiteX2" fmla="*/ 1272369 w 1272369"/>
                <a:gd name="connsiteY2" fmla="*/ 630238 h 630250"/>
                <a:gd name="connsiteX3" fmla="*/ 710984 w 1272369"/>
                <a:gd name="connsiteY3" fmla="*/ 630250 h 630250"/>
                <a:gd name="connsiteX4" fmla="*/ 0 w 1272369"/>
                <a:gd name="connsiteY4" fmla="*/ 630238 h 630250"/>
                <a:gd name="connsiteX5" fmla="*/ 0 w 1272369"/>
                <a:gd name="connsiteY5" fmla="*/ 0 h 630250"/>
                <a:gd name="connsiteX0" fmla="*/ 0 w 1272369"/>
                <a:gd name="connsiteY0" fmla="*/ 0 h 630250"/>
                <a:gd name="connsiteX1" fmla="*/ 1272369 w 1272369"/>
                <a:gd name="connsiteY1" fmla="*/ 0 h 630250"/>
                <a:gd name="connsiteX2" fmla="*/ 710984 w 1272369"/>
                <a:gd name="connsiteY2" fmla="*/ 630250 h 630250"/>
                <a:gd name="connsiteX3" fmla="*/ 0 w 1272369"/>
                <a:gd name="connsiteY3" fmla="*/ 630238 h 630250"/>
                <a:gd name="connsiteX4" fmla="*/ 0 w 1272369"/>
                <a:gd name="connsiteY4" fmla="*/ 0 h 630250"/>
                <a:gd name="connsiteX0" fmla="*/ 0 w 1272393"/>
                <a:gd name="connsiteY0" fmla="*/ 0 h 630250"/>
                <a:gd name="connsiteX1" fmla="*/ 1272369 w 1272393"/>
                <a:gd name="connsiteY1" fmla="*/ 0 h 630250"/>
                <a:gd name="connsiteX2" fmla="*/ 710984 w 1272393"/>
                <a:gd name="connsiteY2" fmla="*/ 630250 h 630250"/>
                <a:gd name="connsiteX3" fmla="*/ 0 w 1272393"/>
                <a:gd name="connsiteY3" fmla="*/ 630238 h 630250"/>
                <a:gd name="connsiteX4" fmla="*/ 0 w 1272393"/>
                <a:gd name="connsiteY4" fmla="*/ 0 h 630250"/>
                <a:gd name="connsiteX0" fmla="*/ 0 w 1272424"/>
                <a:gd name="connsiteY0" fmla="*/ 0 h 630250"/>
                <a:gd name="connsiteX1" fmla="*/ 1272369 w 1272424"/>
                <a:gd name="connsiteY1" fmla="*/ 0 h 630250"/>
                <a:gd name="connsiteX2" fmla="*/ 710984 w 1272424"/>
                <a:gd name="connsiteY2" fmla="*/ 630250 h 630250"/>
                <a:gd name="connsiteX3" fmla="*/ 0 w 1272424"/>
                <a:gd name="connsiteY3" fmla="*/ 630238 h 630250"/>
                <a:gd name="connsiteX4" fmla="*/ 0 w 1272424"/>
                <a:gd name="connsiteY4" fmla="*/ 0 h 630250"/>
                <a:gd name="connsiteX0" fmla="*/ 0 w 1272968"/>
                <a:gd name="connsiteY0" fmla="*/ 0 h 630250"/>
                <a:gd name="connsiteX1" fmla="*/ 1272369 w 1272968"/>
                <a:gd name="connsiteY1" fmla="*/ 0 h 630250"/>
                <a:gd name="connsiteX2" fmla="*/ 710984 w 1272968"/>
                <a:gd name="connsiteY2" fmla="*/ 630250 h 630250"/>
                <a:gd name="connsiteX3" fmla="*/ 0 w 1272968"/>
                <a:gd name="connsiteY3" fmla="*/ 630238 h 630250"/>
                <a:gd name="connsiteX4" fmla="*/ 0 w 1272968"/>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817"/>
                <a:gd name="connsiteY0" fmla="*/ 0 h 630250"/>
                <a:gd name="connsiteX1" fmla="*/ 1272369 w 1272817"/>
                <a:gd name="connsiteY1" fmla="*/ 0 h 630250"/>
                <a:gd name="connsiteX2" fmla="*/ 655654 w 1272817"/>
                <a:gd name="connsiteY2" fmla="*/ 630250 h 630250"/>
                <a:gd name="connsiteX3" fmla="*/ 0 w 1272817"/>
                <a:gd name="connsiteY3" fmla="*/ 630238 h 630250"/>
                <a:gd name="connsiteX4" fmla="*/ 0 w 1272817"/>
                <a:gd name="connsiteY4" fmla="*/ 0 h 630250"/>
                <a:gd name="connsiteX0" fmla="*/ 0 w 1272994"/>
                <a:gd name="connsiteY0" fmla="*/ 0 h 630250"/>
                <a:gd name="connsiteX1" fmla="*/ 1272369 w 1272994"/>
                <a:gd name="connsiteY1" fmla="*/ 0 h 630250"/>
                <a:gd name="connsiteX2" fmla="*/ 655654 w 1272994"/>
                <a:gd name="connsiteY2" fmla="*/ 630250 h 630250"/>
                <a:gd name="connsiteX3" fmla="*/ 0 w 1272994"/>
                <a:gd name="connsiteY3" fmla="*/ 630238 h 630250"/>
                <a:gd name="connsiteX4" fmla="*/ 0 w 1272994"/>
                <a:gd name="connsiteY4" fmla="*/ 0 h 630250"/>
                <a:gd name="connsiteX0" fmla="*/ 0 w 1278496"/>
                <a:gd name="connsiteY0" fmla="*/ 0 h 630250"/>
                <a:gd name="connsiteX1" fmla="*/ 1272369 w 1278496"/>
                <a:gd name="connsiteY1" fmla="*/ 0 h 630250"/>
                <a:gd name="connsiteX2" fmla="*/ 655654 w 1278496"/>
                <a:gd name="connsiteY2" fmla="*/ 630250 h 630250"/>
                <a:gd name="connsiteX3" fmla="*/ 0 w 1278496"/>
                <a:gd name="connsiteY3" fmla="*/ 630238 h 630250"/>
                <a:gd name="connsiteX4" fmla="*/ 0 w 1278496"/>
                <a:gd name="connsiteY4" fmla="*/ 0 h 630250"/>
                <a:gd name="connsiteX0" fmla="*/ 0 w 1387063"/>
                <a:gd name="connsiteY0" fmla="*/ 0 h 630250"/>
                <a:gd name="connsiteX1" fmla="*/ 1272369 w 1387063"/>
                <a:gd name="connsiteY1" fmla="*/ 0 h 630250"/>
                <a:gd name="connsiteX2" fmla="*/ 1256995 w 1387063"/>
                <a:gd name="connsiteY2" fmla="*/ 311226 h 630250"/>
                <a:gd name="connsiteX3" fmla="*/ 655654 w 1387063"/>
                <a:gd name="connsiteY3" fmla="*/ 630250 h 630250"/>
                <a:gd name="connsiteX4" fmla="*/ 0 w 1387063"/>
                <a:gd name="connsiteY4" fmla="*/ 630238 h 630250"/>
                <a:gd name="connsiteX5" fmla="*/ 0 w 1387063"/>
                <a:gd name="connsiteY5" fmla="*/ 0 h 630250"/>
                <a:gd name="connsiteX0" fmla="*/ 0 w 1369614"/>
                <a:gd name="connsiteY0" fmla="*/ 0 h 630250"/>
                <a:gd name="connsiteX1" fmla="*/ 1272369 w 1369614"/>
                <a:gd name="connsiteY1" fmla="*/ 0 h 630250"/>
                <a:gd name="connsiteX2" fmla="*/ 1256995 w 1369614"/>
                <a:gd name="connsiteY2" fmla="*/ 311226 h 630250"/>
                <a:gd name="connsiteX3" fmla="*/ 655654 w 1369614"/>
                <a:gd name="connsiteY3" fmla="*/ 630250 h 630250"/>
                <a:gd name="connsiteX4" fmla="*/ 0 w 1369614"/>
                <a:gd name="connsiteY4" fmla="*/ 630238 h 630250"/>
                <a:gd name="connsiteX5" fmla="*/ 0 w 1369614"/>
                <a:gd name="connsiteY5" fmla="*/ 0 h 630250"/>
                <a:gd name="connsiteX0" fmla="*/ 0 w 1278277"/>
                <a:gd name="connsiteY0" fmla="*/ 0 h 630250"/>
                <a:gd name="connsiteX1" fmla="*/ 1272369 w 1278277"/>
                <a:gd name="connsiteY1" fmla="*/ 0 h 630250"/>
                <a:gd name="connsiteX2" fmla="*/ 1256995 w 1278277"/>
                <a:gd name="connsiteY2" fmla="*/ 311226 h 630250"/>
                <a:gd name="connsiteX3" fmla="*/ 655654 w 1278277"/>
                <a:gd name="connsiteY3" fmla="*/ 630250 h 630250"/>
                <a:gd name="connsiteX4" fmla="*/ 0 w 1278277"/>
                <a:gd name="connsiteY4" fmla="*/ 630238 h 630250"/>
                <a:gd name="connsiteX5" fmla="*/ 0 w 1278277"/>
                <a:gd name="connsiteY5" fmla="*/ 0 h 630250"/>
                <a:gd name="connsiteX0" fmla="*/ 0 w 1298782"/>
                <a:gd name="connsiteY0" fmla="*/ 0 h 630250"/>
                <a:gd name="connsiteX1" fmla="*/ 1272369 w 1298782"/>
                <a:gd name="connsiteY1" fmla="*/ 0 h 630250"/>
                <a:gd name="connsiteX2" fmla="*/ 1285570 w 1298782"/>
                <a:gd name="connsiteY2" fmla="*/ 311226 h 630250"/>
                <a:gd name="connsiteX3" fmla="*/ 655654 w 1298782"/>
                <a:gd name="connsiteY3" fmla="*/ 630250 h 630250"/>
                <a:gd name="connsiteX4" fmla="*/ 0 w 1298782"/>
                <a:gd name="connsiteY4" fmla="*/ 630238 h 630250"/>
                <a:gd name="connsiteX5" fmla="*/ 0 w 1298782"/>
                <a:gd name="connsiteY5" fmla="*/ 0 h 630250"/>
                <a:gd name="connsiteX0" fmla="*/ 0 w 1287216"/>
                <a:gd name="connsiteY0" fmla="*/ 0 h 630250"/>
                <a:gd name="connsiteX1" fmla="*/ 1272369 w 1287216"/>
                <a:gd name="connsiteY1" fmla="*/ 0 h 630250"/>
                <a:gd name="connsiteX2" fmla="*/ 1285570 w 1287216"/>
                <a:gd name="connsiteY2" fmla="*/ 311226 h 630250"/>
                <a:gd name="connsiteX3" fmla="*/ 655654 w 1287216"/>
                <a:gd name="connsiteY3" fmla="*/ 630250 h 630250"/>
                <a:gd name="connsiteX4" fmla="*/ 0 w 1287216"/>
                <a:gd name="connsiteY4" fmla="*/ 630238 h 630250"/>
                <a:gd name="connsiteX5" fmla="*/ 0 w 1287216"/>
                <a:gd name="connsiteY5" fmla="*/ 0 h 630250"/>
                <a:gd name="connsiteX0" fmla="*/ 0 w 1287216"/>
                <a:gd name="connsiteY0" fmla="*/ 0 h 630250"/>
                <a:gd name="connsiteX1" fmla="*/ 1272369 w 1287216"/>
                <a:gd name="connsiteY1" fmla="*/ 0 h 630250"/>
                <a:gd name="connsiteX2" fmla="*/ 1285570 w 1287216"/>
                <a:gd name="connsiteY2" fmla="*/ 509634 h 630250"/>
                <a:gd name="connsiteX3" fmla="*/ 655654 w 1287216"/>
                <a:gd name="connsiteY3" fmla="*/ 630250 h 630250"/>
                <a:gd name="connsiteX4" fmla="*/ 0 w 1287216"/>
                <a:gd name="connsiteY4" fmla="*/ 630238 h 630250"/>
                <a:gd name="connsiteX5" fmla="*/ 0 w 1287216"/>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82099"/>
                <a:gd name="connsiteY0" fmla="*/ 0 h 630250"/>
                <a:gd name="connsiteX1" fmla="*/ 1272369 w 1282099"/>
                <a:gd name="connsiteY1" fmla="*/ 0 h 630250"/>
                <a:gd name="connsiteX2" fmla="*/ 1276045 w 1282099"/>
                <a:gd name="connsiteY2" fmla="*/ 511598 h 630250"/>
                <a:gd name="connsiteX3" fmla="*/ 655654 w 1282099"/>
                <a:gd name="connsiteY3" fmla="*/ 630250 h 630250"/>
                <a:gd name="connsiteX4" fmla="*/ 0 w 1282099"/>
                <a:gd name="connsiteY4" fmla="*/ 630238 h 630250"/>
                <a:gd name="connsiteX5" fmla="*/ 0 w 1282099"/>
                <a:gd name="connsiteY5" fmla="*/ 0 h 630250"/>
                <a:gd name="connsiteX0" fmla="*/ 0 w 1295396"/>
                <a:gd name="connsiteY0" fmla="*/ 0 h 630250"/>
                <a:gd name="connsiteX1" fmla="*/ 1272369 w 1295396"/>
                <a:gd name="connsiteY1" fmla="*/ 0 h 630250"/>
                <a:gd name="connsiteX2" fmla="*/ 1289693 w 1295396"/>
                <a:gd name="connsiteY2" fmla="*/ 511598 h 630250"/>
                <a:gd name="connsiteX3" fmla="*/ 655654 w 1295396"/>
                <a:gd name="connsiteY3" fmla="*/ 630250 h 630250"/>
                <a:gd name="connsiteX4" fmla="*/ 0 w 1295396"/>
                <a:gd name="connsiteY4" fmla="*/ 630238 h 630250"/>
                <a:gd name="connsiteX5" fmla="*/ 0 w 1295396"/>
                <a:gd name="connsiteY5" fmla="*/ 0 h 630250"/>
                <a:gd name="connsiteX0" fmla="*/ 0 w 1288743"/>
                <a:gd name="connsiteY0" fmla="*/ 0 h 630250"/>
                <a:gd name="connsiteX1" fmla="*/ 1272369 w 1288743"/>
                <a:gd name="connsiteY1" fmla="*/ 0 h 630250"/>
                <a:gd name="connsiteX2" fmla="*/ 1282869 w 1288743"/>
                <a:gd name="connsiteY2" fmla="*/ 513005 h 630250"/>
                <a:gd name="connsiteX3" fmla="*/ 655654 w 1288743"/>
                <a:gd name="connsiteY3" fmla="*/ 630250 h 630250"/>
                <a:gd name="connsiteX4" fmla="*/ 0 w 1288743"/>
                <a:gd name="connsiteY4" fmla="*/ 630238 h 630250"/>
                <a:gd name="connsiteX5" fmla="*/ 0 w 1288743"/>
                <a:gd name="connsiteY5" fmla="*/ 0 h 630250"/>
                <a:gd name="connsiteX0" fmla="*/ 0 w 1288743"/>
                <a:gd name="connsiteY0" fmla="*/ 0 h 630250"/>
                <a:gd name="connsiteX1" fmla="*/ 1272369 w 1288743"/>
                <a:gd name="connsiteY1" fmla="*/ 0 h 630250"/>
                <a:gd name="connsiteX2" fmla="*/ 1282869 w 1288743"/>
                <a:gd name="connsiteY2" fmla="*/ 515820 h 630250"/>
                <a:gd name="connsiteX3" fmla="*/ 655654 w 1288743"/>
                <a:gd name="connsiteY3" fmla="*/ 630250 h 630250"/>
                <a:gd name="connsiteX4" fmla="*/ 0 w 1288743"/>
                <a:gd name="connsiteY4" fmla="*/ 630238 h 630250"/>
                <a:gd name="connsiteX5" fmla="*/ 0 w 1288743"/>
                <a:gd name="connsiteY5" fmla="*/ 0 h 630250"/>
                <a:gd name="connsiteX0" fmla="*/ 0 w 1282099"/>
                <a:gd name="connsiteY0" fmla="*/ 0 h 630250"/>
                <a:gd name="connsiteX1" fmla="*/ 1272369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72369"/>
                <a:gd name="connsiteY0" fmla="*/ 0 h 630250"/>
                <a:gd name="connsiteX1" fmla="*/ 1272369 w 1272369"/>
                <a:gd name="connsiteY1" fmla="*/ 0 h 630250"/>
                <a:gd name="connsiteX2" fmla="*/ 1262398 w 1272369"/>
                <a:gd name="connsiteY2" fmla="*/ 517227 h 630250"/>
                <a:gd name="connsiteX3" fmla="*/ 655654 w 1272369"/>
                <a:gd name="connsiteY3" fmla="*/ 630250 h 630250"/>
                <a:gd name="connsiteX4" fmla="*/ 0 w 1272369"/>
                <a:gd name="connsiteY4" fmla="*/ 630238 h 630250"/>
                <a:gd name="connsiteX5" fmla="*/ 0 w 1272369"/>
                <a:gd name="connsiteY5" fmla="*/ 0 h 630250"/>
                <a:gd name="connsiteX0" fmla="*/ 0 w 1282099"/>
                <a:gd name="connsiteY0" fmla="*/ 0 h 630250"/>
                <a:gd name="connsiteX1" fmla="*/ 1272369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99665"/>
                <a:gd name="connsiteY0" fmla="*/ 0 h 630250"/>
                <a:gd name="connsiteX1" fmla="*/ 1299665 w 1299665"/>
                <a:gd name="connsiteY1" fmla="*/ 0 h 630250"/>
                <a:gd name="connsiteX2" fmla="*/ 1276045 w 1299665"/>
                <a:gd name="connsiteY2" fmla="*/ 517227 h 630250"/>
                <a:gd name="connsiteX3" fmla="*/ 655654 w 1299665"/>
                <a:gd name="connsiteY3" fmla="*/ 630250 h 630250"/>
                <a:gd name="connsiteX4" fmla="*/ 0 w 1299665"/>
                <a:gd name="connsiteY4" fmla="*/ 630238 h 630250"/>
                <a:gd name="connsiteX5" fmla="*/ 0 w 1299665"/>
                <a:gd name="connsiteY5" fmla="*/ 0 h 630250"/>
                <a:gd name="connsiteX0" fmla="*/ 0 w 1282099"/>
                <a:gd name="connsiteY0" fmla="*/ 0 h 630250"/>
                <a:gd name="connsiteX1" fmla="*/ 1279193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80445"/>
                <a:gd name="connsiteY0" fmla="*/ 0 h 630250"/>
                <a:gd name="connsiteX1" fmla="*/ 1279193 w 1280445"/>
                <a:gd name="connsiteY1" fmla="*/ 0 h 630250"/>
                <a:gd name="connsiteX2" fmla="*/ 1276045 w 1280445"/>
                <a:gd name="connsiteY2" fmla="*/ 517227 h 630250"/>
                <a:gd name="connsiteX3" fmla="*/ 655654 w 1280445"/>
                <a:gd name="connsiteY3" fmla="*/ 630250 h 630250"/>
                <a:gd name="connsiteX4" fmla="*/ 0 w 1280445"/>
                <a:gd name="connsiteY4" fmla="*/ 630238 h 630250"/>
                <a:gd name="connsiteX5" fmla="*/ 0 w 1280445"/>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4"/>
                <a:gd name="connsiteX1" fmla="*/ 1279193 w 1285466"/>
                <a:gd name="connsiteY1" fmla="*/ 0 h 630254"/>
                <a:gd name="connsiteX2" fmla="*/ 1282869 w 1285466"/>
                <a:gd name="connsiteY2" fmla="*/ 515820 h 630254"/>
                <a:gd name="connsiteX3" fmla="*/ 655654 w 1285466"/>
                <a:gd name="connsiteY3" fmla="*/ 630250 h 630254"/>
                <a:gd name="connsiteX4" fmla="*/ 0 w 1285466"/>
                <a:gd name="connsiteY4" fmla="*/ 630238 h 630254"/>
                <a:gd name="connsiteX5" fmla="*/ 0 w 1285466"/>
                <a:gd name="connsiteY5" fmla="*/ 0 h 630254"/>
                <a:gd name="connsiteX0" fmla="*/ 0 w 1285466"/>
                <a:gd name="connsiteY0" fmla="*/ 0 h 630254"/>
                <a:gd name="connsiteX1" fmla="*/ 1279193 w 1285466"/>
                <a:gd name="connsiteY1" fmla="*/ 0 h 630254"/>
                <a:gd name="connsiteX2" fmla="*/ 1282869 w 1285466"/>
                <a:gd name="connsiteY2" fmla="*/ 515820 h 630254"/>
                <a:gd name="connsiteX3" fmla="*/ 655654 w 1285466"/>
                <a:gd name="connsiteY3" fmla="*/ 630250 h 630254"/>
                <a:gd name="connsiteX4" fmla="*/ 0 w 1285466"/>
                <a:gd name="connsiteY4" fmla="*/ 630238 h 630254"/>
                <a:gd name="connsiteX5" fmla="*/ 0 w 1285466"/>
                <a:gd name="connsiteY5" fmla="*/ 0 h 630254"/>
                <a:gd name="connsiteX0" fmla="*/ 0 w 1286152"/>
                <a:gd name="connsiteY0" fmla="*/ 0 h 630253"/>
                <a:gd name="connsiteX1" fmla="*/ 1279193 w 1286152"/>
                <a:gd name="connsiteY1" fmla="*/ 0 h 630253"/>
                <a:gd name="connsiteX2" fmla="*/ 1282869 w 1286152"/>
                <a:gd name="connsiteY2" fmla="*/ 515820 h 630253"/>
                <a:gd name="connsiteX3" fmla="*/ 655654 w 1286152"/>
                <a:gd name="connsiteY3" fmla="*/ 630250 h 630253"/>
                <a:gd name="connsiteX4" fmla="*/ 0 w 1286152"/>
                <a:gd name="connsiteY4" fmla="*/ 630238 h 630253"/>
                <a:gd name="connsiteX5" fmla="*/ 0 w 1286152"/>
                <a:gd name="connsiteY5" fmla="*/ 0 h 630253"/>
                <a:gd name="connsiteX0" fmla="*/ 0 w 1286152"/>
                <a:gd name="connsiteY0" fmla="*/ 0 h 630256"/>
                <a:gd name="connsiteX1" fmla="*/ 1279193 w 1286152"/>
                <a:gd name="connsiteY1" fmla="*/ 0 h 630256"/>
                <a:gd name="connsiteX2" fmla="*/ 1282869 w 1286152"/>
                <a:gd name="connsiteY2" fmla="*/ 528486 h 630256"/>
                <a:gd name="connsiteX3" fmla="*/ 655654 w 1286152"/>
                <a:gd name="connsiteY3" fmla="*/ 630250 h 630256"/>
                <a:gd name="connsiteX4" fmla="*/ 0 w 1286152"/>
                <a:gd name="connsiteY4" fmla="*/ 630238 h 630256"/>
                <a:gd name="connsiteX5" fmla="*/ 0 w 1286152"/>
                <a:gd name="connsiteY5" fmla="*/ 0 h 630256"/>
                <a:gd name="connsiteX0" fmla="*/ 0 w 1285466"/>
                <a:gd name="connsiteY0" fmla="*/ 0 h 630252"/>
                <a:gd name="connsiteX1" fmla="*/ 1279193 w 1285466"/>
                <a:gd name="connsiteY1" fmla="*/ 0 h 630252"/>
                <a:gd name="connsiteX2" fmla="*/ 1282869 w 1285466"/>
                <a:gd name="connsiteY2" fmla="*/ 528486 h 630252"/>
                <a:gd name="connsiteX3" fmla="*/ 655654 w 1285466"/>
                <a:gd name="connsiteY3" fmla="*/ 630250 h 630252"/>
                <a:gd name="connsiteX4" fmla="*/ 0 w 1285466"/>
                <a:gd name="connsiteY4" fmla="*/ 630238 h 630252"/>
                <a:gd name="connsiteX5" fmla="*/ 0 w 1285466"/>
                <a:gd name="connsiteY5" fmla="*/ 0 h 630252"/>
                <a:gd name="connsiteX0" fmla="*/ 0 w 1285466"/>
                <a:gd name="connsiteY0" fmla="*/ 0 h 630252"/>
                <a:gd name="connsiteX1" fmla="*/ 1279193 w 1285466"/>
                <a:gd name="connsiteY1" fmla="*/ 0 h 630252"/>
                <a:gd name="connsiteX2" fmla="*/ 1282869 w 1285466"/>
                <a:gd name="connsiteY2" fmla="*/ 528486 h 630252"/>
                <a:gd name="connsiteX3" fmla="*/ 655654 w 1285466"/>
                <a:gd name="connsiteY3" fmla="*/ 630250 h 630252"/>
                <a:gd name="connsiteX4" fmla="*/ 0 w 1285466"/>
                <a:gd name="connsiteY4" fmla="*/ 630238 h 630252"/>
                <a:gd name="connsiteX5" fmla="*/ 0 w 1285466"/>
                <a:gd name="connsiteY5" fmla="*/ 0 h 630252"/>
                <a:gd name="connsiteX0" fmla="*/ 0 w 1285466"/>
                <a:gd name="connsiteY0" fmla="*/ 0 h 630251"/>
                <a:gd name="connsiteX1" fmla="*/ 1279193 w 1285466"/>
                <a:gd name="connsiteY1" fmla="*/ 0 h 630251"/>
                <a:gd name="connsiteX2" fmla="*/ 1282869 w 1285466"/>
                <a:gd name="connsiteY2" fmla="*/ 528486 h 630251"/>
                <a:gd name="connsiteX3" fmla="*/ 655654 w 1285466"/>
                <a:gd name="connsiteY3" fmla="*/ 630250 h 630251"/>
                <a:gd name="connsiteX4" fmla="*/ 0 w 1285466"/>
                <a:gd name="connsiteY4" fmla="*/ 630238 h 630251"/>
                <a:gd name="connsiteX5" fmla="*/ 0 w 1285466"/>
                <a:gd name="connsiteY5" fmla="*/ 0 h 630251"/>
                <a:gd name="connsiteX0" fmla="*/ 0 w 1292838"/>
                <a:gd name="connsiteY0" fmla="*/ 0 h 630251"/>
                <a:gd name="connsiteX1" fmla="*/ 1279193 w 1292838"/>
                <a:gd name="connsiteY1" fmla="*/ 0 h 630251"/>
                <a:gd name="connsiteX2" fmla="*/ 1291107 w 1292838"/>
                <a:gd name="connsiteY2" fmla="*/ 496205 h 630251"/>
                <a:gd name="connsiteX3" fmla="*/ 655654 w 1292838"/>
                <a:gd name="connsiteY3" fmla="*/ 630250 h 630251"/>
                <a:gd name="connsiteX4" fmla="*/ 0 w 1292838"/>
                <a:gd name="connsiteY4" fmla="*/ 630238 h 630251"/>
                <a:gd name="connsiteX5" fmla="*/ 0 w 1292838"/>
                <a:gd name="connsiteY5" fmla="*/ 0 h 630251"/>
                <a:gd name="connsiteX0" fmla="*/ 0 w 1291107"/>
                <a:gd name="connsiteY0" fmla="*/ 0 h 630251"/>
                <a:gd name="connsiteX1" fmla="*/ 1279193 w 1291107"/>
                <a:gd name="connsiteY1" fmla="*/ 0 h 630251"/>
                <a:gd name="connsiteX2" fmla="*/ 1291107 w 1291107"/>
                <a:gd name="connsiteY2" fmla="*/ 496205 h 630251"/>
                <a:gd name="connsiteX3" fmla="*/ 655654 w 1291107"/>
                <a:gd name="connsiteY3" fmla="*/ 630250 h 630251"/>
                <a:gd name="connsiteX4" fmla="*/ 0 w 1291107"/>
                <a:gd name="connsiteY4" fmla="*/ 630238 h 630251"/>
                <a:gd name="connsiteX5" fmla="*/ 0 w 1291107"/>
                <a:gd name="connsiteY5" fmla="*/ 0 h 630251"/>
                <a:gd name="connsiteX0" fmla="*/ 0 w 1286988"/>
                <a:gd name="connsiteY0" fmla="*/ 0 h 630251"/>
                <a:gd name="connsiteX1" fmla="*/ 1279193 w 1286988"/>
                <a:gd name="connsiteY1" fmla="*/ 0 h 630251"/>
                <a:gd name="connsiteX2" fmla="*/ 1286988 w 1286988"/>
                <a:gd name="connsiteY2" fmla="*/ 500452 h 630251"/>
                <a:gd name="connsiteX3" fmla="*/ 655654 w 1286988"/>
                <a:gd name="connsiteY3" fmla="*/ 630250 h 630251"/>
                <a:gd name="connsiteX4" fmla="*/ 0 w 1286988"/>
                <a:gd name="connsiteY4" fmla="*/ 630238 h 630251"/>
                <a:gd name="connsiteX5" fmla="*/ 0 w 1286988"/>
                <a:gd name="connsiteY5" fmla="*/ 0 h 630251"/>
                <a:gd name="connsiteX0" fmla="*/ 0 w 1295226"/>
                <a:gd name="connsiteY0" fmla="*/ 0 h 630251"/>
                <a:gd name="connsiteX1" fmla="*/ 1279193 w 1295226"/>
                <a:gd name="connsiteY1" fmla="*/ 0 h 630251"/>
                <a:gd name="connsiteX2" fmla="*/ 1295226 w 1295226"/>
                <a:gd name="connsiteY2" fmla="*/ 500452 h 630251"/>
                <a:gd name="connsiteX3" fmla="*/ 655654 w 1295226"/>
                <a:gd name="connsiteY3" fmla="*/ 630250 h 630251"/>
                <a:gd name="connsiteX4" fmla="*/ 0 w 1295226"/>
                <a:gd name="connsiteY4" fmla="*/ 630238 h 630251"/>
                <a:gd name="connsiteX5" fmla="*/ 0 w 1295226"/>
                <a:gd name="connsiteY5" fmla="*/ 0 h 630251"/>
                <a:gd name="connsiteX0" fmla="*/ 0 w 1286988"/>
                <a:gd name="connsiteY0" fmla="*/ 0 h 630251"/>
                <a:gd name="connsiteX1" fmla="*/ 1279193 w 1286988"/>
                <a:gd name="connsiteY1" fmla="*/ 0 h 630251"/>
                <a:gd name="connsiteX2" fmla="*/ 1286988 w 1286988"/>
                <a:gd name="connsiteY2" fmla="*/ 499602 h 630251"/>
                <a:gd name="connsiteX3" fmla="*/ 655654 w 1286988"/>
                <a:gd name="connsiteY3" fmla="*/ 630250 h 630251"/>
                <a:gd name="connsiteX4" fmla="*/ 0 w 1286988"/>
                <a:gd name="connsiteY4" fmla="*/ 630238 h 630251"/>
                <a:gd name="connsiteX5" fmla="*/ 0 w 1286988"/>
                <a:gd name="connsiteY5" fmla="*/ 0 h 630251"/>
                <a:gd name="connsiteX0" fmla="*/ 0 w 1291107"/>
                <a:gd name="connsiteY0" fmla="*/ 0 h 630251"/>
                <a:gd name="connsiteX1" fmla="*/ 1279193 w 1291107"/>
                <a:gd name="connsiteY1" fmla="*/ 0 h 630251"/>
                <a:gd name="connsiteX2" fmla="*/ 1291107 w 1291107"/>
                <a:gd name="connsiteY2" fmla="*/ 498753 h 630251"/>
                <a:gd name="connsiteX3" fmla="*/ 655654 w 1291107"/>
                <a:gd name="connsiteY3" fmla="*/ 630250 h 630251"/>
                <a:gd name="connsiteX4" fmla="*/ 0 w 1291107"/>
                <a:gd name="connsiteY4" fmla="*/ 630238 h 630251"/>
                <a:gd name="connsiteX5" fmla="*/ 0 w 1291107"/>
                <a:gd name="connsiteY5" fmla="*/ 0 h 630251"/>
                <a:gd name="connsiteX0" fmla="*/ 0 w 1303464"/>
                <a:gd name="connsiteY0" fmla="*/ 0 h 630251"/>
                <a:gd name="connsiteX1" fmla="*/ 1279193 w 1303464"/>
                <a:gd name="connsiteY1" fmla="*/ 0 h 630251"/>
                <a:gd name="connsiteX2" fmla="*/ 1303464 w 1303464"/>
                <a:gd name="connsiteY2" fmla="*/ 500452 h 630251"/>
                <a:gd name="connsiteX3" fmla="*/ 655654 w 1303464"/>
                <a:gd name="connsiteY3" fmla="*/ 630250 h 630251"/>
                <a:gd name="connsiteX4" fmla="*/ 0 w 1303464"/>
                <a:gd name="connsiteY4" fmla="*/ 630238 h 630251"/>
                <a:gd name="connsiteX5" fmla="*/ 0 w 1303464"/>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 name="connsiteX0" fmla="*/ 0 w 1291577"/>
                <a:gd name="connsiteY0" fmla="*/ 0 h 630251"/>
                <a:gd name="connsiteX1" fmla="*/ 1279193 w 1291577"/>
                <a:gd name="connsiteY1" fmla="*/ 0 h 630251"/>
                <a:gd name="connsiteX2" fmla="*/ 1291577 w 1291577"/>
                <a:gd name="connsiteY2" fmla="*/ 522735 h 630251"/>
                <a:gd name="connsiteX3" fmla="*/ 655654 w 1291577"/>
                <a:gd name="connsiteY3" fmla="*/ 630250 h 630251"/>
                <a:gd name="connsiteX4" fmla="*/ 0 w 1291577"/>
                <a:gd name="connsiteY4" fmla="*/ 630238 h 630251"/>
                <a:gd name="connsiteX5" fmla="*/ 0 w 1291577"/>
                <a:gd name="connsiteY5" fmla="*/ 0 h 630251"/>
                <a:gd name="connsiteX0" fmla="*/ 0 w 1291577"/>
                <a:gd name="connsiteY0" fmla="*/ 0 h 630251"/>
                <a:gd name="connsiteX1" fmla="*/ 1279193 w 1291577"/>
                <a:gd name="connsiteY1" fmla="*/ 0 h 630251"/>
                <a:gd name="connsiteX2" fmla="*/ 1291577 w 1291577"/>
                <a:gd name="connsiteY2" fmla="*/ 522735 h 630251"/>
                <a:gd name="connsiteX3" fmla="*/ 655654 w 1291577"/>
                <a:gd name="connsiteY3" fmla="*/ 630250 h 630251"/>
                <a:gd name="connsiteX4" fmla="*/ 0 w 1291577"/>
                <a:gd name="connsiteY4" fmla="*/ 630238 h 630251"/>
                <a:gd name="connsiteX5" fmla="*/ 0 w 1291577"/>
                <a:gd name="connsiteY5" fmla="*/ 0 h 630251"/>
                <a:gd name="connsiteX0" fmla="*/ 0 w 1300286"/>
                <a:gd name="connsiteY0" fmla="*/ 0 h 630251"/>
                <a:gd name="connsiteX1" fmla="*/ 1279193 w 1300286"/>
                <a:gd name="connsiteY1" fmla="*/ 0 h 630251"/>
                <a:gd name="connsiteX2" fmla="*/ 1300286 w 1300286"/>
                <a:gd name="connsiteY2" fmla="*/ 522735 h 630251"/>
                <a:gd name="connsiteX3" fmla="*/ 655654 w 1300286"/>
                <a:gd name="connsiteY3" fmla="*/ 630250 h 630251"/>
                <a:gd name="connsiteX4" fmla="*/ 0 w 1300286"/>
                <a:gd name="connsiteY4" fmla="*/ 630238 h 630251"/>
                <a:gd name="connsiteX5" fmla="*/ 0 w 1300286"/>
                <a:gd name="connsiteY5" fmla="*/ 0 h 630251"/>
                <a:gd name="connsiteX0" fmla="*/ 0 w 1282869"/>
                <a:gd name="connsiteY0" fmla="*/ 0 h 630251"/>
                <a:gd name="connsiteX1" fmla="*/ 1279193 w 1282869"/>
                <a:gd name="connsiteY1" fmla="*/ 0 h 630251"/>
                <a:gd name="connsiteX2" fmla="*/ 1282869 w 1282869"/>
                <a:gd name="connsiteY2" fmla="*/ 523908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23908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23908 h 630251"/>
                <a:gd name="connsiteX3" fmla="*/ 655654 w 1282869"/>
                <a:gd name="connsiteY3" fmla="*/ 630250 h 630251"/>
                <a:gd name="connsiteX4" fmla="*/ 0 w 1282869"/>
                <a:gd name="connsiteY4" fmla="*/ 630238 h 630251"/>
                <a:gd name="connsiteX5" fmla="*/ 0 w 1282869"/>
                <a:gd name="connsiteY5" fmla="*/ 0 h 630251"/>
                <a:gd name="connsiteX0" fmla="*/ 0 w 1283207"/>
                <a:gd name="connsiteY0" fmla="*/ 0 h 630252"/>
                <a:gd name="connsiteX1" fmla="*/ 1279193 w 1283207"/>
                <a:gd name="connsiteY1" fmla="*/ 0 h 630252"/>
                <a:gd name="connsiteX2" fmla="*/ 1282869 w 1283207"/>
                <a:gd name="connsiteY2" fmla="*/ 523908 h 630252"/>
                <a:gd name="connsiteX3" fmla="*/ 655654 w 1283207"/>
                <a:gd name="connsiteY3" fmla="*/ 630250 h 630252"/>
                <a:gd name="connsiteX4" fmla="*/ 0 w 1283207"/>
                <a:gd name="connsiteY4" fmla="*/ 630238 h 630252"/>
                <a:gd name="connsiteX5" fmla="*/ 0 w 1283207"/>
                <a:gd name="connsiteY5" fmla="*/ 0 h 630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3207" h="630252">
                  <a:moveTo>
                    <a:pt x="0" y="0"/>
                  </a:moveTo>
                  <a:lnTo>
                    <a:pt x="1279193" y="0"/>
                  </a:lnTo>
                  <a:cubicBezTo>
                    <a:pt x="1279142" y="136342"/>
                    <a:pt x="1278048" y="404265"/>
                    <a:pt x="1282869" y="523908"/>
                  </a:cubicBezTo>
                  <a:cubicBezTo>
                    <a:pt x="1287757" y="596335"/>
                    <a:pt x="1247290" y="630560"/>
                    <a:pt x="655654" y="630250"/>
                  </a:cubicBezTo>
                  <a:lnTo>
                    <a:pt x="0" y="630238"/>
                  </a:lnTo>
                  <a:lnTo>
                    <a:pt x="0" y="0"/>
                  </a:lnTo>
                  <a:close/>
                </a:path>
              </a:pathLst>
            </a:custGeom>
            <a:solidFill>
              <a:srgbClr val="E6F0EC"/>
            </a:solidFill>
            <a:ln>
              <a:noFill/>
            </a:ln>
          </p:spPr>
          <p:txBody>
            <a:bodyPr wrap="square" lIns="72000" tIns="756000" rIns="72000" rtlCol="0">
              <a:noAutofit/>
            </a:bodyPr>
            <a:lstStyle/>
            <a:p>
              <a:pPr>
                <a:lnSpc>
                  <a:spcPts val="1200"/>
                </a:lnSpc>
                <a:spcAft>
                  <a:spcPts val="1200"/>
                </a:spcAft>
              </a:pPr>
              <a:r>
                <a:rPr lang="en-GB" sz="1000" b="1" dirty="0" smtClean="0">
                  <a:solidFill>
                    <a:srgbClr val="006941"/>
                  </a:solidFill>
                </a:rPr>
                <a:t>Business analysis </a:t>
              </a:r>
            </a:p>
            <a:p>
              <a:pPr>
                <a:lnSpc>
                  <a:spcPts val="1200"/>
                </a:lnSpc>
                <a:spcAft>
                  <a:spcPts val="1200"/>
                </a:spcAft>
              </a:pPr>
              <a:r>
                <a:rPr lang="en-GB" sz="1000" b="1" dirty="0" smtClean="0">
                  <a:solidFill>
                    <a:srgbClr val="006941"/>
                  </a:solidFill>
                </a:rPr>
                <a:t>Agile </a:t>
              </a:r>
            </a:p>
            <a:p>
              <a:pPr>
                <a:lnSpc>
                  <a:spcPts val="1200"/>
                </a:lnSpc>
                <a:spcAft>
                  <a:spcPts val="1200"/>
                </a:spcAft>
              </a:pPr>
              <a:r>
                <a:rPr lang="en-GB" sz="1000" b="1" dirty="0" smtClean="0">
                  <a:solidFill>
                    <a:srgbClr val="006941"/>
                  </a:solidFill>
                </a:rPr>
                <a:t>Project management </a:t>
              </a:r>
            </a:p>
            <a:p>
              <a:pPr>
                <a:lnSpc>
                  <a:spcPts val="1200"/>
                </a:lnSpc>
                <a:spcAft>
                  <a:spcPts val="1200"/>
                </a:spcAft>
              </a:pPr>
              <a:r>
                <a:rPr lang="en-GB" sz="1000" b="1" dirty="0" smtClean="0">
                  <a:solidFill>
                    <a:srgbClr val="006941"/>
                  </a:solidFill>
                </a:rPr>
                <a:t>Security &amp; IT governance </a:t>
              </a:r>
            </a:p>
            <a:p>
              <a:pPr>
                <a:lnSpc>
                  <a:spcPts val="1200"/>
                </a:lnSpc>
                <a:spcAft>
                  <a:spcPts val="1200"/>
                </a:spcAft>
              </a:pPr>
              <a:r>
                <a:rPr lang="en-GB" sz="1000" b="1" dirty="0" smtClean="0">
                  <a:solidFill>
                    <a:srgbClr val="006941"/>
                  </a:solidFill>
                </a:rPr>
                <a:t>Software testing </a:t>
              </a:r>
            </a:p>
            <a:p>
              <a:pPr>
                <a:lnSpc>
                  <a:spcPts val="1200"/>
                </a:lnSpc>
                <a:spcAft>
                  <a:spcPts val="1200"/>
                </a:spcAft>
              </a:pPr>
              <a:r>
                <a:rPr lang="en-GB" sz="1000" b="1" dirty="0" smtClean="0">
                  <a:solidFill>
                    <a:srgbClr val="006941"/>
                  </a:solidFill>
                </a:rPr>
                <a:t>Solutions development </a:t>
              </a:r>
            </a:p>
            <a:p>
              <a:pPr>
                <a:lnSpc>
                  <a:spcPts val="1200"/>
                </a:lnSpc>
                <a:spcAft>
                  <a:spcPts val="1200"/>
                </a:spcAft>
              </a:pPr>
              <a:r>
                <a:rPr lang="en-GB" sz="1000" b="1" dirty="0" smtClean="0">
                  <a:solidFill>
                    <a:srgbClr val="006941"/>
                  </a:solidFill>
                </a:rPr>
                <a:t>Service management </a:t>
              </a:r>
            </a:p>
            <a:p>
              <a:pPr>
                <a:lnSpc>
                  <a:spcPts val="1200"/>
                </a:lnSpc>
                <a:spcAft>
                  <a:spcPts val="1200"/>
                </a:spcAft>
              </a:pPr>
              <a:r>
                <a:rPr lang="en-GB" sz="1000" b="1" dirty="0" smtClean="0">
                  <a:solidFill>
                    <a:srgbClr val="006941"/>
                  </a:solidFill>
                </a:rPr>
                <a:t>Architecture </a:t>
              </a:r>
            </a:p>
            <a:p>
              <a:pPr>
                <a:lnSpc>
                  <a:spcPts val="1200"/>
                </a:lnSpc>
                <a:spcAft>
                  <a:spcPts val="1200"/>
                </a:spcAft>
              </a:pPr>
              <a:r>
                <a:rPr lang="en-GB" sz="1000" b="1" dirty="0" smtClean="0">
                  <a:solidFill>
                    <a:srgbClr val="006941"/>
                  </a:solidFill>
                </a:rPr>
                <a:t>IS Consultancy </a:t>
              </a:r>
            </a:p>
            <a:p>
              <a:pPr>
                <a:lnSpc>
                  <a:spcPts val="1200"/>
                </a:lnSpc>
                <a:spcAft>
                  <a:spcPts val="1200"/>
                </a:spcAft>
              </a:pPr>
              <a:r>
                <a:rPr lang="en-GB" sz="1000" b="1" dirty="0" smtClean="0">
                  <a:solidFill>
                    <a:srgbClr val="006941"/>
                  </a:solidFill>
                </a:rPr>
                <a:t>Data centre management &amp; Green IT</a:t>
              </a:r>
            </a:p>
          </p:txBody>
        </p:sp>
        <p:sp>
          <p:nvSpPr>
            <p:cNvPr id="20" name="TextBox 19"/>
            <p:cNvSpPr txBox="1"/>
            <p:nvPr userDrawn="1"/>
          </p:nvSpPr>
          <p:spPr>
            <a:xfrm>
              <a:off x="2372030" y="1319878"/>
              <a:ext cx="1282869" cy="3055909"/>
            </a:xfrm>
            <a:custGeom>
              <a:avLst/>
              <a:gdLst>
                <a:gd name="connsiteX0" fmla="*/ 0 w 1272369"/>
                <a:gd name="connsiteY0" fmla="*/ 0 h 630238"/>
                <a:gd name="connsiteX1" fmla="*/ 1272369 w 1272369"/>
                <a:gd name="connsiteY1" fmla="*/ 0 h 630238"/>
                <a:gd name="connsiteX2" fmla="*/ 1272369 w 1272369"/>
                <a:gd name="connsiteY2" fmla="*/ 630238 h 630238"/>
                <a:gd name="connsiteX3" fmla="*/ 0 w 1272369"/>
                <a:gd name="connsiteY3" fmla="*/ 630238 h 630238"/>
                <a:gd name="connsiteX4" fmla="*/ 0 w 1272369"/>
                <a:gd name="connsiteY4" fmla="*/ 0 h 630238"/>
                <a:gd name="connsiteX0" fmla="*/ 0 w 1272369"/>
                <a:gd name="connsiteY0" fmla="*/ 0 h 630250"/>
                <a:gd name="connsiteX1" fmla="*/ 1272369 w 1272369"/>
                <a:gd name="connsiteY1" fmla="*/ 0 h 630250"/>
                <a:gd name="connsiteX2" fmla="*/ 1272369 w 1272369"/>
                <a:gd name="connsiteY2" fmla="*/ 630238 h 630250"/>
                <a:gd name="connsiteX3" fmla="*/ 710984 w 1272369"/>
                <a:gd name="connsiteY3" fmla="*/ 630250 h 630250"/>
                <a:gd name="connsiteX4" fmla="*/ 0 w 1272369"/>
                <a:gd name="connsiteY4" fmla="*/ 630238 h 630250"/>
                <a:gd name="connsiteX5" fmla="*/ 0 w 1272369"/>
                <a:gd name="connsiteY5" fmla="*/ 0 h 630250"/>
                <a:gd name="connsiteX0" fmla="*/ 0 w 1272369"/>
                <a:gd name="connsiteY0" fmla="*/ 0 h 630250"/>
                <a:gd name="connsiteX1" fmla="*/ 1272369 w 1272369"/>
                <a:gd name="connsiteY1" fmla="*/ 0 h 630250"/>
                <a:gd name="connsiteX2" fmla="*/ 710984 w 1272369"/>
                <a:gd name="connsiteY2" fmla="*/ 630250 h 630250"/>
                <a:gd name="connsiteX3" fmla="*/ 0 w 1272369"/>
                <a:gd name="connsiteY3" fmla="*/ 630238 h 630250"/>
                <a:gd name="connsiteX4" fmla="*/ 0 w 1272369"/>
                <a:gd name="connsiteY4" fmla="*/ 0 h 630250"/>
                <a:gd name="connsiteX0" fmla="*/ 0 w 1272393"/>
                <a:gd name="connsiteY0" fmla="*/ 0 h 630250"/>
                <a:gd name="connsiteX1" fmla="*/ 1272369 w 1272393"/>
                <a:gd name="connsiteY1" fmla="*/ 0 h 630250"/>
                <a:gd name="connsiteX2" fmla="*/ 710984 w 1272393"/>
                <a:gd name="connsiteY2" fmla="*/ 630250 h 630250"/>
                <a:gd name="connsiteX3" fmla="*/ 0 w 1272393"/>
                <a:gd name="connsiteY3" fmla="*/ 630238 h 630250"/>
                <a:gd name="connsiteX4" fmla="*/ 0 w 1272393"/>
                <a:gd name="connsiteY4" fmla="*/ 0 h 630250"/>
                <a:gd name="connsiteX0" fmla="*/ 0 w 1272424"/>
                <a:gd name="connsiteY0" fmla="*/ 0 h 630250"/>
                <a:gd name="connsiteX1" fmla="*/ 1272369 w 1272424"/>
                <a:gd name="connsiteY1" fmla="*/ 0 h 630250"/>
                <a:gd name="connsiteX2" fmla="*/ 710984 w 1272424"/>
                <a:gd name="connsiteY2" fmla="*/ 630250 h 630250"/>
                <a:gd name="connsiteX3" fmla="*/ 0 w 1272424"/>
                <a:gd name="connsiteY3" fmla="*/ 630238 h 630250"/>
                <a:gd name="connsiteX4" fmla="*/ 0 w 1272424"/>
                <a:gd name="connsiteY4" fmla="*/ 0 h 630250"/>
                <a:gd name="connsiteX0" fmla="*/ 0 w 1272968"/>
                <a:gd name="connsiteY0" fmla="*/ 0 h 630250"/>
                <a:gd name="connsiteX1" fmla="*/ 1272369 w 1272968"/>
                <a:gd name="connsiteY1" fmla="*/ 0 h 630250"/>
                <a:gd name="connsiteX2" fmla="*/ 710984 w 1272968"/>
                <a:gd name="connsiteY2" fmla="*/ 630250 h 630250"/>
                <a:gd name="connsiteX3" fmla="*/ 0 w 1272968"/>
                <a:gd name="connsiteY3" fmla="*/ 630238 h 630250"/>
                <a:gd name="connsiteX4" fmla="*/ 0 w 1272968"/>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817"/>
                <a:gd name="connsiteY0" fmla="*/ 0 h 630250"/>
                <a:gd name="connsiteX1" fmla="*/ 1272369 w 1272817"/>
                <a:gd name="connsiteY1" fmla="*/ 0 h 630250"/>
                <a:gd name="connsiteX2" fmla="*/ 655654 w 1272817"/>
                <a:gd name="connsiteY2" fmla="*/ 630250 h 630250"/>
                <a:gd name="connsiteX3" fmla="*/ 0 w 1272817"/>
                <a:gd name="connsiteY3" fmla="*/ 630238 h 630250"/>
                <a:gd name="connsiteX4" fmla="*/ 0 w 1272817"/>
                <a:gd name="connsiteY4" fmla="*/ 0 h 630250"/>
                <a:gd name="connsiteX0" fmla="*/ 0 w 1272994"/>
                <a:gd name="connsiteY0" fmla="*/ 0 h 630250"/>
                <a:gd name="connsiteX1" fmla="*/ 1272369 w 1272994"/>
                <a:gd name="connsiteY1" fmla="*/ 0 h 630250"/>
                <a:gd name="connsiteX2" fmla="*/ 655654 w 1272994"/>
                <a:gd name="connsiteY2" fmla="*/ 630250 h 630250"/>
                <a:gd name="connsiteX3" fmla="*/ 0 w 1272994"/>
                <a:gd name="connsiteY3" fmla="*/ 630238 h 630250"/>
                <a:gd name="connsiteX4" fmla="*/ 0 w 1272994"/>
                <a:gd name="connsiteY4" fmla="*/ 0 h 630250"/>
                <a:gd name="connsiteX0" fmla="*/ 0 w 1278496"/>
                <a:gd name="connsiteY0" fmla="*/ 0 h 630250"/>
                <a:gd name="connsiteX1" fmla="*/ 1272369 w 1278496"/>
                <a:gd name="connsiteY1" fmla="*/ 0 h 630250"/>
                <a:gd name="connsiteX2" fmla="*/ 655654 w 1278496"/>
                <a:gd name="connsiteY2" fmla="*/ 630250 h 630250"/>
                <a:gd name="connsiteX3" fmla="*/ 0 w 1278496"/>
                <a:gd name="connsiteY3" fmla="*/ 630238 h 630250"/>
                <a:gd name="connsiteX4" fmla="*/ 0 w 1278496"/>
                <a:gd name="connsiteY4" fmla="*/ 0 h 630250"/>
                <a:gd name="connsiteX0" fmla="*/ 0 w 1387063"/>
                <a:gd name="connsiteY0" fmla="*/ 0 h 630250"/>
                <a:gd name="connsiteX1" fmla="*/ 1272369 w 1387063"/>
                <a:gd name="connsiteY1" fmla="*/ 0 h 630250"/>
                <a:gd name="connsiteX2" fmla="*/ 1256995 w 1387063"/>
                <a:gd name="connsiteY2" fmla="*/ 311226 h 630250"/>
                <a:gd name="connsiteX3" fmla="*/ 655654 w 1387063"/>
                <a:gd name="connsiteY3" fmla="*/ 630250 h 630250"/>
                <a:gd name="connsiteX4" fmla="*/ 0 w 1387063"/>
                <a:gd name="connsiteY4" fmla="*/ 630238 h 630250"/>
                <a:gd name="connsiteX5" fmla="*/ 0 w 1387063"/>
                <a:gd name="connsiteY5" fmla="*/ 0 h 630250"/>
                <a:gd name="connsiteX0" fmla="*/ 0 w 1369614"/>
                <a:gd name="connsiteY0" fmla="*/ 0 h 630250"/>
                <a:gd name="connsiteX1" fmla="*/ 1272369 w 1369614"/>
                <a:gd name="connsiteY1" fmla="*/ 0 h 630250"/>
                <a:gd name="connsiteX2" fmla="*/ 1256995 w 1369614"/>
                <a:gd name="connsiteY2" fmla="*/ 311226 h 630250"/>
                <a:gd name="connsiteX3" fmla="*/ 655654 w 1369614"/>
                <a:gd name="connsiteY3" fmla="*/ 630250 h 630250"/>
                <a:gd name="connsiteX4" fmla="*/ 0 w 1369614"/>
                <a:gd name="connsiteY4" fmla="*/ 630238 h 630250"/>
                <a:gd name="connsiteX5" fmla="*/ 0 w 1369614"/>
                <a:gd name="connsiteY5" fmla="*/ 0 h 630250"/>
                <a:gd name="connsiteX0" fmla="*/ 0 w 1278277"/>
                <a:gd name="connsiteY0" fmla="*/ 0 h 630250"/>
                <a:gd name="connsiteX1" fmla="*/ 1272369 w 1278277"/>
                <a:gd name="connsiteY1" fmla="*/ 0 h 630250"/>
                <a:gd name="connsiteX2" fmla="*/ 1256995 w 1278277"/>
                <a:gd name="connsiteY2" fmla="*/ 311226 h 630250"/>
                <a:gd name="connsiteX3" fmla="*/ 655654 w 1278277"/>
                <a:gd name="connsiteY3" fmla="*/ 630250 h 630250"/>
                <a:gd name="connsiteX4" fmla="*/ 0 w 1278277"/>
                <a:gd name="connsiteY4" fmla="*/ 630238 h 630250"/>
                <a:gd name="connsiteX5" fmla="*/ 0 w 1278277"/>
                <a:gd name="connsiteY5" fmla="*/ 0 h 630250"/>
                <a:gd name="connsiteX0" fmla="*/ 0 w 1298782"/>
                <a:gd name="connsiteY0" fmla="*/ 0 h 630250"/>
                <a:gd name="connsiteX1" fmla="*/ 1272369 w 1298782"/>
                <a:gd name="connsiteY1" fmla="*/ 0 h 630250"/>
                <a:gd name="connsiteX2" fmla="*/ 1285570 w 1298782"/>
                <a:gd name="connsiteY2" fmla="*/ 311226 h 630250"/>
                <a:gd name="connsiteX3" fmla="*/ 655654 w 1298782"/>
                <a:gd name="connsiteY3" fmla="*/ 630250 h 630250"/>
                <a:gd name="connsiteX4" fmla="*/ 0 w 1298782"/>
                <a:gd name="connsiteY4" fmla="*/ 630238 h 630250"/>
                <a:gd name="connsiteX5" fmla="*/ 0 w 1298782"/>
                <a:gd name="connsiteY5" fmla="*/ 0 h 630250"/>
                <a:gd name="connsiteX0" fmla="*/ 0 w 1287216"/>
                <a:gd name="connsiteY0" fmla="*/ 0 h 630250"/>
                <a:gd name="connsiteX1" fmla="*/ 1272369 w 1287216"/>
                <a:gd name="connsiteY1" fmla="*/ 0 h 630250"/>
                <a:gd name="connsiteX2" fmla="*/ 1285570 w 1287216"/>
                <a:gd name="connsiteY2" fmla="*/ 311226 h 630250"/>
                <a:gd name="connsiteX3" fmla="*/ 655654 w 1287216"/>
                <a:gd name="connsiteY3" fmla="*/ 630250 h 630250"/>
                <a:gd name="connsiteX4" fmla="*/ 0 w 1287216"/>
                <a:gd name="connsiteY4" fmla="*/ 630238 h 630250"/>
                <a:gd name="connsiteX5" fmla="*/ 0 w 1287216"/>
                <a:gd name="connsiteY5" fmla="*/ 0 h 630250"/>
                <a:gd name="connsiteX0" fmla="*/ 0 w 1287216"/>
                <a:gd name="connsiteY0" fmla="*/ 0 h 630250"/>
                <a:gd name="connsiteX1" fmla="*/ 1272369 w 1287216"/>
                <a:gd name="connsiteY1" fmla="*/ 0 h 630250"/>
                <a:gd name="connsiteX2" fmla="*/ 1285570 w 1287216"/>
                <a:gd name="connsiteY2" fmla="*/ 509634 h 630250"/>
                <a:gd name="connsiteX3" fmla="*/ 655654 w 1287216"/>
                <a:gd name="connsiteY3" fmla="*/ 630250 h 630250"/>
                <a:gd name="connsiteX4" fmla="*/ 0 w 1287216"/>
                <a:gd name="connsiteY4" fmla="*/ 630238 h 630250"/>
                <a:gd name="connsiteX5" fmla="*/ 0 w 1287216"/>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82099"/>
                <a:gd name="connsiteY0" fmla="*/ 0 h 630250"/>
                <a:gd name="connsiteX1" fmla="*/ 1272369 w 1282099"/>
                <a:gd name="connsiteY1" fmla="*/ 0 h 630250"/>
                <a:gd name="connsiteX2" fmla="*/ 1276045 w 1282099"/>
                <a:gd name="connsiteY2" fmla="*/ 511598 h 630250"/>
                <a:gd name="connsiteX3" fmla="*/ 655654 w 1282099"/>
                <a:gd name="connsiteY3" fmla="*/ 630250 h 630250"/>
                <a:gd name="connsiteX4" fmla="*/ 0 w 1282099"/>
                <a:gd name="connsiteY4" fmla="*/ 630238 h 630250"/>
                <a:gd name="connsiteX5" fmla="*/ 0 w 1282099"/>
                <a:gd name="connsiteY5" fmla="*/ 0 h 630250"/>
                <a:gd name="connsiteX0" fmla="*/ 0 w 1295396"/>
                <a:gd name="connsiteY0" fmla="*/ 0 h 630250"/>
                <a:gd name="connsiteX1" fmla="*/ 1272369 w 1295396"/>
                <a:gd name="connsiteY1" fmla="*/ 0 h 630250"/>
                <a:gd name="connsiteX2" fmla="*/ 1289693 w 1295396"/>
                <a:gd name="connsiteY2" fmla="*/ 511598 h 630250"/>
                <a:gd name="connsiteX3" fmla="*/ 655654 w 1295396"/>
                <a:gd name="connsiteY3" fmla="*/ 630250 h 630250"/>
                <a:gd name="connsiteX4" fmla="*/ 0 w 1295396"/>
                <a:gd name="connsiteY4" fmla="*/ 630238 h 630250"/>
                <a:gd name="connsiteX5" fmla="*/ 0 w 1295396"/>
                <a:gd name="connsiteY5" fmla="*/ 0 h 630250"/>
                <a:gd name="connsiteX0" fmla="*/ 0 w 1288743"/>
                <a:gd name="connsiteY0" fmla="*/ 0 h 630250"/>
                <a:gd name="connsiteX1" fmla="*/ 1272369 w 1288743"/>
                <a:gd name="connsiteY1" fmla="*/ 0 h 630250"/>
                <a:gd name="connsiteX2" fmla="*/ 1282869 w 1288743"/>
                <a:gd name="connsiteY2" fmla="*/ 513005 h 630250"/>
                <a:gd name="connsiteX3" fmla="*/ 655654 w 1288743"/>
                <a:gd name="connsiteY3" fmla="*/ 630250 h 630250"/>
                <a:gd name="connsiteX4" fmla="*/ 0 w 1288743"/>
                <a:gd name="connsiteY4" fmla="*/ 630238 h 630250"/>
                <a:gd name="connsiteX5" fmla="*/ 0 w 1288743"/>
                <a:gd name="connsiteY5" fmla="*/ 0 h 630250"/>
                <a:gd name="connsiteX0" fmla="*/ 0 w 1288743"/>
                <a:gd name="connsiteY0" fmla="*/ 0 h 630250"/>
                <a:gd name="connsiteX1" fmla="*/ 1272369 w 1288743"/>
                <a:gd name="connsiteY1" fmla="*/ 0 h 630250"/>
                <a:gd name="connsiteX2" fmla="*/ 1282869 w 1288743"/>
                <a:gd name="connsiteY2" fmla="*/ 515820 h 630250"/>
                <a:gd name="connsiteX3" fmla="*/ 655654 w 1288743"/>
                <a:gd name="connsiteY3" fmla="*/ 630250 h 630250"/>
                <a:gd name="connsiteX4" fmla="*/ 0 w 1288743"/>
                <a:gd name="connsiteY4" fmla="*/ 630238 h 630250"/>
                <a:gd name="connsiteX5" fmla="*/ 0 w 1288743"/>
                <a:gd name="connsiteY5" fmla="*/ 0 h 630250"/>
                <a:gd name="connsiteX0" fmla="*/ 0 w 1282099"/>
                <a:gd name="connsiteY0" fmla="*/ 0 h 630250"/>
                <a:gd name="connsiteX1" fmla="*/ 1272369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72369"/>
                <a:gd name="connsiteY0" fmla="*/ 0 h 630250"/>
                <a:gd name="connsiteX1" fmla="*/ 1272369 w 1272369"/>
                <a:gd name="connsiteY1" fmla="*/ 0 h 630250"/>
                <a:gd name="connsiteX2" fmla="*/ 1262398 w 1272369"/>
                <a:gd name="connsiteY2" fmla="*/ 517227 h 630250"/>
                <a:gd name="connsiteX3" fmla="*/ 655654 w 1272369"/>
                <a:gd name="connsiteY3" fmla="*/ 630250 h 630250"/>
                <a:gd name="connsiteX4" fmla="*/ 0 w 1272369"/>
                <a:gd name="connsiteY4" fmla="*/ 630238 h 630250"/>
                <a:gd name="connsiteX5" fmla="*/ 0 w 1272369"/>
                <a:gd name="connsiteY5" fmla="*/ 0 h 630250"/>
                <a:gd name="connsiteX0" fmla="*/ 0 w 1282099"/>
                <a:gd name="connsiteY0" fmla="*/ 0 h 630250"/>
                <a:gd name="connsiteX1" fmla="*/ 1272369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99665"/>
                <a:gd name="connsiteY0" fmla="*/ 0 h 630250"/>
                <a:gd name="connsiteX1" fmla="*/ 1299665 w 1299665"/>
                <a:gd name="connsiteY1" fmla="*/ 0 h 630250"/>
                <a:gd name="connsiteX2" fmla="*/ 1276045 w 1299665"/>
                <a:gd name="connsiteY2" fmla="*/ 517227 h 630250"/>
                <a:gd name="connsiteX3" fmla="*/ 655654 w 1299665"/>
                <a:gd name="connsiteY3" fmla="*/ 630250 h 630250"/>
                <a:gd name="connsiteX4" fmla="*/ 0 w 1299665"/>
                <a:gd name="connsiteY4" fmla="*/ 630238 h 630250"/>
                <a:gd name="connsiteX5" fmla="*/ 0 w 1299665"/>
                <a:gd name="connsiteY5" fmla="*/ 0 h 630250"/>
                <a:gd name="connsiteX0" fmla="*/ 0 w 1282099"/>
                <a:gd name="connsiteY0" fmla="*/ 0 h 630250"/>
                <a:gd name="connsiteX1" fmla="*/ 1279193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80445"/>
                <a:gd name="connsiteY0" fmla="*/ 0 h 630250"/>
                <a:gd name="connsiteX1" fmla="*/ 1279193 w 1280445"/>
                <a:gd name="connsiteY1" fmla="*/ 0 h 630250"/>
                <a:gd name="connsiteX2" fmla="*/ 1276045 w 1280445"/>
                <a:gd name="connsiteY2" fmla="*/ 517227 h 630250"/>
                <a:gd name="connsiteX3" fmla="*/ 655654 w 1280445"/>
                <a:gd name="connsiteY3" fmla="*/ 630250 h 630250"/>
                <a:gd name="connsiteX4" fmla="*/ 0 w 1280445"/>
                <a:gd name="connsiteY4" fmla="*/ 630238 h 630250"/>
                <a:gd name="connsiteX5" fmla="*/ 0 w 1280445"/>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4"/>
                <a:gd name="connsiteX1" fmla="*/ 1279193 w 1285466"/>
                <a:gd name="connsiteY1" fmla="*/ 0 h 630254"/>
                <a:gd name="connsiteX2" fmla="*/ 1282869 w 1285466"/>
                <a:gd name="connsiteY2" fmla="*/ 515820 h 630254"/>
                <a:gd name="connsiteX3" fmla="*/ 655654 w 1285466"/>
                <a:gd name="connsiteY3" fmla="*/ 630250 h 630254"/>
                <a:gd name="connsiteX4" fmla="*/ 0 w 1285466"/>
                <a:gd name="connsiteY4" fmla="*/ 630238 h 630254"/>
                <a:gd name="connsiteX5" fmla="*/ 0 w 1285466"/>
                <a:gd name="connsiteY5" fmla="*/ 0 h 630254"/>
                <a:gd name="connsiteX0" fmla="*/ 0 w 1285466"/>
                <a:gd name="connsiteY0" fmla="*/ 0 h 630254"/>
                <a:gd name="connsiteX1" fmla="*/ 1279193 w 1285466"/>
                <a:gd name="connsiteY1" fmla="*/ 0 h 630254"/>
                <a:gd name="connsiteX2" fmla="*/ 1282869 w 1285466"/>
                <a:gd name="connsiteY2" fmla="*/ 515820 h 630254"/>
                <a:gd name="connsiteX3" fmla="*/ 655654 w 1285466"/>
                <a:gd name="connsiteY3" fmla="*/ 630250 h 630254"/>
                <a:gd name="connsiteX4" fmla="*/ 0 w 1285466"/>
                <a:gd name="connsiteY4" fmla="*/ 630238 h 630254"/>
                <a:gd name="connsiteX5" fmla="*/ 0 w 1285466"/>
                <a:gd name="connsiteY5" fmla="*/ 0 h 630254"/>
                <a:gd name="connsiteX0" fmla="*/ 0 w 1286152"/>
                <a:gd name="connsiteY0" fmla="*/ 0 h 630253"/>
                <a:gd name="connsiteX1" fmla="*/ 1279193 w 1286152"/>
                <a:gd name="connsiteY1" fmla="*/ 0 h 630253"/>
                <a:gd name="connsiteX2" fmla="*/ 1282869 w 1286152"/>
                <a:gd name="connsiteY2" fmla="*/ 515820 h 630253"/>
                <a:gd name="connsiteX3" fmla="*/ 655654 w 1286152"/>
                <a:gd name="connsiteY3" fmla="*/ 630250 h 630253"/>
                <a:gd name="connsiteX4" fmla="*/ 0 w 1286152"/>
                <a:gd name="connsiteY4" fmla="*/ 630238 h 630253"/>
                <a:gd name="connsiteX5" fmla="*/ 0 w 1286152"/>
                <a:gd name="connsiteY5" fmla="*/ 0 h 630253"/>
                <a:gd name="connsiteX0" fmla="*/ 0 w 1286152"/>
                <a:gd name="connsiteY0" fmla="*/ 0 h 630256"/>
                <a:gd name="connsiteX1" fmla="*/ 1279193 w 1286152"/>
                <a:gd name="connsiteY1" fmla="*/ 0 h 630256"/>
                <a:gd name="connsiteX2" fmla="*/ 1282869 w 1286152"/>
                <a:gd name="connsiteY2" fmla="*/ 528486 h 630256"/>
                <a:gd name="connsiteX3" fmla="*/ 655654 w 1286152"/>
                <a:gd name="connsiteY3" fmla="*/ 630250 h 630256"/>
                <a:gd name="connsiteX4" fmla="*/ 0 w 1286152"/>
                <a:gd name="connsiteY4" fmla="*/ 630238 h 630256"/>
                <a:gd name="connsiteX5" fmla="*/ 0 w 1286152"/>
                <a:gd name="connsiteY5" fmla="*/ 0 h 630256"/>
                <a:gd name="connsiteX0" fmla="*/ 0 w 1285466"/>
                <a:gd name="connsiteY0" fmla="*/ 0 h 630252"/>
                <a:gd name="connsiteX1" fmla="*/ 1279193 w 1285466"/>
                <a:gd name="connsiteY1" fmla="*/ 0 h 630252"/>
                <a:gd name="connsiteX2" fmla="*/ 1282869 w 1285466"/>
                <a:gd name="connsiteY2" fmla="*/ 528486 h 630252"/>
                <a:gd name="connsiteX3" fmla="*/ 655654 w 1285466"/>
                <a:gd name="connsiteY3" fmla="*/ 630250 h 630252"/>
                <a:gd name="connsiteX4" fmla="*/ 0 w 1285466"/>
                <a:gd name="connsiteY4" fmla="*/ 630238 h 630252"/>
                <a:gd name="connsiteX5" fmla="*/ 0 w 1285466"/>
                <a:gd name="connsiteY5" fmla="*/ 0 h 630252"/>
                <a:gd name="connsiteX0" fmla="*/ 0 w 1285466"/>
                <a:gd name="connsiteY0" fmla="*/ 0 h 630252"/>
                <a:gd name="connsiteX1" fmla="*/ 1279193 w 1285466"/>
                <a:gd name="connsiteY1" fmla="*/ 0 h 630252"/>
                <a:gd name="connsiteX2" fmla="*/ 1282869 w 1285466"/>
                <a:gd name="connsiteY2" fmla="*/ 528486 h 630252"/>
                <a:gd name="connsiteX3" fmla="*/ 655654 w 1285466"/>
                <a:gd name="connsiteY3" fmla="*/ 630250 h 630252"/>
                <a:gd name="connsiteX4" fmla="*/ 0 w 1285466"/>
                <a:gd name="connsiteY4" fmla="*/ 630238 h 630252"/>
                <a:gd name="connsiteX5" fmla="*/ 0 w 1285466"/>
                <a:gd name="connsiteY5" fmla="*/ 0 h 630252"/>
                <a:gd name="connsiteX0" fmla="*/ 0 w 1285466"/>
                <a:gd name="connsiteY0" fmla="*/ 0 h 630251"/>
                <a:gd name="connsiteX1" fmla="*/ 1279193 w 1285466"/>
                <a:gd name="connsiteY1" fmla="*/ 0 h 630251"/>
                <a:gd name="connsiteX2" fmla="*/ 1282869 w 1285466"/>
                <a:gd name="connsiteY2" fmla="*/ 528486 h 630251"/>
                <a:gd name="connsiteX3" fmla="*/ 655654 w 1285466"/>
                <a:gd name="connsiteY3" fmla="*/ 630250 h 630251"/>
                <a:gd name="connsiteX4" fmla="*/ 0 w 1285466"/>
                <a:gd name="connsiteY4" fmla="*/ 630238 h 630251"/>
                <a:gd name="connsiteX5" fmla="*/ 0 w 1285466"/>
                <a:gd name="connsiteY5" fmla="*/ 0 h 630251"/>
                <a:gd name="connsiteX0" fmla="*/ 0 w 1292838"/>
                <a:gd name="connsiteY0" fmla="*/ 0 h 630251"/>
                <a:gd name="connsiteX1" fmla="*/ 1279193 w 1292838"/>
                <a:gd name="connsiteY1" fmla="*/ 0 h 630251"/>
                <a:gd name="connsiteX2" fmla="*/ 1291107 w 1292838"/>
                <a:gd name="connsiteY2" fmla="*/ 496205 h 630251"/>
                <a:gd name="connsiteX3" fmla="*/ 655654 w 1292838"/>
                <a:gd name="connsiteY3" fmla="*/ 630250 h 630251"/>
                <a:gd name="connsiteX4" fmla="*/ 0 w 1292838"/>
                <a:gd name="connsiteY4" fmla="*/ 630238 h 630251"/>
                <a:gd name="connsiteX5" fmla="*/ 0 w 1292838"/>
                <a:gd name="connsiteY5" fmla="*/ 0 h 630251"/>
                <a:gd name="connsiteX0" fmla="*/ 0 w 1291107"/>
                <a:gd name="connsiteY0" fmla="*/ 0 h 630251"/>
                <a:gd name="connsiteX1" fmla="*/ 1279193 w 1291107"/>
                <a:gd name="connsiteY1" fmla="*/ 0 h 630251"/>
                <a:gd name="connsiteX2" fmla="*/ 1291107 w 1291107"/>
                <a:gd name="connsiteY2" fmla="*/ 496205 h 630251"/>
                <a:gd name="connsiteX3" fmla="*/ 655654 w 1291107"/>
                <a:gd name="connsiteY3" fmla="*/ 630250 h 630251"/>
                <a:gd name="connsiteX4" fmla="*/ 0 w 1291107"/>
                <a:gd name="connsiteY4" fmla="*/ 630238 h 630251"/>
                <a:gd name="connsiteX5" fmla="*/ 0 w 1291107"/>
                <a:gd name="connsiteY5" fmla="*/ 0 h 630251"/>
                <a:gd name="connsiteX0" fmla="*/ 0 w 1286988"/>
                <a:gd name="connsiteY0" fmla="*/ 0 h 630251"/>
                <a:gd name="connsiteX1" fmla="*/ 1279193 w 1286988"/>
                <a:gd name="connsiteY1" fmla="*/ 0 h 630251"/>
                <a:gd name="connsiteX2" fmla="*/ 1286988 w 1286988"/>
                <a:gd name="connsiteY2" fmla="*/ 500452 h 630251"/>
                <a:gd name="connsiteX3" fmla="*/ 655654 w 1286988"/>
                <a:gd name="connsiteY3" fmla="*/ 630250 h 630251"/>
                <a:gd name="connsiteX4" fmla="*/ 0 w 1286988"/>
                <a:gd name="connsiteY4" fmla="*/ 630238 h 630251"/>
                <a:gd name="connsiteX5" fmla="*/ 0 w 1286988"/>
                <a:gd name="connsiteY5" fmla="*/ 0 h 630251"/>
                <a:gd name="connsiteX0" fmla="*/ 0 w 1295226"/>
                <a:gd name="connsiteY0" fmla="*/ 0 h 630251"/>
                <a:gd name="connsiteX1" fmla="*/ 1279193 w 1295226"/>
                <a:gd name="connsiteY1" fmla="*/ 0 h 630251"/>
                <a:gd name="connsiteX2" fmla="*/ 1295226 w 1295226"/>
                <a:gd name="connsiteY2" fmla="*/ 500452 h 630251"/>
                <a:gd name="connsiteX3" fmla="*/ 655654 w 1295226"/>
                <a:gd name="connsiteY3" fmla="*/ 630250 h 630251"/>
                <a:gd name="connsiteX4" fmla="*/ 0 w 1295226"/>
                <a:gd name="connsiteY4" fmla="*/ 630238 h 630251"/>
                <a:gd name="connsiteX5" fmla="*/ 0 w 1295226"/>
                <a:gd name="connsiteY5" fmla="*/ 0 h 630251"/>
                <a:gd name="connsiteX0" fmla="*/ 0 w 1286988"/>
                <a:gd name="connsiteY0" fmla="*/ 0 h 630251"/>
                <a:gd name="connsiteX1" fmla="*/ 1279193 w 1286988"/>
                <a:gd name="connsiteY1" fmla="*/ 0 h 630251"/>
                <a:gd name="connsiteX2" fmla="*/ 1286988 w 1286988"/>
                <a:gd name="connsiteY2" fmla="*/ 499602 h 630251"/>
                <a:gd name="connsiteX3" fmla="*/ 655654 w 1286988"/>
                <a:gd name="connsiteY3" fmla="*/ 630250 h 630251"/>
                <a:gd name="connsiteX4" fmla="*/ 0 w 1286988"/>
                <a:gd name="connsiteY4" fmla="*/ 630238 h 630251"/>
                <a:gd name="connsiteX5" fmla="*/ 0 w 1286988"/>
                <a:gd name="connsiteY5" fmla="*/ 0 h 630251"/>
                <a:gd name="connsiteX0" fmla="*/ 0 w 1291107"/>
                <a:gd name="connsiteY0" fmla="*/ 0 h 630251"/>
                <a:gd name="connsiteX1" fmla="*/ 1279193 w 1291107"/>
                <a:gd name="connsiteY1" fmla="*/ 0 h 630251"/>
                <a:gd name="connsiteX2" fmla="*/ 1291107 w 1291107"/>
                <a:gd name="connsiteY2" fmla="*/ 498753 h 630251"/>
                <a:gd name="connsiteX3" fmla="*/ 655654 w 1291107"/>
                <a:gd name="connsiteY3" fmla="*/ 630250 h 630251"/>
                <a:gd name="connsiteX4" fmla="*/ 0 w 1291107"/>
                <a:gd name="connsiteY4" fmla="*/ 630238 h 630251"/>
                <a:gd name="connsiteX5" fmla="*/ 0 w 1291107"/>
                <a:gd name="connsiteY5" fmla="*/ 0 h 630251"/>
                <a:gd name="connsiteX0" fmla="*/ 0 w 1303464"/>
                <a:gd name="connsiteY0" fmla="*/ 0 h 630251"/>
                <a:gd name="connsiteX1" fmla="*/ 1279193 w 1303464"/>
                <a:gd name="connsiteY1" fmla="*/ 0 h 630251"/>
                <a:gd name="connsiteX2" fmla="*/ 1303464 w 1303464"/>
                <a:gd name="connsiteY2" fmla="*/ 500452 h 630251"/>
                <a:gd name="connsiteX3" fmla="*/ 655654 w 1303464"/>
                <a:gd name="connsiteY3" fmla="*/ 630250 h 630251"/>
                <a:gd name="connsiteX4" fmla="*/ 0 w 1303464"/>
                <a:gd name="connsiteY4" fmla="*/ 630238 h 630251"/>
                <a:gd name="connsiteX5" fmla="*/ 0 w 1303464"/>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2869" h="630251">
                  <a:moveTo>
                    <a:pt x="0" y="0"/>
                  </a:moveTo>
                  <a:lnTo>
                    <a:pt x="1279193" y="0"/>
                  </a:lnTo>
                  <a:cubicBezTo>
                    <a:pt x="1279142" y="136342"/>
                    <a:pt x="1278048" y="380809"/>
                    <a:pt x="1282869" y="500452"/>
                  </a:cubicBezTo>
                  <a:cubicBezTo>
                    <a:pt x="1282441" y="569436"/>
                    <a:pt x="1247290" y="630560"/>
                    <a:pt x="655654" y="630250"/>
                  </a:cubicBezTo>
                  <a:lnTo>
                    <a:pt x="0" y="630238"/>
                  </a:lnTo>
                  <a:lnTo>
                    <a:pt x="0" y="0"/>
                  </a:lnTo>
                  <a:close/>
                </a:path>
              </a:pathLst>
            </a:custGeom>
            <a:solidFill>
              <a:srgbClr val="E6F0EC"/>
            </a:solidFill>
            <a:ln>
              <a:noFill/>
            </a:ln>
          </p:spPr>
          <p:txBody>
            <a:bodyPr wrap="square" lIns="72000" tIns="756000" rIns="72000" rtlCol="0">
              <a:noAutofit/>
            </a:bodyPr>
            <a:lstStyle/>
            <a:p>
              <a:pPr>
                <a:lnSpc>
                  <a:spcPts val="1200"/>
                </a:lnSpc>
                <a:spcAft>
                  <a:spcPts val="1200"/>
                </a:spcAft>
              </a:pPr>
              <a:r>
                <a:rPr lang="en-GB" sz="1000" b="1" dirty="0" smtClean="0">
                  <a:solidFill>
                    <a:srgbClr val="80B4A0"/>
                  </a:solidFill>
                </a:rPr>
                <a:t>ECDL </a:t>
              </a:r>
            </a:p>
            <a:p>
              <a:pPr>
                <a:lnSpc>
                  <a:spcPts val="1200"/>
                </a:lnSpc>
                <a:spcAft>
                  <a:spcPts val="1200"/>
                </a:spcAft>
              </a:pPr>
              <a:r>
                <a:rPr lang="en-GB" sz="1000" b="1" dirty="0" smtClean="0">
                  <a:solidFill>
                    <a:srgbClr val="80B4A0"/>
                  </a:solidFill>
                </a:rPr>
                <a:t>Digital skills </a:t>
              </a:r>
            </a:p>
            <a:p>
              <a:pPr>
                <a:lnSpc>
                  <a:spcPts val="1200"/>
                </a:lnSpc>
                <a:spcAft>
                  <a:spcPts val="1200"/>
                </a:spcAft>
              </a:pPr>
              <a:r>
                <a:rPr lang="en-GB" sz="1000" b="1" dirty="0" smtClean="0">
                  <a:solidFill>
                    <a:srgbClr val="80B4A0"/>
                  </a:solidFill>
                </a:rPr>
                <a:t>ITQs </a:t>
              </a:r>
            </a:p>
            <a:p>
              <a:pPr>
                <a:lnSpc>
                  <a:spcPts val="1200"/>
                </a:lnSpc>
                <a:spcAft>
                  <a:spcPts val="1200"/>
                </a:spcAft>
              </a:pPr>
              <a:r>
                <a:rPr lang="en-GB" sz="1000" b="1" dirty="0" smtClean="0">
                  <a:solidFill>
                    <a:srgbClr val="80B4A0"/>
                  </a:solidFill>
                </a:rPr>
                <a:t>Computer and online basics </a:t>
              </a:r>
            </a:p>
            <a:p>
              <a:pPr>
                <a:lnSpc>
                  <a:spcPts val="1200"/>
                </a:lnSpc>
                <a:spcAft>
                  <a:spcPts val="1200"/>
                </a:spcAft>
              </a:pPr>
              <a:r>
                <a:rPr lang="en-GB" sz="1000" b="1" dirty="0" smtClean="0">
                  <a:solidFill>
                    <a:srgbClr val="80B4A0"/>
                  </a:solidFill>
                </a:rPr>
                <a:t>e-safety </a:t>
              </a:r>
            </a:p>
            <a:p>
              <a:pPr>
                <a:lnSpc>
                  <a:spcPts val="1200"/>
                </a:lnSpc>
                <a:spcAft>
                  <a:spcPts val="1200"/>
                </a:spcAft>
              </a:pPr>
              <a:r>
                <a:rPr lang="en-GB" sz="1000" b="1" dirty="0" smtClean="0">
                  <a:solidFill>
                    <a:srgbClr val="80B4A0"/>
                  </a:solidFill>
                </a:rPr>
                <a:t>HEQ &amp; IMIS </a:t>
              </a:r>
            </a:p>
            <a:p>
              <a:pPr>
                <a:lnSpc>
                  <a:spcPts val="1200"/>
                </a:lnSpc>
                <a:spcAft>
                  <a:spcPts val="1200"/>
                </a:spcAft>
              </a:pPr>
              <a:r>
                <a:rPr lang="en-GB" sz="1000" b="1" dirty="0" smtClean="0">
                  <a:solidFill>
                    <a:srgbClr val="006941"/>
                  </a:solidFill>
                </a:rPr>
                <a:t>Apprenticeships</a:t>
              </a:r>
              <a:endParaRPr lang="en-GB" sz="1000" b="1" dirty="0">
                <a:solidFill>
                  <a:srgbClr val="006941"/>
                </a:solidFill>
              </a:endParaRPr>
            </a:p>
          </p:txBody>
        </p:sp>
        <p:cxnSp>
          <p:nvCxnSpPr>
            <p:cNvPr id="21" name="Straight Connector 20"/>
            <p:cNvCxnSpPr/>
            <p:nvPr userDrawn="1"/>
          </p:nvCxnSpPr>
          <p:spPr>
            <a:xfrm>
              <a:off x="3240104" y="1562400"/>
              <a:ext cx="2268000" cy="0"/>
            </a:xfrm>
            <a:prstGeom prst="line">
              <a:avLst/>
            </a:prstGeom>
            <a:ln w="82550">
              <a:solidFill>
                <a:srgbClr val="156570"/>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userDrawn="1"/>
          </p:nvSpPr>
          <p:spPr>
            <a:xfrm>
              <a:off x="5308432" y="1319879"/>
              <a:ext cx="1272994" cy="630250"/>
            </a:xfrm>
            <a:custGeom>
              <a:avLst/>
              <a:gdLst>
                <a:gd name="connsiteX0" fmla="*/ 0 w 1272369"/>
                <a:gd name="connsiteY0" fmla="*/ 0 h 630238"/>
                <a:gd name="connsiteX1" fmla="*/ 1272369 w 1272369"/>
                <a:gd name="connsiteY1" fmla="*/ 0 h 630238"/>
                <a:gd name="connsiteX2" fmla="*/ 1272369 w 1272369"/>
                <a:gd name="connsiteY2" fmla="*/ 630238 h 630238"/>
                <a:gd name="connsiteX3" fmla="*/ 0 w 1272369"/>
                <a:gd name="connsiteY3" fmla="*/ 630238 h 630238"/>
                <a:gd name="connsiteX4" fmla="*/ 0 w 1272369"/>
                <a:gd name="connsiteY4" fmla="*/ 0 h 630238"/>
                <a:gd name="connsiteX0" fmla="*/ 0 w 1272369"/>
                <a:gd name="connsiteY0" fmla="*/ 0 h 630250"/>
                <a:gd name="connsiteX1" fmla="*/ 1272369 w 1272369"/>
                <a:gd name="connsiteY1" fmla="*/ 0 h 630250"/>
                <a:gd name="connsiteX2" fmla="*/ 1272369 w 1272369"/>
                <a:gd name="connsiteY2" fmla="*/ 630238 h 630250"/>
                <a:gd name="connsiteX3" fmla="*/ 710984 w 1272369"/>
                <a:gd name="connsiteY3" fmla="*/ 630250 h 630250"/>
                <a:gd name="connsiteX4" fmla="*/ 0 w 1272369"/>
                <a:gd name="connsiteY4" fmla="*/ 630238 h 630250"/>
                <a:gd name="connsiteX5" fmla="*/ 0 w 1272369"/>
                <a:gd name="connsiteY5" fmla="*/ 0 h 630250"/>
                <a:gd name="connsiteX0" fmla="*/ 0 w 1272369"/>
                <a:gd name="connsiteY0" fmla="*/ 0 h 630250"/>
                <a:gd name="connsiteX1" fmla="*/ 1272369 w 1272369"/>
                <a:gd name="connsiteY1" fmla="*/ 0 h 630250"/>
                <a:gd name="connsiteX2" fmla="*/ 710984 w 1272369"/>
                <a:gd name="connsiteY2" fmla="*/ 630250 h 630250"/>
                <a:gd name="connsiteX3" fmla="*/ 0 w 1272369"/>
                <a:gd name="connsiteY3" fmla="*/ 630238 h 630250"/>
                <a:gd name="connsiteX4" fmla="*/ 0 w 1272369"/>
                <a:gd name="connsiteY4" fmla="*/ 0 h 630250"/>
                <a:gd name="connsiteX0" fmla="*/ 0 w 1272393"/>
                <a:gd name="connsiteY0" fmla="*/ 0 h 630250"/>
                <a:gd name="connsiteX1" fmla="*/ 1272369 w 1272393"/>
                <a:gd name="connsiteY1" fmla="*/ 0 h 630250"/>
                <a:gd name="connsiteX2" fmla="*/ 710984 w 1272393"/>
                <a:gd name="connsiteY2" fmla="*/ 630250 h 630250"/>
                <a:gd name="connsiteX3" fmla="*/ 0 w 1272393"/>
                <a:gd name="connsiteY3" fmla="*/ 630238 h 630250"/>
                <a:gd name="connsiteX4" fmla="*/ 0 w 1272393"/>
                <a:gd name="connsiteY4" fmla="*/ 0 h 630250"/>
                <a:gd name="connsiteX0" fmla="*/ 0 w 1272424"/>
                <a:gd name="connsiteY0" fmla="*/ 0 h 630250"/>
                <a:gd name="connsiteX1" fmla="*/ 1272369 w 1272424"/>
                <a:gd name="connsiteY1" fmla="*/ 0 h 630250"/>
                <a:gd name="connsiteX2" fmla="*/ 710984 w 1272424"/>
                <a:gd name="connsiteY2" fmla="*/ 630250 h 630250"/>
                <a:gd name="connsiteX3" fmla="*/ 0 w 1272424"/>
                <a:gd name="connsiteY3" fmla="*/ 630238 h 630250"/>
                <a:gd name="connsiteX4" fmla="*/ 0 w 1272424"/>
                <a:gd name="connsiteY4" fmla="*/ 0 h 630250"/>
                <a:gd name="connsiteX0" fmla="*/ 0 w 1272968"/>
                <a:gd name="connsiteY0" fmla="*/ 0 h 630250"/>
                <a:gd name="connsiteX1" fmla="*/ 1272369 w 1272968"/>
                <a:gd name="connsiteY1" fmla="*/ 0 h 630250"/>
                <a:gd name="connsiteX2" fmla="*/ 710984 w 1272968"/>
                <a:gd name="connsiteY2" fmla="*/ 630250 h 630250"/>
                <a:gd name="connsiteX3" fmla="*/ 0 w 1272968"/>
                <a:gd name="connsiteY3" fmla="*/ 630238 h 630250"/>
                <a:gd name="connsiteX4" fmla="*/ 0 w 1272968"/>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817"/>
                <a:gd name="connsiteY0" fmla="*/ 0 h 630250"/>
                <a:gd name="connsiteX1" fmla="*/ 1272369 w 1272817"/>
                <a:gd name="connsiteY1" fmla="*/ 0 h 630250"/>
                <a:gd name="connsiteX2" fmla="*/ 655654 w 1272817"/>
                <a:gd name="connsiteY2" fmla="*/ 630250 h 630250"/>
                <a:gd name="connsiteX3" fmla="*/ 0 w 1272817"/>
                <a:gd name="connsiteY3" fmla="*/ 630238 h 630250"/>
                <a:gd name="connsiteX4" fmla="*/ 0 w 1272817"/>
                <a:gd name="connsiteY4" fmla="*/ 0 h 630250"/>
                <a:gd name="connsiteX0" fmla="*/ 0 w 1272994"/>
                <a:gd name="connsiteY0" fmla="*/ 0 h 630250"/>
                <a:gd name="connsiteX1" fmla="*/ 1272369 w 1272994"/>
                <a:gd name="connsiteY1" fmla="*/ 0 h 630250"/>
                <a:gd name="connsiteX2" fmla="*/ 655654 w 1272994"/>
                <a:gd name="connsiteY2" fmla="*/ 630250 h 630250"/>
                <a:gd name="connsiteX3" fmla="*/ 0 w 1272994"/>
                <a:gd name="connsiteY3" fmla="*/ 630238 h 630250"/>
                <a:gd name="connsiteX4" fmla="*/ 0 w 1272994"/>
                <a:gd name="connsiteY4" fmla="*/ 0 h 630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2994" h="630250">
                  <a:moveTo>
                    <a:pt x="0" y="0"/>
                  </a:moveTo>
                  <a:lnTo>
                    <a:pt x="1272369" y="0"/>
                  </a:lnTo>
                  <a:cubicBezTo>
                    <a:pt x="1284589" y="474435"/>
                    <a:pt x="1119266" y="610917"/>
                    <a:pt x="655654" y="630250"/>
                  </a:cubicBezTo>
                  <a:lnTo>
                    <a:pt x="0" y="630238"/>
                  </a:lnTo>
                  <a:lnTo>
                    <a:pt x="0" y="0"/>
                  </a:lnTo>
                  <a:close/>
                </a:path>
              </a:pathLst>
            </a:custGeom>
            <a:solidFill>
              <a:schemeClr val="accent3"/>
            </a:solidFill>
            <a:ln>
              <a:noFill/>
            </a:ln>
          </p:spPr>
          <p:txBody>
            <a:bodyPr wrap="square" lIns="72000" tIns="72000" rIns="72000" rtlCol="0">
              <a:noAutofit/>
            </a:bodyPr>
            <a:lstStyle/>
            <a:p>
              <a:r>
                <a:rPr lang="en-GB" sz="1200" b="1" dirty="0" smtClean="0">
                  <a:solidFill>
                    <a:prstClr val="white"/>
                  </a:solidFill>
                </a:rPr>
                <a:t>Organisational maturity </a:t>
              </a:r>
            </a:p>
          </p:txBody>
        </p:sp>
        <p:sp>
          <p:nvSpPr>
            <p:cNvPr id="23" name="TextBox 22"/>
            <p:cNvSpPr txBox="1"/>
            <p:nvPr userDrawn="1"/>
          </p:nvSpPr>
          <p:spPr>
            <a:xfrm>
              <a:off x="3849049" y="1319879"/>
              <a:ext cx="1272994" cy="630250"/>
            </a:xfrm>
            <a:custGeom>
              <a:avLst/>
              <a:gdLst>
                <a:gd name="connsiteX0" fmla="*/ 0 w 1272369"/>
                <a:gd name="connsiteY0" fmla="*/ 0 h 630238"/>
                <a:gd name="connsiteX1" fmla="*/ 1272369 w 1272369"/>
                <a:gd name="connsiteY1" fmla="*/ 0 h 630238"/>
                <a:gd name="connsiteX2" fmla="*/ 1272369 w 1272369"/>
                <a:gd name="connsiteY2" fmla="*/ 630238 h 630238"/>
                <a:gd name="connsiteX3" fmla="*/ 0 w 1272369"/>
                <a:gd name="connsiteY3" fmla="*/ 630238 h 630238"/>
                <a:gd name="connsiteX4" fmla="*/ 0 w 1272369"/>
                <a:gd name="connsiteY4" fmla="*/ 0 h 630238"/>
                <a:gd name="connsiteX0" fmla="*/ 0 w 1272369"/>
                <a:gd name="connsiteY0" fmla="*/ 0 h 630250"/>
                <a:gd name="connsiteX1" fmla="*/ 1272369 w 1272369"/>
                <a:gd name="connsiteY1" fmla="*/ 0 h 630250"/>
                <a:gd name="connsiteX2" fmla="*/ 1272369 w 1272369"/>
                <a:gd name="connsiteY2" fmla="*/ 630238 h 630250"/>
                <a:gd name="connsiteX3" fmla="*/ 710984 w 1272369"/>
                <a:gd name="connsiteY3" fmla="*/ 630250 h 630250"/>
                <a:gd name="connsiteX4" fmla="*/ 0 w 1272369"/>
                <a:gd name="connsiteY4" fmla="*/ 630238 h 630250"/>
                <a:gd name="connsiteX5" fmla="*/ 0 w 1272369"/>
                <a:gd name="connsiteY5" fmla="*/ 0 h 630250"/>
                <a:gd name="connsiteX0" fmla="*/ 0 w 1272369"/>
                <a:gd name="connsiteY0" fmla="*/ 0 h 630250"/>
                <a:gd name="connsiteX1" fmla="*/ 1272369 w 1272369"/>
                <a:gd name="connsiteY1" fmla="*/ 0 h 630250"/>
                <a:gd name="connsiteX2" fmla="*/ 710984 w 1272369"/>
                <a:gd name="connsiteY2" fmla="*/ 630250 h 630250"/>
                <a:gd name="connsiteX3" fmla="*/ 0 w 1272369"/>
                <a:gd name="connsiteY3" fmla="*/ 630238 h 630250"/>
                <a:gd name="connsiteX4" fmla="*/ 0 w 1272369"/>
                <a:gd name="connsiteY4" fmla="*/ 0 h 630250"/>
                <a:gd name="connsiteX0" fmla="*/ 0 w 1272393"/>
                <a:gd name="connsiteY0" fmla="*/ 0 h 630250"/>
                <a:gd name="connsiteX1" fmla="*/ 1272369 w 1272393"/>
                <a:gd name="connsiteY1" fmla="*/ 0 h 630250"/>
                <a:gd name="connsiteX2" fmla="*/ 710984 w 1272393"/>
                <a:gd name="connsiteY2" fmla="*/ 630250 h 630250"/>
                <a:gd name="connsiteX3" fmla="*/ 0 w 1272393"/>
                <a:gd name="connsiteY3" fmla="*/ 630238 h 630250"/>
                <a:gd name="connsiteX4" fmla="*/ 0 w 1272393"/>
                <a:gd name="connsiteY4" fmla="*/ 0 h 630250"/>
                <a:gd name="connsiteX0" fmla="*/ 0 w 1272424"/>
                <a:gd name="connsiteY0" fmla="*/ 0 h 630250"/>
                <a:gd name="connsiteX1" fmla="*/ 1272369 w 1272424"/>
                <a:gd name="connsiteY1" fmla="*/ 0 h 630250"/>
                <a:gd name="connsiteX2" fmla="*/ 710984 w 1272424"/>
                <a:gd name="connsiteY2" fmla="*/ 630250 h 630250"/>
                <a:gd name="connsiteX3" fmla="*/ 0 w 1272424"/>
                <a:gd name="connsiteY3" fmla="*/ 630238 h 630250"/>
                <a:gd name="connsiteX4" fmla="*/ 0 w 1272424"/>
                <a:gd name="connsiteY4" fmla="*/ 0 h 630250"/>
                <a:gd name="connsiteX0" fmla="*/ 0 w 1272968"/>
                <a:gd name="connsiteY0" fmla="*/ 0 h 630250"/>
                <a:gd name="connsiteX1" fmla="*/ 1272369 w 1272968"/>
                <a:gd name="connsiteY1" fmla="*/ 0 h 630250"/>
                <a:gd name="connsiteX2" fmla="*/ 710984 w 1272968"/>
                <a:gd name="connsiteY2" fmla="*/ 630250 h 630250"/>
                <a:gd name="connsiteX3" fmla="*/ 0 w 1272968"/>
                <a:gd name="connsiteY3" fmla="*/ 630238 h 630250"/>
                <a:gd name="connsiteX4" fmla="*/ 0 w 1272968"/>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817"/>
                <a:gd name="connsiteY0" fmla="*/ 0 h 630250"/>
                <a:gd name="connsiteX1" fmla="*/ 1272369 w 1272817"/>
                <a:gd name="connsiteY1" fmla="*/ 0 h 630250"/>
                <a:gd name="connsiteX2" fmla="*/ 655654 w 1272817"/>
                <a:gd name="connsiteY2" fmla="*/ 630250 h 630250"/>
                <a:gd name="connsiteX3" fmla="*/ 0 w 1272817"/>
                <a:gd name="connsiteY3" fmla="*/ 630238 h 630250"/>
                <a:gd name="connsiteX4" fmla="*/ 0 w 1272817"/>
                <a:gd name="connsiteY4" fmla="*/ 0 h 630250"/>
                <a:gd name="connsiteX0" fmla="*/ 0 w 1272994"/>
                <a:gd name="connsiteY0" fmla="*/ 0 h 630250"/>
                <a:gd name="connsiteX1" fmla="*/ 1272369 w 1272994"/>
                <a:gd name="connsiteY1" fmla="*/ 0 h 630250"/>
                <a:gd name="connsiteX2" fmla="*/ 655654 w 1272994"/>
                <a:gd name="connsiteY2" fmla="*/ 630250 h 630250"/>
                <a:gd name="connsiteX3" fmla="*/ 0 w 1272994"/>
                <a:gd name="connsiteY3" fmla="*/ 630238 h 630250"/>
                <a:gd name="connsiteX4" fmla="*/ 0 w 1272994"/>
                <a:gd name="connsiteY4" fmla="*/ 0 h 630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2994" h="630250">
                  <a:moveTo>
                    <a:pt x="0" y="0"/>
                  </a:moveTo>
                  <a:lnTo>
                    <a:pt x="1272369" y="0"/>
                  </a:lnTo>
                  <a:cubicBezTo>
                    <a:pt x="1284589" y="474435"/>
                    <a:pt x="1119266" y="610917"/>
                    <a:pt x="655654" y="630250"/>
                  </a:cubicBezTo>
                  <a:lnTo>
                    <a:pt x="0" y="630238"/>
                  </a:lnTo>
                  <a:lnTo>
                    <a:pt x="0" y="0"/>
                  </a:lnTo>
                  <a:close/>
                </a:path>
              </a:pathLst>
            </a:custGeom>
            <a:solidFill>
              <a:schemeClr val="accent2"/>
            </a:solidFill>
            <a:ln>
              <a:noFill/>
            </a:ln>
          </p:spPr>
          <p:txBody>
            <a:bodyPr wrap="square" lIns="72000" tIns="72000" rIns="72000" rtlCol="0">
              <a:noAutofit/>
            </a:bodyPr>
            <a:lstStyle/>
            <a:p>
              <a:r>
                <a:rPr lang="en-GB" sz="1200" b="1" dirty="0" smtClean="0">
                  <a:solidFill>
                    <a:prstClr val="white"/>
                  </a:solidFill>
                </a:rPr>
                <a:t>Professionals </a:t>
              </a:r>
            </a:p>
          </p:txBody>
        </p:sp>
        <p:sp>
          <p:nvSpPr>
            <p:cNvPr id="24" name="TextBox 23"/>
            <p:cNvSpPr txBox="1"/>
            <p:nvPr userDrawn="1"/>
          </p:nvSpPr>
          <p:spPr>
            <a:xfrm>
              <a:off x="2378909" y="1319892"/>
              <a:ext cx="1272994" cy="630250"/>
            </a:xfrm>
            <a:custGeom>
              <a:avLst/>
              <a:gdLst>
                <a:gd name="connsiteX0" fmla="*/ 0 w 1272369"/>
                <a:gd name="connsiteY0" fmla="*/ 0 h 630238"/>
                <a:gd name="connsiteX1" fmla="*/ 1272369 w 1272369"/>
                <a:gd name="connsiteY1" fmla="*/ 0 h 630238"/>
                <a:gd name="connsiteX2" fmla="*/ 1272369 w 1272369"/>
                <a:gd name="connsiteY2" fmla="*/ 630238 h 630238"/>
                <a:gd name="connsiteX3" fmla="*/ 0 w 1272369"/>
                <a:gd name="connsiteY3" fmla="*/ 630238 h 630238"/>
                <a:gd name="connsiteX4" fmla="*/ 0 w 1272369"/>
                <a:gd name="connsiteY4" fmla="*/ 0 h 630238"/>
                <a:gd name="connsiteX0" fmla="*/ 0 w 1272369"/>
                <a:gd name="connsiteY0" fmla="*/ 0 h 630250"/>
                <a:gd name="connsiteX1" fmla="*/ 1272369 w 1272369"/>
                <a:gd name="connsiteY1" fmla="*/ 0 h 630250"/>
                <a:gd name="connsiteX2" fmla="*/ 1272369 w 1272369"/>
                <a:gd name="connsiteY2" fmla="*/ 630238 h 630250"/>
                <a:gd name="connsiteX3" fmla="*/ 710984 w 1272369"/>
                <a:gd name="connsiteY3" fmla="*/ 630250 h 630250"/>
                <a:gd name="connsiteX4" fmla="*/ 0 w 1272369"/>
                <a:gd name="connsiteY4" fmla="*/ 630238 h 630250"/>
                <a:gd name="connsiteX5" fmla="*/ 0 w 1272369"/>
                <a:gd name="connsiteY5" fmla="*/ 0 h 630250"/>
                <a:gd name="connsiteX0" fmla="*/ 0 w 1272369"/>
                <a:gd name="connsiteY0" fmla="*/ 0 h 630250"/>
                <a:gd name="connsiteX1" fmla="*/ 1272369 w 1272369"/>
                <a:gd name="connsiteY1" fmla="*/ 0 h 630250"/>
                <a:gd name="connsiteX2" fmla="*/ 710984 w 1272369"/>
                <a:gd name="connsiteY2" fmla="*/ 630250 h 630250"/>
                <a:gd name="connsiteX3" fmla="*/ 0 w 1272369"/>
                <a:gd name="connsiteY3" fmla="*/ 630238 h 630250"/>
                <a:gd name="connsiteX4" fmla="*/ 0 w 1272369"/>
                <a:gd name="connsiteY4" fmla="*/ 0 h 630250"/>
                <a:gd name="connsiteX0" fmla="*/ 0 w 1272393"/>
                <a:gd name="connsiteY0" fmla="*/ 0 h 630250"/>
                <a:gd name="connsiteX1" fmla="*/ 1272369 w 1272393"/>
                <a:gd name="connsiteY1" fmla="*/ 0 h 630250"/>
                <a:gd name="connsiteX2" fmla="*/ 710984 w 1272393"/>
                <a:gd name="connsiteY2" fmla="*/ 630250 h 630250"/>
                <a:gd name="connsiteX3" fmla="*/ 0 w 1272393"/>
                <a:gd name="connsiteY3" fmla="*/ 630238 h 630250"/>
                <a:gd name="connsiteX4" fmla="*/ 0 w 1272393"/>
                <a:gd name="connsiteY4" fmla="*/ 0 h 630250"/>
                <a:gd name="connsiteX0" fmla="*/ 0 w 1272424"/>
                <a:gd name="connsiteY0" fmla="*/ 0 h 630250"/>
                <a:gd name="connsiteX1" fmla="*/ 1272369 w 1272424"/>
                <a:gd name="connsiteY1" fmla="*/ 0 h 630250"/>
                <a:gd name="connsiteX2" fmla="*/ 710984 w 1272424"/>
                <a:gd name="connsiteY2" fmla="*/ 630250 h 630250"/>
                <a:gd name="connsiteX3" fmla="*/ 0 w 1272424"/>
                <a:gd name="connsiteY3" fmla="*/ 630238 h 630250"/>
                <a:gd name="connsiteX4" fmla="*/ 0 w 1272424"/>
                <a:gd name="connsiteY4" fmla="*/ 0 h 630250"/>
                <a:gd name="connsiteX0" fmla="*/ 0 w 1272968"/>
                <a:gd name="connsiteY0" fmla="*/ 0 h 630250"/>
                <a:gd name="connsiteX1" fmla="*/ 1272369 w 1272968"/>
                <a:gd name="connsiteY1" fmla="*/ 0 h 630250"/>
                <a:gd name="connsiteX2" fmla="*/ 710984 w 1272968"/>
                <a:gd name="connsiteY2" fmla="*/ 630250 h 630250"/>
                <a:gd name="connsiteX3" fmla="*/ 0 w 1272968"/>
                <a:gd name="connsiteY3" fmla="*/ 630238 h 630250"/>
                <a:gd name="connsiteX4" fmla="*/ 0 w 1272968"/>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817"/>
                <a:gd name="connsiteY0" fmla="*/ 0 h 630250"/>
                <a:gd name="connsiteX1" fmla="*/ 1272369 w 1272817"/>
                <a:gd name="connsiteY1" fmla="*/ 0 h 630250"/>
                <a:gd name="connsiteX2" fmla="*/ 655654 w 1272817"/>
                <a:gd name="connsiteY2" fmla="*/ 630250 h 630250"/>
                <a:gd name="connsiteX3" fmla="*/ 0 w 1272817"/>
                <a:gd name="connsiteY3" fmla="*/ 630238 h 630250"/>
                <a:gd name="connsiteX4" fmla="*/ 0 w 1272817"/>
                <a:gd name="connsiteY4" fmla="*/ 0 h 630250"/>
                <a:gd name="connsiteX0" fmla="*/ 0 w 1272994"/>
                <a:gd name="connsiteY0" fmla="*/ 0 h 630250"/>
                <a:gd name="connsiteX1" fmla="*/ 1272369 w 1272994"/>
                <a:gd name="connsiteY1" fmla="*/ 0 h 630250"/>
                <a:gd name="connsiteX2" fmla="*/ 655654 w 1272994"/>
                <a:gd name="connsiteY2" fmla="*/ 630250 h 630250"/>
                <a:gd name="connsiteX3" fmla="*/ 0 w 1272994"/>
                <a:gd name="connsiteY3" fmla="*/ 630238 h 630250"/>
                <a:gd name="connsiteX4" fmla="*/ 0 w 1272994"/>
                <a:gd name="connsiteY4" fmla="*/ 0 h 630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2994" h="630250">
                  <a:moveTo>
                    <a:pt x="0" y="0"/>
                  </a:moveTo>
                  <a:lnTo>
                    <a:pt x="1272369" y="0"/>
                  </a:lnTo>
                  <a:cubicBezTo>
                    <a:pt x="1284589" y="474435"/>
                    <a:pt x="1119266" y="610917"/>
                    <a:pt x="655654" y="630250"/>
                  </a:cubicBezTo>
                  <a:lnTo>
                    <a:pt x="0" y="630238"/>
                  </a:lnTo>
                  <a:lnTo>
                    <a:pt x="0" y="0"/>
                  </a:lnTo>
                  <a:close/>
                </a:path>
              </a:pathLst>
            </a:custGeom>
            <a:solidFill>
              <a:schemeClr val="tx2"/>
            </a:solidFill>
            <a:ln>
              <a:noFill/>
            </a:ln>
          </p:spPr>
          <p:txBody>
            <a:bodyPr wrap="square" lIns="72000" tIns="72000" rIns="72000" rtlCol="0">
              <a:noAutofit/>
            </a:bodyPr>
            <a:lstStyle/>
            <a:p>
              <a:r>
                <a:rPr lang="en-GB" sz="1200" b="1" dirty="0" smtClean="0">
                  <a:solidFill>
                    <a:prstClr val="white"/>
                  </a:solidFill>
                </a:rPr>
                <a:t>Education</a:t>
              </a:r>
              <a:endParaRPr lang="en-GB" sz="1200" b="1" dirty="0">
                <a:solidFill>
                  <a:prstClr val="white"/>
                </a:solidFill>
              </a:endParaRPr>
            </a:p>
          </p:txBody>
        </p:sp>
      </p:grpSp>
    </p:spTree>
    <p:extLst>
      <p:ext uri="{BB962C8B-B14F-4D97-AF65-F5344CB8AC3E}">
        <p14:creationId xmlns:p14="http://schemas.microsoft.com/office/powerpoint/2010/main" val="247017481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8" name="Slide Number Placeholder 5"/>
          <p:cNvSpPr>
            <a:spLocks noGrp="1"/>
          </p:cNvSpPr>
          <p:nvPr>
            <p:ph type="sldNum" sz="quarter" idx="4"/>
          </p:nvPr>
        </p:nvSpPr>
        <p:spPr>
          <a:xfrm>
            <a:off x="5904001" y="6336000"/>
            <a:ext cx="6060489" cy="352146"/>
          </a:xfrm>
          <a:custGeom>
            <a:avLst/>
            <a:gdLst>
              <a:gd name="connsiteX0" fmla="*/ 0 w 4545367"/>
              <a:gd name="connsiteY0" fmla="*/ 0 h 343270"/>
              <a:gd name="connsiteX1" fmla="*/ 4545367 w 4545367"/>
              <a:gd name="connsiteY1" fmla="*/ 0 h 343270"/>
              <a:gd name="connsiteX2" fmla="*/ 4545367 w 4545367"/>
              <a:gd name="connsiteY2" fmla="*/ 34327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545367 w 4545367"/>
              <a:gd name="connsiteY2" fmla="*/ 343270 h 343270"/>
              <a:gd name="connsiteX3" fmla="*/ 4184342 w 4545367"/>
              <a:gd name="connsiteY3" fmla="*/ 340310 h 343270"/>
              <a:gd name="connsiteX4" fmla="*/ 0 w 4545367"/>
              <a:gd name="connsiteY4" fmla="*/ 343270 h 343270"/>
              <a:gd name="connsiteX5" fmla="*/ 0 w 4545367"/>
              <a:gd name="connsiteY5"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45367" h="343270">
                <a:moveTo>
                  <a:pt x="0" y="0"/>
                </a:moveTo>
                <a:lnTo>
                  <a:pt x="4545367" y="0"/>
                </a:lnTo>
                <a:cubicBezTo>
                  <a:pt x="4540435" y="371262"/>
                  <a:pt x="4278051" y="336364"/>
                  <a:pt x="4184342" y="340310"/>
                </a:cubicBezTo>
                <a:lnTo>
                  <a:pt x="0" y="343270"/>
                </a:lnTo>
                <a:lnTo>
                  <a:pt x="0" y="0"/>
                </a:lnTo>
                <a:close/>
              </a:path>
            </a:pathLst>
          </a:custGeom>
          <a:gradFill flip="none" rotWithShape="1">
            <a:gsLst>
              <a:gs pos="0">
                <a:schemeClr val="bg2">
                  <a:alpha val="50000"/>
                </a:schemeClr>
              </a:gs>
              <a:gs pos="6000">
                <a:schemeClr val="accent1">
                  <a:tint val="44500"/>
                  <a:satMod val="160000"/>
                  <a:alpha val="50000"/>
                </a:schemeClr>
              </a:gs>
              <a:gs pos="100000">
                <a:schemeClr val="bg1"/>
              </a:gs>
            </a:gsLst>
            <a:lin ang="10800000" scaled="1"/>
            <a:tileRect/>
          </a:gradFill>
        </p:spPr>
        <p:txBody>
          <a:bodyPr vert="horz" lIns="0" tIns="108000" rIns="288000" bIns="0" rtlCol="0" anchor="t" anchorCtr="0">
            <a:noAutofit/>
          </a:bodyPr>
          <a:lstStyle>
            <a:lvl1pPr algn="r">
              <a:defRPr sz="900" b="0">
                <a:solidFill>
                  <a:schemeClr val="tx2"/>
                </a:solidFill>
                <a:latin typeface="Arial" panose="020B0604020202020204" pitchFamily="34" charset="0"/>
                <a:cs typeface="Arial" panose="020B0604020202020204" pitchFamily="34" charset="0"/>
              </a:defRPr>
            </a:lvl1pPr>
          </a:lstStyle>
          <a:p>
            <a:r>
              <a:rPr lang="en-GB" dirty="0" smtClean="0">
                <a:solidFill>
                  <a:srgbClr val="006941"/>
                </a:solidFill>
              </a:rPr>
              <a:t>bcs.org </a:t>
            </a:r>
            <a:r>
              <a:rPr lang="en-GB" dirty="0" smtClean="0">
                <a:solidFill>
                  <a:srgbClr val="006941"/>
                </a:solidFill>
                <a:latin typeface="Arial"/>
                <a:cs typeface="Arial"/>
              </a:rPr>
              <a:t>| </a:t>
            </a:r>
            <a:fld id="{D4F935E4-DB8F-4A13-86B5-B07B5640A265}" type="slidenum">
              <a:rPr lang="en-GB" smtClean="0">
                <a:solidFill>
                  <a:srgbClr val="006941"/>
                </a:solidFill>
              </a:rPr>
              <a:pPr/>
              <a:t>‹#›</a:t>
            </a:fld>
            <a:endParaRPr lang="en-GB" dirty="0">
              <a:solidFill>
                <a:srgbClr val="006941"/>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0000" y="6336000"/>
            <a:ext cx="1707739" cy="377748"/>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4000" y="404665"/>
            <a:ext cx="533400" cy="409575"/>
          </a:xfrm>
          <a:prstGeom prst="rect">
            <a:avLst/>
          </a:prstGeom>
        </p:spPr>
      </p:pic>
      <p:cxnSp>
        <p:nvCxnSpPr>
          <p:cNvPr id="7" name="Straight Connector 6"/>
          <p:cNvCxnSpPr/>
          <p:nvPr userDrawn="1"/>
        </p:nvCxnSpPr>
        <p:spPr>
          <a:xfrm>
            <a:off x="1103445" y="972000"/>
            <a:ext cx="3024000"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17" name="Group 16"/>
          <p:cNvGrpSpPr/>
          <p:nvPr userDrawn="1"/>
        </p:nvGrpSpPr>
        <p:grpSpPr>
          <a:xfrm>
            <a:off x="3162707" y="1319879"/>
            <a:ext cx="5619111" cy="4687863"/>
            <a:chOff x="2372030" y="1319878"/>
            <a:chExt cx="4214333" cy="4687863"/>
          </a:xfrm>
        </p:grpSpPr>
        <p:sp>
          <p:nvSpPr>
            <p:cNvPr id="18" name="TextBox 17"/>
            <p:cNvSpPr txBox="1"/>
            <p:nvPr userDrawn="1"/>
          </p:nvSpPr>
          <p:spPr>
            <a:xfrm>
              <a:off x="5303494" y="1319878"/>
              <a:ext cx="1282869" cy="2772000"/>
            </a:xfrm>
            <a:custGeom>
              <a:avLst/>
              <a:gdLst>
                <a:gd name="connsiteX0" fmla="*/ 0 w 1272369"/>
                <a:gd name="connsiteY0" fmla="*/ 0 h 630238"/>
                <a:gd name="connsiteX1" fmla="*/ 1272369 w 1272369"/>
                <a:gd name="connsiteY1" fmla="*/ 0 h 630238"/>
                <a:gd name="connsiteX2" fmla="*/ 1272369 w 1272369"/>
                <a:gd name="connsiteY2" fmla="*/ 630238 h 630238"/>
                <a:gd name="connsiteX3" fmla="*/ 0 w 1272369"/>
                <a:gd name="connsiteY3" fmla="*/ 630238 h 630238"/>
                <a:gd name="connsiteX4" fmla="*/ 0 w 1272369"/>
                <a:gd name="connsiteY4" fmla="*/ 0 h 630238"/>
                <a:gd name="connsiteX0" fmla="*/ 0 w 1272369"/>
                <a:gd name="connsiteY0" fmla="*/ 0 h 630250"/>
                <a:gd name="connsiteX1" fmla="*/ 1272369 w 1272369"/>
                <a:gd name="connsiteY1" fmla="*/ 0 h 630250"/>
                <a:gd name="connsiteX2" fmla="*/ 1272369 w 1272369"/>
                <a:gd name="connsiteY2" fmla="*/ 630238 h 630250"/>
                <a:gd name="connsiteX3" fmla="*/ 710984 w 1272369"/>
                <a:gd name="connsiteY3" fmla="*/ 630250 h 630250"/>
                <a:gd name="connsiteX4" fmla="*/ 0 w 1272369"/>
                <a:gd name="connsiteY4" fmla="*/ 630238 h 630250"/>
                <a:gd name="connsiteX5" fmla="*/ 0 w 1272369"/>
                <a:gd name="connsiteY5" fmla="*/ 0 h 630250"/>
                <a:gd name="connsiteX0" fmla="*/ 0 w 1272369"/>
                <a:gd name="connsiteY0" fmla="*/ 0 h 630250"/>
                <a:gd name="connsiteX1" fmla="*/ 1272369 w 1272369"/>
                <a:gd name="connsiteY1" fmla="*/ 0 h 630250"/>
                <a:gd name="connsiteX2" fmla="*/ 710984 w 1272369"/>
                <a:gd name="connsiteY2" fmla="*/ 630250 h 630250"/>
                <a:gd name="connsiteX3" fmla="*/ 0 w 1272369"/>
                <a:gd name="connsiteY3" fmla="*/ 630238 h 630250"/>
                <a:gd name="connsiteX4" fmla="*/ 0 w 1272369"/>
                <a:gd name="connsiteY4" fmla="*/ 0 h 630250"/>
                <a:gd name="connsiteX0" fmla="*/ 0 w 1272393"/>
                <a:gd name="connsiteY0" fmla="*/ 0 h 630250"/>
                <a:gd name="connsiteX1" fmla="*/ 1272369 w 1272393"/>
                <a:gd name="connsiteY1" fmla="*/ 0 h 630250"/>
                <a:gd name="connsiteX2" fmla="*/ 710984 w 1272393"/>
                <a:gd name="connsiteY2" fmla="*/ 630250 h 630250"/>
                <a:gd name="connsiteX3" fmla="*/ 0 w 1272393"/>
                <a:gd name="connsiteY3" fmla="*/ 630238 h 630250"/>
                <a:gd name="connsiteX4" fmla="*/ 0 w 1272393"/>
                <a:gd name="connsiteY4" fmla="*/ 0 h 630250"/>
                <a:gd name="connsiteX0" fmla="*/ 0 w 1272424"/>
                <a:gd name="connsiteY0" fmla="*/ 0 h 630250"/>
                <a:gd name="connsiteX1" fmla="*/ 1272369 w 1272424"/>
                <a:gd name="connsiteY1" fmla="*/ 0 h 630250"/>
                <a:gd name="connsiteX2" fmla="*/ 710984 w 1272424"/>
                <a:gd name="connsiteY2" fmla="*/ 630250 h 630250"/>
                <a:gd name="connsiteX3" fmla="*/ 0 w 1272424"/>
                <a:gd name="connsiteY3" fmla="*/ 630238 h 630250"/>
                <a:gd name="connsiteX4" fmla="*/ 0 w 1272424"/>
                <a:gd name="connsiteY4" fmla="*/ 0 h 630250"/>
                <a:gd name="connsiteX0" fmla="*/ 0 w 1272968"/>
                <a:gd name="connsiteY0" fmla="*/ 0 h 630250"/>
                <a:gd name="connsiteX1" fmla="*/ 1272369 w 1272968"/>
                <a:gd name="connsiteY1" fmla="*/ 0 h 630250"/>
                <a:gd name="connsiteX2" fmla="*/ 710984 w 1272968"/>
                <a:gd name="connsiteY2" fmla="*/ 630250 h 630250"/>
                <a:gd name="connsiteX3" fmla="*/ 0 w 1272968"/>
                <a:gd name="connsiteY3" fmla="*/ 630238 h 630250"/>
                <a:gd name="connsiteX4" fmla="*/ 0 w 1272968"/>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817"/>
                <a:gd name="connsiteY0" fmla="*/ 0 h 630250"/>
                <a:gd name="connsiteX1" fmla="*/ 1272369 w 1272817"/>
                <a:gd name="connsiteY1" fmla="*/ 0 h 630250"/>
                <a:gd name="connsiteX2" fmla="*/ 655654 w 1272817"/>
                <a:gd name="connsiteY2" fmla="*/ 630250 h 630250"/>
                <a:gd name="connsiteX3" fmla="*/ 0 w 1272817"/>
                <a:gd name="connsiteY3" fmla="*/ 630238 h 630250"/>
                <a:gd name="connsiteX4" fmla="*/ 0 w 1272817"/>
                <a:gd name="connsiteY4" fmla="*/ 0 h 630250"/>
                <a:gd name="connsiteX0" fmla="*/ 0 w 1272994"/>
                <a:gd name="connsiteY0" fmla="*/ 0 h 630250"/>
                <a:gd name="connsiteX1" fmla="*/ 1272369 w 1272994"/>
                <a:gd name="connsiteY1" fmla="*/ 0 h 630250"/>
                <a:gd name="connsiteX2" fmla="*/ 655654 w 1272994"/>
                <a:gd name="connsiteY2" fmla="*/ 630250 h 630250"/>
                <a:gd name="connsiteX3" fmla="*/ 0 w 1272994"/>
                <a:gd name="connsiteY3" fmla="*/ 630238 h 630250"/>
                <a:gd name="connsiteX4" fmla="*/ 0 w 1272994"/>
                <a:gd name="connsiteY4" fmla="*/ 0 h 630250"/>
                <a:gd name="connsiteX0" fmla="*/ 0 w 1278496"/>
                <a:gd name="connsiteY0" fmla="*/ 0 h 630250"/>
                <a:gd name="connsiteX1" fmla="*/ 1272369 w 1278496"/>
                <a:gd name="connsiteY1" fmla="*/ 0 h 630250"/>
                <a:gd name="connsiteX2" fmla="*/ 655654 w 1278496"/>
                <a:gd name="connsiteY2" fmla="*/ 630250 h 630250"/>
                <a:gd name="connsiteX3" fmla="*/ 0 w 1278496"/>
                <a:gd name="connsiteY3" fmla="*/ 630238 h 630250"/>
                <a:gd name="connsiteX4" fmla="*/ 0 w 1278496"/>
                <a:gd name="connsiteY4" fmla="*/ 0 h 630250"/>
                <a:gd name="connsiteX0" fmla="*/ 0 w 1387063"/>
                <a:gd name="connsiteY0" fmla="*/ 0 h 630250"/>
                <a:gd name="connsiteX1" fmla="*/ 1272369 w 1387063"/>
                <a:gd name="connsiteY1" fmla="*/ 0 h 630250"/>
                <a:gd name="connsiteX2" fmla="*/ 1256995 w 1387063"/>
                <a:gd name="connsiteY2" fmla="*/ 311226 h 630250"/>
                <a:gd name="connsiteX3" fmla="*/ 655654 w 1387063"/>
                <a:gd name="connsiteY3" fmla="*/ 630250 h 630250"/>
                <a:gd name="connsiteX4" fmla="*/ 0 w 1387063"/>
                <a:gd name="connsiteY4" fmla="*/ 630238 h 630250"/>
                <a:gd name="connsiteX5" fmla="*/ 0 w 1387063"/>
                <a:gd name="connsiteY5" fmla="*/ 0 h 630250"/>
                <a:gd name="connsiteX0" fmla="*/ 0 w 1369614"/>
                <a:gd name="connsiteY0" fmla="*/ 0 h 630250"/>
                <a:gd name="connsiteX1" fmla="*/ 1272369 w 1369614"/>
                <a:gd name="connsiteY1" fmla="*/ 0 h 630250"/>
                <a:gd name="connsiteX2" fmla="*/ 1256995 w 1369614"/>
                <a:gd name="connsiteY2" fmla="*/ 311226 h 630250"/>
                <a:gd name="connsiteX3" fmla="*/ 655654 w 1369614"/>
                <a:gd name="connsiteY3" fmla="*/ 630250 h 630250"/>
                <a:gd name="connsiteX4" fmla="*/ 0 w 1369614"/>
                <a:gd name="connsiteY4" fmla="*/ 630238 h 630250"/>
                <a:gd name="connsiteX5" fmla="*/ 0 w 1369614"/>
                <a:gd name="connsiteY5" fmla="*/ 0 h 630250"/>
                <a:gd name="connsiteX0" fmla="*/ 0 w 1278277"/>
                <a:gd name="connsiteY0" fmla="*/ 0 h 630250"/>
                <a:gd name="connsiteX1" fmla="*/ 1272369 w 1278277"/>
                <a:gd name="connsiteY1" fmla="*/ 0 h 630250"/>
                <a:gd name="connsiteX2" fmla="*/ 1256995 w 1278277"/>
                <a:gd name="connsiteY2" fmla="*/ 311226 h 630250"/>
                <a:gd name="connsiteX3" fmla="*/ 655654 w 1278277"/>
                <a:gd name="connsiteY3" fmla="*/ 630250 h 630250"/>
                <a:gd name="connsiteX4" fmla="*/ 0 w 1278277"/>
                <a:gd name="connsiteY4" fmla="*/ 630238 h 630250"/>
                <a:gd name="connsiteX5" fmla="*/ 0 w 1278277"/>
                <a:gd name="connsiteY5" fmla="*/ 0 h 630250"/>
                <a:gd name="connsiteX0" fmla="*/ 0 w 1298782"/>
                <a:gd name="connsiteY0" fmla="*/ 0 h 630250"/>
                <a:gd name="connsiteX1" fmla="*/ 1272369 w 1298782"/>
                <a:gd name="connsiteY1" fmla="*/ 0 h 630250"/>
                <a:gd name="connsiteX2" fmla="*/ 1285570 w 1298782"/>
                <a:gd name="connsiteY2" fmla="*/ 311226 h 630250"/>
                <a:gd name="connsiteX3" fmla="*/ 655654 w 1298782"/>
                <a:gd name="connsiteY3" fmla="*/ 630250 h 630250"/>
                <a:gd name="connsiteX4" fmla="*/ 0 w 1298782"/>
                <a:gd name="connsiteY4" fmla="*/ 630238 h 630250"/>
                <a:gd name="connsiteX5" fmla="*/ 0 w 1298782"/>
                <a:gd name="connsiteY5" fmla="*/ 0 h 630250"/>
                <a:gd name="connsiteX0" fmla="*/ 0 w 1287216"/>
                <a:gd name="connsiteY0" fmla="*/ 0 h 630250"/>
                <a:gd name="connsiteX1" fmla="*/ 1272369 w 1287216"/>
                <a:gd name="connsiteY1" fmla="*/ 0 h 630250"/>
                <a:gd name="connsiteX2" fmla="*/ 1285570 w 1287216"/>
                <a:gd name="connsiteY2" fmla="*/ 311226 h 630250"/>
                <a:gd name="connsiteX3" fmla="*/ 655654 w 1287216"/>
                <a:gd name="connsiteY3" fmla="*/ 630250 h 630250"/>
                <a:gd name="connsiteX4" fmla="*/ 0 w 1287216"/>
                <a:gd name="connsiteY4" fmla="*/ 630238 h 630250"/>
                <a:gd name="connsiteX5" fmla="*/ 0 w 1287216"/>
                <a:gd name="connsiteY5" fmla="*/ 0 h 630250"/>
                <a:gd name="connsiteX0" fmla="*/ 0 w 1287216"/>
                <a:gd name="connsiteY0" fmla="*/ 0 h 630250"/>
                <a:gd name="connsiteX1" fmla="*/ 1272369 w 1287216"/>
                <a:gd name="connsiteY1" fmla="*/ 0 h 630250"/>
                <a:gd name="connsiteX2" fmla="*/ 1285570 w 1287216"/>
                <a:gd name="connsiteY2" fmla="*/ 509634 h 630250"/>
                <a:gd name="connsiteX3" fmla="*/ 655654 w 1287216"/>
                <a:gd name="connsiteY3" fmla="*/ 630250 h 630250"/>
                <a:gd name="connsiteX4" fmla="*/ 0 w 1287216"/>
                <a:gd name="connsiteY4" fmla="*/ 630238 h 630250"/>
                <a:gd name="connsiteX5" fmla="*/ 0 w 1287216"/>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82099"/>
                <a:gd name="connsiteY0" fmla="*/ 0 h 630250"/>
                <a:gd name="connsiteX1" fmla="*/ 1272369 w 1282099"/>
                <a:gd name="connsiteY1" fmla="*/ 0 h 630250"/>
                <a:gd name="connsiteX2" fmla="*/ 1276045 w 1282099"/>
                <a:gd name="connsiteY2" fmla="*/ 511598 h 630250"/>
                <a:gd name="connsiteX3" fmla="*/ 655654 w 1282099"/>
                <a:gd name="connsiteY3" fmla="*/ 630250 h 630250"/>
                <a:gd name="connsiteX4" fmla="*/ 0 w 1282099"/>
                <a:gd name="connsiteY4" fmla="*/ 630238 h 630250"/>
                <a:gd name="connsiteX5" fmla="*/ 0 w 1282099"/>
                <a:gd name="connsiteY5" fmla="*/ 0 h 630250"/>
                <a:gd name="connsiteX0" fmla="*/ 0 w 1295396"/>
                <a:gd name="connsiteY0" fmla="*/ 0 h 630250"/>
                <a:gd name="connsiteX1" fmla="*/ 1272369 w 1295396"/>
                <a:gd name="connsiteY1" fmla="*/ 0 h 630250"/>
                <a:gd name="connsiteX2" fmla="*/ 1289693 w 1295396"/>
                <a:gd name="connsiteY2" fmla="*/ 511598 h 630250"/>
                <a:gd name="connsiteX3" fmla="*/ 655654 w 1295396"/>
                <a:gd name="connsiteY3" fmla="*/ 630250 h 630250"/>
                <a:gd name="connsiteX4" fmla="*/ 0 w 1295396"/>
                <a:gd name="connsiteY4" fmla="*/ 630238 h 630250"/>
                <a:gd name="connsiteX5" fmla="*/ 0 w 1295396"/>
                <a:gd name="connsiteY5" fmla="*/ 0 h 630250"/>
                <a:gd name="connsiteX0" fmla="*/ 0 w 1288743"/>
                <a:gd name="connsiteY0" fmla="*/ 0 h 630250"/>
                <a:gd name="connsiteX1" fmla="*/ 1272369 w 1288743"/>
                <a:gd name="connsiteY1" fmla="*/ 0 h 630250"/>
                <a:gd name="connsiteX2" fmla="*/ 1282869 w 1288743"/>
                <a:gd name="connsiteY2" fmla="*/ 513005 h 630250"/>
                <a:gd name="connsiteX3" fmla="*/ 655654 w 1288743"/>
                <a:gd name="connsiteY3" fmla="*/ 630250 h 630250"/>
                <a:gd name="connsiteX4" fmla="*/ 0 w 1288743"/>
                <a:gd name="connsiteY4" fmla="*/ 630238 h 630250"/>
                <a:gd name="connsiteX5" fmla="*/ 0 w 1288743"/>
                <a:gd name="connsiteY5" fmla="*/ 0 h 630250"/>
                <a:gd name="connsiteX0" fmla="*/ 0 w 1288743"/>
                <a:gd name="connsiteY0" fmla="*/ 0 h 630250"/>
                <a:gd name="connsiteX1" fmla="*/ 1272369 w 1288743"/>
                <a:gd name="connsiteY1" fmla="*/ 0 h 630250"/>
                <a:gd name="connsiteX2" fmla="*/ 1282869 w 1288743"/>
                <a:gd name="connsiteY2" fmla="*/ 515820 h 630250"/>
                <a:gd name="connsiteX3" fmla="*/ 655654 w 1288743"/>
                <a:gd name="connsiteY3" fmla="*/ 630250 h 630250"/>
                <a:gd name="connsiteX4" fmla="*/ 0 w 1288743"/>
                <a:gd name="connsiteY4" fmla="*/ 630238 h 630250"/>
                <a:gd name="connsiteX5" fmla="*/ 0 w 1288743"/>
                <a:gd name="connsiteY5" fmla="*/ 0 h 630250"/>
                <a:gd name="connsiteX0" fmla="*/ 0 w 1282099"/>
                <a:gd name="connsiteY0" fmla="*/ 0 h 630250"/>
                <a:gd name="connsiteX1" fmla="*/ 1272369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72369"/>
                <a:gd name="connsiteY0" fmla="*/ 0 h 630250"/>
                <a:gd name="connsiteX1" fmla="*/ 1272369 w 1272369"/>
                <a:gd name="connsiteY1" fmla="*/ 0 h 630250"/>
                <a:gd name="connsiteX2" fmla="*/ 1262398 w 1272369"/>
                <a:gd name="connsiteY2" fmla="*/ 517227 h 630250"/>
                <a:gd name="connsiteX3" fmla="*/ 655654 w 1272369"/>
                <a:gd name="connsiteY3" fmla="*/ 630250 h 630250"/>
                <a:gd name="connsiteX4" fmla="*/ 0 w 1272369"/>
                <a:gd name="connsiteY4" fmla="*/ 630238 h 630250"/>
                <a:gd name="connsiteX5" fmla="*/ 0 w 1272369"/>
                <a:gd name="connsiteY5" fmla="*/ 0 h 630250"/>
                <a:gd name="connsiteX0" fmla="*/ 0 w 1282099"/>
                <a:gd name="connsiteY0" fmla="*/ 0 h 630250"/>
                <a:gd name="connsiteX1" fmla="*/ 1272369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99665"/>
                <a:gd name="connsiteY0" fmla="*/ 0 h 630250"/>
                <a:gd name="connsiteX1" fmla="*/ 1299665 w 1299665"/>
                <a:gd name="connsiteY1" fmla="*/ 0 h 630250"/>
                <a:gd name="connsiteX2" fmla="*/ 1276045 w 1299665"/>
                <a:gd name="connsiteY2" fmla="*/ 517227 h 630250"/>
                <a:gd name="connsiteX3" fmla="*/ 655654 w 1299665"/>
                <a:gd name="connsiteY3" fmla="*/ 630250 h 630250"/>
                <a:gd name="connsiteX4" fmla="*/ 0 w 1299665"/>
                <a:gd name="connsiteY4" fmla="*/ 630238 h 630250"/>
                <a:gd name="connsiteX5" fmla="*/ 0 w 1299665"/>
                <a:gd name="connsiteY5" fmla="*/ 0 h 630250"/>
                <a:gd name="connsiteX0" fmla="*/ 0 w 1282099"/>
                <a:gd name="connsiteY0" fmla="*/ 0 h 630250"/>
                <a:gd name="connsiteX1" fmla="*/ 1279193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80445"/>
                <a:gd name="connsiteY0" fmla="*/ 0 h 630250"/>
                <a:gd name="connsiteX1" fmla="*/ 1279193 w 1280445"/>
                <a:gd name="connsiteY1" fmla="*/ 0 h 630250"/>
                <a:gd name="connsiteX2" fmla="*/ 1276045 w 1280445"/>
                <a:gd name="connsiteY2" fmla="*/ 517227 h 630250"/>
                <a:gd name="connsiteX3" fmla="*/ 655654 w 1280445"/>
                <a:gd name="connsiteY3" fmla="*/ 630250 h 630250"/>
                <a:gd name="connsiteX4" fmla="*/ 0 w 1280445"/>
                <a:gd name="connsiteY4" fmla="*/ 630238 h 630250"/>
                <a:gd name="connsiteX5" fmla="*/ 0 w 1280445"/>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4"/>
                <a:gd name="connsiteX1" fmla="*/ 1279193 w 1285466"/>
                <a:gd name="connsiteY1" fmla="*/ 0 h 630254"/>
                <a:gd name="connsiteX2" fmla="*/ 1282869 w 1285466"/>
                <a:gd name="connsiteY2" fmla="*/ 515820 h 630254"/>
                <a:gd name="connsiteX3" fmla="*/ 655654 w 1285466"/>
                <a:gd name="connsiteY3" fmla="*/ 630250 h 630254"/>
                <a:gd name="connsiteX4" fmla="*/ 0 w 1285466"/>
                <a:gd name="connsiteY4" fmla="*/ 630238 h 630254"/>
                <a:gd name="connsiteX5" fmla="*/ 0 w 1285466"/>
                <a:gd name="connsiteY5" fmla="*/ 0 h 630254"/>
                <a:gd name="connsiteX0" fmla="*/ 0 w 1285466"/>
                <a:gd name="connsiteY0" fmla="*/ 0 h 630254"/>
                <a:gd name="connsiteX1" fmla="*/ 1279193 w 1285466"/>
                <a:gd name="connsiteY1" fmla="*/ 0 h 630254"/>
                <a:gd name="connsiteX2" fmla="*/ 1282869 w 1285466"/>
                <a:gd name="connsiteY2" fmla="*/ 515820 h 630254"/>
                <a:gd name="connsiteX3" fmla="*/ 655654 w 1285466"/>
                <a:gd name="connsiteY3" fmla="*/ 630250 h 630254"/>
                <a:gd name="connsiteX4" fmla="*/ 0 w 1285466"/>
                <a:gd name="connsiteY4" fmla="*/ 630238 h 630254"/>
                <a:gd name="connsiteX5" fmla="*/ 0 w 1285466"/>
                <a:gd name="connsiteY5" fmla="*/ 0 h 630254"/>
                <a:gd name="connsiteX0" fmla="*/ 0 w 1286152"/>
                <a:gd name="connsiteY0" fmla="*/ 0 h 630253"/>
                <a:gd name="connsiteX1" fmla="*/ 1279193 w 1286152"/>
                <a:gd name="connsiteY1" fmla="*/ 0 h 630253"/>
                <a:gd name="connsiteX2" fmla="*/ 1282869 w 1286152"/>
                <a:gd name="connsiteY2" fmla="*/ 515820 h 630253"/>
                <a:gd name="connsiteX3" fmla="*/ 655654 w 1286152"/>
                <a:gd name="connsiteY3" fmla="*/ 630250 h 630253"/>
                <a:gd name="connsiteX4" fmla="*/ 0 w 1286152"/>
                <a:gd name="connsiteY4" fmla="*/ 630238 h 630253"/>
                <a:gd name="connsiteX5" fmla="*/ 0 w 1286152"/>
                <a:gd name="connsiteY5" fmla="*/ 0 h 630253"/>
                <a:gd name="connsiteX0" fmla="*/ 0 w 1286152"/>
                <a:gd name="connsiteY0" fmla="*/ 0 h 630256"/>
                <a:gd name="connsiteX1" fmla="*/ 1279193 w 1286152"/>
                <a:gd name="connsiteY1" fmla="*/ 0 h 630256"/>
                <a:gd name="connsiteX2" fmla="*/ 1282869 w 1286152"/>
                <a:gd name="connsiteY2" fmla="*/ 528486 h 630256"/>
                <a:gd name="connsiteX3" fmla="*/ 655654 w 1286152"/>
                <a:gd name="connsiteY3" fmla="*/ 630250 h 630256"/>
                <a:gd name="connsiteX4" fmla="*/ 0 w 1286152"/>
                <a:gd name="connsiteY4" fmla="*/ 630238 h 630256"/>
                <a:gd name="connsiteX5" fmla="*/ 0 w 1286152"/>
                <a:gd name="connsiteY5" fmla="*/ 0 h 630256"/>
                <a:gd name="connsiteX0" fmla="*/ 0 w 1285466"/>
                <a:gd name="connsiteY0" fmla="*/ 0 h 630252"/>
                <a:gd name="connsiteX1" fmla="*/ 1279193 w 1285466"/>
                <a:gd name="connsiteY1" fmla="*/ 0 h 630252"/>
                <a:gd name="connsiteX2" fmla="*/ 1282869 w 1285466"/>
                <a:gd name="connsiteY2" fmla="*/ 528486 h 630252"/>
                <a:gd name="connsiteX3" fmla="*/ 655654 w 1285466"/>
                <a:gd name="connsiteY3" fmla="*/ 630250 h 630252"/>
                <a:gd name="connsiteX4" fmla="*/ 0 w 1285466"/>
                <a:gd name="connsiteY4" fmla="*/ 630238 h 630252"/>
                <a:gd name="connsiteX5" fmla="*/ 0 w 1285466"/>
                <a:gd name="connsiteY5" fmla="*/ 0 h 630252"/>
                <a:gd name="connsiteX0" fmla="*/ 0 w 1285466"/>
                <a:gd name="connsiteY0" fmla="*/ 0 h 630252"/>
                <a:gd name="connsiteX1" fmla="*/ 1279193 w 1285466"/>
                <a:gd name="connsiteY1" fmla="*/ 0 h 630252"/>
                <a:gd name="connsiteX2" fmla="*/ 1282869 w 1285466"/>
                <a:gd name="connsiteY2" fmla="*/ 528486 h 630252"/>
                <a:gd name="connsiteX3" fmla="*/ 655654 w 1285466"/>
                <a:gd name="connsiteY3" fmla="*/ 630250 h 630252"/>
                <a:gd name="connsiteX4" fmla="*/ 0 w 1285466"/>
                <a:gd name="connsiteY4" fmla="*/ 630238 h 630252"/>
                <a:gd name="connsiteX5" fmla="*/ 0 w 1285466"/>
                <a:gd name="connsiteY5" fmla="*/ 0 h 630252"/>
                <a:gd name="connsiteX0" fmla="*/ 0 w 1285466"/>
                <a:gd name="connsiteY0" fmla="*/ 0 h 630251"/>
                <a:gd name="connsiteX1" fmla="*/ 1279193 w 1285466"/>
                <a:gd name="connsiteY1" fmla="*/ 0 h 630251"/>
                <a:gd name="connsiteX2" fmla="*/ 1282869 w 1285466"/>
                <a:gd name="connsiteY2" fmla="*/ 528486 h 630251"/>
                <a:gd name="connsiteX3" fmla="*/ 655654 w 1285466"/>
                <a:gd name="connsiteY3" fmla="*/ 630250 h 630251"/>
                <a:gd name="connsiteX4" fmla="*/ 0 w 1285466"/>
                <a:gd name="connsiteY4" fmla="*/ 630238 h 630251"/>
                <a:gd name="connsiteX5" fmla="*/ 0 w 1285466"/>
                <a:gd name="connsiteY5" fmla="*/ 0 h 630251"/>
                <a:gd name="connsiteX0" fmla="*/ 0 w 1292838"/>
                <a:gd name="connsiteY0" fmla="*/ 0 h 630251"/>
                <a:gd name="connsiteX1" fmla="*/ 1279193 w 1292838"/>
                <a:gd name="connsiteY1" fmla="*/ 0 h 630251"/>
                <a:gd name="connsiteX2" fmla="*/ 1291107 w 1292838"/>
                <a:gd name="connsiteY2" fmla="*/ 496205 h 630251"/>
                <a:gd name="connsiteX3" fmla="*/ 655654 w 1292838"/>
                <a:gd name="connsiteY3" fmla="*/ 630250 h 630251"/>
                <a:gd name="connsiteX4" fmla="*/ 0 w 1292838"/>
                <a:gd name="connsiteY4" fmla="*/ 630238 h 630251"/>
                <a:gd name="connsiteX5" fmla="*/ 0 w 1292838"/>
                <a:gd name="connsiteY5" fmla="*/ 0 h 630251"/>
                <a:gd name="connsiteX0" fmla="*/ 0 w 1291107"/>
                <a:gd name="connsiteY0" fmla="*/ 0 h 630251"/>
                <a:gd name="connsiteX1" fmla="*/ 1279193 w 1291107"/>
                <a:gd name="connsiteY1" fmla="*/ 0 h 630251"/>
                <a:gd name="connsiteX2" fmla="*/ 1291107 w 1291107"/>
                <a:gd name="connsiteY2" fmla="*/ 496205 h 630251"/>
                <a:gd name="connsiteX3" fmla="*/ 655654 w 1291107"/>
                <a:gd name="connsiteY3" fmla="*/ 630250 h 630251"/>
                <a:gd name="connsiteX4" fmla="*/ 0 w 1291107"/>
                <a:gd name="connsiteY4" fmla="*/ 630238 h 630251"/>
                <a:gd name="connsiteX5" fmla="*/ 0 w 1291107"/>
                <a:gd name="connsiteY5" fmla="*/ 0 h 630251"/>
                <a:gd name="connsiteX0" fmla="*/ 0 w 1286988"/>
                <a:gd name="connsiteY0" fmla="*/ 0 h 630251"/>
                <a:gd name="connsiteX1" fmla="*/ 1279193 w 1286988"/>
                <a:gd name="connsiteY1" fmla="*/ 0 h 630251"/>
                <a:gd name="connsiteX2" fmla="*/ 1286988 w 1286988"/>
                <a:gd name="connsiteY2" fmla="*/ 500452 h 630251"/>
                <a:gd name="connsiteX3" fmla="*/ 655654 w 1286988"/>
                <a:gd name="connsiteY3" fmla="*/ 630250 h 630251"/>
                <a:gd name="connsiteX4" fmla="*/ 0 w 1286988"/>
                <a:gd name="connsiteY4" fmla="*/ 630238 h 630251"/>
                <a:gd name="connsiteX5" fmla="*/ 0 w 1286988"/>
                <a:gd name="connsiteY5" fmla="*/ 0 h 630251"/>
                <a:gd name="connsiteX0" fmla="*/ 0 w 1295226"/>
                <a:gd name="connsiteY0" fmla="*/ 0 h 630251"/>
                <a:gd name="connsiteX1" fmla="*/ 1279193 w 1295226"/>
                <a:gd name="connsiteY1" fmla="*/ 0 h 630251"/>
                <a:gd name="connsiteX2" fmla="*/ 1295226 w 1295226"/>
                <a:gd name="connsiteY2" fmla="*/ 500452 h 630251"/>
                <a:gd name="connsiteX3" fmla="*/ 655654 w 1295226"/>
                <a:gd name="connsiteY3" fmla="*/ 630250 h 630251"/>
                <a:gd name="connsiteX4" fmla="*/ 0 w 1295226"/>
                <a:gd name="connsiteY4" fmla="*/ 630238 h 630251"/>
                <a:gd name="connsiteX5" fmla="*/ 0 w 1295226"/>
                <a:gd name="connsiteY5" fmla="*/ 0 h 630251"/>
                <a:gd name="connsiteX0" fmla="*/ 0 w 1286988"/>
                <a:gd name="connsiteY0" fmla="*/ 0 h 630251"/>
                <a:gd name="connsiteX1" fmla="*/ 1279193 w 1286988"/>
                <a:gd name="connsiteY1" fmla="*/ 0 h 630251"/>
                <a:gd name="connsiteX2" fmla="*/ 1286988 w 1286988"/>
                <a:gd name="connsiteY2" fmla="*/ 499602 h 630251"/>
                <a:gd name="connsiteX3" fmla="*/ 655654 w 1286988"/>
                <a:gd name="connsiteY3" fmla="*/ 630250 h 630251"/>
                <a:gd name="connsiteX4" fmla="*/ 0 w 1286988"/>
                <a:gd name="connsiteY4" fmla="*/ 630238 h 630251"/>
                <a:gd name="connsiteX5" fmla="*/ 0 w 1286988"/>
                <a:gd name="connsiteY5" fmla="*/ 0 h 630251"/>
                <a:gd name="connsiteX0" fmla="*/ 0 w 1291107"/>
                <a:gd name="connsiteY0" fmla="*/ 0 h 630251"/>
                <a:gd name="connsiteX1" fmla="*/ 1279193 w 1291107"/>
                <a:gd name="connsiteY1" fmla="*/ 0 h 630251"/>
                <a:gd name="connsiteX2" fmla="*/ 1291107 w 1291107"/>
                <a:gd name="connsiteY2" fmla="*/ 498753 h 630251"/>
                <a:gd name="connsiteX3" fmla="*/ 655654 w 1291107"/>
                <a:gd name="connsiteY3" fmla="*/ 630250 h 630251"/>
                <a:gd name="connsiteX4" fmla="*/ 0 w 1291107"/>
                <a:gd name="connsiteY4" fmla="*/ 630238 h 630251"/>
                <a:gd name="connsiteX5" fmla="*/ 0 w 1291107"/>
                <a:gd name="connsiteY5" fmla="*/ 0 h 630251"/>
                <a:gd name="connsiteX0" fmla="*/ 0 w 1303464"/>
                <a:gd name="connsiteY0" fmla="*/ 0 h 630251"/>
                <a:gd name="connsiteX1" fmla="*/ 1279193 w 1303464"/>
                <a:gd name="connsiteY1" fmla="*/ 0 h 630251"/>
                <a:gd name="connsiteX2" fmla="*/ 1303464 w 1303464"/>
                <a:gd name="connsiteY2" fmla="*/ 500452 h 630251"/>
                <a:gd name="connsiteX3" fmla="*/ 655654 w 1303464"/>
                <a:gd name="connsiteY3" fmla="*/ 630250 h 630251"/>
                <a:gd name="connsiteX4" fmla="*/ 0 w 1303464"/>
                <a:gd name="connsiteY4" fmla="*/ 630238 h 630251"/>
                <a:gd name="connsiteX5" fmla="*/ 0 w 1303464"/>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2869" h="630251">
                  <a:moveTo>
                    <a:pt x="0" y="0"/>
                  </a:moveTo>
                  <a:lnTo>
                    <a:pt x="1279193" y="0"/>
                  </a:lnTo>
                  <a:cubicBezTo>
                    <a:pt x="1279142" y="136342"/>
                    <a:pt x="1278048" y="380809"/>
                    <a:pt x="1282869" y="500452"/>
                  </a:cubicBezTo>
                  <a:cubicBezTo>
                    <a:pt x="1282441" y="569436"/>
                    <a:pt x="1247290" y="630560"/>
                    <a:pt x="655654" y="630250"/>
                  </a:cubicBezTo>
                  <a:lnTo>
                    <a:pt x="0" y="630238"/>
                  </a:lnTo>
                  <a:lnTo>
                    <a:pt x="0" y="0"/>
                  </a:lnTo>
                  <a:close/>
                </a:path>
              </a:pathLst>
            </a:custGeom>
            <a:solidFill>
              <a:srgbClr val="E6F0EC"/>
            </a:solidFill>
            <a:ln>
              <a:noFill/>
            </a:ln>
          </p:spPr>
          <p:txBody>
            <a:bodyPr wrap="square" lIns="72000" tIns="756000" rIns="72000" rtlCol="0">
              <a:noAutofit/>
            </a:bodyPr>
            <a:lstStyle/>
            <a:p>
              <a:pPr>
                <a:lnSpc>
                  <a:spcPts val="1200"/>
                </a:lnSpc>
                <a:spcAft>
                  <a:spcPts val="1200"/>
                </a:spcAft>
              </a:pPr>
              <a:r>
                <a:rPr lang="en-GB" sz="1000" b="1" dirty="0" smtClean="0">
                  <a:solidFill>
                    <a:srgbClr val="80B4A0"/>
                  </a:solidFill>
                </a:rPr>
                <a:t>Organisational development   </a:t>
              </a:r>
            </a:p>
            <a:p>
              <a:pPr marL="171450" indent="-171450">
                <a:lnSpc>
                  <a:spcPts val="1200"/>
                </a:lnSpc>
                <a:spcAft>
                  <a:spcPts val="1200"/>
                </a:spcAft>
                <a:buFont typeface="Calibri" panose="020F0502020204030204" pitchFamily="34" charset="0"/>
                <a:buChar char="─"/>
              </a:pPr>
              <a:r>
                <a:rPr lang="en-GB" sz="1000" dirty="0" err="1" smtClean="0">
                  <a:solidFill>
                    <a:srgbClr val="80B4A0"/>
                  </a:solidFill>
                </a:rPr>
                <a:t>SFIA</a:t>
              </a:r>
              <a:r>
                <a:rPr lang="en-GB" sz="1000" b="1" i="1" dirty="0" err="1" smtClean="0">
                  <a:solidFill>
                    <a:srgbClr val="80B4A0"/>
                  </a:solidFill>
                </a:rPr>
                <a:t>plus</a:t>
              </a:r>
              <a:r>
                <a:rPr lang="en-GB" sz="1000" b="1" dirty="0" smtClean="0">
                  <a:solidFill>
                    <a:srgbClr val="80B4A0"/>
                  </a:solidFill>
                </a:rPr>
                <a:t> </a:t>
              </a:r>
            </a:p>
            <a:p>
              <a:pPr marL="171450" indent="-171450">
                <a:lnSpc>
                  <a:spcPts val="1200"/>
                </a:lnSpc>
                <a:spcAft>
                  <a:spcPts val="1200"/>
                </a:spcAft>
                <a:buFont typeface="Calibri" panose="020F0502020204030204" pitchFamily="34" charset="0"/>
                <a:buChar char="─"/>
              </a:pPr>
              <a:r>
                <a:rPr lang="en-GB" sz="1000" dirty="0" smtClean="0">
                  <a:solidFill>
                    <a:srgbClr val="80B4A0"/>
                  </a:solidFill>
                </a:rPr>
                <a:t>Consultancy</a:t>
              </a:r>
              <a:r>
                <a:rPr lang="en-GB" sz="1000" b="1" dirty="0" smtClean="0">
                  <a:solidFill>
                    <a:srgbClr val="80B4A0"/>
                  </a:solidFill>
                </a:rPr>
                <a:t> </a:t>
              </a:r>
            </a:p>
            <a:p>
              <a:pPr>
                <a:lnSpc>
                  <a:spcPts val="1200"/>
                </a:lnSpc>
                <a:spcAft>
                  <a:spcPts val="1200"/>
                </a:spcAft>
              </a:pPr>
              <a:r>
                <a:rPr lang="en-GB" sz="1000" b="1" dirty="0" smtClean="0">
                  <a:solidFill>
                    <a:srgbClr val="80B4A0"/>
                  </a:solidFill>
                </a:rPr>
                <a:t>Change management </a:t>
              </a:r>
            </a:p>
            <a:p>
              <a:pPr>
                <a:lnSpc>
                  <a:spcPts val="1200"/>
                </a:lnSpc>
                <a:spcAft>
                  <a:spcPts val="1200"/>
                </a:spcAft>
              </a:pPr>
              <a:r>
                <a:rPr lang="en-GB" sz="1000" b="1" dirty="0" smtClean="0">
                  <a:solidFill>
                    <a:srgbClr val="80B4A0"/>
                  </a:solidFill>
                </a:rPr>
                <a:t>Organisational membership</a:t>
              </a:r>
            </a:p>
          </p:txBody>
        </p:sp>
        <p:sp>
          <p:nvSpPr>
            <p:cNvPr id="19" name="TextBox 18"/>
            <p:cNvSpPr txBox="1"/>
            <p:nvPr userDrawn="1"/>
          </p:nvSpPr>
          <p:spPr>
            <a:xfrm>
              <a:off x="3849049" y="1327734"/>
              <a:ext cx="1283207" cy="4680007"/>
            </a:xfrm>
            <a:custGeom>
              <a:avLst/>
              <a:gdLst>
                <a:gd name="connsiteX0" fmla="*/ 0 w 1272369"/>
                <a:gd name="connsiteY0" fmla="*/ 0 h 630238"/>
                <a:gd name="connsiteX1" fmla="*/ 1272369 w 1272369"/>
                <a:gd name="connsiteY1" fmla="*/ 0 h 630238"/>
                <a:gd name="connsiteX2" fmla="*/ 1272369 w 1272369"/>
                <a:gd name="connsiteY2" fmla="*/ 630238 h 630238"/>
                <a:gd name="connsiteX3" fmla="*/ 0 w 1272369"/>
                <a:gd name="connsiteY3" fmla="*/ 630238 h 630238"/>
                <a:gd name="connsiteX4" fmla="*/ 0 w 1272369"/>
                <a:gd name="connsiteY4" fmla="*/ 0 h 630238"/>
                <a:gd name="connsiteX0" fmla="*/ 0 w 1272369"/>
                <a:gd name="connsiteY0" fmla="*/ 0 h 630250"/>
                <a:gd name="connsiteX1" fmla="*/ 1272369 w 1272369"/>
                <a:gd name="connsiteY1" fmla="*/ 0 h 630250"/>
                <a:gd name="connsiteX2" fmla="*/ 1272369 w 1272369"/>
                <a:gd name="connsiteY2" fmla="*/ 630238 h 630250"/>
                <a:gd name="connsiteX3" fmla="*/ 710984 w 1272369"/>
                <a:gd name="connsiteY3" fmla="*/ 630250 h 630250"/>
                <a:gd name="connsiteX4" fmla="*/ 0 w 1272369"/>
                <a:gd name="connsiteY4" fmla="*/ 630238 h 630250"/>
                <a:gd name="connsiteX5" fmla="*/ 0 w 1272369"/>
                <a:gd name="connsiteY5" fmla="*/ 0 h 630250"/>
                <a:gd name="connsiteX0" fmla="*/ 0 w 1272369"/>
                <a:gd name="connsiteY0" fmla="*/ 0 h 630250"/>
                <a:gd name="connsiteX1" fmla="*/ 1272369 w 1272369"/>
                <a:gd name="connsiteY1" fmla="*/ 0 h 630250"/>
                <a:gd name="connsiteX2" fmla="*/ 710984 w 1272369"/>
                <a:gd name="connsiteY2" fmla="*/ 630250 h 630250"/>
                <a:gd name="connsiteX3" fmla="*/ 0 w 1272369"/>
                <a:gd name="connsiteY3" fmla="*/ 630238 h 630250"/>
                <a:gd name="connsiteX4" fmla="*/ 0 w 1272369"/>
                <a:gd name="connsiteY4" fmla="*/ 0 h 630250"/>
                <a:gd name="connsiteX0" fmla="*/ 0 w 1272393"/>
                <a:gd name="connsiteY0" fmla="*/ 0 h 630250"/>
                <a:gd name="connsiteX1" fmla="*/ 1272369 w 1272393"/>
                <a:gd name="connsiteY1" fmla="*/ 0 h 630250"/>
                <a:gd name="connsiteX2" fmla="*/ 710984 w 1272393"/>
                <a:gd name="connsiteY2" fmla="*/ 630250 h 630250"/>
                <a:gd name="connsiteX3" fmla="*/ 0 w 1272393"/>
                <a:gd name="connsiteY3" fmla="*/ 630238 h 630250"/>
                <a:gd name="connsiteX4" fmla="*/ 0 w 1272393"/>
                <a:gd name="connsiteY4" fmla="*/ 0 h 630250"/>
                <a:gd name="connsiteX0" fmla="*/ 0 w 1272424"/>
                <a:gd name="connsiteY0" fmla="*/ 0 h 630250"/>
                <a:gd name="connsiteX1" fmla="*/ 1272369 w 1272424"/>
                <a:gd name="connsiteY1" fmla="*/ 0 h 630250"/>
                <a:gd name="connsiteX2" fmla="*/ 710984 w 1272424"/>
                <a:gd name="connsiteY2" fmla="*/ 630250 h 630250"/>
                <a:gd name="connsiteX3" fmla="*/ 0 w 1272424"/>
                <a:gd name="connsiteY3" fmla="*/ 630238 h 630250"/>
                <a:gd name="connsiteX4" fmla="*/ 0 w 1272424"/>
                <a:gd name="connsiteY4" fmla="*/ 0 h 630250"/>
                <a:gd name="connsiteX0" fmla="*/ 0 w 1272968"/>
                <a:gd name="connsiteY0" fmla="*/ 0 h 630250"/>
                <a:gd name="connsiteX1" fmla="*/ 1272369 w 1272968"/>
                <a:gd name="connsiteY1" fmla="*/ 0 h 630250"/>
                <a:gd name="connsiteX2" fmla="*/ 710984 w 1272968"/>
                <a:gd name="connsiteY2" fmla="*/ 630250 h 630250"/>
                <a:gd name="connsiteX3" fmla="*/ 0 w 1272968"/>
                <a:gd name="connsiteY3" fmla="*/ 630238 h 630250"/>
                <a:gd name="connsiteX4" fmla="*/ 0 w 1272968"/>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817"/>
                <a:gd name="connsiteY0" fmla="*/ 0 h 630250"/>
                <a:gd name="connsiteX1" fmla="*/ 1272369 w 1272817"/>
                <a:gd name="connsiteY1" fmla="*/ 0 h 630250"/>
                <a:gd name="connsiteX2" fmla="*/ 655654 w 1272817"/>
                <a:gd name="connsiteY2" fmla="*/ 630250 h 630250"/>
                <a:gd name="connsiteX3" fmla="*/ 0 w 1272817"/>
                <a:gd name="connsiteY3" fmla="*/ 630238 h 630250"/>
                <a:gd name="connsiteX4" fmla="*/ 0 w 1272817"/>
                <a:gd name="connsiteY4" fmla="*/ 0 h 630250"/>
                <a:gd name="connsiteX0" fmla="*/ 0 w 1272994"/>
                <a:gd name="connsiteY0" fmla="*/ 0 h 630250"/>
                <a:gd name="connsiteX1" fmla="*/ 1272369 w 1272994"/>
                <a:gd name="connsiteY1" fmla="*/ 0 h 630250"/>
                <a:gd name="connsiteX2" fmla="*/ 655654 w 1272994"/>
                <a:gd name="connsiteY2" fmla="*/ 630250 h 630250"/>
                <a:gd name="connsiteX3" fmla="*/ 0 w 1272994"/>
                <a:gd name="connsiteY3" fmla="*/ 630238 h 630250"/>
                <a:gd name="connsiteX4" fmla="*/ 0 w 1272994"/>
                <a:gd name="connsiteY4" fmla="*/ 0 h 630250"/>
                <a:gd name="connsiteX0" fmla="*/ 0 w 1278496"/>
                <a:gd name="connsiteY0" fmla="*/ 0 h 630250"/>
                <a:gd name="connsiteX1" fmla="*/ 1272369 w 1278496"/>
                <a:gd name="connsiteY1" fmla="*/ 0 h 630250"/>
                <a:gd name="connsiteX2" fmla="*/ 655654 w 1278496"/>
                <a:gd name="connsiteY2" fmla="*/ 630250 h 630250"/>
                <a:gd name="connsiteX3" fmla="*/ 0 w 1278496"/>
                <a:gd name="connsiteY3" fmla="*/ 630238 h 630250"/>
                <a:gd name="connsiteX4" fmla="*/ 0 w 1278496"/>
                <a:gd name="connsiteY4" fmla="*/ 0 h 630250"/>
                <a:gd name="connsiteX0" fmla="*/ 0 w 1387063"/>
                <a:gd name="connsiteY0" fmla="*/ 0 h 630250"/>
                <a:gd name="connsiteX1" fmla="*/ 1272369 w 1387063"/>
                <a:gd name="connsiteY1" fmla="*/ 0 h 630250"/>
                <a:gd name="connsiteX2" fmla="*/ 1256995 w 1387063"/>
                <a:gd name="connsiteY2" fmla="*/ 311226 h 630250"/>
                <a:gd name="connsiteX3" fmla="*/ 655654 w 1387063"/>
                <a:gd name="connsiteY3" fmla="*/ 630250 h 630250"/>
                <a:gd name="connsiteX4" fmla="*/ 0 w 1387063"/>
                <a:gd name="connsiteY4" fmla="*/ 630238 h 630250"/>
                <a:gd name="connsiteX5" fmla="*/ 0 w 1387063"/>
                <a:gd name="connsiteY5" fmla="*/ 0 h 630250"/>
                <a:gd name="connsiteX0" fmla="*/ 0 w 1369614"/>
                <a:gd name="connsiteY0" fmla="*/ 0 h 630250"/>
                <a:gd name="connsiteX1" fmla="*/ 1272369 w 1369614"/>
                <a:gd name="connsiteY1" fmla="*/ 0 h 630250"/>
                <a:gd name="connsiteX2" fmla="*/ 1256995 w 1369614"/>
                <a:gd name="connsiteY2" fmla="*/ 311226 h 630250"/>
                <a:gd name="connsiteX3" fmla="*/ 655654 w 1369614"/>
                <a:gd name="connsiteY3" fmla="*/ 630250 h 630250"/>
                <a:gd name="connsiteX4" fmla="*/ 0 w 1369614"/>
                <a:gd name="connsiteY4" fmla="*/ 630238 h 630250"/>
                <a:gd name="connsiteX5" fmla="*/ 0 w 1369614"/>
                <a:gd name="connsiteY5" fmla="*/ 0 h 630250"/>
                <a:gd name="connsiteX0" fmla="*/ 0 w 1278277"/>
                <a:gd name="connsiteY0" fmla="*/ 0 h 630250"/>
                <a:gd name="connsiteX1" fmla="*/ 1272369 w 1278277"/>
                <a:gd name="connsiteY1" fmla="*/ 0 h 630250"/>
                <a:gd name="connsiteX2" fmla="*/ 1256995 w 1278277"/>
                <a:gd name="connsiteY2" fmla="*/ 311226 h 630250"/>
                <a:gd name="connsiteX3" fmla="*/ 655654 w 1278277"/>
                <a:gd name="connsiteY3" fmla="*/ 630250 h 630250"/>
                <a:gd name="connsiteX4" fmla="*/ 0 w 1278277"/>
                <a:gd name="connsiteY4" fmla="*/ 630238 h 630250"/>
                <a:gd name="connsiteX5" fmla="*/ 0 w 1278277"/>
                <a:gd name="connsiteY5" fmla="*/ 0 h 630250"/>
                <a:gd name="connsiteX0" fmla="*/ 0 w 1298782"/>
                <a:gd name="connsiteY0" fmla="*/ 0 h 630250"/>
                <a:gd name="connsiteX1" fmla="*/ 1272369 w 1298782"/>
                <a:gd name="connsiteY1" fmla="*/ 0 h 630250"/>
                <a:gd name="connsiteX2" fmla="*/ 1285570 w 1298782"/>
                <a:gd name="connsiteY2" fmla="*/ 311226 h 630250"/>
                <a:gd name="connsiteX3" fmla="*/ 655654 w 1298782"/>
                <a:gd name="connsiteY3" fmla="*/ 630250 h 630250"/>
                <a:gd name="connsiteX4" fmla="*/ 0 w 1298782"/>
                <a:gd name="connsiteY4" fmla="*/ 630238 h 630250"/>
                <a:gd name="connsiteX5" fmla="*/ 0 w 1298782"/>
                <a:gd name="connsiteY5" fmla="*/ 0 h 630250"/>
                <a:gd name="connsiteX0" fmla="*/ 0 w 1287216"/>
                <a:gd name="connsiteY0" fmla="*/ 0 h 630250"/>
                <a:gd name="connsiteX1" fmla="*/ 1272369 w 1287216"/>
                <a:gd name="connsiteY1" fmla="*/ 0 h 630250"/>
                <a:gd name="connsiteX2" fmla="*/ 1285570 w 1287216"/>
                <a:gd name="connsiteY2" fmla="*/ 311226 h 630250"/>
                <a:gd name="connsiteX3" fmla="*/ 655654 w 1287216"/>
                <a:gd name="connsiteY3" fmla="*/ 630250 h 630250"/>
                <a:gd name="connsiteX4" fmla="*/ 0 w 1287216"/>
                <a:gd name="connsiteY4" fmla="*/ 630238 h 630250"/>
                <a:gd name="connsiteX5" fmla="*/ 0 w 1287216"/>
                <a:gd name="connsiteY5" fmla="*/ 0 h 630250"/>
                <a:gd name="connsiteX0" fmla="*/ 0 w 1287216"/>
                <a:gd name="connsiteY0" fmla="*/ 0 h 630250"/>
                <a:gd name="connsiteX1" fmla="*/ 1272369 w 1287216"/>
                <a:gd name="connsiteY1" fmla="*/ 0 h 630250"/>
                <a:gd name="connsiteX2" fmla="*/ 1285570 w 1287216"/>
                <a:gd name="connsiteY2" fmla="*/ 509634 h 630250"/>
                <a:gd name="connsiteX3" fmla="*/ 655654 w 1287216"/>
                <a:gd name="connsiteY3" fmla="*/ 630250 h 630250"/>
                <a:gd name="connsiteX4" fmla="*/ 0 w 1287216"/>
                <a:gd name="connsiteY4" fmla="*/ 630238 h 630250"/>
                <a:gd name="connsiteX5" fmla="*/ 0 w 1287216"/>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82099"/>
                <a:gd name="connsiteY0" fmla="*/ 0 h 630250"/>
                <a:gd name="connsiteX1" fmla="*/ 1272369 w 1282099"/>
                <a:gd name="connsiteY1" fmla="*/ 0 h 630250"/>
                <a:gd name="connsiteX2" fmla="*/ 1276045 w 1282099"/>
                <a:gd name="connsiteY2" fmla="*/ 511598 h 630250"/>
                <a:gd name="connsiteX3" fmla="*/ 655654 w 1282099"/>
                <a:gd name="connsiteY3" fmla="*/ 630250 h 630250"/>
                <a:gd name="connsiteX4" fmla="*/ 0 w 1282099"/>
                <a:gd name="connsiteY4" fmla="*/ 630238 h 630250"/>
                <a:gd name="connsiteX5" fmla="*/ 0 w 1282099"/>
                <a:gd name="connsiteY5" fmla="*/ 0 h 630250"/>
                <a:gd name="connsiteX0" fmla="*/ 0 w 1295396"/>
                <a:gd name="connsiteY0" fmla="*/ 0 h 630250"/>
                <a:gd name="connsiteX1" fmla="*/ 1272369 w 1295396"/>
                <a:gd name="connsiteY1" fmla="*/ 0 h 630250"/>
                <a:gd name="connsiteX2" fmla="*/ 1289693 w 1295396"/>
                <a:gd name="connsiteY2" fmla="*/ 511598 h 630250"/>
                <a:gd name="connsiteX3" fmla="*/ 655654 w 1295396"/>
                <a:gd name="connsiteY3" fmla="*/ 630250 h 630250"/>
                <a:gd name="connsiteX4" fmla="*/ 0 w 1295396"/>
                <a:gd name="connsiteY4" fmla="*/ 630238 h 630250"/>
                <a:gd name="connsiteX5" fmla="*/ 0 w 1295396"/>
                <a:gd name="connsiteY5" fmla="*/ 0 h 630250"/>
                <a:gd name="connsiteX0" fmla="*/ 0 w 1288743"/>
                <a:gd name="connsiteY0" fmla="*/ 0 h 630250"/>
                <a:gd name="connsiteX1" fmla="*/ 1272369 w 1288743"/>
                <a:gd name="connsiteY1" fmla="*/ 0 h 630250"/>
                <a:gd name="connsiteX2" fmla="*/ 1282869 w 1288743"/>
                <a:gd name="connsiteY2" fmla="*/ 513005 h 630250"/>
                <a:gd name="connsiteX3" fmla="*/ 655654 w 1288743"/>
                <a:gd name="connsiteY3" fmla="*/ 630250 h 630250"/>
                <a:gd name="connsiteX4" fmla="*/ 0 w 1288743"/>
                <a:gd name="connsiteY4" fmla="*/ 630238 h 630250"/>
                <a:gd name="connsiteX5" fmla="*/ 0 w 1288743"/>
                <a:gd name="connsiteY5" fmla="*/ 0 h 630250"/>
                <a:gd name="connsiteX0" fmla="*/ 0 w 1288743"/>
                <a:gd name="connsiteY0" fmla="*/ 0 h 630250"/>
                <a:gd name="connsiteX1" fmla="*/ 1272369 w 1288743"/>
                <a:gd name="connsiteY1" fmla="*/ 0 h 630250"/>
                <a:gd name="connsiteX2" fmla="*/ 1282869 w 1288743"/>
                <a:gd name="connsiteY2" fmla="*/ 515820 h 630250"/>
                <a:gd name="connsiteX3" fmla="*/ 655654 w 1288743"/>
                <a:gd name="connsiteY3" fmla="*/ 630250 h 630250"/>
                <a:gd name="connsiteX4" fmla="*/ 0 w 1288743"/>
                <a:gd name="connsiteY4" fmla="*/ 630238 h 630250"/>
                <a:gd name="connsiteX5" fmla="*/ 0 w 1288743"/>
                <a:gd name="connsiteY5" fmla="*/ 0 h 630250"/>
                <a:gd name="connsiteX0" fmla="*/ 0 w 1282099"/>
                <a:gd name="connsiteY0" fmla="*/ 0 h 630250"/>
                <a:gd name="connsiteX1" fmla="*/ 1272369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72369"/>
                <a:gd name="connsiteY0" fmla="*/ 0 h 630250"/>
                <a:gd name="connsiteX1" fmla="*/ 1272369 w 1272369"/>
                <a:gd name="connsiteY1" fmla="*/ 0 h 630250"/>
                <a:gd name="connsiteX2" fmla="*/ 1262398 w 1272369"/>
                <a:gd name="connsiteY2" fmla="*/ 517227 h 630250"/>
                <a:gd name="connsiteX3" fmla="*/ 655654 w 1272369"/>
                <a:gd name="connsiteY3" fmla="*/ 630250 h 630250"/>
                <a:gd name="connsiteX4" fmla="*/ 0 w 1272369"/>
                <a:gd name="connsiteY4" fmla="*/ 630238 h 630250"/>
                <a:gd name="connsiteX5" fmla="*/ 0 w 1272369"/>
                <a:gd name="connsiteY5" fmla="*/ 0 h 630250"/>
                <a:gd name="connsiteX0" fmla="*/ 0 w 1282099"/>
                <a:gd name="connsiteY0" fmla="*/ 0 h 630250"/>
                <a:gd name="connsiteX1" fmla="*/ 1272369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99665"/>
                <a:gd name="connsiteY0" fmla="*/ 0 h 630250"/>
                <a:gd name="connsiteX1" fmla="*/ 1299665 w 1299665"/>
                <a:gd name="connsiteY1" fmla="*/ 0 h 630250"/>
                <a:gd name="connsiteX2" fmla="*/ 1276045 w 1299665"/>
                <a:gd name="connsiteY2" fmla="*/ 517227 h 630250"/>
                <a:gd name="connsiteX3" fmla="*/ 655654 w 1299665"/>
                <a:gd name="connsiteY3" fmla="*/ 630250 h 630250"/>
                <a:gd name="connsiteX4" fmla="*/ 0 w 1299665"/>
                <a:gd name="connsiteY4" fmla="*/ 630238 h 630250"/>
                <a:gd name="connsiteX5" fmla="*/ 0 w 1299665"/>
                <a:gd name="connsiteY5" fmla="*/ 0 h 630250"/>
                <a:gd name="connsiteX0" fmla="*/ 0 w 1282099"/>
                <a:gd name="connsiteY0" fmla="*/ 0 h 630250"/>
                <a:gd name="connsiteX1" fmla="*/ 1279193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80445"/>
                <a:gd name="connsiteY0" fmla="*/ 0 h 630250"/>
                <a:gd name="connsiteX1" fmla="*/ 1279193 w 1280445"/>
                <a:gd name="connsiteY1" fmla="*/ 0 h 630250"/>
                <a:gd name="connsiteX2" fmla="*/ 1276045 w 1280445"/>
                <a:gd name="connsiteY2" fmla="*/ 517227 h 630250"/>
                <a:gd name="connsiteX3" fmla="*/ 655654 w 1280445"/>
                <a:gd name="connsiteY3" fmla="*/ 630250 h 630250"/>
                <a:gd name="connsiteX4" fmla="*/ 0 w 1280445"/>
                <a:gd name="connsiteY4" fmla="*/ 630238 h 630250"/>
                <a:gd name="connsiteX5" fmla="*/ 0 w 1280445"/>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4"/>
                <a:gd name="connsiteX1" fmla="*/ 1279193 w 1285466"/>
                <a:gd name="connsiteY1" fmla="*/ 0 h 630254"/>
                <a:gd name="connsiteX2" fmla="*/ 1282869 w 1285466"/>
                <a:gd name="connsiteY2" fmla="*/ 515820 h 630254"/>
                <a:gd name="connsiteX3" fmla="*/ 655654 w 1285466"/>
                <a:gd name="connsiteY3" fmla="*/ 630250 h 630254"/>
                <a:gd name="connsiteX4" fmla="*/ 0 w 1285466"/>
                <a:gd name="connsiteY4" fmla="*/ 630238 h 630254"/>
                <a:gd name="connsiteX5" fmla="*/ 0 w 1285466"/>
                <a:gd name="connsiteY5" fmla="*/ 0 h 630254"/>
                <a:gd name="connsiteX0" fmla="*/ 0 w 1285466"/>
                <a:gd name="connsiteY0" fmla="*/ 0 h 630254"/>
                <a:gd name="connsiteX1" fmla="*/ 1279193 w 1285466"/>
                <a:gd name="connsiteY1" fmla="*/ 0 h 630254"/>
                <a:gd name="connsiteX2" fmla="*/ 1282869 w 1285466"/>
                <a:gd name="connsiteY2" fmla="*/ 515820 h 630254"/>
                <a:gd name="connsiteX3" fmla="*/ 655654 w 1285466"/>
                <a:gd name="connsiteY3" fmla="*/ 630250 h 630254"/>
                <a:gd name="connsiteX4" fmla="*/ 0 w 1285466"/>
                <a:gd name="connsiteY4" fmla="*/ 630238 h 630254"/>
                <a:gd name="connsiteX5" fmla="*/ 0 w 1285466"/>
                <a:gd name="connsiteY5" fmla="*/ 0 h 630254"/>
                <a:gd name="connsiteX0" fmla="*/ 0 w 1286152"/>
                <a:gd name="connsiteY0" fmla="*/ 0 h 630253"/>
                <a:gd name="connsiteX1" fmla="*/ 1279193 w 1286152"/>
                <a:gd name="connsiteY1" fmla="*/ 0 h 630253"/>
                <a:gd name="connsiteX2" fmla="*/ 1282869 w 1286152"/>
                <a:gd name="connsiteY2" fmla="*/ 515820 h 630253"/>
                <a:gd name="connsiteX3" fmla="*/ 655654 w 1286152"/>
                <a:gd name="connsiteY3" fmla="*/ 630250 h 630253"/>
                <a:gd name="connsiteX4" fmla="*/ 0 w 1286152"/>
                <a:gd name="connsiteY4" fmla="*/ 630238 h 630253"/>
                <a:gd name="connsiteX5" fmla="*/ 0 w 1286152"/>
                <a:gd name="connsiteY5" fmla="*/ 0 h 630253"/>
                <a:gd name="connsiteX0" fmla="*/ 0 w 1286152"/>
                <a:gd name="connsiteY0" fmla="*/ 0 h 630256"/>
                <a:gd name="connsiteX1" fmla="*/ 1279193 w 1286152"/>
                <a:gd name="connsiteY1" fmla="*/ 0 h 630256"/>
                <a:gd name="connsiteX2" fmla="*/ 1282869 w 1286152"/>
                <a:gd name="connsiteY2" fmla="*/ 528486 h 630256"/>
                <a:gd name="connsiteX3" fmla="*/ 655654 w 1286152"/>
                <a:gd name="connsiteY3" fmla="*/ 630250 h 630256"/>
                <a:gd name="connsiteX4" fmla="*/ 0 w 1286152"/>
                <a:gd name="connsiteY4" fmla="*/ 630238 h 630256"/>
                <a:gd name="connsiteX5" fmla="*/ 0 w 1286152"/>
                <a:gd name="connsiteY5" fmla="*/ 0 h 630256"/>
                <a:gd name="connsiteX0" fmla="*/ 0 w 1285466"/>
                <a:gd name="connsiteY0" fmla="*/ 0 h 630252"/>
                <a:gd name="connsiteX1" fmla="*/ 1279193 w 1285466"/>
                <a:gd name="connsiteY1" fmla="*/ 0 h 630252"/>
                <a:gd name="connsiteX2" fmla="*/ 1282869 w 1285466"/>
                <a:gd name="connsiteY2" fmla="*/ 528486 h 630252"/>
                <a:gd name="connsiteX3" fmla="*/ 655654 w 1285466"/>
                <a:gd name="connsiteY3" fmla="*/ 630250 h 630252"/>
                <a:gd name="connsiteX4" fmla="*/ 0 w 1285466"/>
                <a:gd name="connsiteY4" fmla="*/ 630238 h 630252"/>
                <a:gd name="connsiteX5" fmla="*/ 0 w 1285466"/>
                <a:gd name="connsiteY5" fmla="*/ 0 h 630252"/>
                <a:gd name="connsiteX0" fmla="*/ 0 w 1285466"/>
                <a:gd name="connsiteY0" fmla="*/ 0 h 630252"/>
                <a:gd name="connsiteX1" fmla="*/ 1279193 w 1285466"/>
                <a:gd name="connsiteY1" fmla="*/ 0 h 630252"/>
                <a:gd name="connsiteX2" fmla="*/ 1282869 w 1285466"/>
                <a:gd name="connsiteY2" fmla="*/ 528486 h 630252"/>
                <a:gd name="connsiteX3" fmla="*/ 655654 w 1285466"/>
                <a:gd name="connsiteY3" fmla="*/ 630250 h 630252"/>
                <a:gd name="connsiteX4" fmla="*/ 0 w 1285466"/>
                <a:gd name="connsiteY4" fmla="*/ 630238 h 630252"/>
                <a:gd name="connsiteX5" fmla="*/ 0 w 1285466"/>
                <a:gd name="connsiteY5" fmla="*/ 0 h 630252"/>
                <a:gd name="connsiteX0" fmla="*/ 0 w 1285466"/>
                <a:gd name="connsiteY0" fmla="*/ 0 h 630251"/>
                <a:gd name="connsiteX1" fmla="*/ 1279193 w 1285466"/>
                <a:gd name="connsiteY1" fmla="*/ 0 h 630251"/>
                <a:gd name="connsiteX2" fmla="*/ 1282869 w 1285466"/>
                <a:gd name="connsiteY2" fmla="*/ 528486 h 630251"/>
                <a:gd name="connsiteX3" fmla="*/ 655654 w 1285466"/>
                <a:gd name="connsiteY3" fmla="*/ 630250 h 630251"/>
                <a:gd name="connsiteX4" fmla="*/ 0 w 1285466"/>
                <a:gd name="connsiteY4" fmla="*/ 630238 h 630251"/>
                <a:gd name="connsiteX5" fmla="*/ 0 w 1285466"/>
                <a:gd name="connsiteY5" fmla="*/ 0 h 630251"/>
                <a:gd name="connsiteX0" fmla="*/ 0 w 1292838"/>
                <a:gd name="connsiteY0" fmla="*/ 0 h 630251"/>
                <a:gd name="connsiteX1" fmla="*/ 1279193 w 1292838"/>
                <a:gd name="connsiteY1" fmla="*/ 0 h 630251"/>
                <a:gd name="connsiteX2" fmla="*/ 1291107 w 1292838"/>
                <a:gd name="connsiteY2" fmla="*/ 496205 h 630251"/>
                <a:gd name="connsiteX3" fmla="*/ 655654 w 1292838"/>
                <a:gd name="connsiteY3" fmla="*/ 630250 h 630251"/>
                <a:gd name="connsiteX4" fmla="*/ 0 w 1292838"/>
                <a:gd name="connsiteY4" fmla="*/ 630238 h 630251"/>
                <a:gd name="connsiteX5" fmla="*/ 0 w 1292838"/>
                <a:gd name="connsiteY5" fmla="*/ 0 h 630251"/>
                <a:gd name="connsiteX0" fmla="*/ 0 w 1291107"/>
                <a:gd name="connsiteY0" fmla="*/ 0 h 630251"/>
                <a:gd name="connsiteX1" fmla="*/ 1279193 w 1291107"/>
                <a:gd name="connsiteY1" fmla="*/ 0 h 630251"/>
                <a:gd name="connsiteX2" fmla="*/ 1291107 w 1291107"/>
                <a:gd name="connsiteY2" fmla="*/ 496205 h 630251"/>
                <a:gd name="connsiteX3" fmla="*/ 655654 w 1291107"/>
                <a:gd name="connsiteY3" fmla="*/ 630250 h 630251"/>
                <a:gd name="connsiteX4" fmla="*/ 0 w 1291107"/>
                <a:gd name="connsiteY4" fmla="*/ 630238 h 630251"/>
                <a:gd name="connsiteX5" fmla="*/ 0 w 1291107"/>
                <a:gd name="connsiteY5" fmla="*/ 0 h 630251"/>
                <a:gd name="connsiteX0" fmla="*/ 0 w 1286988"/>
                <a:gd name="connsiteY0" fmla="*/ 0 h 630251"/>
                <a:gd name="connsiteX1" fmla="*/ 1279193 w 1286988"/>
                <a:gd name="connsiteY1" fmla="*/ 0 h 630251"/>
                <a:gd name="connsiteX2" fmla="*/ 1286988 w 1286988"/>
                <a:gd name="connsiteY2" fmla="*/ 500452 h 630251"/>
                <a:gd name="connsiteX3" fmla="*/ 655654 w 1286988"/>
                <a:gd name="connsiteY3" fmla="*/ 630250 h 630251"/>
                <a:gd name="connsiteX4" fmla="*/ 0 w 1286988"/>
                <a:gd name="connsiteY4" fmla="*/ 630238 h 630251"/>
                <a:gd name="connsiteX5" fmla="*/ 0 w 1286988"/>
                <a:gd name="connsiteY5" fmla="*/ 0 h 630251"/>
                <a:gd name="connsiteX0" fmla="*/ 0 w 1295226"/>
                <a:gd name="connsiteY0" fmla="*/ 0 h 630251"/>
                <a:gd name="connsiteX1" fmla="*/ 1279193 w 1295226"/>
                <a:gd name="connsiteY1" fmla="*/ 0 h 630251"/>
                <a:gd name="connsiteX2" fmla="*/ 1295226 w 1295226"/>
                <a:gd name="connsiteY2" fmla="*/ 500452 h 630251"/>
                <a:gd name="connsiteX3" fmla="*/ 655654 w 1295226"/>
                <a:gd name="connsiteY3" fmla="*/ 630250 h 630251"/>
                <a:gd name="connsiteX4" fmla="*/ 0 w 1295226"/>
                <a:gd name="connsiteY4" fmla="*/ 630238 h 630251"/>
                <a:gd name="connsiteX5" fmla="*/ 0 w 1295226"/>
                <a:gd name="connsiteY5" fmla="*/ 0 h 630251"/>
                <a:gd name="connsiteX0" fmla="*/ 0 w 1286988"/>
                <a:gd name="connsiteY0" fmla="*/ 0 h 630251"/>
                <a:gd name="connsiteX1" fmla="*/ 1279193 w 1286988"/>
                <a:gd name="connsiteY1" fmla="*/ 0 h 630251"/>
                <a:gd name="connsiteX2" fmla="*/ 1286988 w 1286988"/>
                <a:gd name="connsiteY2" fmla="*/ 499602 h 630251"/>
                <a:gd name="connsiteX3" fmla="*/ 655654 w 1286988"/>
                <a:gd name="connsiteY3" fmla="*/ 630250 h 630251"/>
                <a:gd name="connsiteX4" fmla="*/ 0 w 1286988"/>
                <a:gd name="connsiteY4" fmla="*/ 630238 h 630251"/>
                <a:gd name="connsiteX5" fmla="*/ 0 w 1286988"/>
                <a:gd name="connsiteY5" fmla="*/ 0 h 630251"/>
                <a:gd name="connsiteX0" fmla="*/ 0 w 1291107"/>
                <a:gd name="connsiteY0" fmla="*/ 0 h 630251"/>
                <a:gd name="connsiteX1" fmla="*/ 1279193 w 1291107"/>
                <a:gd name="connsiteY1" fmla="*/ 0 h 630251"/>
                <a:gd name="connsiteX2" fmla="*/ 1291107 w 1291107"/>
                <a:gd name="connsiteY2" fmla="*/ 498753 h 630251"/>
                <a:gd name="connsiteX3" fmla="*/ 655654 w 1291107"/>
                <a:gd name="connsiteY3" fmla="*/ 630250 h 630251"/>
                <a:gd name="connsiteX4" fmla="*/ 0 w 1291107"/>
                <a:gd name="connsiteY4" fmla="*/ 630238 h 630251"/>
                <a:gd name="connsiteX5" fmla="*/ 0 w 1291107"/>
                <a:gd name="connsiteY5" fmla="*/ 0 h 630251"/>
                <a:gd name="connsiteX0" fmla="*/ 0 w 1303464"/>
                <a:gd name="connsiteY0" fmla="*/ 0 h 630251"/>
                <a:gd name="connsiteX1" fmla="*/ 1279193 w 1303464"/>
                <a:gd name="connsiteY1" fmla="*/ 0 h 630251"/>
                <a:gd name="connsiteX2" fmla="*/ 1303464 w 1303464"/>
                <a:gd name="connsiteY2" fmla="*/ 500452 h 630251"/>
                <a:gd name="connsiteX3" fmla="*/ 655654 w 1303464"/>
                <a:gd name="connsiteY3" fmla="*/ 630250 h 630251"/>
                <a:gd name="connsiteX4" fmla="*/ 0 w 1303464"/>
                <a:gd name="connsiteY4" fmla="*/ 630238 h 630251"/>
                <a:gd name="connsiteX5" fmla="*/ 0 w 1303464"/>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 name="connsiteX0" fmla="*/ 0 w 1291577"/>
                <a:gd name="connsiteY0" fmla="*/ 0 h 630251"/>
                <a:gd name="connsiteX1" fmla="*/ 1279193 w 1291577"/>
                <a:gd name="connsiteY1" fmla="*/ 0 h 630251"/>
                <a:gd name="connsiteX2" fmla="*/ 1291577 w 1291577"/>
                <a:gd name="connsiteY2" fmla="*/ 522735 h 630251"/>
                <a:gd name="connsiteX3" fmla="*/ 655654 w 1291577"/>
                <a:gd name="connsiteY3" fmla="*/ 630250 h 630251"/>
                <a:gd name="connsiteX4" fmla="*/ 0 w 1291577"/>
                <a:gd name="connsiteY4" fmla="*/ 630238 h 630251"/>
                <a:gd name="connsiteX5" fmla="*/ 0 w 1291577"/>
                <a:gd name="connsiteY5" fmla="*/ 0 h 630251"/>
                <a:gd name="connsiteX0" fmla="*/ 0 w 1291577"/>
                <a:gd name="connsiteY0" fmla="*/ 0 h 630251"/>
                <a:gd name="connsiteX1" fmla="*/ 1279193 w 1291577"/>
                <a:gd name="connsiteY1" fmla="*/ 0 h 630251"/>
                <a:gd name="connsiteX2" fmla="*/ 1291577 w 1291577"/>
                <a:gd name="connsiteY2" fmla="*/ 522735 h 630251"/>
                <a:gd name="connsiteX3" fmla="*/ 655654 w 1291577"/>
                <a:gd name="connsiteY3" fmla="*/ 630250 h 630251"/>
                <a:gd name="connsiteX4" fmla="*/ 0 w 1291577"/>
                <a:gd name="connsiteY4" fmla="*/ 630238 h 630251"/>
                <a:gd name="connsiteX5" fmla="*/ 0 w 1291577"/>
                <a:gd name="connsiteY5" fmla="*/ 0 h 630251"/>
                <a:gd name="connsiteX0" fmla="*/ 0 w 1300286"/>
                <a:gd name="connsiteY0" fmla="*/ 0 h 630251"/>
                <a:gd name="connsiteX1" fmla="*/ 1279193 w 1300286"/>
                <a:gd name="connsiteY1" fmla="*/ 0 h 630251"/>
                <a:gd name="connsiteX2" fmla="*/ 1300286 w 1300286"/>
                <a:gd name="connsiteY2" fmla="*/ 522735 h 630251"/>
                <a:gd name="connsiteX3" fmla="*/ 655654 w 1300286"/>
                <a:gd name="connsiteY3" fmla="*/ 630250 h 630251"/>
                <a:gd name="connsiteX4" fmla="*/ 0 w 1300286"/>
                <a:gd name="connsiteY4" fmla="*/ 630238 h 630251"/>
                <a:gd name="connsiteX5" fmla="*/ 0 w 1300286"/>
                <a:gd name="connsiteY5" fmla="*/ 0 h 630251"/>
                <a:gd name="connsiteX0" fmla="*/ 0 w 1282869"/>
                <a:gd name="connsiteY0" fmla="*/ 0 h 630251"/>
                <a:gd name="connsiteX1" fmla="*/ 1279193 w 1282869"/>
                <a:gd name="connsiteY1" fmla="*/ 0 h 630251"/>
                <a:gd name="connsiteX2" fmla="*/ 1282869 w 1282869"/>
                <a:gd name="connsiteY2" fmla="*/ 523908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23908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23908 h 630251"/>
                <a:gd name="connsiteX3" fmla="*/ 655654 w 1282869"/>
                <a:gd name="connsiteY3" fmla="*/ 630250 h 630251"/>
                <a:gd name="connsiteX4" fmla="*/ 0 w 1282869"/>
                <a:gd name="connsiteY4" fmla="*/ 630238 h 630251"/>
                <a:gd name="connsiteX5" fmla="*/ 0 w 1282869"/>
                <a:gd name="connsiteY5" fmla="*/ 0 h 630251"/>
                <a:gd name="connsiteX0" fmla="*/ 0 w 1283207"/>
                <a:gd name="connsiteY0" fmla="*/ 0 h 630252"/>
                <a:gd name="connsiteX1" fmla="*/ 1279193 w 1283207"/>
                <a:gd name="connsiteY1" fmla="*/ 0 h 630252"/>
                <a:gd name="connsiteX2" fmla="*/ 1282869 w 1283207"/>
                <a:gd name="connsiteY2" fmla="*/ 523908 h 630252"/>
                <a:gd name="connsiteX3" fmla="*/ 655654 w 1283207"/>
                <a:gd name="connsiteY3" fmla="*/ 630250 h 630252"/>
                <a:gd name="connsiteX4" fmla="*/ 0 w 1283207"/>
                <a:gd name="connsiteY4" fmla="*/ 630238 h 630252"/>
                <a:gd name="connsiteX5" fmla="*/ 0 w 1283207"/>
                <a:gd name="connsiteY5" fmla="*/ 0 h 630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3207" h="630252">
                  <a:moveTo>
                    <a:pt x="0" y="0"/>
                  </a:moveTo>
                  <a:lnTo>
                    <a:pt x="1279193" y="0"/>
                  </a:lnTo>
                  <a:cubicBezTo>
                    <a:pt x="1279142" y="136342"/>
                    <a:pt x="1278048" y="404265"/>
                    <a:pt x="1282869" y="523908"/>
                  </a:cubicBezTo>
                  <a:cubicBezTo>
                    <a:pt x="1287757" y="596335"/>
                    <a:pt x="1247290" y="630560"/>
                    <a:pt x="655654" y="630250"/>
                  </a:cubicBezTo>
                  <a:lnTo>
                    <a:pt x="0" y="630238"/>
                  </a:lnTo>
                  <a:lnTo>
                    <a:pt x="0" y="0"/>
                  </a:lnTo>
                  <a:close/>
                </a:path>
              </a:pathLst>
            </a:custGeom>
            <a:solidFill>
              <a:srgbClr val="E6F0EC"/>
            </a:solidFill>
            <a:ln>
              <a:noFill/>
            </a:ln>
          </p:spPr>
          <p:txBody>
            <a:bodyPr wrap="square" lIns="72000" tIns="756000" rIns="72000" rtlCol="0">
              <a:noAutofit/>
            </a:bodyPr>
            <a:lstStyle/>
            <a:p>
              <a:pPr>
                <a:lnSpc>
                  <a:spcPts val="1200"/>
                </a:lnSpc>
                <a:spcAft>
                  <a:spcPts val="1200"/>
                </a:spcAft>
              </a:pPr>
              <a:r>
                <a:rPr lang="en-GB" sz="1000" b="1" dirty="0" smtClean="0">
                  <a:solidFill>
                    <a:srgbClr val="80B4A0"/>
                  </a:solidFill>
                </a:rPr>
                <a:t>Business analysis </a:t>
              </a:r>
            </a:p>
            <a:p>
              <a:pPr>
                <a:lnSpc>
                  <a:spcPts val="1200"/>
                </a:lnSpc>
                <a:spcAft>
                  <a:spcPts val="1200"/>
                </a:spcAft>
              </a:pPr>
              <a:r>
                <a:rPr lang="en-GB" sz="1000" b="1" dirty="0" smtClean="0">
                  <a:solidFill>
                    <a:srgbClr val="80B4A0"/>
                  </a:solidFill>
                </a:rPr>
                <a:t>Agile </a:t>
              </a:r>
            </a:p>
            <a:p>
              <a:pPr>
                <a:lnSpc>
                  <a:spcPts val="1200"/>
                </a:lnSpc>
                <a:spcAft>
                  <a:spcPts val="1200"/>
                </a:spcAft>
              </a:pPr>
              <a:r>
                <a:rPr lang="en-GB" sz="1000" b="1" dirty="0" smtClean="0">
                  <a:solidFill>
                    <a:srgbClr val="80B4A0"/>
                  </a:solidFill>
                </a:rPr>
                <a:t>Project management </a:t>
              </a:r>
            </a:p>
            <a:p>
              <a:pPr>
                <a:lnSpc>
                  <a:spcPts val="1200"/>
                </a:lnSpc>
                <a:spcAft>
                  <a:spcPts val="1200"/>
                </a:spcAft>
              </a:pPr>
              <a:r>
                <a:rPr lang="en-GB" sz="1000" b="1" dirty="0" smtClean="0">
                  <a:solidFill>
                    <a:srgbClr val="80B4A0"/>
                  </a:solidFill>
                </a:rPr>
                <a:t>Security &amp; IT governance </a:t>
              </a:r>
            </a:p>
            <a:p>
              <a:pPr>
                <a:lnSpc>
                  <a:spcPts val="1200"/>
                </a:lnSpc>
                <a:spcAft>
                  <a:spcPts val="1200"/>
                </a:spcAft>
              </a:pPr>
              <a:r>
                <a:rPr lang="en-GB" sz="1000" b="1" dirty="0" smtClean="0">
                  <a:solidFill>
                    <a:srgbClr val="80B4A0"/>
                  </a:solidFill>
                </a:rPr>
                <a:t>Software testing </a:t>
              </a:r>
            </a:p>
            <a:p>
              <a:pPr>
                <a:lnSpc>
                  <a:spcPts val="1200"/>
                </a:lnSpc>
                <a:spcAft>
                  <a:spcPts val="1200"/>
                </a:spcAft>
              </a:pPr>
              <a:r>
                <a:rPr lang="en-GB" sz="1000" b="1" dirty="0" smtClean="0">
                  <a:solidFill>
                    <a:srgbClr val="80B4A0"/>
                  </a:solidFill>
                </a:rPr>
                <a:t>Solutions development </a:t>
              </a:r>
            </a:p>
            <a:p>
              <a:pPr>
                <a:lnSpc>
                  <a:spcPts val="1200"/>
                </a:lnSpc>
                <a:spcAft>
                  <a:spcPts val="1200"/>
                </a:spcAft>
              </a:pPr>
              <a:r>
                <a:rPr lang="en-GB" sz="1000" b="1" dirty="0" smtClean="0">
                  <a:solidFill>
                    <a:srgbClr val="80B4A0"/>
                  </a:solidFill>
                </a:rPr>
                <a:t>Service management </a:t>
              </a:r>
            </a:p>
            <a:p>
              <a:pPr>
                <a:lnSpc>
                  <a:spcPts val="1200"/>
                </a:lnSpc>
                <a:spcAft>
                  <a:spcPts val="1200"/>
                </a:spcAft>
              </a:pPr>
              <a:r>
                <a:rPr lang="en-GB" sz="1000" b="1" dirty="0" smtClean="0">
                  <a:solidFill>
                    <a:srgbClr val="80B4A0"/>
                  </a:solidFill>
                </a:rPr>
                <a:t>Architecture </a:t>
              </a:r>
            </a:p>
            <a:p>
              <a:pPr>
                <a:lnSpc>
                  <a:spcPts val="1200"/>
                </a:lnSpc>
                <a:spcAft>
                  <a:spcPts val="1200"/>
                </a:spcAft>
              </a:pPr>
              <a:r>
                <a:rPr lang="en-GB" sz="1000" b="1" dirty="0" smtClean="0">
                  <a:solidFill>
                    <a:srgbClr val="80B4A0"/>
                  </a:solidFill>
                </a:rPr>
                <a:t>IS Consultancy </a:t>
              </a:r>
            </a:p>
            <a:p>
              <a:pPr>
                <a:lnSpc>
                  <a:spcPts val="1200"/>
                </a:lnSpc>
                <a:spcAft>
                  <a:spcPts val="1200"/>
                </a:spcAft>
              </a:pPr>
              <a:r>
                <a:rPr lang="en-GB" sz="1000" b="1" dirty="0" smtClean="0">
                  <a:solidFill>
                    <a:srgbClr val="80B4A0"/>
                  </a:solidFill>
                </a:rPr>
                <a:t>Data centre management &amp; Green IT</a:t>
              </a:r>
            </a:p>
          </p:txBody>
        </p:sp>
        <p:sp>
          <p:nvSpPr>
            <p:cNvPr id="20" name="TextBox 19"/>
            <p:cNvSpPr txBox="1"/>
            <p:nvPr userDrawn="1"/>
          </p:nvSpPr>
          <p:spPr>
            <a:xfrm>
              <a:off x="2372030" y="1319878"/>
              <a:ext cx="1282869" cy="3055909"/>
            </a:xfrm>
            <a:custGeom>
              <a:avLst/>
              <a:gdLst>
                <a:gd name="connsiteX0" fmla="*/ 0 w 1272369"/>
                <a:gd name="connsiteY0" fmla="*/ 0 h 630238"/>
                <a:gd name="connsiteX1" fmla="*/ 1272369 w 1272369"/>
                <a:gd name="connsiteY1" fmla="*/ 0 h 630238"/>
                <a:gd name="connsiteX2" fmla="*/ 1272369 w 1272369"/>
                <a:gd name="connsiteY2" fmla="*/ 630238 h 630238"/>
                <a:gd name="connsiteX3" fmla="*/ 0 w 1272369"/>
                <a:gd name="connsiteY3" fmla="*/ 630238 h 630238"/>
                <a:gd name="connsiteX4" fmla="*/ 0 w 1272369"/>
                <a:gd name="connsiteY4" fmla="*/ 0 h 630238"/>
                <a:gd name="connsiteX0" fmla="*/ 0 w 1272369"/>
                <a:gd name="connsiteY0" fmla="*/ 0 h 630250"/>
                <a:gd name="connsiteX1" fmla="*/ 1272369 w 1272369"/>
                <a:gd name="connsiteY1" fmla="*/ 0 h 630250"/>
                <a:gd name="connsiteX2" fmla="*/ 1272369 w 1272369"/>
                <a:gd name="connsiteY2" fmla="*/ 630238 h 630250"/>
                <a:gd name="connsiteX3" fmla="*/ 710984 w 1272369"/>
                <a:gd name="connsiteY3" fmla="*/ 630250 h 630250"/>
                <a:gd name="connsiteX4" fmla="*/ 0 w 1272369"/>
                <a:gd name="connsiteY4" fmla="*/ 630238 h 630250"/>
                <a:gd name="connsiteX5" fmla="*/ 0 w 1272369"/>
                <a:gd name="connsiteY5" fmla="*/ 0 h 630250"/>
                <a:gd name="connsiteX0" fmla="*/ 0 w 1272369"/>
                <a:gd name="connsiteY0" fmla="*/ 0 h 630250"/>
                <a:gd name="connsiteX1" fmla="*/ 1272369 w 1272369"/>
                <a:gd name="connsiteY1" fmla="*/ 0 h 630250"/>
                <a:gd name="connsiteX2" fmla="*/ 710984 w 1272369"/>
                <a:gd name="connsiteY2" fmla="*/ 630250 h 630250"/>
                <a:gd name="connsiteX3" fmla="*/ 0 w 1272369"/>
                <a:gd name="connsiteY3" fmla="*/ 630238 h 630250"/>
                <a:gd name="connsiteX4" fmla="*/ 0 w 1272369"/>
                <a:gd name="connsiteY4" fmla="*/ 0 h 630250"/>
                <a:gd name="connsiteX0" fmla="*/ 0 w 1272393"/>
                <a:gd name="connsiteY0" fmla="*/ 0 h 630250"/>
                <a:gd name="connsiteX1" fmla="*/ 1272369 w 1272393"/>
                <a:gd name="connsiteY1" fmla="*/ 0 h 630250"/>
                <a:gd name="connsiteX2" fmla="*/ 710984 w 1272393"/>
                <a:gd name="connsiteY2" fmla="*/ 630250 h 630250"/>
                <a:gd name="connsiteX3" fmla="*/ 0 w 1272393"/>
                <a:gd name="connsiteY3" fmla="*/ 630238 h 630250"/>
                <a:gd name="connsiteX4" fmla="*/ 0 w 1272393"/>
                <a:gd name="connsiteY4" fmla="*/ 0 h 630250"/>
                <a:gd name="connsiteX0" fmla="*/ 0 w 1272424"/>
                <a:gd name="connsiteY0" fmla="*/ 0 h 630250"/>
                <a:gd name="connsiteX1" fmla="*/ 1272369 w 1272424"/>
                <a:gd name="connsiteY1" fmla="*/ 0 h 630250"/>
                <a:gd name="connsiteX2" fmla="*/ 710984 w 1272424"/>
                <a:gd name="connsiteY2" fmla="*/ 630250 h 630250"/>
                <a:gd name="connsiteX3" fmla="*/ 0 w 1272424"/>
                <a:gd name="connsiteY3" fmla="*/ 630238 h 630250"/>
                <a:gd name="connsiteX4" fmla="*/ 0 w 1272424"/>
                <a:gd name="connsiteY4" fmla="*/ 0 h 630250"/>
                <a:gd name="connsiteX0" fmla="*/ 0 w 1272968"/>
                <a:gd name="connsiteY0" fmla="*/ 0 h 630250"/>
                <a:gd name="connsiteX1" fmla="*/ 1272369 w 1272968"/>
                <a:gd name="connsiteY1" fmla="*/ 0 h 630250"/>
                <a:gd name="connsiteX2" fmla="*/ 710984 w 1272968"/>
                <a:gd name="connsiteY2" fmla="*/ 630250 h 630250"/>
                <a:gd name="connsiteX3" fmla="*/ 0 w 1272968"/>
                <a:gd name="connsiteY3" fmla="*/ 630238 h 630250"/>
                <a:gd name="connsiteX4" fmla="*/ 0 w 1272968"/>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817"/>
                <a:gd name="connsiteY0" fmla="*/ 0 h 630250"/>
                <a:gd name="connsiteX1" fmla="*/ 1272369 w 1272817"/>
                <a:gd name="connsiteY1" fmla="*/ 0 h 630250"/>
                <a:gd name="connsiteX2" fmla="*/ 655654 w 1272817"/>
                <a:gd name="connsiteY2" fmla="*/ 630250 h 630250"/>
                <a:gd name="connsiteX3" fmla="*/ 0 w 1272817"/>
                <a:gd name="connsiteY3" fmla="*/ 630238 h 630250"/>
                <a:gd name="connsiteX4" fmla="*/ 0 w 1272817"/>
                <a:gd name="connsiteY4" fmla="*/ 0 h 630250"/>
                <a:gd name="connsiteX0" fmla="*/ 0 w 1272994"/>
                <a:gd name="connsiteY0" fmla="*/ 0 h 630250"/>
                <a:gd name="connsiteX1" fmla="*/ 1272369 w 1272994"/>
                <a:gd name="connsiteY1" fmla="*/ 0 h 630250"/>
                <a:gd name="connsiteX2" fmla="*/ 655654 w 1272994"/>
                <a:gd name="connsiteY2" fmla="*/ 630250 h 630250"/>
                <a:gd name="connsiteX3" fmla="*/ 0 w 1272994"/>
                <a:gd name="connsiteY3" fmla="*/ 630238 h 630250"/>
                <a:gd name="connsiteX4" fmla="*/ 0 w 1272994"/>
                <a:gd name="connsiteY4" fmla="*/ 0 h 630250"/>
                <a:gd name="connsiteX0" fmla="*/ 0 w 1278496"/>
                <a:gd name="connsiteY0" fmla="*/ 0 h 630250"/>
                <a:gd name="connsiteX1" fmla="*/ 1272369 w 1278496"/>
                <a:gd name="connsiteY1" fmla="*/ 0 h 630250"/>
                <a:gd name="connsiteX2" fmla="*/ 655654 w 1278496"/>
                <a:gd name="connsiteY2" fmla="*/ 630250 h 630250"/>
                <a:gd name="connsiteX3" fmla="*/ 0 w 1278496"/>
                <a:gd name="connsiteY3" fmla="*/ 630238 h 630250"/>
                <a:gd name="connsiteX4" fmla="*/ 0 w 1278496"/>
                <a:gd name="connsiteY4" fmla="*/ 0 h 630250"/>
                <a:gd name="connsiteX0" fmla="*/ 0 w 1387063"/>
                <a:gd name="connsiteY0" fmla="*/ 0 h 630250"/>
                <a:gd name="connsiteX1" fmla="*/ 1272369 w 1387063"/>
                <a:gd name="connsiteY1" fmla="*/ 0 h 630250"/>
                <a:gd name="connsiteX2" fmla="*/ 1256995 w 1387063"/>
                <a:gd name="connsiteY2" fmla="*/ 311226 h 630250"/>
                <a:gd name="connsiteX3" fmla="*/ 655654 w 1387063"/>
                <a:gd name="connsiteY3" fmla="*/ 630250 h 630250"/>
                <a:gd name="connsiteX4" fmla="*/ 0 w 1387063"/>
                <a:gd name="connsiteY4" fmla="*/ 630238 h 630250"/>
                <a:gd name="connsiteX5" fmla="*/ 0 w 1387063"/>
                <a:gd name="connsiteY5" fmla="*/ 0 h 630250"/>
                <a:gd name="connsiteX0" fmla="*/ 0 w 1369614"/>
                <a:gd name="connsiteY0" fmla="*/ 0 h 630250"/>
                <a:gd name="connsiteX1" fmla="*/ 1272369 w 1369614"/>
                <a:gd name="connsiteY1" fmla="*/ 0 h 630250"/>
                <a:gd name="connsiteX2" fmla="*/ 1256995 w 1369614"/>
                <a:gd name="connsiteY2" fmla="*/ 311226 h 630250"/>
                <a:gd name="connsiteX3" fmla="*/ 655654 w 1369614"/>
                <a:gd name="connsiteY3" fmla="*/ 630250 h 630250"/>
                <a:gd name="connsiteX4" fmla="*/ 0 w 1369614"/>
                <a:gd name="connsiteY4" fmla="*/ 630238 h 630250"/>
                <a:gd name="connsiteX5" fmla="*/ 0 w 1369614"/>
                <a:gd name="connsiteY5" fmla="*/ 0 h 630250"/>
                <a:gd name="connsiteX0" fmla="*/ 0 w 1278277"/>
                <a:gd name="connsiteY0" fmla="*/ 0 h 630250"/>
                <a:gd name="connsiteX1" fmla="*/ 1272369 w 1278277"/>
                <a:gd name="connsiteY1" fmla="*/ 0 h 630250"/>
                <a:gd name="connsiteX2" fmla="*/ 1256995 w 1278277"/>
                <a:gd name="connsiteY2" fmla="*/ 311226 h 630250"/>
                <a:gd name="connsiteX3" fmla="*/ 655654 w 1278277"/>
                <a:gd name="connsiteY3" fmla="*/ 630250 h 630250"/>
                <a:gd name="connsiteX4" fmla="*/ 0 w 1278277"/>
                <a:gd name="connsiteY4" fmla="*/ 630238 h 630250"/>
                <a:gd name="connsiteX5" fmla="*/ 0 w 1278277"/>
                <a:gd name="connsiteY5" fmla="*/ 0 h 630250"/>
                <a:gd name="connsiteX0" fmla="*/ 0 w 1298782"/>
                <a:gd name="connsiteY0" fmla="*/ 0 h 630250"/>
                <a:gd name="connsiteX1" fmla="*/ 1272369 w 1298782"/>
                <a:gd name="connsiteY1" fmla="*/ 0 h 630250"/>
                <a:gd name="connsiteX2" fmla="*/ 1285570 w 1298782"/>
                <a:gd name="connsiteY2" fmla="*/ 311226 h 630250"/>
                <a:gd name="connsiteX3" fmla="*/ 655654 w 1298782"/>
                <a:gd name="connsiteY3" fmla="*/ 630250 h 630250"/>
                <a:gd name="connsiteX4" fmla="*/ 0 w 1298782"/>
                <a:gd name="connsiteY4" fmla="*/ 630238 h 630250"/>
                <a:gd name="connsiteX5" fmla="*/ 0 w 1298782"/>
                <a:gd name="connsiteY5" fmla="*/ 0 h 630250"/>
                <a:gd name="connsiteX0" fmla="*/ 0 w 1287216"/>
                <a:gd name="connsiteY0" fmla="*/ 0 h 630250"/>
                <a:gd name="connsiteX1" fmla="*/ 1272369 w 1287216"/>
                <a:gd name="connsiteY1" fmla="*/ 0 h 630250"/>
                <a:gd name="connsiteX2" fmla="*/ 1285570 w 1287216"/>
                <a:gd name="connsiteY2" fmla="*/ 311226 h 630250"/>
                <a:gd name="connsiteX3" fmla="*/ 655654 w 1287216"/>
                <a:gd name="connsiteY3" fmla="*/ 630250 h 630250"/>
                <a:gd name="connsiteX4" fmla="*/ 0 w 1287216"/>
                <a:gd name="connsiteY4" fmla="*/ 630238 h 630250"/>
                <a:gd name="connsiteX5" fmla="*/ 0 w 1287216"/>
                <a:gd name="connsiteY5" fmla="*/ 0 h 630250"/>
                <a:gd name="connsiteX0" fmla="*/ 0 w 1287216"/>
                <a:gd name="connsiteY0" fmla="*/ 0 h 630250"/>
                <a:gd name="connsiteX1" fmla="*/ 1272369 w 1287216"/>
                <a:gd name="connsiteY1" fmla="*/ 0 h 630250"/>
                <a:gd name="connsiteX2" fmla="*/ 1285570 w 1287216"/>
                <a:gd name="connsiteY2" fmla="*/ 509634 h 630250"/>
                <a:gd name="connsiteX3" fmla="*/ 655654 w 1287216"/>
                <a:gd name="connsiteY3" fmla="*/ 630250 h 630250"/>
                <a:gd name="connsiteX4" fmla="*/ 0 w 1287216"/>
                <a:gd name="connsiteY4" fmla="*/ 630238 h 630250"/>
                <a:gd name="connsiteX5" fmla="*/ 0 w 1287216"/>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82099"/>
                <a:gd name="connsiteY0" fmla="*/ 0 h 630250"/>
                <a:gd name="connsiteX1" fmla="*/ 1272369 w 1282099"/>
                <a:gd name="connsiteY1" fmla="*/ 0 h 630250"/>
                <a:gd name="connsiteX2" fmla="*/ 1276045 w 1282099"/>
                <a:gd name="connsiteY2" fmla="*/ 511598 h 630250"/>
                <a:gd name="connsiteX3" fmla="*/ 655654 w 1282099"/>
                <a:gd name="connsiteY3" fmla="*/ 630250 h 630250"/>
                <a:gd name="connsiteX4" fmla="*/ 0 w 1282099"/>
                <a:gd name="connsiteY4" fmla="*/ 630238 h 630250"/>
                <a:gd name="connsiteX5" fmla="*/ 0 w 1282099"/>
                <a:gd name="connsiteY5" fmla="*/ 0 h 630250"/>
                <a:gd name="connsiteX0" fmla="*/ 0 w 1295396"/>
                <a:gd name="connsiteY0" fmla="*/ 0 h 630250"/>
                <a:gd name="connsiteX1" fmla="*/ 1272369 w 1295396"/>
                <a:gd name="connsiteY1" fmla="*/ 0 h 630250"/>
                <a:gd name="connsiteX2" fmla="*/ 1289693 w 1295396"/>
                <a:gd name="connsiteY2" fmla="*/ 511598 h 630250"/>
                <a:gd name="connsiteX3" fmla="*/ 655654 w 1295396"/>
                <a:gd name="connsiteY3" fmla="*/ 630250 h 630250"/>
                <a:gd name="connsiteX4" fmla="*/ 0 w 1295396"/>
                <a:gd name="connsiteY4" fmla="*/ 630238 h 630250"/>
                <a:gd name="connsiteX5" fmla="*/ 0 w 1295396"/>
                <a:gd name="connsiteY5" fmla="*/ 0 h 630250"/>
                <a:gd name="connsiteX0" fmla="*/ 0 w 1288743"/>
                <a:gd name="connsiteY0" fmla="*/ 0 h 630250"/>
                <a:gd name="connsiteX1" fmla="*/ 1272369 w 1288743"/>
                <a:gd name="connsiteY1" fmla="*/ 0 h 630250"/>
                <a:gd name="connsiteX2" fmla="*/ 1282869 w 1288743"/>
                <a:gd name="connsiteY2" fmla="*/ 513005 h 630250"/>
                <a:gd name="connsiteX3" fmla="*/ 655654 w 1288743"/>
                <a:gd name="connsiteY3" fmla="*/ 630250 h 630250"/>
                <a:gd name="connsiteX4" fmla="*/ 0 w 1288743"/>
                <a:gd name="connsiteY4" fmla="*/ 630238 h 630250"/>
                <a:gd name="connsiteX5" fmla="*/ 0 w 1288743"/>
                <a:gd name="connsiteY5" fmla="*/ 0 h 630250"/>
                <a:gd name="connsiteX0" fmla="*/ 0 w 1288743"/>
                <a:gd name="connsiteY0" fmla="*/ 0 h 630250"/>
                <a:gd name="connsiteX1" fmla="*/ 1272369 w 1288743"/>
                <a:gd name="connsiteY1" fmla="*/ 0 h 630250"/>
                <a:gd name="connsiteX2" fmla="*/ 1282869 w 1288743"/>
                <a:gd name="connsiteY2" fmla="*/ 515820 h 630250"/>
                <a:gd name="connsiteX3" fmla="*/ 655654 w 1288743"/>
                <a:gd name="connsiteY3" fmla="*/ 630250 h 630250"/>
                <a:gd name="connsiteX4" fmla="*/ 0 w 1288743"/>
                <a:gd name="connsiteY4" fmla="*/ 630238 h 630250"/>
                <a:gd name="connsiteX5" fmla="*/ 0 w 1288743"/>
                <a:gd name="connsiteY5" fmla="*/ 0 h 630250"/>
                <a:gd name="connsiteX0" fmla="*/ 0 w 1282099"/>
                <a:gd name="connsiteY0" fmla="*/ 0 h 630250"/>
                <a:gd name="connsiteX1" fmla="*/ 1272369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72369"/>
                <a:gd name="connsiteY0" fmla="*/ 0 h 630250"/>
                <a:gd name="connsiteX1" fmla="*/ 1272369 w 1272369"/>
                <a:gd name="connsiteY1" fmla="*/ 0 h 630250"/>
                <a:gd name="connsiteX2" fmla="*/ 1262398 w 1272369"/>
                <a:gd name="connsiteY2" fmla="*/ 517227 h 630250"/>
                <a:gd name="connsiteX3" fmla="*/ 655654 w 1272369"/>
                <a:gd name="connsiteY3" fmla="*/ 630250 h 630250"/>
                <a:gd name="connsiteX4" fmla="*/ 0 w 1272369"/>
                <a:gd name="connsiteY4" fmla="*/ 630238 h 630250"/>
                <a:gd name="connsiteX5" fmla="*/ 0 w 1272369"/>
                <a:gd name="connsiteY5" fmla="*/ 0 h 630250"/>
                <a:gd name="connsiteX0" fmla="*/ 0 w 1282099"/>
                <a:gd name="connsiteY0" fmla="*/ 0 h 630250"/>
                <a:gd name="connsiteX1" fmla="*/ 1272369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99665"/>
                <a:gd name="connsiteY0" fmla="*/ 0 h 630250"/>
                <a:gd name="connsiteX1" fmla="*/ 1299665 w 1299665"/>
                <a:gd name="connsiteY1" fmla="*/ 0 h 630250"/>
                <a:gd name="connsiteX2" fmla="*/ 1276045 w 1299665"/>
                <a:gd name="connsiteY2" fmla="*/ 517227 h 630250"/>
                <a:gd name="connsiteX3" fmla="*/ 655654 w 1299665"/>
                <a:gd name="connsiteY3" fmla="*/ 630250 h 630250"/>
                <a:gd name="connsiteX4" fmla="*/ 0 w 1299665"/>
                <a:gd name="connsiteY4" fmla="*/ 630238 h 630250"/>
                <a:gd name="connsiteX5" fmla="*/ 0 w 1299665"/>
                <a:gd name="connsiteY5" fmla="*/ 0 h 630250"/>
                <a:gd name="connsiteX0" fmla="*/ 0 w 1282099"/>
                <a:gd name="connsiteY0" fmla="*/ 0 h 630250"/>
                <a:gd name="connsiteX1" fmla="*/ 1279193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80445"/>
                <a:gd name="connsiteY0" fmla="*/ 0 h 630250"/>
                <a:gd name="connsiteX1" fmla="*/ 1279193 w 1280445"/>
                <a:gd name="connsiteY1" fmla="*/ 0 h 630250"/>
                <a:gd name="connsiteX2" fmla="*/ 1276045 w 1280445"/>
                <a:gd name="connsiteY2" fmla="*/ 517227 h 630250"/>
                <a:gd name="connsiteX3" fmla="*/ 655654 w 1280445"/>
                <a:gd name="connsiteY3" fmla="*/ 630250 h 630250"/>
                <a:gd name="connsiteX4" fmla="*/ 0 w 1280445"/>
                <a:gd name="connsiteY4" fmla="*/ 630238 h 630250"/>
                <a:gd name="connsiteX5" fmla="*/ 0 w 1280445"/>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4"/>
                <a:gd name="connsiteX1" fmla="*/ 1279193 w 1285466"/>
                <a:gd name="connsiteY1" fmla="*/ 0 h 630254"/>
                <a:gd name="connsiteX2" fmla="*/ 1282869 w 1285466"/>
                <a:gd name="connsiteY2" fmla="*/ 515820 h 630254"/>
                <a:gd name="connsiteX3" fmla="*/ 655654 w 1285466"/>
                <a:gd name="connsiteY3" fmla="*/ 630250 h 630254"/>
                <a:gd name="connsiteX4" fmla="*/ 0 w 1285466"/>
                <a:gd name="connsiteY4" fmla="*/ 630238 h 630254"/>
                <a:gd name="connsiteX5" fmla="*/ 0 w 1285466"/>
                <a:gd name="connsiteY5" fmla="*/ 0 h 630254"/>
                <a:gd name="connsiteX0" fmla="*/ 0 w 1285466"/>
                <a:gd name="connsiteY0" fmla="*/ 0 h 630254"/>
                <a:gd name="connsiteX1" fmla="*/ 1279193 w 1285466"/>
                <a:gd name="connsiteY1" fmla="*/ 0 h 630254"/>
                <a:gd name="connsiteX2" fmla="*/ 1282869 w 1285466"/>
                <a:gd name="connsiteY2" fmla="*/ 515820 h 630254"/>
                <a:gd name="connsiteX3" fmla="*/ 655654 w 1285466"/>
                <a:gd name="connsiteY3" fmla="*/ 630250 h 630254"/>
                <a:gd name="connsiteX4" fmla="*/ 0 w 1285466"/>
                <a:gd name="connsiteY4" fmla="*/ 630238 h 630254"/>
                <a:gd name="connsiteX5" fmla="*/ 0 w 1285466"/>
                <a:gd name="connsiteY5" fmla="*/ 0 h 630254"/>
                <a:gd name="connsiteX0" fmla="*/ 0 w 1286152"/>
                <a:gd name="connsiteY0" fmla="*/ 0 h 630253"/>
                <a:gd name="connsiteX1" fmla="*/ 1279193 w 1286152"/>
                <a:gd name="connsiteY1" fmla="*/ 0 h 630253"/>
                <a:gd name="connsiteX2" fmla="*/ 1282869 w 1286152"/>
                <a:gd name="connsiteY2" fmla="*/ 515820 h 630253"/>
                <a:gd name="connsiteX3" fmla="*/ 655654 w 1286152"/>
                <a:gd name="connsiteY3" fmla="*/ 630250 h 630253"/>
                <a:gd name="connsiteX4" fmla="*/ 0 w 1286152"/>
                <a:gd name="connsiteY4" fmla="*/ 630238 h 630253"/>
                <a:gd name="connsiteX5" fmla="*/ 0 w 1286152"/>
                <a:gd name="connsiteY5" fmla="*/ 0 h 630253"/>
                <a:gd name="connsiteX0" fmla="*/ 0 w 1286152"/>
                <a:gd name="connsiteY0" fmla="*/ 0 h 630256"/>
                <a:gd name="connsiteX1" fmla="*/ 1279193 w 1286152"/>
                <a:gd name="connsiteY1" fmla="*/ 0 h 630256"/>
                <a:gd name="connsiteX2" fmla="*/ 1282869 w 1286152"/>
                <a:gd name="connsiteY2" fmla="*/ 528486 h 630256"/>
                <a:gd name="connsiteX3" fmla="*/ 655654 w 1286152"/>
                <a:gd name="connsiteY3" fmla="*/ 630250 h 630256"/>
                <a:gd name="connsiteX4" fmla="*/ 0 w 1286152"/>
                <a:gd name="connsiteY4" fmla="*/ 630238 h 630256"/>
                <a:gd name="connsiteX5" fmla="*/ 0 w 1286152"/>
                <a:gd name="connsiteY5" fmla="*/ 0 h 630256"/>
                <a:gd name="connsiteX0" fmla="*/ 0 w 1285466"/>
                <a:gd name="connsiteY0" fmla="*/ 0 h 630252"/>
                <a:gd name="connsiteX1" fmla="*/ 1279193 w 1285466"/>
                <a:gd name="connsiteY1" fmla="*/ 0 h 630252"/>
                <a:gd name="connsiteX2" fmla="*/ 1282869 w 1285466"/>
                <a:gd name="connsiteY2" fmla="*/ 528486 h 630252"/>
                <a:gd name="connsiteX3" fmla="*/ 655654 w 1285466"/>
                <a:gd name="connsiteY3" fmla="*/ 630250 h 630252"/>
                <a:gd name="connsiteX4" fmla="*/ 0 w 1285466"/>
                <a:gd name="connsiteY4" fmla="*/ 630238 h 630252"/>
                <a:gd name="connsiteX5" fmla="*/ 0 w 1285466"/>
                <a:gd name="connsiteY5" fmla="*/ 0 h 630252"/>
                <a:gd name="connsiteX0" fmla="*/ 0 w 1285466"/>
                <a:gd name="connsiteY0" fmla="*/ 0 h 630252"/>
                <a:gd name="connsiteX1" fmla="*/ 1279193 w 1285466"/>
                <a:gd name="connsiteY1" fmla="*/ 0 h 630252"/>
                <a:gd name="connsiteX2" fmla="*/ 1282869 w 1285466"/>
                <a:gd name="connsiteY2" fmla="*/ 528486 h 630252"/>
                <a:gd name="connsiteX3" fmla="*/ 655654 w 1285466"/>
                <a:gd name="connsiteY3" fmla="*/ 630250 h 630252"/>
                <a:gd name="connsiteX4" fmla="*/ 0 w 1285466"/>
                <a:gd name="connsiteY4" fmla="*/ 630238 h 630252"/>
                <a:gd name="connsiteX5" fmla="*/ 0 w 1285466"/>
                <a:gd name="connsiteY5" fmla="*/ 0 h 630252"/>
                <a:gd name="connsiteX0" fmla="*/ 0 w 1285466"/>
                <a:gd name="connsiteY0" fmla="*/ 0 h 630251"/>
                <a:gd name="connsiteX1" fmla="*/ 1279193 w 1285466"/>
                <a:gd name="connsiteY1" fmla="*/ 0 h 630251"/>
                <a:gd name="connsiteX2" fmla="*/ 1282869 w 1285466"/>
                <a:gd name="connsiteY2" fmla="*/ 528486 h 630251"/>
                <a:gd name="connsiteX3" fmla="*/ 655654 w 1285466"/>
                <a:gd name="connsiteY3" fmla="*/ 630250 h 630251"/>
                <a:gd name="connsiteX4" fmla="*/ 0 w 1285466"/>
                <a:gd name="connsiteY4" fmla="*/ 630238 h 630251"/>
                <a:gd name="connsiteX5" fmla="*/ 0 w 1285466"/>
                <a:gd name="connsiteY5" fmla="*/ 0 h 630251"/>
                <a:gd name="connsiteX0" fmla="*/ 0 w 1292838"/>
                <a:gd name="connsiteY0" fmla="*/ 0 h 630251"/>
                <a:gd name="connsiteX1" fmla="*/ 1279193 w 1292838"/>
                <a:gd name="connsiteY1" fmla="*/ 0 h 630251"/>
                <a:gd name="connsiteX2" fmla="*/ 1291107 w 1292838"/>
                <a:gd name="connsiteY2" fmla="*/ 496205 h 630251"/>
                <a:gd name="connsiteX3" fmla="*/ 655654 w 1292838"/>
                <a:gd name="connsiteY3" fmla="*/ 630250 h 630251"/>
                <a:gd name="connsiteX4" fmla="*/ 0 w 1292838"/>
                <a:gd name="connsiteY4" fmla="*/ 630238 h 630251"/>
                <a:gd name="connsiteX5" fmla="*/ 0 w 1292838"/>
                <a:gd name="connsiteY5" fmla="*/ 0 h 630251"/>
                <a:gd name="connsiteX0" fmla="*/ 0 w 1291107"/>
                <a:gd name="connsiteY0" fmla="*/ 0 h 630251"/>
                <a:gd name="connsiteX1" fmla="*/ 1279193 w 1291107"/>
                <a:gd name="connsiteY1" fmla="*/ 0 h 630251"/>
                <a:gd name="connsiteX2" fmla="*/ 1291107 w 1291107"/>
                <a:gd name="connsiteY2" fmla="*/ 496205 h 630251"/>
                <a:gd name="connsiteX3" fmla="*/ 655654 w 1291107"/>
                <a:gd name="connsiteY3" fmla="*/ 630250 h 630251"/>
                <a:gd name="connsiteX4" fmla="*/ 0 w 1291107"/>
                <a:gd name="connsiteY4" fmla="*/ 630238 h 630251"/>
                <a:gd name="connsiteX5" fmla="*/ 0 w 1291107"/>
                <a:gd name="connsiteY5" fmla="*/ 0 h 630251"/>
                <a:gd name="connsiteX0" fmla="*/ 0 w 1286988"/>
                <a:gd name="connsiteY0" fmla="*/ 0 h 630251"/>
                <a:gd name="connsiteX1" fmla="*/ 1279193 w 1286988"/>
                <a:gd name="connsiteY1" fmla="*/ 0 h 630251"/>
                <a:gd name="connsiteX2" fmla="*/ 1286988 w 1286988"/>
                <a:gd name="connsiteY2" fmla="*/ 500452 h 630251"/>
                <a:gd name="connsiteX3" fmla="*/ 655654 w 1286988"/>
                <a:gd name="connsiteY3" fmla="*/ 630250 h 630251"/>
                <a:gd name="connsiteX4" fmla="*/ 0 w 1286988"/>
                <a:gd name="connsiteY4" fmla="*/ 630238 h 630251"/>
                <a:gd name="connsiteX5" fmla="*/ 0 w 1286988"/>
                <a:gd name="connsiteY5" fmla="*/ 0 h 630251"/>
                <a:gd name="connsiteX0" fmla="*/ 0 w 1295226"/>
                <a:gd name="connsiteY0" fmla="*/ 0 h 630251"/>
                <a:gd name="connsiteX1" fmla="*/ 1279193 w 1295226"/>
                <a:gd name="connsiteY1" fmla="*/ 0 h 630251"/>
                <a:gd name="connsiteX2" fmla="*/ 1295226 w 1295226"/>
                <a:gd name="connsiteY2" fmla="*/ 500452 h 630251"/>
                <a:gd name="connsiteX3" fmla="*/ 655654 w 1295226"/>
                <a:gd name="connsiteY3" fmla="*/ 630250 h 630251"/>
                <a:gd name="connsiteX4" fmla="*/ 0 w 1295226"/>
                <a:gd name="connsiteY4" fmla="*/ 630238 h 630251"/>
                <a:gd name="connsiteX5" fmla="*/ 0 w 1295226"/>
                <a:gd name="connsiteY5" fmla="*/ 0 h 630251"/>
                <a:gd name="connsiteX0" fmla="*/ 0 w 1286988"/>
                <a:gd name="connsiteY0" fmla="*/ 0 h 630251"/>
                <a:gd name="connsiteX1" fmla="*/ 1279193 w 1286988"/>
                <a:gd name="connsiteY1" fmla="*/ 0 h 630251"/>
                <a:gd name="connsiteX2" fmla="*/ 1286988 w 1286988"/>
                <a:gd name="connsiteY2" fmla="*/ 499602 h 630251"/>
                <a:gd name="connsiteX3" fmla="*/ 655654 w 1286988"/>
                <a:gd name="connsiteY3" fmla="*/ 630250 h 630251"/>
                <a:gd name="connsiteX4" fmla="*/ 0 w 1286988"/>
                <a:gd name="connsiteY4" fmla="*/ 630238 h 630251"/>
                <a:gd name="connsiteX5" fmla="*/ 0 w 1286988"/>
                <a:gd name="connsiteY5" fmla="*/ 0 h 630251"/>
                <a:gd name="connsiteX0" fmla="*/ 0 w 1291107"/>
                <a:gd name="connsiteY0" fmla="*/ 0 h 630251"/>
                <a:gd name="connsiteX1" fmla="*/ 1279193 w 1291107"/>
                <a:gd name="connsiteY1" fmla="*/ 0 h 630251"/>
                <a:gd name="connsiteX2" fmla="*/ 1291107 w 1291107"/>
                <a:gd name="connsiteY2" fmla="*/ 498753 h 630251"/>
                <a:gd name="connsiteX3" fmla="*/ 655654 w 1291107"/>
                <a:gd name="connsiteY3" fmla="*/ 630250 h 630251"/>
                <a:gd name="connsiteX4" fmla="*/ 0 w 1291107"/>
                <a:gd name="connsiteY4" fmla="*/ 630238 h 630251"/>
                <a:gd name="connsiteX5" fmla="*/ 0 w 1291107"/>
                <a:gd name="connsiteY5" fmla="*/ 0 h 630251"/>
                <a:gd name="connsiteX0" fmla="*/ 0 w 1303464"/>
                <a:gd name="connsiteY0" fmla="*/ 0 h 630251"/>
                <a:gd name="connsiteX1" fmla="*/ 1279193 w 1303464"/>
                <a:gd name="connsiteY1" fmla="*/ 0 h 630251"/>
                <a:gd name="connsiteX2" fmla="*/ 1303464 w 1303464"/>
                <a:gd name="connsiteY2" fmla="*/ 500452 h 630251"/>
                <a:gd name="connsiteX3" fmla="*/ 655654 w 1303464"/>
                <a:gd name="connsiteY3" fmla="*/ 630250 h 630251"/>
                <a:gd name="connsiteX4" fmla="*/ 0 w 1303464"/>
                <a:gd name="connsiteY4" fmla="*/ 630238 h 630251"/>
                <a:gd name="connsiteX5" fmla="*/ 0 w 1303464"/>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2869" h="630251">
                  <a:moveTo>
                    <a:pt x="0" y="0"/>
                  </a:moveTo>
                  <a:lnTo>
                    <a:pt x="1279193" y="0"/>
                  </a:lnTo>
                  <a:cubicBezTo>
                    <a:pt x="1279142" y="136342"/>
                    <a:pt x="1278048" y="380809"/>
                    <a:pt x="1282869" y="500452"/>
                  </a:cubicBezTo>
                  <a:cubicBezTo>
                    <a:pt x="1282441" y="569436"/>
                    <a:pt x="1247290" y="630560"/>
                    <a:pt x="655654" y="630250"/>
                  </a:cubicBezTo>
                  <a:lnTo>
                    <a:pt x="0" y="630238"/>
                  </a:lnTo>
                  <a:lnTo>
                    <a:pt x="0" y="0"/>
                  </a:lnTo>
                  <a:close/>
                </a:path>
              </a:pathLst>
            </a:custGeom>
            <a:solidFill>
              <a:srgbClr val="E6F0EC"/>
            </a:solidFill>
            <a:ln>
              <a:noFill/>
            </a:ln>
          </p:spPr>
          <p:txBody>
            <a:bodyPr wrap="square" lIns="72000" tIns="756000" rIns="72000" rtlCol="0">
              <a:noAutofit/>
            </a:bodyPr>
            <a:lstStyle/>
            <a:p>
              <a:pPr>
                <a:lnSpc>
                  <a:spcPts val="1200"/>
                </a:lnSpc>
                <a:spcAft>
                  <a:spcPts val="1200"/>
                </a:spcAft>
              </a:pPr>
              <a:r>
                <a:rPr lang="en-GB" sz="1000" b="1" dirty="0" smtClean="0">
                  <a:solidFill>
                    <a:srgbClr val="006941"/>
                  </a:solidFill>
                </a:rPr>
                <a:t>ECDL </a:t>
              </a:r>
            </a:p>
            <a:p>
              <a:pPr>
                <a:lnSpc>
                  <a:spcPts val="1200"/>
                </a:lnSpc>
                <a:spcAft>
                  <a:spcPts val="1200"/>
                </a:spcAft>
              </a:pPr>
              <a:r>
                <a:rPr lang="en-GB" sz="1000" b="1" dirty="0" smtClean="0">
                  <a:solidFill>
                    <a:srgbClr val="006941"/>
                  </a:solidFill>
                </a:rPr>
                <a:t>Digital skills </a:t>
              </a:r>
            </a:p>
            <a:p>
              <a:pPr>
                <a:lnSpc>
                  <a:spcPts val="1200"/>
                </a:lnSpc>
                <a:spcAft>
                  <a:spcPts val="1200"/>
                </a:spcAft>
              </a:pPr>
              <a:r>
                <a:rPr lang="en-GB" sz="1000" b="1" dirty="0" smtClean="0">
                  <a:solidFill>
                    <a:srgbClr val="006941"/>
                  </a:solidFill>
                </a:rPr>
                <a:t>ITQs </a:t>
              </a:r>
            </a:p>
            <a:p>
              <a:pPr>
                <a:lnSpc>
                  <a:spcPts val="1200"/>
                </a:lnSpc>
                <a:spcAft>
                  <a:spcPts val="1200"/>
                </a:spcAft>
              </a:pPr>
              <a:r>
                <a:rPr lang="en-GB" sz="1000" b="1" dirty="0" smtClean="0">
                  <a:solidFill>
                    <a:srgbClr val="006941"/>
                  </a:solidFill>
                </a:rPr>
                <a:t>Computer and online basics </a:t>
              </a:r>
            </a:p>
            <a:p>
              <a:pPr>
                <a:lnSpc>
                  <a:spcPts val="1200"/>
                </a:lnSpc>
                <a:spcAft>
                  <a:spcPts val="1200"/>
                </a:spcAft>
              </a:pPr>
              <a:r>
                <a:rPr lang="en-GB" sz="1000" b="1" dirty="0" smtClean="0">
                  <a:solidFill>
                    <a:srgbClr val="006941"/>
                  </a:solidFill>
                </a:rPr>
                <a:t>e-safety </a:t>
              </a:r>
            </a:p>
            <a:p>
              <a:pPr>
                <a:lnSpc>
                  <a:spcPts val="1200"/>
                </a:lnSpc>
                <a:spcAft>
                  <a:spcPts val="1200"/>
                </a:spcAft>
              </a:pPr>
              <a:r>
                <a:rPr lang="en-GB" sz="1000" b="1" dirty="0" smtClean="0">
                  <a:solidFill>
                    <a:srgbClr val="006941"/>
                  </a:solidFill>
                </a:rPr>
                <a:t>HEQ &amp; IMIS </a:t>
              </a:r>
            </a:p>
            <a:p>
              <a:pPr>
                <a:lnSpc>
                  <a:spcPts val="1200"/>
                </a:lnSpc>
                <a:spcAft>
                  <a:spcPts val="1200"/>
                </a:spcAft>
              </a:pPr>
              <a:r>
                <a:rPr lang="en-GB" sz="1000" b="1" dirty="0" smtClean="0">
                  <a:solidFill>
                    <a:srgbClr val="006941"/>
                  </a:solidFill>
                </a:rPr>
                <a:t>Apprenticeships</a:t>
              </a:r>
              <a:endParaRPr lang="en-GB" sz="1000" b="1" dirty="0">
                <a:solidFill>
                  <a:srgbClr val="006941"/>
                </a:solidFill>
              </a:endParaRPr>
            </a:p>
          </p:txBody>
        </p:sp>
        <p:cxnSp>
          <p:nvCxnSpPr>
            <p:cNvPr id="21" name="Straight Connector 20"/>
            <p:cNvCxnSpPr/>
            <p:nvPr userDrawn="1"/>
          </p:nvCxnSpPr>
          <p:spPr>
            <a:xfrm>
              <a:off x="3240104" y="1562400"/>
              <a:ext cx="2268000" cy="0"/>
            </a:xfrm>
            <a:prstGeom prst="line">
              <a:avLst/>
            </a:prstGeom>
            <a:ln w="82550">
              <a:solidFill>
                <a:srgbClr val="156570"/>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userDrawn="1"/>
          </p:nvSpPr>
          <p:spPr>
            <a:xfrm>
              <a:off x="5308432" y="1319879"/>
              <a:ext cx="1272994" cy="630250"/>
            </a:xfrm>
            <a:custGeom>
              <a:avLst/>
              <a:gdLst>
                <a:gd name="connsiteX0" fmla="*/ 0 w 1272369"/>
                <a:gd name="connsiteY0" fmla="*/ 0 h 630238"/>
                <a:gd name="connsiteX1" fmla="*/ 1272369 w 1272369"/>
                <a:gd name="connsiteY1" fmla="*/ 0 h 630238"/>
                <a:gd name="connsiteX2" fmla="*/ 1272369 w 1272369"/>
                <a:gd name="connsiteY2" fmla="*/ 630238 h 630238"/>
                <a:gd name="connsiteX3" fmla="*/ 0 w 1272369"/>
                <a:gd name="connsiteY3" fmla="*/ 630238 h 630238"/>
                <a:gd name="connsiteX4" fmla="*/ 0 w 1272369"/>
                <a:gd name="connsiteY4" fmla="*/ 0 h 630238"/>
                <a:gd name="connsiteX0" fmla="*/ 0 w 1272369"/>
                <a:gd name="connsiteY0" fmla="*/ 0 h 630250"/>
                <a:gd name="connsiteX1" fmla="*/ 1272369 w 1272369"/>
                <a:gd name="connsiteY1" fmla="*/ 0 h 630250"/>
                <a:gd name="connsiteX2" fmla="*/ 1272369 w 1272369"/>
                <a:gd name="connsiteY2" fmla="*/ 630238 h 630250"/>
                <a:gd name="connsiteX3" fmla="*/ 710984 w 1272369"/>
                <a:gd name="connsiteY3" fmla="*/ 630250 h 630250"/>
                <a:gd name="connsiteX4" fmla="*/ 0 w 1272369"/>
                <a:gd name="connsiteY4" fmla="*/ 630238 h 630250"/>
                <a:gd name="connsiteX5" fmla="*/ 0 w 1272369"/>
                <a:gd name="connsiteY5" fmla="*/ 0 h 630250"/>
                <a:gd name="connsiteX0" fmla="*/ 0 w 1272369"/>
                <a:gd name="connsiteY0" fmla="*/ 0 h 630250"/>
                <a:gd name="connsiteX1" fmla="*/ 1272369 w 1272369"/>
                <a:gd name="connsiteY1" fmla="*/ 0 h 630250"/>
                <a:gd name="connsiteX2" fmla="*/ 710984 w 1272369"/>
                <a:gd name="connsiteY2" fmla="*/ 630250 h 630250"/>
                <a:gd name="connsiteX3" fmla="*/ 0 w 1272369"/>
                <a:gd name="connsiteY3" fmla="*/ 630238 h 630250"/>
                <a:gd name="connsiteX4" fmla="*/ 0 w 1272369"/>
                <a:gd name="connsiteY4" fmla="*/ 0 h 630250"/>
                <a:gd name="connsiteX0" fmla="*/ 0 w 1272393"/>
                <a:gd name="connsiteY0" fmla="*/ 0 h 630250"/>
                <a:gd name="connsiteX1" fmla="*/ 1272369 w 1272393"/>
                <a:gd name="connsiteY1" fmla="*/ 0 h 630250"/>
                <a:gd name="connsiteX2" fmla="*/ 710984 w 1272393"/>
                <a:gd name="connsiteY2" fmla="*/ 630250 h 630250"/>
                <a:gd name="connsiteX3" fmla="*/ 0 w 1272393"/>
                <a:gd name="connsiteY3" fmla="*/ 630238 h 630250"/>
                <a:gd name="connsiteX4" fmla="*/ 0 w 1272393"/>
                <a:gd name="connsiteY4" fmla="*/ 0 h 630250"/>
                <a:gd name="connsiteX0" fmla="*/ 0 w 1272424"/>
                <a:gd name="connsiteY0" fmla="*/ 0 h 630250"/>
                <a:gd name="connsiteX1" fmla="*/ 1272369 w 1272424"/>
                <a:gd name="connsiteY1" fmla="*/ 0 h 630250"/>
                <a:gd name="connsiteX2" fmla="*/ 710984 w 1272424"/>
                <a:gd name="connsiteY2" fmla="*/ 630250 h 630250"/>
                <a:gd name="connsiteX3" fmla="*/ 0 w 1272424"/>
                <a:gd name="connsiteY3" fmla="*/ 630238 h 630250"/>
                <a:gd name="connsiteX4" fmla="*/ 0 w 1272424"/>
                <a:gd name="connsiteY4" fmla="*/ 0 h 630250"/>
                <a:gd name="connsiteX0" fmla="*/ 0 w 1272968"/>
                <a:gd name="connsiteY0" fmla="*/ 0 h 630250"/>
                <a:gd name="connsiteX1" fmla="*/ 1272369 w 1272968"/>
                <a:gd name="connsiteY1" fmla="*/ 0 h 630250"/>
                <a:gd name="connsiteX2" fmla="*/ 710984 w 1272968"/>
                <a:gd name="connsiteY2" fmla="*/ 630250 h 630250"/>
                <a:gd name="connsiteX3" fmla="*/ 0 w 1272968"/>
                <a:gd name="connsiteY3" fmla="*/ 630238 h 630250"/>
                <a:gd name="connsiteX4" fmla="*/ 0 w 1272968"/>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817"/>
                <a:gd name="connsiteY0" fmla="*/ 0 h 630250"/>
                <a:gd name="connsiteX1" fmla="*/ 1272369 w 1272817"/>
                <a:gd name="connsiteY1" fmla="*/ 0 h 630250"/>
                <a:gd name="connsiteX2" fmla="*/ 655654 w 1272817"/>
                <a:gd name="connsiteY2" fmla="*/ 630250 h 630250"/>
                <a:gd name="connsiteX3" fmla="*/ 0 w 1272817"/>
                <a:gd name="connsiteY3" fmla="*/ 630238 h 630250"/>
                <a:gd name="connsiteX4" fmla="*/ 0 w 1272817"/>
                <a:gd name="connsiteY4" fmla="*/ 0 h 630250"/>
                <a:gd name="connsiteX0" fmla="*/ 0 w 1272994"/>
                <a:gd name="connsiteY0" fmla="*/ 0 h 630250"/>
                <a:gd name="connsiteX1" fmla="*/ 1272369 w 1272994"/>
                <a:gd name="connsiteY1" fmla="*/ 0 h 630250"/>
                <a:gd name="connsiteX2" fmla="*/ 655654 w 1272994"/>
                <a:gd name="connsiteY2" fmla="*/ 630250 h 630250"/>
                <a:gd name="connsiteX3" fmla="*/ 0 w 1272994"/>
                <a:gd name="connsiteY3" fmla="*/ 630238 h 630250"/>
                <a:gd name="connsiteX4" fmla="*/ 0 w 1272994"/>
                <a:gd name="connsiteY4" fmla="*/ 0 h 630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2994" h="630250">
                  <a:moveTo>
                    <a:pt x="0" y="0"/>
                  </a:moveTo>
                  <a:lnTo>
                    <a:pt x="1272369" y="0"/>
                  </a:lnTo>
                  <a:cubicBezTo>
                    <a:pt x="1284589" y="474435"/>
                    <a:pt x="1119266" y="610917"/>
                    <a:pt x="655654" y="630250"/>
                  </a:cubicBezTo>
                  <a:lnTo>
                    <a:pt x="0" y="630238"/>
                  </a:lnTo>
                  <a:lnTo>
                    <a:pt x="0" y="0"/>
                  </a:lnTo>
                  <a:close/>
                </a:path>
              </a:pathLst>
            </a:custGeom>
            <a:solidFill>
              <a:schemeClr val="accent3"/>
            </a:solidFill>
            <a:ln>
              <a:noFill/>
            </a:ln>
          </p:spPr>
          <p:txBody>
            <a:bodyPr wrap="square" lIns="72000" tIns="72000" rIns="72000" rtlCol="0">
              <a:noAutofit/>
            </a:bodyPr>
            <a:lstStyle/>
            <a:p>
              <a:r>
                <a:rPr lang="en-GB" sz="1200" b="1" dirty="0" smtClean="0">
                  <a:solidFill>
                    <a:prstClr val="white"/>
                  </a:solidFill>
                </a:rPr>
                <a:t>Organisational maturity </a:t>
              </a:r>
            </a:p>
          </p:txBody>
        </p:sp>
        <p:sp>
          <p:nvSpPr>
            <p:cNvPr id="23" name="TextBox 22"/>
            <p:cNvSpPr txBox="1"/>
            <p:nvPr userDrawn="1"/>
          </p:nvSpPr>
          <p:spPr>
            <a:xfrm>
              <a:off x="3849049" y="1319879"/>
              <a:ext cx="1272994" cy="630250"/>
            </a:xfrm>
            <a:custGeom>
              <a:avLst/>
              <a:gdLst>
                <a:gd name="connsiteX0" fmla="*/ 0 w 1272369"/>
                <a:gd name="connsiteY0" fmla="*/ 0 h 630238"/>
                <a:gd name="connsiteX1" fmla="*/ 1272369 w 1272369"/>
                <a:gd name="connsiteY1" fmla="*/ 0 h 630238"/>
                <a:gd name="connsiteX2" fmla="*/ 1272369 w 1272369"/>
                <a:gd name="connsiteY2" fmla="*/ 630238 h 630238"/>
                <a:gd name="connsiteX3" fmla="*/ 0 w 1272369"/>
                <a:gd name="connsiteY3" fmla="*/ 630238 h 630238"/>
                <a:gd name="connsiteX4" fmla="*/ 0 w 1272369"/>
                <a:gd name="connsiteY4" fmla="*/ 0 h 630238"/>
                <a:gd name="connsiteX0" fmla="*/ 0 w 1272369"/>
                <a:gd name="connsiteY0" fmla="*/ 0 h 630250"/>
                <a:gd name="connsiteX1" fmla="*/ 1272369 w 1272369"/>
                <a:gd name="connsiteY1" fmla="*/ 0 h 630250"/>
                <a:gd name="connsiteX2" fmla="*/ 1272369 w 1272369"/>
                <a:gd name="connsiteY2" fmla="*/ 630238 h 630250"/>
                <a:gd name="connsiteX3" fmla="*/ 710984 w 1272369"/>
                <a:gd name="connsiteY3" fmla="*/ 630250 h 630250"/>
                <a:gd name="connsiteX4" fmla="*/ 0 w 1272369"/>
                <a:gd name="connsiteY4" fmla="*/ 630238 h 630250"/>
                <a:gd name="connsiteX5" fmla="*/ 0 w 1272369"/>
                <a:gd name="connsiteY5" fmla="*/ 0 h 630250"/>
                <a:gd name="connsiteX0" fmla="*/ 0 w 1272369"/>
                <a:gd name="connsiteY0" fmla="*/ 0 h 630250"/>
                <a:gd name="connsiteX1" fmla="*/ 1272369 w 1272369"/>
                <a:gd name="connsiteY1" fmla="*/ 0 h 630250"/>
                <a:gd name="connsiteX2" fmla="*/ 710984 w 1272369"/>
                <a:gd name="connsiteY2" fmla="*/ 630250 h 630250"/>
                <a:gd name="connsiteX3" fmla="*/ 0 w 1272369"/>
                <a:gd name="connsiteY3" fmla="*/ 630238 h 630250"/>
                <a:gd name="connsiteX4" fmla="*/ 0 w 1272369"/>
                <a:gd name="connsiteY4" fmla="*/ 0 h 630250"/>
                <a:gd name="connsiteX0" fmla="*/ 0 w 1272393"/>
                <a:gd name="connsiteY0" fmla="*/ 0 h 630250"/>
                <a:gd name="connsiteX1" fmla="*/ 1272369 w 1272393"/>
                <a:gd name="connsiteY1" fmla="*/ 0 h 630250"/>
                <a:gd name="connsiteX2" fmla="*/ 710984 w 1272393"/>
                <a:gd name="connsiteY2" fmla="*/ 630250 h 630250"/>
                <a:gd name="connsiteX3" fmla="*/ 0 w 1272393"/>
                <a:gd name="connsiteY3" fmla="*/ 630238 h 630250"/>
                <a:gd name="connsiteX4" fmla="*/ 0 w 1272393"/>
                <a:gd name="connsiteY4" fmla="*/ 0 h 630250"/>
                <a:gd name="connsiteX0" fmla="*/ 0 w 1272424"/>
                <a:gd name="connsiteY0" fmla="*/ 0 h 630250"/>
                <a:gd name="connsiteX1" fmla="*/ 1272369 w 1272424"/>
                <a:gd name="connsiteY1" fmla="*/ 0 h 630250"/>
                <a:gd name="connsiteX2" fmla="*/ 710984 w 1272424"/>
                <a:gd name="connsiteY2" fmla="*/ 630250 h 630250"/>
                <a:gd name="connsiteX3" fmla="*/ 0 w 1272424"/>
                <a:gd name="connsiteY3" fmla="*/ 630238 h 630250"/>
                <a:gd name="connsiteX4" fmla="*/ 0 w 1272424"/>
                <a:gd name="connsiteY4" fmla="*/ 0 h 630250"/>
                <a:gd name="connsiteX0" fmla="*/ 0 w 1272968"/>
                <a:gd name="connsiteY0" fmla="*/ 0 h 630250"/>
                <a:gd name="connsiteX1" fmla="*/ 1272369 w 1272968"/>
                <a:gd name="connsiteY1" fmla="*/ 0 h 630250"/>
                <a:gd name="connsiteX2" fmla="*/ 710984 w 1272968"/>
                <a:gd name="connsiteY2" fmla="*/ 630250 h 630250"/>
                <a:gd name="connsiteX3" fmla="*/ 0 w 1272968"/>
                <a:gd name="connsiteY3" fmla="*/ 630238 h 630250"/>
                <a:gd name="connsiteX4" fmla="*/ 0 w 1272968"/>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817"/>
                <a:gd name="connsiteY0" fmla="*/ 0 h 630250"/>
                <a:gd name="connsiteX1" fmla="*/ 1272369 w 1272817"/>
                <a:gd name="connsiteY1" fmla="*/ 0 h 630250"/>
                <a:gd name="connsiteX2" fmla="*/ 655654 w 1272817"/>
                <a:gd name="connsiteY2" fmla="*/ 630250 h 630250"/>
                <a:gd name="connsiteX3" fmla="*/ 0 w 1272817"/>
                <a:gd name="connsiteY3" fmla="*/ 630238 h 630250"/>
                <a:gd name="connsiteX4" fmla="*/ 0 w 1272817"/>
                <a:gd name="connsiteY4" fmla="*/ 0 h 630250"/>
                <a:gd name="connsiteX0" fmla="*/ 0 w 1272994"/>
                <a:gd name="connsiteY0" fmla="*/ 0 h 630250"/>
                <a:gd name="connsiteX1" fmla="*/ 1272369 w 1272994"/>
                <a:gd name="connsiteY1" fmla="*/ 0 h 630250"/>
                <a:gd name="connsiteX2" fmla="*/ 655654 w 1272994"/>
                <a:gd name="connsiteY2" fmla="*/ 630250 h 630250"/>
                <a:gd name="connsiteX3" fmla="*/ 0 w 1272994"/>
                <a:gd name="connsiteY3" fmla="*/ 630238 h 630250"/>
                <a:gd name="connsiteX4" fmla="*/ 0 w 1272994"/>
                <a:gd name="connsiteY4" fmla="*/ 0 h 630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2994" h="630250">
                  <a:moveTo>
                    <a:pt x="0" y="0"/>
                  </a:moveTo>
                  <a:lnTo>
                    <a:pt x="1272369" y="0"/>
                  </a:lnTo>
                  <a:cubicBezTo>
                    <a:pt x="1284589" y="474435"/>
                    <a:pt x="1119266" y="610917"/>
                    <a:pt x="655654" y="630250"/>
                  </a:cubicBezTo>
                  <a:lnTo>
                    <a:pt x="0" y="630238"/>
                  </a:lnTo>
                  <a:lnTo>
                    <a:pt x="0" y="0"/>
                  </a:lnTo>
                  <a:close/>
                </a:path>
              </a:pathLst>
            </a:custGeom>
            <a:solidFill>
              <a:schemeClr val="accent2"/>
            </a:solidFill>
            <a:ln>
              <a:noFill/>
            </a:ln>
          </p:spPr>
          <p:txBody>
            <a:bodyPr wrap="square" lIns="72000" tIns="72000" rIns="72000" rtlCol="0">
              <a:noAutofit/>
            </a:bodyPr>
            <a:lstStyle/>
            <a:p>
              <a:r>
                <a:rPr lang="en-GB" sz="1200" b="1" dirty="0" smtClean="0">
                  <a:solidFill>
                    <a:prstClr val="white"/>
                  </a:solidFill>
                </a:rPr>
                <a:t>Professionals </a:t>
              </a:r>
            </a:p>
          </p:txBody>
        </p:sp>
        <p:sp>
          <p:nvSpPr>
            <p:cNvPr id="24" name="TextBox 23"/>
            <p:cNvSpPr txBox="1"/>
            <p:nvPr userDrawn="1"/>
          </p:nvSpPr>
          <p:spPr>
            <a:xfrm>
              <a:off x="2378909" y="1319892"/>
              <a:ext cx="1272994" cy="630250"/>
            </a:xfrm>
            <a:custGeom>
              <a:avLst/>
              <a:gdLst>
                <a:gd name="connsiteX0" fmla="*/ 0 w 1272369"/>
                <a:gd name="connsiteY0" fmla="*/ 0 h 630238"/>
                <a:gd name="connsiteX1" fmla="*/ 1272369 w 1272369"/>
                <a:gd name="connsiteY1" fmla="*/ 0 h 630238"/>
                <a:gd name="connsiteX2" fmla="*/ 1272369 w 1272369"/>
                <a:gd name="connsiteY2" fmla="*/ 630238 h 630238"/>
                <a:gd name="connsiteX3" fmla="*/ 0 w 1272369"/>
                <a:gd name="connsiteY3" fmla="*/ 630238 h 630238"/>
                <a:gd name="connsiteX4" fmla="*/ 0 w 1272369"/>
                <a:gd name="connsiteY4" fmla="*/ 0 h 630238"/>
                <a:gd name="connsiteX0" fmla="*/ 0 w 1272369"/>
                <a:gd name="connsiteY0" fmla="*/ 0 h 630250"/>
                <a:gd name="connsiteX1" fmla="*/ 1272369 w 1272369"/>
                <a:gd name="connsiteY1" fmla="*/ 0 h 630250"/>
                <a:gd name="connsiteX2" fmla="*/ 1272369 w 1272369"/>
                <a:gd name="connsiteY2" fmla="*/ 630238 h 630250"/>
                <a:gd name="connsiteX3" fmla="*/ 710984 w 1272369"/>
                <a:gd name="connsiteY3" fmla="*/ 630250 h 630250"/>
                <a:gd name="connsiteX4" fmla="*/ 0 w 1272369"/>
                <a:gd name="connsiteY4" fmla="*/ 630238 h 630250"/>
                <a:gd name="connsiteX5" fmla="*/ 0 w 1272369"/>
                <a:gd name="connsiteY5" fmla="*/ 0 h 630250"/>
                <a:gd name="connsiteX0" fmla="*/ 0 w 1272369"/>
                <a:gd name="connsiteY0" fmla="*/ 0 h 630250"/>
                <a:gd name="connsiteX1" fmla="*/ 1272369 w 1272369"/>
                <a:gd name="connsiteY1" fmla="*/ 0 h 630250"/>
                <a:gd name="connsiteX2" fmla="*/ 710984 w 1272369"/>
                <a:gd name="connsiteY2" fmla="*/ 630250 h 630250"/>
                <a:gd name="connsiteX3" fmla="*/ 0 w 1272369"/>
                <a:gd name="connsiteY3" fmla="*/ 630238 h 630250"/>
                <a:gd name="connsiteX4" fmla="*/ 0 w 1272369"/>
                <a:gd name="connsiteY4" fmla="*/ 0 h 630250"/>
                <a:gd name="connsiteX0" fmla="*/ 0 w 1272393"/>
                <a:gd name="connsiteY0" fmla="*/ 0 h 630250"/>
                <a:gd name="connsiteX1" fmla="*/ 1272369 w 1272393"/>
                <a:gd name="connsiteY1" fmla="*/ 0 h 630250"/>
                <a:gd name="connsiteX2" fmla="*/ 710984 w 1272393"/>
                <a:gd name="connsiteY2" fmla="*/ 630250 h 630250"/>
                <a:gd name="connsiteX3" fmla="*/ 0 w 1272393"/>
                <a:gd name="connsiteY3" fmla="*/ 630238 h 630250"/>
                <a:gd name="connsiteX4" fmla="*/ 0 w 1272393"/>
                <a:gd name="connsiteY4" fmla="*/ 0 h 630250"/>
                <a:gd name="connsiteX0" fmla="*/ 0 w 1272424"/>
                <a:gd name="connsiteY0" fmla="*/ 0 h 630250"/>
                <a:gd name="connsiteX1" fmla="*/ 1272369 w 1272424"/>
                <a:gd name="connsiteY1" fmla="*/ 0 h 630250"/>
                <a:gd name="connsiteX2" fmla="*/ 710984 w 1272424"/>
                <a:gd name="connsiteY2" fmla="*/ 630250 h 630250"/>
                <a:gd name="connsiteX3" fmla="*/ 0 w 1272424"/>
                <a:gd name="connsiteY3" fmla="*/ 630238 h 630250"/>
                <a:gd name="connsiteX4" fmla="*/ 0 w 1272424"/>
                <a:gd name="connsiteY4" fmla="*/ 0 h 630250"/>
                <a:gd name="connsiteX0" fmla="*/ 0 w 1272968"/>
                <a:gd name="connsiteY0" fmla="*/ 0 h 630250"/>
                <a:gd name="connsiteX1" fmla="*/ 1272369 w 1272968"/>
                <a:gd name="connsiteY1" fmla="*/ 0 h 630250"/>
                <a:gd name="connsiteX2" fmla="*/ 710984 w 1272968"/>
                <a:gd name="connsiteY2" fmla="*/ 630250 h 630250"/>
                <a:gd name="connsiteX3" fmla="*/ 0 w 1272968"/>
                <a:gd name="connsiteY3" fmla="*/ 630238 h 630250"/>
                <a:gd name="connsiteX4" fmla="*/ 0 w 1272968"/>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817"/>
                <a:gd name="connsiteY0" fmla="*/ 0 h 630250"/>
                <a:gd name="connsiteX1" fmla="*/ 1272369 w 1272817"/>
                <a:gd name="connsiteY1" fmla="*/ 0 h 630250"/>
                <a:gd name="connsiteX2" fmla="*/ 655654 w 1272817"/>
                <a:gd name="connsiteY2" fmla="*/ 630250 h 630250"/>
                <a:gd name="connsiteX3" fmla="*/ 0 w 1272817"/>
                <a:gd name="connsiteY3" fmla="*/ 630238 h 630250"/>
                <a:gd name="connsiteX4" fmla="*/ 0 w 1272817"/>
                <a:gd name="connsiteY4" fmla="*/ 0 h 630250"/>
                <a:gd name="connsiteX0" fmla="*/ 0 w 1272994"/>
                <a:gd name="connsiteY0" fmla="*/ 0 h 630250"/>
                <a:gd name="connsiteX1" fmla="*/ 1272369 w 1272994"/>
                <a:gd name="connsiteY1" fmla="*/ 0 h 630250"/>
                <a:gd name="connsiteX2" fmla="*/ 655654 w 1272994"/>
                <a:gd name="connsiteY2" fmla="*/ 630250 h 630250"/>
                <a:gd name="connsiteX3" fmla="*/ 0 w 1272994"/>
                <a:gd name="connsiteY3" fmla="*/ 630238 h 630250"/>
                <a:gd name="connsiteX4" fmla="*/ 0 w 1272994"/>
                <a:gd name="connsiteY4" fmla="*/ 0 h 630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2994" h="630250">
                  <a:moveTo>
                    <a:pt x="0" y="0"/>
                  </a:moveTo>
                  <a:lnTo>
                    <a:pt x="1272369" y="0"/>
                  </a:lnTo>
                  <a:cubicBezTo>
                    <a:pt x="1284589" y="474435"/>
                    <a:pt x="1119266" y="610917"/>
                    <a:pt x="655654" y="630250"/>
                  </a:cubicBezTo>
                  <a:lnTo>
                    <a:pt x="0" y="630238"/>
                  </a:lnTo>
                  <a:lnTo>
                    <a:pt x="0" y="0"/>
                  </a:lnTo>
                  <a:close/>
                </a:path>
              </a:pathLst>
            </a:custGeom>
            <a:solidFill>
              <a:schemeClr val="tx2"/>
            </a:solidFill>
            <a:ln>
              <a:noFill/>
            </a:ln>
          </p:spPr>
          <p:txBody>
            <a:bodyPr wrap="square" lIns="72000" tIns="72000" rIns="72000" rtlCol="0">
              <a:noAutofit/>
            </a:bodyPr>
            <a:lstStyle/>
            <a:p>
              <a:r>
                <a:rPr lang="en-GB" sz="1200" b="1" dirty="0" smtClean="0">
                  <a:solidFill>
                    <a:prstClr val="white"/>
                  </a:solidFill>
                </a:rPr>
                <a:t>Education</a:t>
              </a:r>
              <a:endParaRPr lang="en-GB" sz="1200" b="1" dirty="0">
                <a:solidFill>
                  <a:prstClr val="white"/>
                </a:solidFill>
              </a:endParaRPr>
            </a:p>
          </p:txBody>
        </p:sp>
      </p:grpSp>
    </p:spTree>
    <p:extLst>
      <p:ext uri="{BB962C8B-B14F-4D97-AF65-F5344CB8AC3E}">
        <p14:creationId xmlns:p14="http://schemas.microsoft.com/office/powerpoint/2010/main" val="256344522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8" name="Slide Number Placeholder 5"/>
          <p:cNvSpPr>
            <a:spLocks noGrp="1"/>
          </p:cNvSpPr>
          <p:nvPr>
            <p:ph type="sldNum" sz="quarter" idx="4"/>
          </p:nvPr>
        </p:nvSpPr>
        <p:spPr>
          <a:xfrm>
            <a:off x="5904001" y="6336000"/>
            <a:ext cx="6060489" cy="352146"/>
          </a:xfrm>
          <a:custGeom>
            <a:avLst/>
            <a:gdLst>
              <a:gd name="connsiteX0" fmla="*/ 0 w 4545367"/>
              <a:gd name="connsiteY0" fmla="*/ 0 h 343270"/>
              <a:gd name="connsiteX1" fmla="*/ 4545367 w 4545367"/>
              <a:gd name="connsiteY1" fmla="*/ 0 h 343270"/>
              <a:gd name="connsiteX2" fmla="*/ 4545367 w 4545367"/>
              <a:gd name="connsiteY2" fmla="*/ 34327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545367 w 4545367"/>
              <a:gd name="connsiteY2" fmla="*/ 343270 h 343270"/>
              <a:gd name="connsiteX3" fmla="*/ 4184342 w 4545367"/>
              <a:gd name="connsiteY3" fmla="*/ 340310 h 343270"/>
              <a:gd name="connsiteX4" fmla="*/ 0 w 4545367"/>
              <a:gd name="connsiteY4" fmla="*/ 343270 h 343270"/>
              <a:gd name="connsiteX5" fmla="*/ 0 w 4545367"/>
              <a:gd name="connsiteY5"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45367" h="343270">
                <a:moveTo>
                  <a:pt x="0" y="0"/>
                </a:moveTo>
                <a:lnTo>
                  <a:pt x="4545367" y="0"/>
                </a:lnTo>
                <a:cubicBezTo>
                  <a:pt x="4540435" y="371262"/>
                  <a:pt x="4278051" y="336364"/>
                  <a:pt x="4184342" y="340310"/>
                </a:cubicBezTo>
                <a:lnTo>
                  <a:pt x="0" y="343270"/>
                </a:lnTo>
                <a:lnTo>
                  <a:pt x="0" y="0"/>
                </a:lnTo>
                <a:close/>
              </a:path>
            </a:pathLst>
          </a:custGeom>
          <a:gradFill flip="none" rotWithShape="1">
            <a:gsLst>
              <a:gs pos="0">
                <a:schemeClr val="bg2">
                  <a:alpha val="50000"/>
                </a:schemeClr>
              </a:gs>
              <a:gs pos="6000">
                <a:schemeClr val="accent1">
                  <a:tint val="44500"/>
                  <a:satMod val="160000"/>
                  <a:alpha val="50000"/>
                </a:schemeClr>
              </a:gs>
              <a:gs pos="100000">
                <a:schemeClr val="bg1"/>
              </a:gs>
            </a:gsLst>
            <a:lin ang="10800000" scaled="1"/>
            <a:tileRect/>
          </a:gradFill>
        </p:spPr>
        <p:txBody>
          <a:bodyPr vert="horz" lIns="0" tIns="108000" rIns="288000" bIns="0" rtlCol="0" anchor="t" anchorCtr="0">
            <a:noAutofit/>
          </a:bodyPr>
          <a:lstStyle>
            <a:lvl1pPr algn="r">
              <a:defRPr sz="900" b="0">
                <a:solidFill>
                  <a:schemeClr val="tx2"/>
                </a:solidFill>
                <a:latin typeface="Arial" panose="020B0604020202020204" pitchFamily="34" charset="0"/>
                <a:cs typeface="Arial" panose="020B0604020202020204" pitchFamily="34" charset="0"/>
              </a:defRPr>
            </a:lvl1pPr>
          </a:lstStyle>
          <a:p>
            <a:r>
              <a:rPr lang="en-GB" dirty="0" smtClean="0">
                <a:solidFill>
                  <a:srgbClr val="006941"/>
                </a:solidFill>
              </a:rPr>
              <a:t>bcs.org </a:t>
            </a:r>
            <a:r>
              <a:rPr lang="en-GB" dirty="0" smtClean="0">
                <a:solidFill>
                  <a:srgbClr val="006941"/>
                </a:solidFill>
                <a:latin typeface="Arial"/>
                <a:cs typeface="Arial"/>
              </a:rPr>
              <a:t>| </a:t>
            </a:r>
            <a:fld id="{D4F935E4-DB8F-4A13-86B5-B07B5640A265}" type="slidenum">
              <a:rPr lang="en-GB" smtClean="0">
                <a:solidFill>
                  <a:srgbClr val="006941"/>
                </a:solidFill>
              </a:rPr>
              <a:pPr/>
              <a:t>‹#›</a:t>
            </a:fld>
            <a:endParaRPr lang="en-GB" dirty="0">
              <a:solidFill>
                <a:srgbClr val="006941"/>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0000" y="6336000"/>
            <a:ext cx="1707739" cy="377748"/>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4000" y="404665"/>
            <a:ext cx="533400" cy="409575"/>
          </a:xfrm>
          <a:prstGeom prst="rect">
            <a:avLst/>
          </a:prstGeom>
        </p:spPr>
      </p:pic>
      <p:pic>
        <p:nvPicPr>
          <p:cNvPr id="3" name="Picture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352416" y="1131490"/>
            <a:ext cx="7488000" cy="5204510"/>
          </a:xfrm>
          <a:prstGeom prst="rect">
            <a:avLst/>
          </a:prstGeom>
        </p:spPr>
      </p:pic>
      <p:cxnSp>
        <p:nvCxnSpPr>
          <p:cNvPr id="7" name="Straight Connector 6"/>
          <p:cNvCxnSpPr/>
          <p:nvPr userDrawn="1"/>
        </p:nvCxnSpPr>
        <p:spPr>
          <a:xfrm>
            <a:off x="1103445" y="972000"/>
            <a:ext cx="3024000"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057684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8" name="Slide Number Placeholder 5"/>
          <p:cNvSpPr>
            <a:spLocks noGrp="1"/>
          </p:cNvSpPr>
          <p:nvPr>
            <p:ph type="sldNum" sz="quarter" idx="4"/>
          </p:nvPr>
        </p:nvSpPr>
        <p:spPr>
          <a:xfrm>
            <a:off x="5904001" y="6336000"/>
            <a:ext cx="6060489" cy="352146"/>
          </a:xfrm>
          <a:custGeom>
            <a:avLst/>
            <a:gdLst>
              <a:gd name="connsiteX0" fmla="*/ 0 w 4545367"/>
              <a:gd name="connsiteY0" fmla="*/ 0 h 343270"/>
              <a:gd name="connsiteX1" fmla="*/ 4545367 w 4545367"/>
              <a:gd name="connsiteY1" fmla="*/ 0 h 343270"/>
              <a:gd name="connsiteX2" fmla="*/ 4545367 w 4545367"/>
              <a:gd name="connsiteY2" fmla="*/ 34327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545367 w 4545367"/>
              <a:gd name="connsiteY2" fmla="*/ 343270 h 343270"/>
              <a:gd name="connsiteX3" fmla="*/ 4184342 w 4545367"/>
              <a:gd name="connsiteY3" fmla="*/ 340310 h 343270"/>
              <a:gd name="connsiteX4" fmla="*/ 0 w 4545367"/>
              <a:gd name="connsiteY4" fmla="*/ 343270 h 343270"/>
              <a:gd name="connsiteX5" fmla="*/ 0 w 4545367"/>
              <a:gd name="connsiteY5"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45367" h="343270">
                <a:moveTo>
                  <a:pt x="0" y="0"/>
                </a:moveTo>
                <a:lnTo>
                  <a:pt x="4545367" y="0"/>
                </a:lnTo>
                <a:cubicBezTo>
                  <a:pt x="4540435" y="371262"/>
                  <a:pt x="4278051" y="336364"/>
                  <a:pt x="4184342" y="340310"/>
                </a:cubicBezTo>
                <a:lnTo>
                  <a:pt x="0" y="343270"/>
                </a:lnTo>
                <a:lnTo>
                  <a:pt x="0" y="0"/>
                </a:lnTo>
                <a:close/>
              </a:path>
            </a:pathLst>
          </a:custGeom>
          <a:gradFill flip="none" rotWithShape="1">
            <a:gsLst>
              <a:gs pos="0">
                <a:schemeClr val="bg2">
                  <a:alpha val="50000"/>
                </a:schemeClr>
              </a:gs>
              <a:gs pos="6000">
                <a:schemeClr val="accent1">
                  <a:tint val="44500"/>
                  <a:satMod val="160000"/>
                  <a:alpha val="50000"/>
                </a:schemeClr>
              </a:gs>
              <a:gs pos="100000">
                <a:schemeClr val="bg1"/>
              </a:gs>
            </a:gsLst>
            <a:lin ang="10800000" scaled="1"/>
            <a:tileRect/>
          </a:gradFill>
        </p:spPr>
        <p:txBody>
          <a:bodyPr vert="horz" lIns="0" tIns="108000" rIns="288000" bIns="0" rtlCol="0" anchor="t" anchorCtr="0">
            <a:noAutofit/>
          </a:bodyPr>
          <a:lstStyle>
            <a:lvl1pPr algn="r">
              <a:defRPr sz="900" b="0">
                <a:solidFill>
                  <a:schemeClr val="tx2"/>
                </a:solidFill>
                <a:latin typeface="Arial" panose="020B0604020202020204" pitchFamily="34" charset="0"/>
                <a:cs typeface="Arial" panose="020B0604020202020204" pitchFamily="34" charset="0"/>
              </a:defRPr>
            </a:lvl1pPr>
          </a:lstStyle>
          <a:p>
            <a:r>
              <a:rPr lang="en-GB" dirty="0" smtClean="0">
                <a:solidFill>
                  <a:srgbClr val="006941"/>
                </a:solidFill>
              </a:rPr>
              <a:t>bcs.org </a:t>
            </a:r>
            <a:r>
              <a:rPr lang="en-GB" dirty="0" smtClean="0">
                <a:solidFill>
                  <a:srgbClr val="006941"/>
                </a:solidFill>
                <a:latin typeface="Arial"/>
                <a:cs typeface="Arial"/>
              </a:rPr>
              <a:t>| </a:t>
            </a:r>
            <a:fld id="{D4F935E4-DB8F-4A13-86B5-B07B5640A265}" type="slidenum">
              <a:rPr lang="en-GB" smtClean="0">
                <a:solidFill>
                  <a:srgbClr val="006941"/>
                </a:solidFill>
              </a:rPr>
              <a:pPr/>
              <a:t>‹#›</a:t>
            </a:fld>
            <a:endParaRPr lang="en-GB" dirty="0">
              <a:solidFill>
                <a:srgbClr val="006941"/>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0000" y="6336000"/>
            <a:ext cx="1707739" cy="377748"/>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4000" y="404665"/>
            <a:ext cx="533400" cy="409575"/>
          </a:xfrm>
          <a:prstGeom prst="rect">
            <a:avLst/>
          </a:prstGeom>
        </p:spPr>
      </p:pic>
      <p:cxnSp>
        <p:nvCxnSpPr>
          <p:cNvPr id="7" name="Straight Connector 6"/>
          <p:cNvCxnSpPr/>
          <p:nvPr userDrawn="1"/>
        </p:nvCxnSpPr>
        <p:spPr>
          <a:xfrm>
            <a:off x="1103445" y="972000"/>
            <a:ext cx="3024000"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11424" y="1196752"/>
            <a:ext cx="9936000" cy="5111680"/>
          </a:xfrm>
          <a:prstGeom prst="rect">
            <a:avLst/>
          </a:prstGeom>
        </p:spPr>
      </p:pic>
    </p:spTree>
    <p:extLst>
      <p:ext uri="{BB962C8B-B14F-4D97-AF65-F5344CB8AC3E}">
        <p14:creationId xmlns:p14="http://schemas.microsoft.com/office/powerpoint/2010/main" val="397464025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a:xfrm>
            <a:off x="1487488" y="1439458"/>
            <a:ext cx="10095464" cy="62139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Slide Number Placeholder 5"/>
          <p:cNvSpPr>
            <a:spLocks noGrp="1"/>
          </p:cNvSpPr>
          <p:nvPr>
            <p:ph type="sldNum" sz="quarter" idx="4"/>
          </p:nvPr>
        </p:nvSpPr>
        <p:spPr>
          <a:xfrm>
            <a:off x="5904001" y="6336000"/>
            <a:ext cx="6060489" cy="352146"/>
          </a:xfrm>
          <a:custGeom>
            <a:avLst/>
            <a:gdLst>
              <a:gd name="connsiteX0" fmla="*/ 0 w 4545367"/>
              <a:gd name="connsiteY0" fmla="*/ 0 h 343270"/>
              <a:gd name="connsiteX1" fmla="*/ 4545367 w 4545367"/>
              <a:gd name="connsiteY1" fmla="*/ 0 h 343270"/>
              <a:gd name="connsiteX2" fmla="*/ 4545367 w 4545367"/>
              <a:gd name="connsiteY2" fmla="*/ 34327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545367 w 4545367"/>
              <a:gd name="connsiteY2" fmla="*/ 343270 h 343270"/>
              <a:gd name="connsiteX3" fmla="*/ 4184342 w 4545367"/>
              <a:gd name="connsiteY3" fmla="*/ 340310 h 343270"/>
              <a:gd name="connsiteX4" fmla="*/ 0 w 4545367"/>
              <a:gd name="connsiteY4" fmla="*/ 343270 h 343270"/>
              <a:gd name="connsiteX5" fmla="*/ 0 w 4545367"/>
              <a:gd name="connsiteY5"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45367" h="343270">
                <a:moveTo>
                  <a:pt x="0" y="0"/>
                </a:moveTo>
                <a:lnTo>
                  <a:pt x="4545367" y="0"/>
                </a:lnTo>
                <a:cubicBezTo>
                  <a:pt x="4540435" y="371262"/>
                  <a:pt x="4278051" y="336364"/>
                  <a:pt x="4184342" y="340310"/>
                </a:cubicBezTo>
                <a:lnTo>
                  <a:pt x="0" y="343270"/>
                </a:lnTo>
                <a:lnTo>
                  <a:pt x="0" y="0"/>
                </a:lnTo>
                <a:close/>
              </a:path>
            </a:pathLst>
          </a:custGeom>
          <a:gradFill flip="none" rotWithShape="1">
            <a:gsLst>
              <a:gs pos="0">
                <a:schemeClr val="bg2">
                  <a:alpha val="50000"/>
                </a:schemeClr>
              </a:gs>
              <a:gs pos="6000">
                <a:schemeClr val="accent1">
                  <a:tint val="44500"/>
                  <a:satMod val="160000"/>
                  <a:alpha val="50000"/>
                </a:schemeClr>
              </a:gs>
              <a:gs pos="100000">
                <a:schemeClr val="bg1"/>
              </a:gs>
            </a:gsLst>
            <a:lin ang="10800000" scaled="1"/>
            <a:tileRect/>
          </a:gradFill>
        </p:spPr>
        <p:txBody>
          <a:bodyPr vert="horz" lIns="0" tIns="108000" rIns="288000" bIns="0" rtlCol="0" anchor="t" anchorCtr="0">
            <a:noAutofit/>
          </a:bodyPr>
          <a:lstStyle>
            <a:lvl1pPr algn="r">
              <a:defRPr sz="900" b="0">
                <a:solidFill>
                  <a:schemeClr val="tx2"/>
                </a:solidFill>
                <a:latin typeface="Arial" panose="020B0604020202020204" pitchFamily="34" charset="0"/>
                <a:cs typeface="Arial" panose="020B0604020202020204" pitchFamily="34" charset="0"/>
              </a:defRPr>
            </a:lvl1pPr>
          </a:lstStyle>
          <a:p>
            <a:r>
              <a:rPr lang="en-GB" dirty="0" smtClean="0">
                <a:solidFill>
                  <a:srgbClr val="006941"/>
                </a:solidFill>
              </a:rPr>
              <a:t>bcs.org </a:t>
            </a:r>
            <a:r>
              <a:rPr lang="en-GB" dirty="0" smtClean="0">
                <a:solidFill>
                  <a:srgbClr val="006941"/>
                </a:solidFill>
                <a:latin typeface="Arial"/>
                <a:cs typeface="Arial"/>
              </a:rPr>
              <a:t>| </a:t>
            </a:r>
            <a:fld id="{D4F935E4-DB8F-4A13-86B5-B07B5640A265}" type="slidenum">
              <a:rPr lang="en-GB" smtClean="0">
                <a:solidFill>
                  <a:srgbClr val="006941"/>
                </a:solidFill>
              </a:rPr>
              <a:pPr/>
              <a:t>‹#›</a:t>
            </a:fld>
            <a:endParaRPr lang="en-GB" dirty="0">
              <a:solidFill>
                <a:srgbClr val="006941"/>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0000" y="6336000"/>
            <a:ext cx="1707739" cy="377748"/>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4000" y="404665"/>
            <a:ext cx="533400" cy="409575"/>
          </a:xfrm>
          <a:prstGeom prst="rect">
            <a:avLst/>
          </a:prstGeom>
        </p:spPr>
      </p:pic>
      <p:cxnSp>
        <p:nvCxnSpPr>
          <p:cNvPr id="11" name="Straight Connector 10"/>
          <p:cNvCxnSpPr/>
          <p:nvPr userDrawn="1"/>
        </p:nvCxnSpPr>
        <p:spPr>
          <a:xfrm>
            <a:off x="1103445" y="972000"/>
            <a:ext cx="3024000"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2" name="Content Placeholder 2"/>
          <p:cNvSpPr>
            <a:spLocks noGrp="1"/>
          </p:cNvSpPr>
          <p:nvPr>
            <p:ph idx="13"/>
          </p:nvPr>
        </p:nvSpPr>
        <p:spPr>
          <a:xfrm>
            <a:off x="5518485" y="2129589"/>
            <a:ext cx="6208295" cy="3067200"/>
          </a:xfrm>
          <a:custGeom>
            <a:avLst/>
            <a:gdLst>
              <a:gd name="connsiteX0" fmla="*/ 0 w 4656221"/>
              <a:gd name="connsiteY0" fmla="*/ 0 h 3243627"/>
              <a:gd name="connsiteX1" fmla="*/ 4656221 w 4656221"/>
              <a:gd name="connsiteY1" fmla="*/ 0 h 3243627"/>
              <a:gd name="connsiteX2" fmla="*/ 4656221 w 4656221"/>
              <a:gd name="connsiteY2" fmla="*/ 0 h 3243627"/>
              <a:gd name="connsiteX3" fmla="*/ 4656221 w 4656221"/>
              <a:gd name="connsiteY3" fmla="*/ 3243627 h 3243627"/>
              <a:gd name="connsiteX4" fmla="*/ 4656221 w 4656221"/>
              <a:gd name="connsiteY4" fmla="*/ 3243627 h 3243627"/>
              <a:gd name="connsiteX5" fmla="*/ 0 w 4656221"/>
              <a:gd name="connsiteY5" fmla="*/ 3243627 h 3243627"/>
              <a:gd name="connsiteX6" fmla="*/ 0 w 4656221"/>
              <a:gd name="connsiteY6" fmla="*/ 3243627 h 3243627"/>
              <a:gd name="connsiteX7" fmla="*/ 0 w 4656221"/>
              <a:gd name="connsiteY7" fmla="*/ 0 h 3243627"/>
              <a:gd name="connsiteX8" fmla="*/ 0 w 4656221"/>
              <a:gd name="connsiteY8" fmla="*/ 0 h 3243627"/>
              <a:gd name="connsiteX0" fmla="*/ 0 w 4656221"/>
              <a:gd name="connsiteY0" fmla="*/ 0 h 3243627"/>
              <a:gd name="connsiteX1" fmla="*/ 4656221 w 4656221"/>
              <a:gd name="connsiteY1" fmla="*/ 0 h 3243627"/>
              <a:gd name="connsiteX2" fmla="*/ 4656221 w 4656221"/>
              <a:gd name="connsiteY2" fmla="*/ 0 h 3243627"/>
              <a:gd name="connsiteX3" fmla="*/ 4656221 w 4656221"/>
              <a:gd name="connsiteY3" fmla="*/ 3243627 h 3243627"/>
              <a:gd name="connsiteX4" fmla="*/ 4656221 w 4656221"/>
              <a:gd name="connsiteY4" fmla="*/ 3243627 h 3243627"/>
              <a:gd name="connsiteX5" fmla="*/ 3994872 w 4656221"/>
              <a:gd name="connsiteY5" fmla="*/ 3238824 h 3243627"/>
              <a:gd name="connsiteX6" fmla="*/ 0 w 4656221"/>
              <a:gd name="connsiteY6" fmla="*/ 3243627 h 3243627"/>
              <a:gd name="connsiteX7" fmla="*/ 0 w 4656221"/>
              <a:gd name="connsiteY7" fmla="*/ 3243627 h 3243627"/>
              <a:gd name="connsiteX8" fmla="*/ 0 w 4656221"/>
              <a:gd name="connsiteY8" fmla="*/ 0 h 3243627"/>
              <a:gd name="connsiteX9" fmla="*/ 0 w 4656221"/>
              <a:gd name="connsiteY9" fmla="*/ 0 h 3243627"/>
              <a:gd name="connsiteX0" fmla="*/ 0 w 4656221"/>
              <a:gd name="connsiteY0" fmla="*/ 0 h 3243627"/>
              <a:gd name="connsiteX1" fmla="*/ 4656221 w 4656221"/>
              <a:gd name="connsiteY1" fmla="*/ 0 h 3243627"/>
              <a:gd name="connsiteX2" fmla="*/ 4656221 w 4656221"/>
              <a:gd name="connsiteY2" fmla="*/ 0 h 3243627"/>
              <a:gd name="connsiteX3" fmla="*/ 4651176 w 4656221"/>
              <a:gd name="connsiteY3" fmla="*/ 2435037 h 3243627"/>
              <a:gd name="connsiteX4" fmla="*/ 4656221 w 4656221"/>
              <a:gd name="connsiteY4" fmla="*/ 3243627 h 3243627"/>
              <a:gd name="connsiteX5" fmla="*/ 4656221 w 4656221"/>
              <a:gd name="connsiteY5" fmla="*/ 3243627 h 3243627"/>
              <a:gd name="connsiteX6" fmla="*/ 3994872 w 4656221"/>
              <a:gd name="connsiteY6" fmla="*/ 3238824 h 3243627"/>
              <a:gd name="connsiteX7" fmla="*/ 0 w 4656221"/>
              <a:gd name="connsiteY7" fmla="*/ 3243627 h 3243627"/>
              <a:gd name="connsiteX8" fmla="*/ 0 w 4656221"/>
              <a:gd name="connsiteY8" fmla="*/ 3243627 h 3243627"/>
              <a:gd name="connsiteX9" fmla="*/ 0 w 4656221"/>
              <a:gd name="connsiteY9" fmla="*/ 0 h 3243627"/>
              <a:gd name="connsiteX10" fmla="*/ 0 w 4656221"/>
              <a:gd name="connsiteY10" fmla="*/ 0 h 3243627"/>
              <a:gd name="connsiteX0" fmla="*/ 0 w 4656221"/>
              <a:gd name="connsiteY0" fmla="*/ 0 h 3243627"/>
              <a:gd name="connsiteX1" fmla="*/ 4656221 w 4656221"/>
              <a:gd name="connsiteY1" fmla="*/ 0 h 3243627"/>
              <a:gd name="connsiteX2" fmla="*/ 4656221 w 4656221"/>
              <a:gd name="connsiteY2" fmla="*/ 0 h 3243627"/>
              <a:gd name="connsiteX3" fmla="*/ 4651176 w 4656221"/>
              <a:gd name="connsiteY3" fmla="*/ 2435037 h 3243627"/>
              <a:gd name="connsiteX4" fmla="*/ 4656221 w 4656221"/>
              <a:gd name="connsiteY4" fmla="*/ 3243627 h 3243627"/>
              <a:gd name="connsiteX5" fmla="*/ 4656221 w 4656221"/>
              <a:gd name="connsiteY5" fmla="*/ 3243627 h 3243627"/>
              <a:gd name="connsiteX6" fmla="*/ 3994872 w 4656221"/>
              <a:gd name="connsiteY6" fmla="*/ 3238824 h 3243627"/>
              <a:gd name="connsiteX7" fmla="*/ 0 w 4656221"/>
              <a:gd name="connsiteY7" fmla="*/ 3243627 h 3243627"/>
              <a:gd name="connsiteX8" fmla="*/ 0 w 4656221"/>
              <a:gd name="connsiteY8" fmla="*/ 3243627 h 3243627"/>
              <a:gd name="connsiteX9" fmla="*/ 0 w 4656221"/>
              <a:gd name="connsiteY9" fmla="*/ 0 h 3243627"/>
              <a:gd name="connsiteX10" fmla="*/ 0 w 4656221"/>
              <a:gd name="connsiteY10" fmla="*/ 0 h 3243627"/>
              <a:gd name="connsiteX0" fmla="*/ 0 w 4656221"/>
              <a:gd name="connsiteY0" fmla="*/ 0 h 3243627"/>
              <a:gd name="connsiteX1" fmla="*/ 4656221 w 4656221"/>
              <a:gd name="connsiteY1" fmla="*/ 0 h 3243627"/>
              <a:gd name="connsiteX2" fmla="*/ 4656221 w 4656221"/>
              <a:gd name="connsiteY2" fmla="*/ 0 h 3243627"/>
              <a:gd name="connsiteX3" fmla="*/ 4651176 w 4656221"/>
              <a:gd name="connsiteY3" fmla="*/ 2435037 h 3243627"/>
              <a:gd name="connsiteX4" fmla="*/ 4656221 w 4656221"/>
              <a:gd name="connsiteY4" fmla="*/ 3243627 h 3243627"/>
              <a:gd name="connsiteX5" fmla="*/ 4656221 w 4656221"/>
              <a:gd name="connsiteY5" fmla="*/ 3243627 h 3243627"/>
              <a:gd name="connsiteX6" fmla="*/ 3994872 w 4656221"/>
              <a:gd name="connsiteY6" fmla="*/ 3238824 h 3243627"/>
              <a:gd name="connsiteX7" fmla="*/ 0 w 4656221"/>
              <a:gd name="connsiteY7" fmla="*/ 3243627 h 3243627"/>
              <a:gd name="connsiteX8" fmla="*/ 0 w 4656221"/>
              <a:gd name="connsiteY8" fmla="*/ 3243627 h 3243627"/>
              <a:gd name="connsiteX9" fmla="*/ 0 w 4656221"/>
              <a:gd name="connsiteY9" fmla="*/ 0 h 3243627"/>
              <a:gd name="connsiteX10" fmla="*/ 0 w 4656221"/>
              <a:gd name="connsiteY10" fmla="*/ 0 h 3243627"/>
              <a:gd name="connsiteX0" fmla="*/ 0 w 4656221"/>
              <a:gd name="connsiteY0" fmla="*/ 0 h 3243627"/>
              <a:gd name="connsiteX1" fmla="*/ 4656221 w 4656221"/>
              <a:gd name="connsiteY1" fmla="*/ 0 h 3243627"/>
              <a:gd name="connsiteX2" fmla="*/ 4656221 w 4656221"/>
              <a:gd name="connsiteY2" fmla="*/ 0 h 3243627"/>
              <a:gd name="connsiteX3" fmla="*/ 4651176 w 4656221"/>
              <a:gd name="connsiteY3" fmla="*/ 2435037 h 3243627"/>
              <a:gd name="connsiteX4" fmla="*/ 4656221 w 4656221"/>
              <a:gd name="connsiteY4" fmla="*/ 3243627 h 3243627"/>
              <a:gd name="connsiteX5" fmla="*/ 3994872 w 4656221"/>
              <a:gd name="connsiteY5" fmla="*/ 3238824 h 3243627"/>
              <a:gd name="connsiteX6" fmla="*/ 0 w 4656221"/>
              <a:gd name="connsiteY6" fmla="*/ 3243627 h 3243627"/>
              <a:gd name="connsiteX7" fmla="*/ 0 w 4656221"/>
              <a:gd name="connsiteY7" fmla="*/ 3243627 h 3243627"/>
              <a:gd name="connsiteX8" fmla="*/ 0 w 4656221"/>
              <a:gd name="connsiteY8" fmla="*/ 0 h 3243627"/>
              <a:gd name="connsiteX9" fmla="*/ 0 w 4656221"/>
              <a:gd name="connsiteY9" fmla="*/ 0 h 3243627"/>
              <a:gd name="connsiteX0" fmla="*/ 0 w 4656221"/>
              <a:gd name="connsiteY0" fmla="*/ 0 h 3243627"/>
              <a:gd name="connsiteX1" fmla="*/ 4656221 w 4656221"/>
              <a:gd name="connsiteY1" fmla="*/ 0 h 3243627"/>
              <a:gd name="connsiteX2" fmla="*/ 4656221 w 4656221"/>
              <a:gd name="connsiteY2" fmla="*/ 0 h 3243627"/>
              <a:gd name="connsiteX3" fmla="*/ 4651176 w 4656221"/>
              <a:gd name="connsiteY3" fmla="*/ 2435037 h 3243627"/>
              <a:gd name="connsiteX4" fmla="*/ 3994872 w 4656221"/>
              <a:gd name="connsiteY4" fmla="*/ 3238824 h 3243627"/>
              <a:gd name="connsiteX5" fmla="*/ 0 w 4656221"/>
              <a:gd name="connsiteY5" fmla="*/ 3243627 h 3243627"/>
              <a:gd name="connsiteX6" fmla="*/ 0 w 4656221"/>
              <a:gd name="connsiteY6" fmla="*/ 3243627 h 3243627"/>
              <a:gd name="connsiteX7" fmla="*/ 0 w 4656221"/>
              <a:gd name="connsiteY7" fmla="*/ 0 h 3243627"/>
              <a:gd name="connsiteX8" fmla="*/ 0 w 4656221"/>
              <a:gd name="connsiteY8" fmla="*/ 0 h 3243627"/>
              <a:gd name="connsiteX0" fmla="*/ 0 w 4656221"/>
              <a:gd name="connsiteY0" fmla="*/ 0 h 3243627"/>
              <a:gd name="connsiteX1" fmla="*/ 4656221 w 4656221"/>
              <a:gd name="connsiteY1" fmla="*/ 0 h 3243627"/>
              <a:gd name="connsiteX2" fmla="*/ 4656221 w 4656221"/>
              <a:gd name="connsiteY2" fmla="*/ 0 h 3243627"/>
              <a:gd name="connsiteX3" fmla="*/ 4651176 w 4656221"/>
              <a:gd name="connsiteY3" fmla="*/ 2435037 h 3243627"/>
              <a:gd name="connsiteX4" fmla="*/ 3994872 w 4656221"/>
              <a:gd name="connsiteY4" fmla="*/ 3238824 h 3243627"/>
              <a:gd name="connsiteX5" fmla="*/ 0 w 4656221"/>
              <a:gd name="connsiteY5" fmla="*/ 3243627 h 3243627"/>
              <a:gd name="connsiteX6" fmla="*/ 0 w 4656221"/>
              <a:gd name="connsiteY6" fmla="*/ 3243627 h 3243627"/>
              <a:gd name="connsiteX7" fmla="*/ 0 w 4656221"/>
              <a:gd name="connsiteY7" fmla="*/ 0 h 3243627"/>
              <a:gd name="connsiteX8" fmla="*/ 0 w 4656221"/>
              <a:gd name="connsiteY8" fmla="*/ 0 h 3243627"/>
              <a:gd name="connsiteX0" fmla="*/ 0 w 4656221"/>
              <a:gd name="connsiteY0" fmla="*/ 0 h 3243627"/>
              <a:gd name="connsiteX1" fmla="*/ 4656221 w 4656221"/>
              <a:gd name="connsiteY1" fmla="*/ 0 h 3243627"/>
              <a:gd name="connsiteX2" fmla="*/ 4656221 w 4656221"/>
              <a:gd name="connsiteY2" fmla="*/ 0 h 3243627"/>
              <a:gd name="connsiteX3" fmla="*/ 4651176 w 4656221"/>
              <a:gd name="connsiteY3" fmla="*/ 2435037 h 3243627"/>
              <a:gd name="connsiteX4" fmla="*/ 3994872 w 4656221"/>
              <a:gd name="connsiteY4" fmla="*/ 3238824 h 3243627"/>
              <a:gd name="connsiteX5" fmla="*/ 0 w 4656221"/>
              <a:gd name="connsiteY5" fmla="*/ 3243627 h 3243627"/>
              <a:gd name="connsiteX6" fmla="*/ 0 w 4656221"/>
              <a:gd name="connsiteY6" fmla="*/ 3243627 h 3243627"/>
              <a:gd name="connsiteX7" fmla="*/ 0 w 4656221"/>
              <a:gd name="connsiteY7" fmla="*/ 0 h 3243627"/>
              <a:gd name="connsiteX8" fmla="*/ 0 w 4656221"/>
              <a:gd name="connsiteY8" fmla="*/ 0 h 3243627"/>
              <a:gd name="connsiteX0" fmla="*/ 0 w 4656221"/>
              <a:gd name="connsiteY0" fmla="*/ 0 h 3243627"/>
              <a:gd name="connsiteX1" fmla="*/ 4656221 w 4656221"/>
              <a:gd name="connsiteY1" fmla="*/ 0 h 3243627"/>
              <a:gd name="connsiteX2" fmla="*/ 4656221 w 4656221"/>
              <a:gd name="connsiteY2" fmla="*/ 0 h 3243627"/>
              <a:gd name="connsiteX3" fmla="*/ 4651176 w 4656221"/>
              <a:gd name="connsiteY3" fmla="*/ 2435037 h 3243627"/>
              <a:gd name="connsiteX4" fmla="*/ 3994872 w 4656221"/>
              <a:gd name="connsiteY4" fmla="*/ 3238824 h 3243627"/>
              <a:gd name="connsiteX5" fmla="*/ 0 w 4656221"/>
              <a:gd name="connsiteY5" fmla="*/ 3243627 h 3243627"/>
              <a:gd name="connsiteX6" fmla="*/ 0 w 4656221"/>
              <a:gd name="connsiteY6" fmla="*/ 3243627 h 3243627"/>
              <a:gd name="connsiteX7" fmla="*/ 0 w 4656221"/>
              <a:gd name="connsiteY7" fmla="*/ 0 h 3243627"/>
              <a:gd name="connsiteX8" fmla="*/ 0 w 4656221"/>
              <a:gd name="connsiteY8" fmla="*/ 0 h 3243627"/>
              <a:gd name="connsiteX0" fmla="*/ 0 w 4656221"/>
              <a:gd name="connsiteY0" fmla="*/ 0 h 3243627"/>
              <a:gd name="connsiteX1" fmla="*/ 4656221 w 4656221"/>
              <a:gd name="connsiteY1" fmla="*/ 0 h 3243627"/>
              <a:gd name="connsiteX2" fmla="*/ 4656221 w 4656221"/>
              <a:gd name="connsiteY2" fmla="*/ 0 h 3243627"/>
              <a:gd name="connsiteX3" fmla="*/ 4651176 w 4656221"/>
              <a:gd name="connsiteY3" fmla="*/ 2435037 h 3243627"/>
              <a:gd name="connsiteX4" fmla="*/ 3994872 w 4656221"/>
              <a:gd name="connsiteY4" fmla="*/ 3238824 h 3243627"/>
              <a:gd name="connsiteX5" fmla="*/ 0 w 4656221"/>
              <a:gd name="connsiteY5" fmla="*/ 3243627 h 3243627"/>
              <a:gd name="connsiteX6" fmla="*/ 0 w 4656221"/>
              <a:gd name="connsiteY6" fmla="*/ 3243627 h 3243627"/>
              <a:gd name="connsiteX7" fmla="*/ 0 w 4656221"/>
              <a:gd name="connsiteY7" fmla="*/ 0 h 3243627"/>
              <a:gd name="connsiteX8" fmla="*/ 0 w 4656221"/>
              <a:gd name="connsiteY8" fmla="*/ 0 h 3243627"/>
              <a:gd name="connsiteX0" fmla="*/ 0 w 4656221"/>
              <a:gd name="connsiteY0" fmla="*/ 0 h 3243627"/>
              <a:gd name="connsiteX1" fmla="*/ 4656221 w 4656221"/>
              <a:gd name="connsiteY1" fmla="*/ 0 h 3243627"/>
              <a:gd name="connsiteX2" fmla="*/ 4656221 w 4656221"/>
              <a:gd name="connsiteY2" fmla="*/ 0 h 3243627"/>
              <a:gd name="connsiteX3" fmla="*/ 4651176 w 4656221"/>
              <a:gd name="connsiteY3" fmla="*/ 2435037 h 3243627"/>
              <a:gd name="connsiteX4" fmla="*/ 3994872 w 4656221"/>
              <a:gd name="connsiteY4" fmla="*/ 3238824 h 3243627"/>
              <a:gd name="connsiteX5" fmla="*/ 0 w 4656221"/>
              <a:gd name="connsiteY5" fmla="*/ 3243627 h 3243627"/>
              <a:gd name="connsiteX6" fmla="*/ 0 w 4656221"/>
              <a:gd name="connsiteY6" fmla="*/ 3243627 h 3243627"/>
              <a:gd name="connsiteX7" fmla="*/ 0 w 4656221"/>
              <a:gd name="connsiteY7" fmla="*/ 0 h 3243627"/>
              <a:gd name="connsiteX8" fmla="*/ 0 w 4656221"/>
              <a:gd name="connsiteY8" fmla="*/ 0 h 3243627"/>
              <a:gd name="connsiteX0" fmla="*/ 0 w 4656221"/>
              <a:gd name="connsiteY0" fmla="*/ 0 h 3243627"/>
              <a:gd name="connsiteX1" fmla="*/ 4656221 w 4656221"/>
              <a:gd name="connsiteY1" fmla="*/ 0 h 3243627"/>
              <a:gd name="connsiteX2" fmla="*/ 4656221 w 4656221"/>
              <a:gd name="connsiteY2" fmla="*/ 0 h 3243627"/>
              <a:gd name="connsiteX3" fmla="*/ 4651176 w 4656221"/>
              <a:gd name="connsiteY3" fmla="*/ 2435037 h 3243627"/>
              <a:gd name="connsiteX4" fmla="*/ 3984198 w 4656221"/>
              <a:gd name="connsiteY4" fmla="*/ 3238825 h 3243627"/>
              <a:gd name="connsiteX5" fmla="*/ 0 w 4656221"/>
              <a:gd name="connsiteY5" fmla="*/ 3243627 h 3243627"/>
              <a:gd name="connsiteX6" fmla="*/ 0 w 4656221"/>
              <a:gd name="connsiteY6" fmla="*/ 3243627 h 3243627"/>
              <a:gd name="connsiteX7" fmla="*/ 0 w 4656221"/>
              <a:gd name="connsiteY7" fmla="*/ 0 h 3243627"/>
              <a:gd name="connsiteX8" fmla="*/ 0 w 4656221"/>
              <a:gd name="connsiteY8" fmla="*/ 0 h 3243627"/>
              <a:gd name="connsiteX0" fmla="*/ 0 w 4656221"/>
              <a:gd name="connsiteY0" fmla="*/ 0 h 3243627"/>
              <a:gd name="connsiteX1" fmla="*/ 4656221 w 4656221"/>
              <a:gd name="connsiteY1" fmla="*/ 0 h 3243627"/>
              <a:gd name="connsiteX2" fmla="*/ 4656221 w 4656221"/>
              <a:gd name="connsiteY2" fmla="*/ 0 h 3243627"/>
              <a:gd name="connsiteX3" fmla="*/ 4651176 w 4656221"/>
              <a:gd name="connsiteY3" fmla="*/ 2435037 h 3243627"/>
              <a:gd name="connsiteX4" fmla="*/ 3984198 w 4656221"/>
              <a:gd name="connsiteY4" fmla="*/ 3238825 h 3243627"/>
              <a:gd name="connsiteX5" fmla="*/ 0 w 4656221"/>
              <a:gd name="connsiteY5" fmla="*/ 3243627 h 3243627"/>
              <a:gd name="connsiteX6" fmla="*/ 0 w 4656221"/>
              <a:gd name="connsiteY6" fmla="*/ 3243627 h 3243627"/>
              <a:gd name="connsiteX7" fmla="*/ 0 w 4656221"/>
              <a:gd name="connsiteY7" fmla="*/ 0 h 3243627"/>
              <a:gd name="connsiteX8" fmla="*/ 0 w 4656221"/>
              <a:gd name="connsiteY8" fmla="*/ 0 h 3243627"/>
              <a:gd name="connsiteX0" fmla="*/ 0 w 4656221"/>
              <a:gd name="connsiteY0" fmla="*/ 0 h 3243627"/>
              <a:gd name="connsiteX1" fmla="*/ 4656221 w 4656221"/>
              <a:gd name="connsiteY1" fmla="*/ 0 h 3243627"/>
              <a:gd name="connsiteX2" fmla="*/ 4656221 w 4656221"/>
              <a:gd name="connsiteY2" fmla="*/ 0 h 3243627"/>
              <a:gd name="connsiteX3" fmla="*/ 4651176 w 4656221"/>
              <a:gd name="connsiteY3" fmla="*/ 2435037 h 3243627"/>
              <a:gd name="connsiteX4" fmla="*/ 3984198 w 4656221"/>
              <a:gd name="connsiteY4" fmla="*/ 3238825 h 3243627"/>
              <a:gd name="connsiteX5" fmla="*/ 0 w 4656221"/>
              <a:gd name="connsiteY5" fmla="*/ 3243627 h 3243627"/>
              <a:gd name="connsiteX6" fmla="*/ 0 w 4656221"/>
              <a:gd name="connsiteY6" fmla="*/ 3243627 h 3243627"/>
              <a:gd name="connsiteX7" fmla="*/ 0 w 4656221"/>
              <a:gd name="connsiteY7" fmla="*/ 0 h 3243627"/>
              <a:gd name="connsiteX8" fmla="*/ 0 w 4656221"/>
              <a:gd name="connsiteY8" fmla="*/ 0 h 3243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56221" h="3243627">
                <a:moveTo>
                  <a:pt x="0" y="0"/>
                </a:moveTo>
                <a:lnTo>
                  <a:pt x="4656221" y="0"/>
                </a:lnTo>
                <a:lnTo>
                  <a:pt x="4656221" y="0"/>
                </a:lnTo>
                <a:cubicBezTo>
                  <a:pt x="4654539" y="811679"/>
                  <a:pt x="4652858" y="1623358"/>
                  <a:pt x="4651176" y="2435037"/>
                </a:cubicBezTo>
                <a:cubicBezTo>
                  <a:pt x="4644190" y="2864228"/>
                  <a:pt x="4427039" y="3199269"/>
                  <a:pt x="3984198" y="3238825"/>
                </a:cubicBezTo>
                <a:lnTo>
                  <a:pt x="0" y="3243627"/>
                </a:lnTo>
                <a:lnTo>
                  <a:pt x="0" y="3243627"/>
                </a:lnTo>
                <a:lnTo>
                  <a:pt x="0" y="0"/>
                </a:lnTo>
                <a:lnTo>
                  <a:pt x="0" y="0"/>
                </a:lnTo>
                <a:close/>
              </a:path>
            </a:pathLst>
          </a:custGeom>
          <a:ln w="6350">
            <a:solidFill>
              <a:schemeClr val="accent4"/>
            </a:solidFill>
          </a:ln>
        </p:spPr>
        <p:txBody>
          <a:bodyPr lIns="216000" tIns="180000"/>
          <a:lstStyle>
            <a:lvl1pPr>
              <a:lnSpc>
                <a:spcPts val="2400"/>
              </a:lnSpc>
              <a:defRPr sz="2400"/>
            </a:lvl1pPr>
            <a:lvl2pPr marL="265113" indent="-265113">
              <a:spcAft>
                <a:spcPts val="1400"/>
              </a:spcAft>
              <a:buClr>
                <a:schemeClr val="tx2"/>
              </a:buClr>
              <a:buFont typeface="+mj-lt"/>
              <a:buAutoNum type="alphaUcPeriod"/>
              <a:defRPr/>
            </a:lvl2pPr>
            <a:lvl3pPr marL="265113" indent="-265113">
              <a:spcAft>
                <a:spcPts val="1400"/>
              </a:spcAft>
              <a:buClr>
                <a:srgbClr val="80B4A0"/>
              </a:buClr>
              <a:buSzPct val="100000"/>
              <a:buFont typeface="+mj-lt"/>
              <a:buAutoNum type="alphaUcPeriod"/>
              <a:defRPr/>
            </a:lvl3pPr>
            <a:lvl4pPr marL="265113" indent="-265113">
              <a:spcAft>
                <a:spcPts val="1400"/>
              </a:spcAft>
              <a:buClr>
                <a:srgbClr val="BED600"/>
              </a:buClr>
              <a:buSzPct val="100000"/>
              <a:buFont typeface="+mj-lt"/>
              <a:buAutoNum type="alphaUcPeriod"/>
              <a:defRPr/>
            </a:lvl4pPr>
            <a:lvl5pPr marL="265113" indent="-265113">
              <a:spcAft>
                <a:spcPts val="1400"/>
              </a:spcAft>
              <a:buClr>
                <a:srgbClr val="DFEB80"/>
              </a:buClr>
              <a:buSzPct val="100000"/>
              <a:buFont typeface="+mj-lt"/>
              <a:buAutoNum type="alphaUcPeriod"/>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Text Placeholder 12"/>
          <p:cNvSpPr>
            <a:spLocks noGrp="1"/>
          </p:cNvSpPr>
          <p:nvPr>
            <p:ph type="body" sz="quarter" idx="12"/>
          </p:nvPr>
        </p:nvSpPr>
        <p:spPr>
          <a:xfrm>
            <a:off x="5531797" y="5445224"/>
            <a:ext cx="5940801" cy="365128"/>
          </a:xfrm>
        </p:spPr>
        <p:txBody>
          <a:bodyPr lIns="0" tIns="0" rIns="0" bIns="0">
            <a:noAutofit/>
          </a:bodyPr>
          <a:lstStyle>
            <a:lvl1pPr marL="0" indent="0">
              <a:lnSpc>
                <a:spcPct val="100000"/>
              </a:lnSpc>
              <a:spcBef>
                <a:spcPts val="0"/>
              </a:spcBef>
              <a:spcAft>
                <a:spcPts val="0"/>
              </a:spcAft>
              <a:buNone/>
              <a:defRPr sz="1100" b="0">
                <a:solidFill>
                  <a:schemeClr val="accent4"/>
                </a:solidFill>
                <a:latin typeface="Arial" panose="020B0604020202020204" pitchFamily="34" charset="0"/>
                <a:cs typeface="Arial" panose="020B0604020202020204" pitchFamily="34" charset="0"/>
              </a:defRPr>
            </a:lvl1pPr>
            <a:lvl2pPr marL="0" indent="0">
              <a:lnSpc>
                <a:spcPct val="100000"/>
              </a:lnSpc>
              <a:spcBef>
                <a:spcPts val="0"/>
              </a:spcBef>
              <a:spcAft>
                <a:spcPts val="0"/>
              </a:spcAft>
              <a:buNone/>
              <a:defRPr sz="1100" b="1">
                <a:solidFill>
                  <a:schemeClr val="accent4"/>
                </a:solidFill>
                <a:latin typeface="Arial" panose="020B0604020202020204" pitchFamily="34" charset="0"/>
                <a:cs typeface="Arial" panose="020B0604020202020204" pitchFamily="34" charset="0"/>
              </a:defRPr>
            </a:lvl2pPr>
            <a:lvl3pPr marL="0" indent="0">
              <a:lnSpc>
                <a:spcPts val="7500"/>
              </a:lnSpc>
              <a:spcBef>
                <a:spcPts val="0"/>
              </a:spcBef>
              <a:buNone/>
              <a:defRPr sz="7500" b="1">
                <a:solidFill>
                  <a:srgbClr val="006941"/>
                </a:solidFill>
                <a:latin typeface="Arial" panose="020B0604020202020204" pitchFamily="34" charset="0"/>
                <a:cs typeface="Arial" panose="020B0604020202020204" pitchFamily="34" charset="0"/>
              </a:defRPr>
            </a:lvl3pPr>
            <a:lvl4pPr marL="0" indent="0">
              <a:lnSpc>
                <a:spcPts val="7500"/>
              </a:lnSpc>
              <a:spcBef>
                <a:spcPts val="0"/>
              </a:spcBef>
              <a:buNone/>
              <a:defRPr sz="7500" b="1">
                <a:solidFill>
                  <a:srgbClr val="006941"/>
                </a:solidFill>
                <a:latin typeface="Arial" panose="020B0604020202020204" pitchFamily="34" charset="0"/>
                <a:cs typeface="Arial" panose="020B0604020202020204" pitchFamily="34" charset="0"/>
              </a:defRPr>
            </a:lvl4pPr>
            <a:lvl5pPr marL="0" indent="0">
              <a:lnSpc>
                <a:spcPts val="7500"/>
              </a:lnSpc>
              <a:spcBef>
                <a:spcPts val="0"/>
              </a:spcBef>
              <a:buNone/>
              <a:defRPr sz="7500" b="1">
                <a:solidFill>
                  <a:srgbClr val="006941"/>
                </a:solidFill>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86517916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6" name="Chart Placeholder 5"/>
          <p:cNvSpPr>
            <a:spLocks noGrp="1"/>
          </p:cNvSpPr>
          <p:nvPr>
            <p:ph type="chart" sz="quarter" idx="14"/>
          </p:nvPr>
        </p:nvSpPr>
        <p:spPr>
          <a:xfrm>
            <a:off x="1488017" y="2276476"/>
            <a:ext cx="3647016" cy="3673475"/>
          </a:xfrm>
          <a:solidFill>
            <a:schemeClr val="bg1"/>
          </a:solidFill>
        </p:spPr>
        <p:txBody>
          <a:bodyPr anchor="ctr"/>
          <a:lstStyle>
            <a:lvl1pPr algn="ctr">
              <a:defRPr>
                <a:solidFill>
                  <a:schemeClr val="accent4"/>
                </a:solidFill>
              </a:defRPr>
            </a:lvl1pPr>
          </a:lstStyle>
          <a:p>
            <a:r>
              <a:rPr lang="en-US" smtClean="0"/>
              <a:t>Click icon to add chart</a:t>
            </a:r>
            <a:endParaRPr lang="en-GB"/>
          </a:p>
        </p:txBody>
      </p:sp>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a:xfrm>
            <a:off x="1487488" y="1439458"/>
            <a:ext cx="10095464" cy="62139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Slide Number Placeholder 5"/>
          <p:cNvSpPr>
            <a:spLocks noGrp="1"/>
          </p:cNvSpPr>
          <p:nvPr>
            <p:ph type="sldNum" sz="quarter" idx="4"/>
          </p:nvPr>
        </p:nvSpPr>
        <p:spPr>
          <a:xfrm>
            <a:off x="5904001" y="6336000"/>
            <a:ext cx="6060489" cy="352146"/>
          </a:xfrm>
          <a:custGeom>
            <a:avLst/>
            <a:gdLst>
              <a:gd name="connsiteX0" fmla="*/ 0 w 4545367"/>
              <a:gd name="connsiteY0" fmla="*/ 0 h 343270"/>
              <a:gd name="connsiteX1" fmla="*/ 4545367 w 4545367"/>
              <a:gd name="connsiteY1" fmla="*/ 0 h 343270"/>
              <a:gd name="connsiteX2" fmla="*/ 4545367 w 4545367"/>
              <a:gd name="connsiteY2" fmla="*/ 34327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545367 w 4545367"/>
              <a:gd name="connsiteY2" fmla="*/ 343270 h 343270"/>
              <a:gd name="connsiteX3" fmla="*/ 4184342 w 4545367"/>
              <a:gd name="connsiteY3" fmla="*/ 340310 h 343270"/>
              <a:gd name="connsiteX4" fmla="*/ 0 w 4545367"/>
              <a:gd name="connsiteY4" fmla="*/ 343270 h 343270"/>
              <a:gd name="connsiteX5" fmla="*/ 0 w 4545367"/>
              <a:gd name="connsiteY5"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45367" h="343270">
                <a:moveTo>
                  <a:pt x="0" y="0"/>
                </a:moveTo>
                <a:lnTo>
                  <a:pt x="4545367" y="0"/>
                </a:lnTo>
                <a:cubicBezTo>
                  <a:pt x="4540435" y="371262"/>
                  <a:pt x="4278051" y="336364"/>
                  <a:pt x="4184342" y="340310"/>
                </a:cubicBezTo>
                <a:lnTo>
                  <a:pt x="0" y="343270"/>
                </a:lnTo>
                <a:lnTo>
                  <a:pt x="0" y="0"/>
                </a:lnTo>
                <a:close/>
              </a:path>
            </a:pathLst>
          </a:custGeom>
          <a:gradFill flip="none" rotWithShape="1">
            <a:gsLst>
              <a:gs pos="0">
                <a:schemeClr val="bg2">
                  <a:alpha val="50000"/>
                </a:schemeClr>
              </a:gs>
              <a:gs pos="6000">
                <a:schemeClr val="accent1">
                  <a:tint val="44500"/>
                  <a:satMod val="160000"/>
                  <a:alpha val="50000"/>
                </a:schemeClr>
              </a:gs>
              <a:gs pos="100000">
                <a:schemeClr val="bg1"/>
              </a:gs>
            </a:gsLst>
            <a:lin ang="10800000" scaled="1"/>
            <a:tileRect/>
          </a:gradFill>
        </p:spPr>
        <p:txBody>
          <a:bodyPr vert="horz" lIns="0" tIns="108000" rIns="288000" bIns="0" rtlCol="0" anchor="t" anchorCtr="0">
            <a:noAutofit/>
          </a:bodyPr>
          <a:lstStyle>
            <a:lvl1pPr algn="r">
              <a:defRPr sz="900" b="0">
                <a:solidFill>
                  <a:schemeClr val="tx2"/>
                </a:solidFill>
                <a:latin typeface="Arial" panose="020B0604020202020204" pitchFamily="34" charset="0"/>
                <a:cs typeface="Arial" panose="020B0604020202020204" pitchFamily="34" charset="0"/>
              </a:defRPr>
            </a:lvl1pPr>
          </a:lstStyle>
          <a:p>
            <a:r>
              <a:rPr lang="en-GB" dirty="0" smtClean="0">
                <a:solidFill>
                  <a:srgbClr val="006941"/>
                </a:solidFill>
              </a:rPr>
              <a:t>bcs.org </a:t>
            </a:r>
            <a:r>
              <a:rPr lang="en-GB" dirty="0" smtClean="0">
                <a:solidFill>
                  <a:srgbClr val="006941"/>
                </a:solidFill>
                <a:latin typeface="Arial"/>
                <a:cs typeface="Arial"/>
              </a:rPr>
              <a:t>| </a:t>
            </a:r>
            <a:fld id="{D4F935E4-DB8F-4A13-86B5-B07B5640A265}" type="slidenum">
              <a:rPr lang="en-GB" smtClean="0">
                <a:solidFill>
                  <a:srgbClr val="006941"/>
                </a:solidFill>
              </a:rPr>
              <a:pPr/>
              <a:t>‹#›</a:t>
            </a:fld>
            <a:endParaRPr lang="en-GB" dirty="0">
              <a:solidFill>
                <a:srgbClr val="006941"/>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0000" y="6336000"/>
            <a:ext cx="1707739" cy="377748"/>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4000" y="404665"/>
            <a:ext cx="533400" cy="409575"/>
          </a:xfrm>
          <a:prstGeom prst="rect">
            <a:avLst/>
          </a:prstGeom>
        </p:spPr>
      </p:pic>
      <p:cxnSp>
        <p:nvCxnSpPr>
          <p:cNvPr id="11" name="Straight Connector 10"/>
          <p:cNvCxnSpPr/>
          <p:nvPr userDrawn="1"/>
        </p:nvCxnSpPr>
        <p:spPr>
          <a:xfrm>
            <a:off x="1103445" y="972000"/>
            <a:ext cx="3024000"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2" name="Content Placeholder 2"/>
          <p:cNvSpPr>
            <a:spLocks noGrp="1"/>
          </p:cNvSpPr>
          <p:nvPr>
            <p:ph idx="13"/>
          </p:nvPr>
        </p:nvSpPr>
        <p:spPr>
          <a:xfrm>
            <a:off x="5518485" y="2852936"/>
            <a:ext cx="6208916" cy="2258335"/>
          </a:xfrm>
          <a:custGeom>
            <a:avLst/>
            <a:gdLst>
              <a:gd name="connsiteX0" fmla="*/ 0 w 4656221"/>
              <a:gd name="connsiteY0" fmla="*/ 0 h 3243627"/>
              <a:gd name="connsiteX1" fmla="*/ 4656221 w 4656221"/>
              <a:gd name="connsiteY1" fmla="*/ 0 h 3243627"/>
              <a:gd name="connsiteX2" fmla="*/ 4656221 w 4656221"/>
              <a:gd name="connsiteY2" fmla="*/ 0 h 3243627"/>
              <a:gd name="connsiteX3" fmla="*/ 4656221 w 4656221"/>
              <a:gd name="connsiteY3" fmla="*/ 3243627 h 3243627"/>
              <a:gd name="connsiteX4" fmla="*/ 4656221 w 4656221"/>
              <a:gd name="connsiteY4" fmla="*/ 3243627 h 3243627"/>
              <a:gd name="connsiteX5" fmla="*/ 0 w 4656221"/>
              <a:gd name="connsiteY5" fmla="*/ 3243627 h 3243627"/>
              <a:gd name="connsiteX6" fmla="*/ 0 w 4656221"/>
              <a:gd name="connsiteY6" fmla="*/ 3243627 h 3243627"/>
              <a:gd name="connsiteX7" fmla="*/ 0 w 4656221"/>
              <a:gd name="connsiteY7" fmla="*/ 0 h 3243627"/>
              <a:gd name="connsiteX8" fmla="*/ 0 w 4656221"/>
              <a:gd name="connsiteY8" fmla="*/ 0 h 3243627"/>
              <a:gd name="connsiteX0" fmla="*/ 0 w 4656221"/>
              <a:gd name="connsiteY0" fmla="*/ 0 h 3243627"/>
              <a:gd name="connsiteX1" fmla="*/ 4656221 w 4656221"/>
              <a:gd name="connsiteY1" fmla="*/ 0 h 3243627"/>
              <a:gd name="connsiteX2" fmla="*/ 4656221 w 4656221"/>
              <a:gd name="connsiteY2" fmla="*/ 0 h 3243627"/>
              <a:gd name="connsiteX3" fmla="*/ 4656221 w 4656221"/>
              <a:gd name="connsiteY3" fmla="*/ 3243627 h 3243627"/>
              <a:gd name="connsiteX4" fmla="*/ 4656221 w 4656221"/>
              <a:gd name="connsiteY4" fmla="*/ 3243627 h 3243627"/>
              <a:gd name="connsiteX5" fmla="*/ 3994872 w 4656221"/>
              <a:gd name="connsiteY5" fmla="*/ 3238824 h 3243627"/>
              <a:gd name="connsiteX6" fmla="*/ 0 w 4656221"/>
              <a:gd name="connsiteY6" fmla="*/ 3243627 h 3243627"/>
              <a:gd name="connsiteX7" fmla="*/ 0 w 4656221"/>
              <a:gd name="connsiteY7" fmla="*/ 3243627 h 3243627"/>
              <a:gd name="connsiteX8" fmla="*/ 0 w 4656221"/>
              <a:gd name="connsiteY8" fmla="*/ 0 h 3243627"/>
              <a:gd name="connsiteX9" fmla="*/ 0 w 4656221"/>
              <a:gd name="connsiteY9" fmla="*/ 0 h 3243627"/>
              <a:gd name="connsiteX0" fmla="*/ 0 w 4656221"/>
              <a:gd name="connsiteY0" fmla="*/ 0 h 3243627"/>
              <a:gd name="connsiteX1" fmla="*/ 4656221 w 4656221"/>
              <a:gd name="connsiteY1" fmla="*/ 0 h 3243627"/>
              <a:gd name="connsiteX2" fmla="*/ 4656221 w 4656221"/>
              <a:gd name="connsiteY2" fmla="*/ 0 h 3243627"/>
              <a:gd name="connsiteX3" fmla="*/ 4651176 w 4656221"/>
              <a:gd name="connsiteY3" fmla="*/ 2435037 h 3243627"/>
              <a:gd name="connsiteX4" fmla="*/ 4656221 w 4656221"/>
              <a:gd name="connsiteY4" fmla="*/ 3243627 h 3243627"/>
              <a:gd name="connsiteX5" fmla="*/ 4656221 w 4656221"/>
              <a:gd name="connsiteY5" fmla="*/ 3243627 h 3243627"/>
              <a:gd name="connsiteX6" fmla="*/ 3994872 w 4656221"/>
              <a:gd name="connsiteY6" fmla="*/ 3238824 h 3243627"/>
              <a:gd name="connsiteX7" fmla="*/ 0 w 4656221"/>
              <a:gd name="connsiteY7" fmla="*/ 3243627 h 3243627"/>
              <a:gd name="connsiteX8" fmla="*/ 0 w 4656221"/>
              <a:gd name="connsiteY8" fmla="*/ 3243627 h 3243627"/>
              <a:gd name="connsiteX9" fmla="*/ 0 w 4656221"/>
              <a:gd name="connsiteY9" fmla="*/ 0 h 3243627"/>
              <a:gd name="connsiteX10" fmla="*/ 0 w 4656221"/>
              <a:gd name="connsiteY10" fmla="*/ 0 h 3243627"/>
              <a:gd name="connsiteX0" fmla="*/ 0 w 4656221"/>
              <a:gd name="connsiteY0" fmla="*/ 0 h 3243627"/>
              <a:gd name="connsiteX1" fmla="*/ 4656221 w 4656221"/>
              <a:gd name="connsiteY1" fmla="*/ 0 h 3243627"/>
              <a:gd name="connsiteX2" fmla="*/ 4656221 w 4656221"/>
              <a:gd name="connsiteY2" fmla="*/ 0 h 3243627"/>
              <a:gd name="connsiteX3" fmla="*/ 4651176 w 4656221"/>
              <a:gd name="connsiteY3" fmla="*/ 2435037 h 3243627"/>
              <a:gd name="connsiteX4" fmla="*/ 4656221 w 4656221"/>
              <a:gd name="connsiteY4" fmla="*/ 3243627 h 3243627"/>
              <a:gd name="connsiteX5" fmla="*/ 4656221 w 4656221"/>
              <a:gd name="connsiteY5" fmla="*/ 3243627 h 3243627"/>
              <a:gd name="connsiteX6" fmla="*/ 3994872 w 4656221"/>
              <a:gd name="connsiteY6" fmla="*/ 3238824 h 3243627"/>
              <a:gd name="connsiteX7" fmla="*/ 0 w 4656221"/>
              <a:gd name="connsiteY7" fmla="*/ 3243627 h 3243627"/>
              <a:gd name="connsiteX8" fmla="*/ 0 w 4656221"/>
              <a:gd name="connsiteY8" fmla="*/ 3243627 h 3243627"/>
              <a:gd name="connsiteX9" fmla="*/ 0 w 4656221"/>
              <a:gd name="connsiteY9" fmla="*/ 0 h 3243627"/>
              <a:gd name="connsiteX10" fmla="*/ 0 w 4656221"/>
              <a:gd name="connsiteY10" fmla="*/ 0 h 3243627"/>
              <a:gd name="connsiteX0" fmla="*/ 0 w 4656221"/>
              <a:gd name="connsiteY0" fmla="*/ 0 h 3243627"/>
              <a:gd name="connsiteX1" fmla="*/ 4656221 w 4656221"/>
              <a:gd name="connsiteY1" fmla="*/ 0 h 3243627"/>
              <a:gd name="connsiteX2" fmla="*/ 4656221 w 4656221"/>
              <a:gd name="connsiteY2" fmla="*/ 0 h 3243627"/>
              <a:gd name="connsiteX3" fmla="*/ 4651176 w 4656221"/>
              <a:gd name="connsiteY3" fmla="*/ 2435037 h 3243627"/>
              <a:gd name="connsiteX4" fmla="*/ 4656221 w 4656221"/>
              <a:gd name="connsiteY4" fmla="*/ 3243627 h 3243627"/>
              <a:gd name="connsiteX5" fmla="*/ 4656221 w 4656221"/>
              <a:gd name="connsiteY5" fmla="*/ 3243627 h 3243627"/>
              <a:gd name="connsiteX6" fmla="*/ 3994872 w 4656221"/>
              <a:gd name="connsiteY6" fmla="*/ 3238824 h 3243627"/>
              <a:gd name="connsiteX7" fmla="*/ 0 w 4656221"/>
              <a:gd name="connsiteY7" fmla="*/ 3243627 h 3243627"/>
              <a:gd name="connsiteX8" fmla="*/ 0 w 4656221"/>
              <a:gd name="connsiteY8" fmla="*/ 3243627 h 3243627"/>
              <a:gd name="connsiteX9" fmla="*/ 0 w 4656221"/>
              <a:gd name="connsiteY9" fmla="*/ 0 h 3243627"/>
              <a:gd name="connsiteX10" fmla="*/ 0 w 4656221"/>
              <a:gd name="connsiteY10" fmla="*/ 0 h 3243627"/>
              <a:gd name="connsiteX0" fmla="*/ 0 w 4656221"/>
              <a:gd name="connsiteY0" fmla="*/ 0 h 3243627"/>
              <a:gd name="connsiteX1" fmla="*/ 4656221 w 4656221"/>
              <a:gd name="connsiteY1" fmla="*/ 0 h 3243627"/>
              <a:gd name="connsiteX2" fmla="*/ 4656221 w 4656221"/>
              <a:gd name="connsiteY2" fmla="*/ 0 h 3243627"/>
              <a:gd name="connsiteX3" fmla="*/ 4651176 w 4656221"/>
              <a:gd name="connsiteY3" fmla="*/ 2435037 h 3243627"/>
              <a:gd name="connsiteX4" fmla="*/ 4656221 w 4656221"/>
              <a:gd name="connsiteY4" fmla="*/ 3243627 h 3243627"/>
              <a:gd name="connsiteX5" fmla="*/ 3994872 w 4656221"/>
              <a:gd name="connsiteY5" fmla="*/ 3238824 h 3243627"/>
              <a:gd name="connsiteX6" fmla="*/ 0 w 4656221"/>
              <a:gd name="connsiteY6" fmla="*/ 3243627 h 3243627"/>
              <a:gd name="connsiteX7" fmla="*/ 0 w 4656221"/>
              <a:gd name="connsiteY7" fmla="*/ 3243627 h 3243627"/>
              <a:gd name="connsiteX8" fmla="*/ 0 w 4656221"/>
              <a:gd name="connsiteY8" fmla="*/ 0 h 3243627"/>
              <a:gd name="connsiteX9" fmla="*/ 0 w 4656221"/>
              <a:gd name="connsiteY9" fmla="*/ 0 h 3243627"/>
              <a:gd name="connsiteX0" fmla="*/ 0 w 4656221"/>
              <a:gd name="connsiteY0" fmla="*/ 0 h 3243627"/>
              <a:gd name="connsiteX1" fmla="*/ 4656221 w 4656221"/>
              <a:gd name="connsiteY1" fmla="*/ 0 h 3243627"/>
              <a:gd name="connsiteX2" fmla="*/ 4656221 w 4656221"/>
              <a:gd name="connsiteY2" fmla="*/ 0 h 3243627"/>
              <a:gd name="connsiteX3" fmla="*/ 4651176 w 4656221"/>
              <a:gd name="connsiteY3" fmla="*/ 2435037 h 3243627"/>
              <a:gd name="connsiteX4" fmla="*/ 3994872 w 4656221"/>
              <a:gd name="connsiteY4" fmla="*/ 3238824 h 3243627"/>
              <a:gd name="connsiteX5" fmla="*/ 0 w 4656221"/>
              <a:gd name="connsiteY5" fmla="*/ 3243627 h 3243627"/>
              <a:gd name="connsiteX6" fmla="*/ 0 w 4656221"/>
              <a:gd name="connsiteY6" fmla="*/ 3243627 h 3243627"/>
              <a:gd name="connsiteX7" fmla="*/ 0 w 4656221"/>
              <a:gd name="connsiteY7" fmla="*/ 0 h 3243627"/>
              <a:gd name="connsiteX8" fmla="*/ 0 w 4656221"/>
              <a:gd name="connsiteY8" fmla="*/ 0 h 3243627"/>
              <a:gd name="connsiteX0" fmla="*/ 0 w 4656221"/>
              <a:gd name="connsiteY0" fmla="*/ 0 h 3243627"/>
              <a:gd name="connsiteX1" fmla="*/ 4656221 w 4656221"/>
              <a:gd name="connsiteY1" fmla="*/ 0 h 3243627"/>
              <a:gd name="connsiteX2" fmla="*/ 4656221 w 4656221"/>
              <a:gd name="connsiteY2" fmla="*/ 0 h 3243627"/>
              <a:gd name="connsiteX3" fmla="*/ 4651176 w 4656221"/>
              <a:gd name="connsiteY3" fmla="*/ 2435037 h 3243627"/>
              <a:gd name="connsiteX4" fmla="*/ 3994872 w 4656221"/>
              <a:gd name="connsiteY4" fmla="*/ 3238824 h 3243627"/>
              <a:gd name="connsiteX5" fmla="*/ 0 w 4656221"/>
              <a:gd name="connsiteY5" fmla="*/ 3243627 h 3243627"/>
              <a:gd name="connsiteX6" fmla="*/ 0 w 4656221"/>
              <a:gd name="connsiteY6" fmla="*/ 3243627 h 3243627"/>
              <a:gd name="connsiteX7" fmla="*/ 0 w 4656221"/>
              <a:gd name="connsiteY7" fmla="*/ 0 h 3243627"/>
              <a:gd name="connsiteX8" fmla="*/ 0 w 4656221"/>
              <a:gd name="connsiteY8" fmla="*/ 0 h 3243627"/>
              <a:gd name="connsiteX0" fmla="*/ 0 w 4656221"/>
              <a:gd name="connsiteY0" fmla="*/ 0 h 3243627"/>
              <a:gd name="connsiteX1" fmla="*/ 4656221 w 4656221"/>
              <a:gd name="connsiteY1" fmla="*/ 0 h 3243627"/>
              <a:gd name="connsiteX2" fmla="*/ 4656221 w 4656221"/>
              <a:gd name="connsiteY2" fmla="*/ 0 h 3243627"/>
              <a:gd name="connsiteX3" fmla="*/ 4651176 w 4656221"/>
              <a:gd name="connsiteY3" fmla="*/ 2435037 h 3243627"/>
              <a:gd name="connsiteX4" fmla="*/ 3994872 w 4656221"/>
              <a:gd name="connsiteY4" fmla="*/ 3238824 h 3243627"/>
              <a:gd name="connsiteX5" fmla="*/ 0 w 4656221"/>
              <a:gd name="connsiteY5" fmla="*/ 3243627 h 3243627"/>
              <a:gd name="connsiteX6" fmla="*/ 0 w 4656221"/>
              <a:gd name="connsiteY6" fmla="*/ 3243627 h 3243627"/>
              <a:gd name="connsiteX7" fmla="*/ 0 w 4656221"/>
              <a:gd name="connsiteY7" fmla="*/ 0 h 3243627"/>
              <a:gd name="connsiteX8" fmla="*/ 0 w 4656221"/>
              <a:gd name="connsiteY8" fmla="*/ 0 h 3243627"/>
              <a:gd name="connsiteX0" fmla="*/ 0 w 4656221"/>
              <a:gd name="connsiteY0" fmla="*/ 0 h 3243627"/>
              <a:gd name="connsiteX1" fmla="*/ 4656221 w 4656221"/>
              <a:gd name="connsiteY1" fmla="*/ 0 h 3243627"/>
              <a:gd name="connsiteX2" fmla="*/ 4656221 w 4656221"/>
              <a:gd name="connsiteY2" fmla="*/ 0 h 3243627"/>
              <a:gd name="connsiteX3" fmla="*/ 4651176 w 4656221"/>
              <a:gd name="connsiteY3" fmla="*/ 2435037 h 3243627"/>
              <a:gd name="connsiteX4" fmla="*/ 3994872 w 4656221"/>
              <a:gd name="connsiteY4" fmla="*/ 3238824 h 3243627"/>
              <a:gd name="connsiteX5" fmla="*/ 0 w 4656221"/>
              <a:gd name="connsiteY5" fmla="*/ 3243627 h 3243627"/>
              <a:gd name="connsiteX6" fmla="*/ 0 w 4656221"/>
              <a:gd name="connsiteY6" fmla="*/ 3243627 h 3243627"/>
              <a:gd name="connsiteX7" fmla="*/ 0 w 4656221"/>
              <a:gd name="connsiteY7" fmla="*/ 0 h 3243627"/>
              <a:gd name="connsiteX8" fmla="*/ 0 w 4656221"/>
              <a:gd name="connsiteY8" fmla="*/ 0 h 3243627"/>
              <a:gd name="connsiteX0" fmla="*/ 0 w 4656221"/>
              <a:gd name="connsiteY0" fmla="*/ 0 h 3243627"/>
              <a:gd name="connsiteX1" fmla="*/ 4656221 w 4656221"/>
              <a:gd name="connsiteY1" fmla="*/ 0 h 3243627"/>
              <a:gd name="connsiteX2" fmla="*/ 4656221 w 4656221"/>
              <a:gd name="connsiteY2" fmla="*/ 0 h 3243627"/>
              <a:gd name="connsiteX3" fmla="*/ 4651176 w 4656221"/>
              <a:gd name="connsiteY3" fmla="*/ 2435037 h 3243627"/>
              <a:gd name="connsiteX4" fmla="*/ 3994872 w 4656221"/>
              <a:gd name="connsiteY4" fmla="*/ 3238824 h 3243627"/>
              <a:gd name="connsiteX5" fmla="*/ 0 w 4656221"/>
              <a:gd name="connsiteY5" fmla="*/ 3243627 h 3243627"/>
              <a:gd name="connsiteX6" fmla="*/ 0 w 4656221"/>
              <a:gd name="connsiteY6" fmla="*/ 3243627 h 3243627"/>
              <a:gd name="connsiteX7" fmla="*/ 0 w 4656221"/>
              <a:gd name="connsiteY7" fmla="*/ 0 h 3243627"/>
              <a:gd name="connsiteX8" fmla="*/ 0 w 4656221"/>
              <a:gd name="connsiteY8" fmla="*/ 0 h 3243627"/>
              <a:gd name="connsiteX0" fmla="*/ 0 w 4656221"/>
              <a:gd name="connsiteY0" fmla="*/ 0 h 3243627"/>
              <a:gd name="connsiteX1" fmla="*/ 4656221 w 4656221"/>
              <a:gd name="connsiteY1" fmla="*/ 0 h 3243627"/>
              <a:gd name="connsiteX2" fmla="*/ 4656221 w 4656221"/>
              <a:gd name="connsiteY2" fmla="*/ 0 h 3243627"/>
              <a:gd name="connsiteX3" fmla="*/ 4651176 w 4656221"/>
              <a:gd name="connsiteY3" fmla="*/ 2435037 h 3243627"/>
              <a:gd name="connsiteX4" fmla="*/ 3994872 w 4656221"/>
              <a:gd name="connsiteY4" fmla="*/ 3238824 h 3243627"/>
              <a:gd name="connsiteX5" fmla="*/ 0 w 4656221"/>
              <a:gd name="connsiteY5" fmla="*/ 3243627 h 3243627"/>
              <a:gd name="connsiteX6" fmla="*/ 0 w 4656221"/>
              <a:gd name="connsiteY6" fmla="*/ 3243627 h 3243627"/>
              <a:gd name="connsiteX7" fmla="*/ 0 w 4656221"/>
              <a:gd name="connsiteY7" fmla="*/ 0 h 3243627"/>
              <a:gd name="connsiteX8" fmla="*/ 0 w 4656221"/>
              <a:gd name="connsiteY8" fmla="*/ 0 h 3243627"/>
              <a:gd name="connsiteX0" fmla="*/ 0 w 4656221"/>
              <a:gd name="connsiteY0" fmla="*/ 0 h 3243627"/>
              <a:gd name="connsiteX1" fmla="*/ 4656221 w 4656221"/>
              <a:gd name="connsiteY1" fmla="*/ 0 h 3243627"/>
              <a:gd name="connsiteX2" fmla="*/ 4656221 w 4656221"/>
              <a:gd name="connsiteY2" fmla="*/ 0 h 3243627"/>
              <a:gd name="connsiteX3" fmla="*/ 4651176 w 4656221"/>
              <a:gd name="connsiteY3" fmla="*/ 2435037 h 3243627"/>
              <a:gd name="connsiteX4" fmla="*/ 3984198 w 4656221"/>
              <a:gd name="connsiteY4" fmla="*/ 3238825 h 3243627"/>
              <a:gd name="connsiteX5" fmla="*/ 0 w 4656221"/>
              <a:gd name="connsiteY5" fmla="*/ 3243627 h 3243627"/>
              <a:gd name="connsiteX6" fmla="*/ 0 w 4656221"/>
              <a:gd name="connsiteY6" fmla="*/ 3243627 h 3243627"/>
              <a:gd name="connsiteX7" fmla="*/ 0 w 4656221"/>
              <a:gd name="connsiteY7" fmla="*/ 0 h 3243627"/>
              <a:gd name="connsiteX8" fmla="*/ 0 w 4656221"/>
              <a:gd name="connsiteY8" fmla="*/ 0 h 3243627"/>
              <a:gd name="connsiteX0" fmla="*/ 0 w 4656221"/>
              <a:gd name="connsiteY0" fmla="*/ 0 h 3243627"/>
              <a:gd name="connsiteX1" fmla="*/ 4656221 w 4656221"/>
              <a:gd name="connsiteY1" fmla="*/ 0 h 3243627"/>
              <a:gd name="connsiteX2" fmla="*/ 4656221 w 4656221"/>
              <a:gd name="connsiteY2" fmla="*/ 0 h 3243627"/>
              <a:gd name="connsiteX3" fmla="*/ 4651176 w 4656221"/>
              <a:gd name="connsiteY3" fmla="*/ 2435037 h 3243627"/>
              <a:gd name="connsiteX4" fmla="*/ 3984198 w 4656221"/>
              <a:gd name="connsiteY4" fmla="*/ 3238825 h 3243627"/>
              <a:gd name="connsiteX5" fmla="*/ 0 w 4656221"/>
              <a:gd name="connsiteY5" fmla="*/ 3243627 h 3243627"/>
              <a:gd name="connsiteX6" fmla="*/ 0 w 4656221"/>
              <a:gd name="connsiteY6" fmla="*/ 3243627 h 3243627"/>
              <a:gd name="connsiteX7" fmla="*/ 0 w 4656221"/>
              <a:gd name="connsiteY7" fmla="*/ 0 h 3243627"/>
              <a:gd name="connsiteX8" fmla="*/ 0 w 4656221"/>
              <a:gd name="connsiteY8" fmla="*/ 0 h 3243627"/>
              <a:gd name="connsiteX0" fmla="*/ 0 w 4656221"/>
              <a:gd name="connsiteY0" fmla="*/ 0 h 3243627"/>
              <a:gd name="connsiteX1" fmla="*/ 4656221 w 4656221"/>
              <a:gd name="connsiteY1" fmla="*/ 0 h 3243627"/>
              <a:gd name="connsiteX2" fmla="*/ 4656221 w 4656221"/>
              <a:gd name="connsiteY2" fmla="*/ 0 h 3243627"/>
              <a:gd name="connsiteX3" fmla="*/ 4651176 w 4656221"/>
              <a:gd name="connsiteY3" fmla="*/ 2435037 h 3243627"/>
              <a:gd name="connsiteX4" fmla="*/ 3984198 w 4656221"/>
              <a:gd name="connsiteY4" fmla="*/ 3238825 h 3243627"/>
              <a:gd name="connsiteX5" fmla="*/ 0 w 4656221"/>
              <a:gd name="connsiteY5" fmla="*/ 3243627 h 3243627"/>
              <a:gd name="connsiteX6" fmla="*/ 0 w 4656221"/>
              <a:gd name="connsiteY6" fmla="*/ 3243627 h 3243627"/>
              <a:gd name="connsiteX7" fmla="*/ 0 w 4656221"/>
              <a:gd name="connsiteY7" fmla="*/ 0 h 3243627"/>
              <a:gd name="connsiteX8" fmla="*/ 0 w 4656221"/>
              <a:gd name="connsiteY8" fmla="*/ 0 h 3243627"/>
              <a:gd name="connsiteX0" fmla="*/ 0 w 4656221"/>
              <a:gd name="connsiteY0" fmla="*/ 0 h 3246048"/>
              <a:gd name="connsiteX1" fmla="*/ 4656221 w 4656221"/>
              <a:gd name="connsiteY1" fmla="*/ 0 h 3246048"/>
              <a:gd name="connsiteX2" fmla="*/ 4656221 w 4656221"/>
              <a:gd name="connsiteY2" fmla="*/ 0 h 3246048"/>
              <a:gd name="connsiteX3" fmla="*/ 4651176 w 4656221"/>
              <a:gd name="connsiteY3" fmla="*/ 2435037 h 3246048"/>
              <a:gd name="connsiteX4" fmla="*/ 3868642 w 4656221"/>
              <a:gd name="connsiteY4" fmla="*/ 3246048 h 3246048"/>
              <a:gd name="connsiteX5" fmla="*/ 0 w 4656221"/>
              <a:gd name="connsiteY5" fmla="*/ 3243627 h 3246048"/>
              <a:gd name="connsiteX6" fmla="*/ 0 w 4656221"/>
              <a:gd name="connsiteY6" fmla="*/ 3243627 h 3246048"/>
              <a:gd name="connsiteX7" fmla="*/ 0 w 4656221"/>
              <a:gd name="connsiteY7" fmla="*/ 0 h 3246048"/>
              <a:gd name="connsiteX8" fmla="*/ 0 w 4656221"/>
              <a:gd name="connsiteY8" fmla="*/ 0 h 3246048"/>
              <a:gd name="connsiteX0" fmla="*/ 0 w 4656687"/>
              <a:gd name="connsiteY0" fmla="*/ 0 h 3246048"/>
              <a:gd name="connsiteX1" fmla="*/ 4656221 w 4656687"/>
              <a:gd name="connsiteY1" fmla="*/ 0 h 3246048"/>
              <a:gd name="connsiteX2" fmla="*/ 4656221 w 4656687"/>
              <a:gd name="connsiteY2" fmla="*/ 0 h 3246048"/>
              <a:gd name="connsiteX3" fmla="*/ 4656200 w 4656687"/>
              <a:gd name="connsiteY3" fmla="*/ 2059516 h 3246048"/>
              <a:gd name="connsiteX4" fmla="*/ 3868642 w 4656687"/>
              <a:gd name="connsiteY4" fmla="*/ 3246048 h 3246048"/>
              <a:gd name="connsiteX5" fmla="*/ 0 w 4656687"/>
              <a:gd name="connsiteY5" fmla="*/ 3243627 h 3246048"/>
              <a:gd name="connsiteX6" fmla="*/ 0 w 4656687"/>
              <a:gd name="connsiteY6" fmla="*/ 3243627 h 3246048"/>
              <a:gd name="connsiteX7" fmla="*/ 0 w 4656687"/>
              <a:gd name="connsiteY7" fmla="*/ 0 h 3246048"/>
              <a:gd name="connsiteX8" fmla="*/ 0 w 4656687"/>
              <a:gd name="connsiteY8" fmla="*/ 0 h 3246048"/>
              <a:gd name="connsiteX0" fmla="*/ 0 w 4656687"/>
              <a:gd name="connsiteY0" fmla="*/ 0 h 3246048"/>
              <a:gd name="connsiteX1" fmla="*/ 4656221 w 4656687"/>
              <a:gd name="connsiteY1" fmla="*/ 0 h 3246048"/>
              <a:gd name="connsiteX2" fmla="*/ 4656221 w 4656687"/>
              <a:gd name="connsiteY2" fmla="*/ 0 h 3246048"/>
              <a:gd name="connsiteX3" fmla="*/ 4656200 w 4656687"/>
              <a:gd name="connsiteY3" fmla="*/ 2059516 h 3246048"/>
              <a:gd name="connsiteX4" fmla="*/ 3868642 w 4656687"/>
              <a:gd name="connsiteY4" fmla="*/ 3246048 h 3246048"/>
              <a:gd name="connsiteX5" fmla="*/ 0 w 4656687"/>
              <a:gd name="connsiteY5" fmla="*/ 3243627 h 3246048"/>
              <a:gd name="connsiteX6" fmla="*/ 0 w 4656687"/>
              <a:gd name="connsiteY6" fmla="*/ 3243627 h 3246048"/>
              <a:gd name="connsiteX7" fmla="*/ 0 w 4656687"/>
              <a:gd name="connsiteY7" fmla="*/ 0 h 3246048"/>
              <a:gd name="connsiteX8" fmla="*/ 0 w 4656687"/>
              <a:gd name="connsiteY8" fmla="*/ 0 h 3246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56687" h="3246048">
                <a:moveTo>
                  <a:pt x="0" y="0"/>
                </a:moveTo>
                <a:lnTo>
                  <a:pt x="4656221" y="0"/>
                </a:lnTo>
                <a:lnTo>
                  <a:pt x="4656221" y="0"/>
                </a:lnTo>
                <a:cubicBezTo>
                  <a:pt x="4654539" y="811679"/>
                  <a:pt x="4657882" y="1247837"/>
                  <a:pt x="4656200" y="2059516"/>
                </a:cubicBezTo>
                <a:cubicBezTo>
                  <a:pt x="4649214" y="2488707"/>
                  <a:pt x="4472256" y="3228156"/>
                  <a:pt x="3868642" y="3246048"/>
                </a:cubicBezTo>
                <a:lnTo>
                  <a:pt x="0" y="3243627"/>
                </a:lnTo>
                <a:lnTo>
                  <a:pt x="0" y="3243627"/>
                </a:lnTo>
                <a:lnTo>
                  <a:pt x="0" y="0"/>
                </a:lnTo>
                <a:lnTo>
                  <a:pt x="0" y="0"/>
                </a:lnTo>
                <a:close/>
              </a:path>
            </a:pathLst>
          </a:custGeom>
          <a:ln w="6350">
            <a:solidFill>
              <a:schemeClr val="accent4"/>
            </a:solidFill>
          </a:ln>
        </p:spPr>
        <p:txBody>
          <a:bodyPr lIns="216000" tIns="180000"/>
          <a:lstStyle>
            <a:lvl1pPr>
              <a:lnSpc>
                <a:spcPts val="2400"/>
              </a:lnSpc>
              <a:defRPr sz="2400"/>
            </a:lvl1pPr>
            <a:lvl2pPr marL="265113" indent="-265113">
              <a:spcAft>
                <a:spcPts val="1400"/>
              </a:spcAft>
              <a:buClr>
                <a:schemeClr val="tx2"/>
              </a:buClr>
              <a:buFont typeface="+mj-lt"/>
              <a:buAutoNum type="alphaUcPeriod"/>
              <a:defRPr spc="-30" baseline="0"/>
            </a:lvl2pPr>
            <a:lvl3pPr marL="265113" indent="-265113">
              <a:spcAft>
                <a:spcPts val="1400"/>
              </a:spcAft>
              <a:buClr>
                <a:srgbClr val="80B4A0"/>
              </a:buClr>
              <a:buSzPct val="100000"/>
              <a:buFont typeface="+mj-lt"/>
              <a:buAutoNum type="alphaUcPeriod"/>
              <a:defRPr spc="-30" baseline="0"/>
            </a:lvl3pPr>
            <a:lvl4pPr marL="265113" indent="-265113">
              <a:spcAft>
                <a:spcPts val="1400"/>
              </a:spcAft>
              <a:buClr>
                <a:srgbClr val="BED600"/>
              </a:buClr>
              <a:buSzPct val="100000"/>
              <a:buFont typeface="+mj-lt"/>
              <a:buAutoNum type="alphaUcPeriod"/>
              <a:defRPr spc="-30" baseline="0"/>
            </a:lvl4pPr>
            <a:lvl5pPr marL="265113" indent="-265113">
              <a:spcAft>
                <a:spcPts val="1400"/>
              </a:spcAft>
              <a:buClr>
                <a:srgbClr val="DFEB80"/>
              </a:buClr>
              <a:buSzPct val="100000"/>
              <a:buFont typeface="+mj-lt"/>
              <a:buAutoNum type="alphaUcPeriod"/>
              <a:defRPr spc="-30" baseline="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Text Placeholder 12"/>
          <p:cNvSpPr>
            <a:spLocks noGrp="1"/>
          </p:cNvSpPr>
          <p:nvPr>
            <p:ph type="body" sz="quarter" idx="12"/>
          </p:nvPr>
        </p:nvSpPr>
        <p:spPr>
          <a:xfrm>
            <a:off x="5531797" y="5400000"/>
            <a:ext cx="5940801" cy="365128"/>
          </a:xfrm>
        </p:spPr>
        <p:txBody>
          <a:bodyPr lIns="0" tIns="0" rIns="0" bIns="0">
            <a:noAutofit/>
          </a:bodyPr>
          <a:lstStyle>
            <a:lvl1pPr marL="0" indent="0">
              <a:lnSpc>
                <a:spcPct val="100000"/>
              </a:lnSpc>
              <a:spcBef>
                <a:spcPts val="0"/>
              </a:spcBef>
              <a:spcAft>
                <a:spcPts val="0"/>
              </a:spcAft>
              <a:buNone/>
              <a:defRPr sz="1100" b="0">
                <a:solidFill>
                  <a:schemeClr val="accent4"/>
                </a:solidFill>
                <a:latin typeface="Arial" panose="020B0604020202020204" pitchFamily="34" charset="0"/>
                <a:cs typeface="Arial" panose="020B0604020202020204" pitchFamily="34" charset="0"/>
              </a:defRPr>
            </a:lvl1pPr>
            <a:lvl2pPr marL="0" indent="0">
              <a:lnSpc>
                <a:spcPct val="100000"/>
              </a:lnSpc>
              <a:spcBef>
                <a:spcPts val="0"/>
              </a:spcBef>
              <a:spcAft>
                <a:spcPts val="0"/>
              </a:spcAft>
              <a:buNone/>
              <a:defRPr sz="1100" b="1">
                <a:solidFill>
                  <a:schemeClr val="accent4"/>
                </a:solidFill>
                <a:latin typeface="Arial" panose="020B0604020202020204" pitchFamily="34" charset="0"/>
                <a:cs typeface="Arial" panose="020B0604020202020204" pitchFamily="34" charset="0"/>
              </a:defRPr>
            </a:lvl2pPr>
            <a:lvl3pPr marL="0" indent="0">
              <a:lnSpc>
                <a:spcPts val="7500"/>
              </a:lnSpc>
              <a:spcBef>
                <a:spcPts val="0"/>
              </a:spcBef>
              <a:buNone/>
              <a:defRPr sz="7500" b="1">
                <a:solidFill>
                  <a:srgbClr val="006941"/>
                </a:solidFill>
                <a:latin typeface="Arial" panose="020B0604020202020204" pitchFamily="34" charset="0"/>
                <a:cs typeface="Arial" panose="020B0604020202020204" pitchFamily="34" charset="0"/>
              </a:defRPr>
            </a:lvl3pPr>
            <a:lvl4pPr marL="0" indent="0">
              <a:lnSpc>
                <a:spcPts val="7500"/>
              </a:lnSpc>
              <a:spcBef>
                <a:spcPts val="0"/>
              </a:spcBef>
              <a:buNone/>
              <a:defRPr sz="7500" b="1">
                <a:solidFill>
                  <a:srgbClr val="006941"/>
                </a:solidFill>
                <a:latin typeface="Arial" panose="020B0604020202020204" pitchFamily="34" charset="0"/>
                <a:cs typeface="Arial" panose="020B0604020202020204" pitchFamily="34" charset="0"/>
              </a:defRPr>
            </a:lvl4pPr>
            <a:lvl5pPr marL="0" indent="0">
              <a:lnSpc>
                <a:spcPts val="7500"/>
              </a:lnSpc>
              <a:spcBef>
                <a:spcPts val="0"/>
              </a:spcBef>
              <a:buNone/>
              <a:defRPr sz="7500" b="1">
                <a:solidFill>
                  <a:srgbClr val="006941"/>
                </a:solidFill>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26576616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104000" y="1600201"/>
            <a:ext cx="4800000" cy="4525963"/>
          </a:xfrm>
        </p:spPr>
        <p:txBody>
          <a:bodyPr/>
          <a:lstStyle>
            <a:lvl1pPr>
              <a:defRPr sz="18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6768000" y="1600201"/>
            <a:ext cx="4800000" cy="4525963"/>
          </a:xfrm>
        </p:spPr>
        <p:txBody>
          <a:bodyPr/>
          <a:lstStyle>
            <a:lvl1pPr>
              <a:defRPr sz="18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Slide Number Placeholder 5"/>
          <p:cNvSpPr>
            <a:spLocks noGrp="1"/>
          </p:cNvSpPr>
          <p:nvPr>
            <p:ph type="sldNum" sz="quarter" idx="4"/>
          </p:nvPr>
        </p:nvSpPr>
        <p:spPr>
          <a:xfrm>
            <a:off x="5904001" y="6336000"/>
            <a:ext cx="6060489" cy="352146"/>
          </a:xfrm>
          <a:custGeom>
            <a:avLst/>
            <a:gdLst>
              <a:gd name="connsiteX0" fmla="*/ 0 w 4545367"/>
              <a:gd name="connsiteY0" fmla="*/ 0 h 343270"/>
              <a:gd name="connsiteX1" fmla="*/ 4545367 w 4545367"/>
              <a:gd name="connsiteY1" fmla="*/ 0 h 343270"/>
              <a:gd name="connsiteX2" fmla="*/ 4545367 w 4545367"/>
              <a:gd name="connsiteY2" fmla="*/ 34327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545367 w 4545367"/>
              <a:gd name="connsiteY2" fmla="*/ 343270 h 343270"/>
              <a:gd name="connsiteX3" fmla="*/ 4184342 w 4545367"/>
              <a:gd name="connsiteY3" fmla="*/ 340310 h 343270"/>
              <a:gd name="connsiteX4" fmla="*/ 0 w 4545367"/>
              <a:gd name="connsiteY4" fmla="*/ 343270 h 343270"/>
              <a:gd name="connsiteX5" fmla="*/ 0 w 4545367"/>
              <a:gd name="connsiteY5"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45367" h="343270">
                <a:moveTo>
                  <a:pt x="0" y="0"/>
                </a:moveTo>
                <a:lnTo>
                  <a:pt x="4545367" y="0"/>
                </a:lnTo>
                <a:cubicBezTo>
                  <a:pt x="4540435" y="371262"/>
                  <a:pt x="4278051" y="336364"/>
                  <a:pt x="4184342" y="340310"/>
                </a:cubicBezTo>
                <a:lnTo>
                  <a:pt x="0" y="343270"/>
                </a:lnTo>
                <a:lnTo>
                  <a:pt x="0" y="0"/>
                </a:lnTo>
                <a:close/>
              </a:path>
            </a:pathLst>
          </a:custGeom>
          <a:gradFill flip="none" rotWithShape="1">
            <a:gsLst>
              <a:gs pos="0">
                <a:schemeClr val="bg2">
                  <a:alpha val="50000"/>
                </a:schemeClr>
              </a:gs>
              <a:gs pos="6000">
                <a:schemeClr val="accent1">
                  <a:tint val="44500"/>
                  <a:satMod val="160000"/>
                  <a:alpha val="50000"/>
                </a:schemeClr>
              </a:gs>
              <a:gs pos="100000">
                <a:schemeClr val="bg1"/>
              </a:gs>
            </a:gsLst>
            <a:lin ang="10800000" scaled="1"/>
            <a:tileRect/>
          </a:gradFill>
        </p:spPr>
        <p:txBody>
          <a:bodyPr vert="horz" lIns="0" tIns="108000" rIns="288000" bIns="0" rtlCol="0" anchor="t" anchorCtr="0">
            <a:noAutofit/>
          </a:bodyPr>
          <a:lstStyle>
            <a:lvl1pPr algn="r">
              <a:defRPr sz="900" b="0">
                <a:solidFill>
                  <a:schemeClr val="tx2"/>
                </a:solidFill>
                <a:latin typeface="Arial" panose="020B0604020202020204" pitchFamily="34" charset="0"/>
                <a:cs typeface="Arial" panose="020B0604020202020204" pitchFamily="34" charset="0"/>
              </a:defRPr>
            </a:lvl1pPr>
          </a:lstStyle>
          <a:p>
            <a:r>
              <a:rPr lang="en-GB" dirty="0" smtClean="0">
                <a:solidFill>
                  <a:srgbClr val="006941"/>
                </a:solidFill>
              </a:rPr>
              <a:t>bcs.org </a:t>
            </a:r>
            <a:r>
              <a:rPr lang="en-GB" dirty="0" smtClean="0">
                <a:solidFill>
                  <a:srgbClr val="006941"/>
                </a:solidFill>
                <a:latin typeface="Arial"/>
                <a:cs typeface="Arial"/>
              </a:rPr>
              <a:t>| </a:t>
            </a:r>
            <a:fld id="{D4F935E4-DB8F-4A13-86B5-B07B5640A265}" type="slidenum">
              <a:rPr lang="en-GB" smtClean="0">
                <a:solidFill>
                  <a:srgbClr val="006941"/>
                </a:solidFill>
              </a:rPr>
              <a:pPr/>
              <a:t>‹#›</a:t>
            </a:fld>
            <a:endParaRPr lang="en-GB" dirty="0">
              <a:solidFill>
                <a:srgbClr val="006941"/>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0000" y="6336000"/>
            <a:ext cx="1707739" cy="377748"/>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4000" y="648001"/>
            <a:ext cx="533400" cy="409575"/>
          </a:xfrm>
          <a:prstGeom prst="rect">
            <a:avLst/>
          </a:prstGeom>
        </p:spPr>
      </p:pic>
      <p:cxnSp>
        <p:nvCxnSpPr>
          <p:cNvPr id="11" name="Straight Connector 10"/>
          <p:cNvCxnSpPr/>
          <p:nvPr userDrawn="1"/>
        </p:nvCxnSpPr>
        <p:spPr>
          <a:xfrm>
            <a:off x="1103445" y="972000"/>
            <a:ext cx="3024000"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54913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9033F42-D6C2-4401-814A-89F338528F62}" type="datetimeFigureOut">
              <a:rPr lang="en-GB" smtClean="0"/>
              <a:t>28/02/2017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2FE528-F284-4A9C-972C-3ECA8852A55E}" type="slidenum">
              <a:rPr lang="en-GB" smtClean="0"/>
              <a:t>‹#›</a:t>
            </a:fld>
            <a:endParaRPr lang="en-GB"/>
          </a:p>
        </p:txBody>
      </p:sp>
    </p:spTree>
    <p:extLst>
      <p:ext uri="{BB962C8B-B14F-4D97-AF65-F5344CB8AC3E}">
        <p14:creationId xmlns:p14="http://schemas.microsoft.com/office/powerpoint/2010/main" val="66038399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13" name="Text Placeholder 12"/>
          <p:cNvSpPr>
            <a:spLocks noGrp="1"/>
          </p:cNvSpPr>
          <p:nvPr>
            <p:ph type="body" sz="quarter" idx="10"/>
          </p:nvPr>
        </p:nvSpPr>
        <p:spPr>
          <a:xfrm>
            <a:off x="1248834" y="1051561"/>
            <a:ext cx="8997300" cy="3313265"/>
          </a:xfrm>
        </p:spPr>
        <p:txBody>
          <a:bodyPr lIns="0" tIns="0" rIns="0" bIns="0">
            <a:noAutofit/>
          </a:bodyPr>
          <a:lstStyle>
            <a:lvl1pPr marL="0" indent="0">
              <a:lnSpc>
                <a:spcPts val="7500"/>
              </a:lnSpc>
              <a:spcBef>
                <a:spcPts val="0"/>
              </a:spcBef>
              <a:spcAft>
                <a:spcPts val="0"/>
              </a:spcAft>
              <a:buNone/>
              <a:defRPr sz="7500" b="1">
                <a:solidFill>
                  <a:schemeClr val="accent3"/>
                </a:solidFill>
                <a:latin typeface="Arial" panose="020B0604020202020204" pitchFamily="34" charset="0"/>
                <a:cs typeface="Arial" panose="020B0604020202020204" pitchFamily="34" charset="0"/>
              </a:defRPr>
            </a:lvl1pPr>
            <a:lvl2pPr marL="0" indent="0">
              <a:lnSpc>
                <a:spcPts val="7500"/>
              </a:lnSpc>
              <a:spcBef>
                <a:spcPts val="0"/>
              </a:spcBef>
              <a:spcAft>
                <a:spcPts val="0"/>
              </a:spcAft>
              <a:buNone/>
              <a:defRPr sz="7500" b="1">
                <a:solidFill>
                  <a:schemeClr val="accent2"/>
                </a:solidFill>
                <a:latin typeface="Arial" panose="020B0604020202020204" pitchFamily="34" charset="0"/>
                <a:cs typeface="Arial" panose="020B0604020202020204" pitchFamily="34" charset="0"/>
              </a:defRPr>
            </a:lvl2pPr>
            <a:lvl3pPr marL="0" indent="0">
              <a:lnSpc>
                <a:spcPts val="7500"/>
              </a:lnSpc>
              <a:spcBef>
                <a:spcPts val="0"/>
              </a:spcBef>
              <a:buNone/>
              <a:defRPr sz="7500" b="1">
                <a:solidFill>
                  <a:srgbClr val="006941"/>
                </a:solidFill>
                <a:latin typeface="Arial" panose="020B0604020202020204" pitchFamily="34" charset="0"/>
                <a:cs typeface="Arial" panose="020B0604020202020204" pitchFamily="34" charset="0"/>
              </a:defRPr>
            </a:lvl3pPr>
            <a:lvl4pPr marL="0" indent="0">
              <a:lnSpc>
                <a:spcPts val="7500"/>
              </a:lnSpc>
              <a:spcBef>
                <a:spcPts val="0"/>
              </a:spcBef>
              <a:buNone/>
              <a:defRPr sz="7500" b="1">
                <a:solidFill>
                  <a:srgbClr val="006941"/>
                </a:solidFill>
                <a:latin typeface="Arial" panose="020B0604020202020204" pitchFamily="34" charset="0"/>
                <a:cs typeface="Arial" panose="020B0604020202020204" pitchFamily="34" charset="0"/>
              </a:defRPr>
            </a:lvl4pPr>
            <a:lvl5pPr marL="0" indent="0">
              <a:lnSpc>
                <a:spcPts val="7500"/>
              </a:lnSpc>
              <a:spcBef>
                <a:spcPts val="0"/>
              </a:spcBef>
              <a:buNone/>
              <a:defRPr sz="7500" b="1">
                <a:solidFill>
                  <a:srgbClr val="006941"/>
                </a:solidFill>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p:txBody>
      </p:sp>
      <p:sp>
        <p:nvSpPr>
          <p:cNvPr id="3" name="Subtitle 2"/>
          <p:cNvSpPr>
            <a:spLocks noGrp="1"/>
          </p:cNvSpPr>
          <p:nvPr>
            <p:ph type="subTitle" idx="1"/>
          </p:nvPr>
        </p:nvSpPr>
        <p:spPr>
          <a:xfrm>
            <a:off x="1248000" y="3741659"/>
            <a:ext cx="8998133" cy="985664"/>
          </a:xfrm>
        </p:spPr>
        <p:txBody>
          <a:bodyPr lIns="0" tIns="0" rIns="0" bIns="0" anchor="t" anchorCtr="0">
            <a:normAutofit/>
          </a:bodyPr>
          <a:lstStyle>
            <a:lvl1pPr marL="0" indent="0" algn="l">
              <a:lnSpc>
                <a:spcPts val="1440"/>
              </a:lnSpc>
              <a:spcBef>
                <a:spcPts val="0"/>
              </a:spcBef>
              <a:spcAft>
                <a:spcPts val="0"/>
              </a:spcAft>
              <a:buNone/>
              <a:defRPr sz="1200" b="0">
                <a:solidFill>
                  <a:schemeClr val="accent4"/>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cxnSp>
        <p:nvCxnSpPr>
          <p:cNvPr id="9" name="Straight Connector 8"/>
          <p:cNvCxnSpPr/>
          <p:nvPr userDrawn="1"/>
        </p:nvCxnSpPr>
        <p:spPr>
          <a:xfrm>
            <a:off x="1248000" y="3573016"/>
            <a:ext cx="3744000" cy="0"/>
          </a:xfrm>
          <a:prstGeom prst="line">
            <a:avLst/>
          </a:prstGeom>
          <a:ln w="25400">
            <a:solidFill>
              <a:srgbClr val="15657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0000" y="6336000"/>
            <a:ext cx="1707739" cy="377748"/>
          </a:xfrm>
          <a:prstGeom prst="rect">
            <a:avLst/>
          </a:prstGeom>
        </p:spPr>
      </p:pic>
    </p:spTree>
    <p:extLst>
      <p:ext uri="{BB962C8B-B14F-4D97-AF65-F5344CB8AC3E}">
        <p14:creationId xmlns:p14="http://schemas.microsoft.com/office/powerpoint/2010/main" val="244889772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6" name="Slide Number Placeholder 5"/>
          <p:cNvSpPr>
            <a:spLocks noGrp="1"/>
          </p:cNvSpPr>
          <p:nvPr>
            <p:ph type="sldNum" sz="quarter" idx="4"/>
          </p:nvPr>
        </p:nvSpPr>
        <p:spPr>
          <a:xfrm>
            <a:off x="5904001" y="6336000"/>
            <a:ext cx="6060489" cy="352146"/>
          </a:xfrm>
          <a:custGeom>
            <a:avLst/>
            <a:gdLst>
              <a:gd name="connsiteX0" fmla="*/ 0 w 4545367"/>
              <a:gd name="connsiteY0" fmla="*/ 0 h 343270"/>
              <a:gd name="connsiteX1" fmla="*/ 4545367 w 4545367"/>
              <a:gd name="connsiteY1" fmla="*/ 0 h 343270"/>
              <a:gd name="connsiteX2" fmla="*/ 4545367 w 4545367"/>
              <a:gd name="connsiteY2" fmla="*/ 34327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545367 w 4545367"/>
              <a:gd name="connsiteY2" fmla="*/ 343270 h 343270"/>
              <a:gd name="connsiteX3" fmla="*/ 4184342 w 4545367"/>
              <a:gd name="connsiteY3" fmla="*/ 340310 h 343270"/>
              <a:gd name="connsiteX4" fmla="*/ 0 w 4545367"/>
              <a:gd name="connsiteY4" fmla="*/ 343270 h 343270"/>
              <a:gd name="connsiteX5" fmla="*/ 0 w 4545367"/>
              <a:gd name="connsiteY5"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45367" h="343270">
                <a:moveTo>
                  <a:pt x="0" y="0"/>
                </a:moveTo>
                <a:lnTo>
                  <a:pt x="4545367" y="0"/>
                </a:lnTo>
                <a:cubicBezTo>
                  <a:pt x="4540435" y="371262"/>
                  <a:pt x="4278051" y="336364"/>
                  <a:pt x="4184342" y="340310"/>
                </a:cubicBezTo>
                <a:lnTo>
                  <a:pt x="0" y="343270"/>
                </a:lnTo>
                <a:lnTo>
                  <a:pt x="0" y="0"/>
                </a:lnTo>
                <a:close/>
              </a:path>
            </a:pathLst>
          </a:custGeom>
          <a:gradFill flip="none" rotWithShape="1">
            <a:gsLst>
              <a:gs pos="0">
                <a:schemeClr val="bg2">
                  <a:alpha val="50000"/>
                </a:schemeClr>
              </a:gs>
              <a:gs pos="6000">
                <a:schemeClr val="accent1">
                  <a:tint val="44500"/>
                  <a:satMod val="160000"/>
                  <a:alpha val="50000"/>
                </a:schemeClr>
              </a:gs>
              <a:gs pos="100000">
                <a:schemeClr val="bg1"/>
              </a:gs>
            </a:gsLst>
            <a:lin ang="10800000" scaled="1"/>
            <a:tileRect/>
          </a:gradFill>
        </p:spPr>
        <p:txBody>
          <a:bodyPr vert="horz" lIns="0" tIns="108000" rIns="288000" bIns="0" rtlCol="0" anchor="t" anchorCtr="0">
            <a:noAutofit/>
          </a:bodyPr>
          <a:lstStyle>
            <a:lvl1pPr algn="r">
              <a:defRPr sz="900" b="0">
                <a:solidFill>
                  <a:schemeClr val="tx2"/>
                </a:solidFill>
                <a:latin typeface="Arial" panose="020B0604020202020204" pitchFamily="34" charset="0"/>
                <a:cs typeface="Arial" panose="020B0604020202020204" pitchFamily="34" charset="0"/>
              </a:defRPr>
            </a:lvl1pPr>
          </a:lstStyle>
          <a:p>
            <a:r>
              <a:rPr lang="en-GB" dirty="0" smtClean="0">
                <a:solidFill>
                  <a:srgbClr val="006941"/>
                </a:solidFill>
              </a:rPr>
              <a:t>bcs.org </a:t>
            </a:r>
            <a:r>
              <a:rPr lang="en-GB" dirty="0" smtClean="0">
                <a:solidFill>
                  <a:srgbClr val="006941"/>
                </a:solidFill>
                <a:latin typeface="Arial"/>
                <a:cs typeface="Arial"/>
              </a:rPr>
              <a:t>| </a:t>
            </a:r>
            <a:fld id="{D4F935E4-DB8F-4A13-86B5-B07B5640A265}" type="slidenum">
              <a:rPr lang="en-GB" smtClean="0">
                <a:solidFill>
                  <a:srgbClr val="006941"/>
                </a:solidFill>
              </a:rPr>
              <a:pPr/>
              <a:t>‹#›</a:t>
            </a:fld>
            <a:endParaRPr lang="en-GB" dirty="0">
              <a:solidFill>
                <a:srgbClr val="006941"/>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0000" y="6336000"/>
            <a:ext cx="1707739" cy="377748"/>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4000" y="648001"/>
            <a:ext cx="533400" cy="409575"/>
          </a:xfrm>
          <a:prstGeom prst="rect">
            <a:avLst/>
          </a:prstGeom>
        </p:spPr>
      </p:pic>
      <p:cxnSp>
        <p:nvCxnSpPr>
          <p:cNvPr id="9" name="Straight Connector 8"/>
          <p:cNvCxnSpPr/>
          <p:nvPr userDrawn="1"/>
        </p:nvCxnSpPr>
        <p:spPr>
          <a:xfrm>
            <a:off x="1103445" y="972000"/>
            <a:ext cx="3024000"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865793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271546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userDrawn="1">
  <p:cSld name="Basic Content">
    <p:spTree>
      <p:nvGrpSpPr>
        <p:cNvPr id="1" name=""/>
        <p:cNvGrpSpPr/>
        <p:nvPr/>
      </p:nvGrpSpPr>
      <p:grpSpPr>
        <a:xfrm>
          <a:off x="0" y="0"/>
          <a:ext cx="0" cy="0"/>
          <a:chOff x="0" y="0"/>
          <a:chExt cx="0" cy="0"/>
        </a:xfrm>
      </p:grpSpPr>
      <p:sp>
        <p:nvSpPr>
          <p:cNvPr id="4" name="Text Placeholder 11"/>
          <p:cNvSpPr>
            <a:spLocks noGrp="1"/>
          </p:cNvSpPr>
          <p:nvPr>
            <p:ph type="body" sz="quarter" idx="10"/>
          </p:nvPr>
        </p:nvSpPr>
        <p:spPr>
          <a:xfrm>
            <a:off x="666712" y="1214422"/>
            <a:ext cx="10901896" cy="4806866"/>
          </a:xfrm>
          <a:prstGeom prst="rect">
            <a:avLst/>
          </a:prstGeom>
        </p:spPr>
        <p:txBody>
          <a:bodyPr lIns="0" tIns="0" rIns="0" bIns="0"/>
          <a:lstStyle>
            <a:lvl1pPr>
              <a:spcBef>
                <a:spcPts val="600"/>
              </a:spcBef>
              <a:spcAft>
                <a:spcPts val="300"/>
              </a:spcAft>
              <a:buClr>
                <a:srgbClr val="8EC02F"/>
              </a:buClr>
              <a:defRPr sz="2400">
                <a:solidFill>
                  <a:srgbClr val="666666"/>
                </a:solidFill>
                <a:latin typeface="Arial" pitchFamily="34" charset="0"/>
                <a:cs typeface="Arial" pitchFamily="34" charset="0"/>
              </a:defRPr>
            </a:lvl1pPr>
            <a:lvl2pPr>
              <a:spcBef>
                <a:spcPts val="0"/>
              </a:spcBef>
              <a:spcAft>
                <a:spcPts val="300"/>
              </a:spcAft>
              <a:defRPr sz="2200">
                <a:solidFill>
                  <a:srgbClr val="666666"/>
                </a:solidFill>
              </a:defRPr>
            </a:lvl2pPr>
            <a:lvl3pPr>
              <a:spcBef>
                <a:spcPts val="0"/>
              </a:spcBef>
              <a:spcAft>
                <a:spcPts val="300"/>
              </a:spcAft>
              <a:defRPr sz="2000">
                <a:solidFill>
                  <a:srgbClr val="666666"/>
                </a:solidFill>
              </a:defRPr>
            </a:lvl3pPr>
            <a:lvl4pPr>
              <a:spcBef>
                <a:spcPts val="0"/>
              </a:spcBef>
              <a:spcAft>
                <a:spcPts val="300"/>
              </a:spcAft>
              <a:defRPr sz="1800">
                <a:solidFill>
                  <a:srgbClr val="666666"/>
                </a:solidFill>
              </a:defRPr>
            </a:lvl4pPr>
            <a:lvl5pPr>
              <a:spcBef>
                <a:spcPts val="0"/>
              </a:spcBef>
              <a:spcAft>
                <a:spcPts val="300"/>
              </a:spcAft>
              <a:defRPr sz="1800">
                <a:solidFill>
                  <a:srgbClr val="66666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4" name="Title 1"/>
          <p:cNvSpPr>
            <a:spLocks noGrp="1"/>
          </p:cNvSpPr>
          <p:nvPr>
            <p:ph type="title"/>
          </p:nvPr>
        </p:nvSpPr>
        <p:spPr>
          <a:xfrm>
            <a:off x="623392" y="233670"/>
            <a:ext cx="9010675" cy="766438"/>
          </a:xfrm>
          <a:prstGeom prst="rect">
            <a:avLst/>
          </a:prstGeom>
        </p:spPr>
        <p:txBody>
          <a:bodyPr lIns="0" tIns="0" rIns="0" bIns="0">
            <a:normAutofit/>
          </a:bodyPr>
          <a:lstStyle>
            <a:lvl1pPr algn="l">
              <a:defRPr sz="4400">
                <a:solidFill>
                  <a:srgbClr val="39AEBB"/>
                </a:solidFill>
                <a:latin typeface="+mj-lt"/>
                <a:cs typeface="Arial" pitchFamily="34" charset="0"/>
              </a:defRPr>
            </a:lvl1pPr>
          </a:lstStyle>
          <a:p>
            <a:r>
              <a:rPr lang="en-US" dirty="0" smtClean="0"/>
              <a:t>Click to edit Master title</a:t>
            </a:r>
            <a:endParaRPr lang="en-GB" dirty="0"/>
          </a:p>
        </p:txBody>
      </p:sp>
    </p:spTree>
    <p:extLst>
      <p:ext uri="{BB962C8B-B14F-4D97-AF65-F5344CB8AC3E}">
        <p14:creationId xmlns:p14="http://schemas.microsoft.com/office/powerpoint/2010/main" val="3205121894"/>
      </p:ext>
    </p:extLst>
  </p:cSld>
  <p:clrMapOvr>
    <a:masterClrMapping/>
  </p:clrMapOvr>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itle Slide ">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1104000" y="1339201"/>
            <a:ext cx="9600000" cy="4282601"/>
          </a:xfrm>
        </p:spPr>
        <p:txBody>
          <a:bodyPr/>
          <a:lstStyle>
            <a:lvl1pPr marL="0" indent="0">
              <a:lnSpc>
                <a:spcPts val="7500"/>
              </a:lnSpc>
              <a:spcAft>
                <a:spcPts val="0"/>
              </a:spcAft>
              <a:buFont typeface="Arial" panose="020B0604020202020204" pitchFamily="34" charset="0"/>
              <a:buNone/>
              <a:defRPr sz="7500"/>
            </a:lvl1pPr>
            <a:lvl2pPr marL="0" indent="0">
              <a:lnSpc>
                <a:spcPts val="7500"/>
              </a:lnSpc>
              <a:spcAft>
                <a:spcPts val="0"/>
              </a:spcAft>
              <a:buFont typeface="Arial" panose="020B0604020202020204" pitchFamily="34" charset="0"/>
              <a:buNone/>
              <a:defRPr sz="7500" b="1">
                <a:solidFill>
                  <a:schemeClr val="accent2"/>
                </a:solidFill>
              </a:defRPr>
            </a:lvl2pPr>
            <a:lvl3pPr marL="0" indent="0">
              <a:lnSpc>
                <a:spcPts val="7500"/>
              </a:lnSpc>
              <a:spcAft>
                <a:spcPts val="0"/>
              </a:spcAft>
              <a:buNone/>
              <a:defRPr sz="7500" b="1">
                <a:solidFill>
                  <a:schemeClr val="tx2"/>
                </a:solidFill>
              </a:defRPr>
            </a:lvl3pPr>
            <a:lvl4pPr marL="180975" indent="0">
              <a:buNone/>
              <a:defRPr/>
            </a:lvl4pPr>
            <a:lvl5pPr marL="400050" indent="0">
              <a:buNone/>
              <a:defRPr/>
            </a:lvl5pPr>
          </a:lstStyle>
          <a:p>
            <a:pPr lvl="0"/>
            <a:r>
              <a:rPr lang="en-US" smtClean="0"/>
              <a:t>Click to edit Master text styles</a:t>
            </a:r>
          </a:p>
          <a:p>
            <a:pPr lvl="1"/>
            <a:r>
              <a:rPr lang="en-US" smtClean="0"/>
              <a:t>Second level</a:t>
            </a:r>
          </a:p>
          <a:p>
            <a:pPr lvl="2"/>
            <a:r>
              <a:rPr lang="en-US" smtClean="0"/>
              <a:t>Third level</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4000" y="108000"/>
            <a:ext cx="881821" cy="824400"/>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66704" y="370464"/>
            <a:ext cx="1489713" cy="250225"/>
          </a:xfrm>
          <a:prstGeom prst="rect">
            <a:avLst/>
          </a:prstGeom>
        </p:spPr>
      </p:pic>
      <p:sp>
        <p:nvSpPr>
          <p:cNvPr id="7" name="Subtitle 2"/>
          <p:cNvSpPr>
            <a:spLocks noGrp="1"/>
          </p:cNvSpPr>
          <p:nvPr>
            <p:ph type="subTitle" idx="1"/>
          </p:nvPr>
        </p:nvSpPr>
        <p:spPr>
          <a:xfrm>
            <a:off x="1104000" y="4819600"/>
            <a:ext cx="8998133" cy="985664"/>
          </a:xfrm>
        </p:spPr>
        <p:txBody>
          <a:bodyPr lIns="0" tIns="0" rIns="0" bIns="0" anchor="t" anchorCtr="0">
            <a:normAutofit/>
          </a:bodyPr>
          <a:lstStyle>
            <a:lvl1pPr marL="0" indent="0" algn="l">
              <a:lnSpc>
                <a:spcPts val="1440"/>
              </a:lnSpc>
              <a:spcBef>
                <a:spcPts val="0"/>
              </a:spcBef>
              <a:spcAft>
                <a:spcPts val="0"/>
              </a:spcAft>
              <a:buNone/>
              <a:defRPr sz="1200" b="0">
                <a:solidFill>
                  <a:schemeClr val="accent4"/>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cxnSp>
        <p:nvCxnSpPr>
          <p:cNvPr id="9" name="Straight Connector 8"/>
          <p:cNvCxnSpPr/>
          <p:nvPr userDrawn="1"/>
        </p:nvCxnSpPr>
        <p:spPr>
          <a:xfrm>
            <a:off x="1104000" y="4650957"/>
            <a:ext cx="3744000" cy="0"/>
          </a:xfrm>
          <a:prstGeom prst="line">
            <a:avLst/>
          </a:prstGeom>
          <a:ln w="25400">
            <a:solidFill>
              <a:srgbClr val="15657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100813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3" name="Text Placeholder 12"/>
          <p:cNvSpPr>
            <a:spLocks noGrp="1"/>
          </p:cNvSpPr>
          <p:nvPr>
            <p:ph type="body" sz="quarter" idx="10"/>
          </p:nvPr>
        </p:nvSpPr>
        <p:spPr>
          <a:xfrm>
            <a:off x="1104001" y="1420678"/>
            <a:ext cx="8963641" cy="2368362"/>
          </a:xfrm>
        </p:spPr>
        <p:txBody>
          <a:bodyPr lIns="0" tIns="0" rIns="0" bIns="0">
            <a:noAutofit/>
          </a:bodyPr>
          <a:lstStyle>
            <a:lvl1pPr marL="0" indent="0">
              <a:lnSpc>
                <a:spcPts val="3600"/>
              </a:lnSpc>
              <a:spcBef>
                <a:spcPts val="0"/>
              </a:spcBef>
              <a:spcAft>
                <a:spcPts val="0"/>
              </a:spcAft>
              <a:buNone/>
              <a:defRPr sz="3200" b="1">
                <a:solidFill>
                  <a:srgbClr val="55A618"/>
                </a:solidFill>
                <a:latin typeface="Arial" panose="020B0604020202020204" pitchFamily="34" charset="0"/>
                <a:cs typeface="Arial" panose="020B0604020202020204" pitchFamily="34" charset="0"/>
              </a:defRPr>
            </a:lvl1pPr>
            <a:lvl2pPr marL="0" indent="0">
              <a:lnSpc>
                <a:spcPts val="3600"/>
              </a:lnSpc>
              <a:spcBef>
                <a:spcPts val="0"/>
              </a:spcBef>
              <a:spcAft>
                <a:spcPts val="0"/>
              </a:spcAft>
              <a:buNone/>
              <a:defRPr sz="3200" b="1">
                <a:solidFill>
                  <a:schemeClr val="accent3"/>
                </a:solidFill>
                <a:latin typeface="Arial" panose="020B0604020202020204" pitchFamily="34" charset="0"/>
                <a:cs typeface="Arial" panose="020B0604020202020204" pitchFamily="34" charset="0"/>
              </a:defRPr>
            </a:lvl2pPr>
            <a:lvl3pPr marL="0" indent="0">
              <a:lnSpc>
                <a:spcPts val="7500"/>
              </a:lnSpc>
              <a:spcBef>
                <a:spcPts val="0"/>
              </a:spcBef>
              <a:buNone/>
              <a:defRPr sz="7500" b="1">
                <a:solidFill>
                  <a:srgbClr val="006941"/>
                </a:solidFill>
                <a:latin typeface="Arial" panose="020B0604020202020204" pitchFamily="34" charset="0"/>
                <a:cs typeface="Arial" panose="020B0604020202020204" pitchFamily="34" charset="0"/>
              </a:defRPr>
            </a:lvl3pPr>
            <a:lvl4pPr marL="0" indent="0">
              <a:lnSpc>
                <a:spcPts val="7500"/>
              </a:lnSpc>
              <a:spcBef>
                <a:spcPts val="0"/>
              </a:spcBef>
              <a:buNone/>
              <a:defRPr sz="7500" b="1">
                <a:solidFill>
                  <a:srgbClr val="006941"/>
                </a:solidFill>
                <a:latin typeface="Arial" panose="020B0604020202020204" pitchFamily="34" charset="0"/>
                <a:cs typeface="Arial" panose="020B0604020202020204" pitchFamily="34" charset="0"/>
              </a:defRPr>
            </a:lvl4pPr>
            <a:lvl5pPr marL="0" indent="0">
              <a:lnSpc>
                <a:spcPts val="7500"/>
              </a:lnSpc>
              <a:spcBef>
                <a:spcPts val="0"/>
              </a:spcBef>
              <a:buNone/>
              <a:defRPr sz="7500" b="1">
                <a:solidFill>
                  <a:srgbClr val="006941"/>
                </a:solidFill>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p:txBody>
      </p:sp>
      <p:sp>
        <p:nvSpPr>
          <p:cNvPr id="3" name="Subtitle 2"/>
          <p:cNvSpPr>
            <a:spLocks noGrp="1"/>
          </p:cNvSpPr>
          <p:nvPr>
            <p:ph type="subTitle" idx="1"/>
          </p:nvPr>
        </p:nvSpPr>
        <p:spPr>
          <a:xfrm>
            <a:off x="1104000" y="3983065"/>
            <a:ext cx="8998133" cy="1015965"/>
          </a:xfrm>
        </p:spPr>
        <p:txBody>
          <a:bodyPr lIns="0" tIns="0" rIns="0" bIns="0" anchor="t" anchorCtr="0">
            <a:normAutofit/>
          </a:bodyPr>
          <a:lstStyle>
            <a:lvl1pPr marL="0" indent="0" algn="l">
              <a:lnSpc>
                <a:spcPct val="100000"/>
              </a:lnSpc>
              <a:spcBef>
                <a:spcPts val="0"/>
              </a:spcBef>
              <a:buNone/>
              <a:defRPr sz="1600" b="1">
                <a:solidFill>
                  <a:schemeClr val="tx2"/>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0000" y="6336000"/>
            <a:ext cx="1707739" cy="377748"/>
          </a:xfrm>
          <a:prstGeom prst="rect">
            <a:avLst/>
          </a:prstGeom>
        </p:spPr>
      </p:pic>
      <p:sp>
        <p:nvSpPr>
          <p:cNvPr id="7" name="Pie 6"/>
          <p:cNvSpPr>
            <a:spLocks noChangeAspect="1"/>
          </p:cNvSpPr>
          <p:nvPr userDrawn="1"/>
        </p:nvSpPr>
        <p:spPr>
          <a:xfrm rot="10800000">
            <a:off x="795039" y="1483796"/>
            <a:ext cx="221399" cy="182921"/>
          </a:xfrm>
          <a:custGeom>
            <a:avLst/>
            <a:gdLst>
              <a:gd name="connsiteX0" fmla="*/ 453514 w 453514"/>
              <a:gd name="connsiteY0" fmla="*/ 226825 h 453650"/>
              <a:gd name="connsiteX1" fmla="*/ 229383 w 453514"/>
              <a:gd name="connsiteY1" fmla="*/ 453635 h 453650"/>
              <a:gd name="connsiteX2" fmla="*/ 226757 w 453514"/>
              <a:gd name="connsiteY2" fmla="*/ 226825 h 453650"/>
              <a:gd name="connsiteX3" fmla="*/ 453514 w 453514"/>
              <a:gd name="connsiteY3" fmla="*/ 226825 h 453650"/>
              <a:gd name="connsiteX0" fmla="*/ 226757 w 226757"/>
              <a:gd name="connsiteY0" fmla="*/ 0 h 199616"/>
              <a:gd name="connsiteX1" fmla="*/ 2626 w 226757"/>
              <a:gd name="connsiteY1" fmla="*/ 199616 h 199616"/>
              <a:gd name="connsiteX2" fmla="*/ 0 w 226757"/>
              <a:gd name="connsiteY2" fmla="*/ 0 h 199616"/>
              <a:gd name="connsiteX3" fmla="*/ 226757 w 226757"/>
              <a:gd name="connsiteY3" fmla="*/ 0 h 199616"/>
              <a:gd name="connsiteX0" fmla="*/ 176268 w 176268"/>
              <a:gd name="connsiteY0" fmla="*/ 2805 h 199616"/>
              <a:gd name="connsiteX1" fmla="*/ 2626 w 176268"/>
              <a:gd name="connsiteY1" fmla="*/ 199616 h 199616"/>
              <a:gd name="connsiteX2" fmla="*/ 0 w 176268"/>
              <a:gd name="connsiteY2" fmla="*/ 0 h 199616"/>
              <a:gd name="connsiteX3" fmla="*/ 176268 w 176268"/>
              <a:gd name="connsiteY3" fmla="*/ 2805 h 199616"/>
              <a:gd name="connsiteX0" fmla="*/ 176268 w 176268"/>
              <a:gd name="connsiteY0" fmla="*/ 2805 h 199616"/>
              <a:gd name="connsiteX1" fmla="*/ 2626 w 176268"/>
              <a:gd name="connsiteY1" fmla="*/ 199616 h 199616"/>
              <a:gd name="connsiteX2" fmla="*/ 0 w 176268"/>
              <a:gd name="connsiteY2" fmla="*/ 0 h 199616"/>
              <a:gd name="connsiteX3" fmla="*/ 176268 w 176268"/>
              <a:gd name="connsiteY3" fmla="*/ 2805 h 199616"/>
              <a:gd name="connsiteX0" fmla="*/ 176268 w 176268"/>
              <a:gd name="connsiteY0" fmla="*/ 0 h 205226"/>
              <a:gd name="connsiteX1" fmla="*/ 2626 w 176268"/>
              <a:gd name="connsiteY1" fmla="*/ 205226 h 205226"/>
              <a:gd name="connsiteX2" fmla="*/ 0 w 176268"/>
              <a:gd name="connsiteY2" fmla="*/ 5610 h 205226"/>
              <a:gd name="connsiteX3" fmla="*/ 176268 w 176268"/>
              <a:gd name="connsiteY3" fmla="*/ 0 h 205226"/>
              <a:gd name="connsiteX0" fmla="*/ 176268 w 176268"/>
              <a:gd name="connsiteY0" fmla="*/ 0 h 199616"/>
              <a:gd name="connsiteX1" fmla="*/ 2626 w 176268"/>
              <a:gd name="connsiteY1" fmla="*/ 199616 h 199616"/>
              <a:gd name="connsiteX2" fmla="*/ 0 w 176268"/>
              <a:gd name="connsiteY2" fmla="*/ 0 h 199616"/>
              <a:gd name="connsiteX3" fmla="*/ 176268 w 176268"/>
              <a:gd name="connsiteY3" fmla="*/ 0 h 199616"/>
              <a:gd name="connsiteX0" fmla="*/ 190505 w 190505"/>
              <a:gd name="connsiteY0" fmla="*/ 0 h 199616"/>
              <a:gd name="connsiteX1" fmla="*/ 34 w 190505"/>
              <a:gd name="connsiteY1" fmla="*/ 199616 h 199616"/>
              <a:gd name="connsiteX2" fmla="*/ 14237 w 190505"/>
              <a:gd name="connsiteY2" fmla="*/ 0 h 199616"/>
              <a:gd name="connsiteX3" fmla="*/ 190505 w 190505"/>
              <a:gd name="connsiteY3" fmla="*/ 0 h 199616"/>
              <a:gd name="connsiteX0" fmla="*/ 176268 w 176268"/>
              <a:gd name="connsiteY0" fmla="*/ 0 h 199616"/>
              <a:gd name="connsiteX1" fmla="*/ 2626 w 176268"/>
              <a:gd name="connsiteY1" fmla="*/ 199616 h 199616"/>
              <a:gd name="connsiteX2" fmla="*/ 0 w 176268"/>
              <a:gd name="connsiteY2" fmla="*/ 0 h 199616"/>
              <a:gd name="connsiteX3" fmla="*/ 176268 w 176268"/>
              <a:gd name="connsiteY3" fmla="*/ 0 h 199616"/>
              <a:gd name="connsiteX0" fmla="*/ 176268 w 177585"/>
              <a:gd name="connsiteY0" fmla="*/ 0 h 199616"/>
              <a:gd name="connsiteX1" fmla="*/ 2626 w 177585"/>
              <a:gd name="connsiteY1" fmla="*/ 199616 h 199616"/>
              <a:gd name="connsiteX2" fmla="*/ 0 w 177585"/>
              <a:gd name="connsiteY2" fmla="*/ 0 h 199616"/>
              <a:gd name="connsiteX3" fmla="*/ 176268 w 177585"/>
              <a:gd name="connsiteY3" fmla="*/ 0 h 199616"/>
              <a:gd name="connsiteX0" fmla="*/ 176680 w 177949"/>
              <a:gd name="connsiteY0" fmla="*/ 0 h 196811"/>
              <a:gd name="connsiteX1" fmla="*/ 233 w 177949"/>
              <a:gd name="connsiteY1" fmla="*/ 196811 h 196811"/>
              <a:gd name="connsiteX2" fmla="*/ 412 w 177949"/>
              <a:gd name="connsiteY2" fmla="*/ 0 h 196811"/>
              <a:gd name="connsiteX3" fmla="*/ 176680 w 177949"/>
              <a:gd name="connsiteY3" fmla="*/ 0 h 196811"/>
              <a:gd name="connsiteX0" fmla="*/ 176680 w 177949"/>
              <a:gd name="connsiteY0" fmla="*/ 0 h 196811"/>
              <a:gd name="connsiteX1" fmla="*/ 233 w 177949"/>
              <a:gd name="connsiteY1" fmla="*/ 196811 h 196811"/>
              <a:gd name="connsiteX2" fmla="*/ 412 w 177949"/>
              <a:gd name="connsiteY2" fmla="*/ 0 h 196811"/>
              <a:gd name="connsiteX3" fmla="*/ 176680 w 177949"/>
              <a:gd name="connsiteY3" fmla="*/ 0 h 196811"/>
              <a:gd name="connsiteX0" fmla="*/ 165461 w 166942"/>
              <a:gd name="connsiteY0" fmla="*/ 0 h 196811"/>
              <a:gd name="connsiteX1" fmla="*/ 233 w 166942"/>
              <a:gd name="connsiteY1" fmla="*/ 196811 h 196811"/>
              <a:gd name="connsiteX2" fmla="*/ 412 w 166942"/>
              <a:gd name="connsiteY2" fmla="*/ 0 h 196811"/>
              <a:gd name="connsiteX3" fmla="*/ 165461 w 166942"/>
              <a:gd name="connsiteY3" fmla="*/ 0 h 196811"/>
              <a:gd name="connsiteX0" fmla="*/ 165049 w 166594"/>
              <a:gd name="connsiteY0" fmla="*/ 0 h 191202"/>
              <a:gd name="connsiteX1" fmla="*/ 2626 w 166594"/>
              <a:gd name="connsiteY1" fmla="*/ 191202 h 191202"/>
              <a:gd name="connsiteX2" fmla="*/ 0 w 166594"/>
              <a:gd name="connsiteY2" fmla="*/ 0 h 191202"/>
              <a:gd name="connsiteX3" fmla="*/ 165049 w 166594"/>
              <a:gd name="connsiteY3" fmla="*/ 0 h 191202"/>
              <a:gd name="connsiteX0" fmla="*/ 165049 w 166732"/>
              <a:gd name="connsiteY0" fmla="*/ 0 h 191202"/>
              <a:gd name="connsiteX1" fmla="*/ 2626 w 166732"/>
              <a:gd name="connsiteY1" fmla="*/ 191202 h 191202"/>
              <a:gd name="connsiteX2" fmla="*/ 0 w 166732"/>
              <a:gd name="connsiteY2" fmla="*/ 0 h 191202"/>
              <a:gd name="connsiteX3" fmla="*/ 165049 w 166732"/>
              <a:gd name="connsiteY3" fmla="*/ 0 h 191202"/>
              <a:gd name="connsiteX0" fmla="*/ 165049 w 166100"/>
              <a:gd name="connsiteY0" fmla="*/ 0 h 191202"/>
              <a:gd name="connsiteX1" fmla="*/ 2626 w 166100"/>
              <a:gd name="connsiteY1" fmla="*/ 191202 h 191202"/>
              <a:gd name="connsiteX2" fmla="*/ 0 w 166100"/>
              <a:gd name="connsiteY2" fmla="*/ 0 h 191202"/>
              <a:gd name="connsiteX3" fmla="*/ 165049 w 166100"/>
              <a:gd name="connsiteY3" fmla="*/ 0 h 191202"/>
              <a:gd name="connsiteX0" fmla="*/ 165049 w 166049"/>
              <a:gd name="connsiteY0" fmla="*/ 0 h 191202"/>
              <a:gd name="connsiteX1" fmla="*/ 2626 w 166049"/>
              <a:gd name="connsiteY1" fmla="*/ 191202 h 191202"/>
              <a:gd name="connsiteX2" fmla="*/ 0 w 166049"/>
              <a:gd name="connsiteY2" fmla="*/ 0 h 191202"/>
              <a:gd name="connsiteX3" fmla="*/ 165049 w 166049"/>
              <a:gd name="connsiteY3" fmla="*/ 0 h 191202"/>
            </a:gdLst>
            <a:ahLst/>
            <a:cxnLst>
              <a:cxn ang="0">
                <a:pos x="connsiteX0" y="connsiteY0"/>
              </a:cxn>
              <a:cxn ang="0">
                <a:pos x="connsiteX1" y="connsiteY1"/>
              </a:cxn>
              <a:cxn ang="0">
                <a:pos x="connsiteX2" y="connsiteY2"/>
              </a:cxn>
              <a:cxn ang="0">
                <a:pos x="connsiteX3" y="connsiteY3"/>
              </a:cxn>
            </a:cxnLst>
            <a:rect l="l" t="t" r="r" b="b"/>
            <a:pathLst>
              <a:path w="166049" h="191202">
                <a:moveTo>
                  <a:pt x="165049" y="0"/>
                </a:moveTo>
                <a:cubicBezTo>
                  <a:pt x="173464" y="129856"/>
                  <a:pt x="129633" y="184154"/>
                  <a:pt x="2626" y="191202"/>
                </a:cubicBezTo>
                <a:cubicBezTo>
                  <a:pt x="1751" y="115599"/>
                  <a:pt x="875" y="75603"/>
                  <a:pt x="0" y="0"/>
                </a:cubicBezTo>
                <a:lnTo>
                  <a:pt x="165049" y="0"/>
                </a:lnTo>
                <a:close/>
              </a:path>
            </a:pathLst>
          </a:cu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prstClr val="black"/>
              </a:solidFill>
            </a:endParaRPr>
          </a:p>
        </p:txBody>
      </p:sp>
      <p:sp>
        <p:nvSpPr>
          <p:cNvPr id="12" name="Pie 6"/>
          <p:cNvSpPr>
            <a:spLocks noChangeAspect="1"/>
          </p:cNvSpPr>
          <p:nvPr userDrawn="1"/>
        </p:nvSpPr>
        <p:spPr>
          <a:xfrm>
            <a:off x="7584001" y="2852937"/>
            <a:ext cx="221399" cy="182921"/>
          </a:xfrm>
          <a:custGeom>
            <a:avLst/>
            <a:gdLst>
              <a:gd name="connsiteX0" fmla="*/ 453514 w 453514"/>
              <a:gd name="connsiteY0" fmla="*/ 226825 h 453650"/>
              <a:gd name="connsiteX1" fmla="*/ 229383 w 453514"/>
              <a:gd name="connsiteY1" fmla="*/ 453635 h 453650"/>
              <a:gd name="connsiteX2" fmla="*/ 226757 w 453514"/>
              <a:gd name="connsiteY2" fmla="*/ 226825 h 453650"/>
              <a:gd name="connsiteX3" fmla="*/ 453514 w 453514"/>
              <a:gd name="connsiteY3" fmla="*/ 226825 h 453650"/>
              <a:gd name="connsiteX0" fmla="*/ 226757 w 226757"/>
              <a:gd name="connsiteY0" fmla="*/ 0 h 199616"/>
              <a:gd name="connsiteX1" fmla="*/ 2626 w 226757"/>
              <a:gd name="connsiteY1" fmla="*/ 199616 h 199616"/>
              <a:gd name="connsiteX2" fmla="*/ 0 w 226757"/>
              <a:gd name="connsiteY2" fmla="*/ 0 h 199616"/>
              <a:gd name="connsiteX3" fmla="*/ 226757 w 226757"/>
              <a:gd name="connsiteY3" fmla="*/ 0 h 199616"/>
              <a:gd name="connsiteX0" fmla="*/ 176268 w 176268"/>
              <a:gd name="connsiteY0" fmla="*/ 2805 h 199616"/>
              <a:gd name="connsiteX1" fmla="*/ 2626 w 176268"/>
              <a:gd name="connsiteY1" fmla="*/ 199616 h 199616"/>
              <a:gd name="connsiteX2" fmla="*/ 0 w 176268"/>
              <a:gd name="connsiteY2" fmla="*/ 0 h 199616"/>
              <a:gd name="connsiteX3" fmla="*/ 176268 w 176268"/>
              <a:gd name="connsiteY3" fmla="*/ 2805 h 199616"/>
              <a:gd name="connsiteX0" fmla="*/ 176268 w 176268"/>
              <a:gd name="connsiteY0" fmla="*/ 2805 h 199616"/>
              <a:gd name="connsiteX1" fmla="*/ 2626 w 176268"/>
              <a:gd name="connsiteY1" fmla="*/ 199616 h 199616"/>
              <a:gd name="connsiteX2" fmla="*/ 0 w 176268"/>
              <a:gd name="connsiteY2" fmla="*/ 0 h 199616"/>
              <a:gd name="connsiteX3" fmla="*/ 176268 w 176268"/>
              <a:gd name="connsiteY3" fmla="*/ 2805 h 199616"/>
              <a:gd name="connsiteX0" fmla="*/ 176268 w 176268"/>
              <a:gd name="connsiteY0" fmla="*/ 0 h 205226"/>
              <a:gd name="connsiteX1" fmla="*/ 2626 w 176268"/>
              <a:gd name="connsiteY1" fmla="*/ 205226 h 205226"/>
              <a:gd name="connsiteX2" fmla="*/ 0 w 176268"/>
              <a:gd name="connsiteY2" fmla="*/ 5610 h 205226"/>
              <a:gd name="connsiteX3" fmla="*/ 176268 w 176268"/>
              <a:gd name="connsiteY3" fmla="*/ 0 h 205226"/>
              <a:gd name="connsiteX0" fmla="*/ 176268 w 176268"/>
              <a:gd name="connsiteY0" fmla="*/ 0 h 199616"/>
              <a:gd name="connsiteX1" fmla="*/ 2626 w 176268"/>
              <a:gd name="connsiteY1" fmla="*/ 199616 h 199616"/>
              <a:gd name="connsiteX2" fmla="*/ 0 w 176268"/>
              <a:gd name="connsiteY2" fmla="*/ 0 h 199616"/>
              <a:gd name="connsiteX3" fmla="*/ 176268 w 176268"/>
              <a:gd name="connsiteY3" fmla="*/ 0 h 199616"/>
              <a:gd name="connsiteX0" fmla="*/ 190505 w 190505"/>
              <a:gd name="connsiteY0" fmla="*/ 0 h 199616"/>
              <a:gd name="connsiteX1" fmla="*/ 34 w 190505"/>
              <a:gd name="connsiteY1" fmla="*/ 199616 h 199616"/>
              <a:gd name="connsiteX2" fmla="*/ 14237 w 190505"/>
              <a:gd name="connsiteY2" fmla="*/ 0 h 199616"/>
              <a:gd name="connsiteX3" fmla="*/ 190505 w 190505"/>
              <a:gd name="connsiteY3" fmla="*/ 0 h 199616"/>
              <a:gd name="connsiteX0" fmla="*/ 176268 w 176268"/>
              <a:gd name="connsiteY0" fmla="*/ 0 h 199616"/>
              <a:gd name="connsiteX1" fmla="*/ 2626 w 176268"/>
              <a:gd name="connsiteY1" fmla="*/ 199616 h 199616"/>
              <a:gd name="connsiteX2" fmla="*/ 0 w 176268"/>
              <a:gd name="connsiteY2" fmla="*/ 0 h 199616"/>
              <a:gd name="connsiteX3" fmla="*/ 176268 w 176268"/>
              <a:gd name="connsiteY3" fmla="*/ 0 h 199616"/>
              <a:gd name="connsiteX0" fmla="*/ 176268 w 177585"/>
              <a:gd name="connsiteY0" fmla="*/ 0 h 199616"/>
              <a:gd name="connsiteX1" fmla="*/ 2626 w 177585"/>
              <a:gd name="connsiteY1" fmla="*/ 199616 h 199616"/>
              <a:gd name="connsiteX2" fmla="*/ 0 w 177585"/>
              <a:gd name="connsiteY2" fmla="*/ 0 h 199616"/>
              <a:gd name="connsiteX3" fmla="*/ 176268 w 177585"/>
              <a:gd name="connsiteY3" fmla="*/ 0 h 199616"/>
              <a:gd name="connsiteX0" fmla="*/ 176680 w 177949"/>
              <a:gd name="connsiteY0" fmla="*/ 0 h 196811"/>
              <a:gd name="connsiteX1" fmla="*/ 233 w 177949"/>
              <a:gd name="connsiteY1" fmla="*/ 196811 h 196811"/>
              <a:gd name="connsiteX2" fmla="*/ 412 w 177949"/>
              <a:gd name="connsiteY2" fmla="*/ 0 h 196811"/>
              <a:gd name="connsiteX3" fmla="*/ 176680 w 177949"/>
              <a:gd name="connsiteY3" fmla="*/ 0 h 196811"/>
              <a:gd name="connsiteX0" fmla="*/ 176680 w 177949"/>
              <a:gd name="connsiteY0" fmla="*/ 0 h 196811"/>
              <a:gd name="connsiteX1" fmla="*/ 233 w 177949"/>
              <a:gd name="connsiteY1" fmla="*/ 196811 h 196811"/>
              <a:gd name="connsiteX2" fmla="*/ 412 w 177949"/>
              <a:gd name="connsiteY2" fmla="*/ 0 h 196811"/>
              <a:gd name="connsiteX3" fmla="*/ 176680 w 177949"/>
              <a:gd name="connsiteY3" fmla="*/ 0 h 196811"/>
              <a:gd name="connsiteX0" fmla="*/ 165461 w 166942"/>
              <a:gd name="connsiteY0" fmla="*/ 0 h 196811"/>
              <a:gd name="connsiteX1" fmla="*/ 233 w 166942"/>
              <a:gd name="connsiteY1" fmla="*/ 196811 h 196811"/>
              <a:gd name="connsiteX2" fmla="*/ 412 w 166942"/>
              <a:gd name="connsiteY2" fmla="*/ 0 h 196811"/>
              <a:gd name="connsiteX3" fmla="*/ 165461 w 166942"/>
              <a:gd name="connsiteY3" fmla="*/ 0 h 196811"/>
              <a:gd name="connsiteX0" fmla="*/ 165049 w 166594"/>
              <a:gd name="connsiteY0" fmla="*/ 0 h 191202"/>
              <a:gd name="connsiteX1" fmla="*/ 2626 w 166594"/>
              <a:gd name="connsiteY1" fmla="*/ 191202 h 191202"/>
              <a:gd name="connsiteX2" fmla="*/ 0 w 166594"/>
              <a:gd name="connsiteY2" fmla="*/ 0 h 191202"/>
              <a:gd name="connsiteX3" fmla="*/ 165049 w 166594"/>
              <a:gd name="connsiteY3" fmla="*/ 0 h 191202"/>
              <a:gd name="connsiteX0" fmla="*/ 165049 w 166732"/>
              <a:gd name="connsiteY0" fmla="*/ 0 h 191202"/>
              <a:gd name="connsiteX1" fmla="*/ 2626 w 166732"/>
              <a:gd name="connsiteY1" fmla="*/ 191202 h 191202"/>
              <a:gd name="connsiteX2" fmla="*/ 0 w 166732"/>
              <a:gd name="connsiteY2" fmla="*/ 0 h 191202"/>
              <a:gd name="connsiteX3" fmla="*/ 165049 w 166732"/>
              <a:gd name="connsiteY3" fmla="*/ 0 h 191202"/>
              <a:gd name="connsiteX0" fmla="*/ 165049 w 166100"/>
              <a:gd name="connsiteY0" fmla="*/ 0 h 191202"/>
              <a:gd name="connsiteX1" fmla="*/ 2626 w 166100"/>
              <a:gd name="connsiteY1" fmla="*/ 191202 h 191202"/>
              <a:gd name="connsiteX2" fmla="*/ 0 w 166100"/>
              <a:gd name="connsiteY2" fmla="*/ 0 h 191202"/>
              <a:gd name="connsiteX3" fmla="*/ 165049 w 166100"/>
              <a:gd name="connsiteY3" fmla="*/ 0 h 191202"/>
              <a:gd name="connsiteX0" fmla="*/ 165049 w 166049"/>
              <a:gd name="connsiteY0" fmla="*/ 0 h 191202"/>
              <a:gd name="connsiteX1" fmla="*/ 2626 w 166049"/>
              <a:gd name="connsiteY1" fmla="*/ 191202 h 191202"/>
              <a:gd name="connsiteX2" fmla="*/ 0 w 166049"/>
              <a:gd name="connsiteY2" fmla="*/ 0 h 191202"/>
              <a:gd name="connsiteX3" fmla="*/ 165049 w 166049"/>
              <a:gd name="connsiteY3" fmla="*/ 0 h 191202"/>
            </a:gdLst>
            <a:ahLst/>
            <a:cxnLst>
              <a:cxn ang="0">
                <a:pos x="connsiteX0" y="connsiteY0"/>
              </a:cxn>
              <a:cxn ang="0">
                <a:pos x="connsiteX1" y="connsiteY1"/>
              </a:cxn>
              <a:cxn ang="0">
                <a:pos x="connsiteX2" y="connsiteY2"/>
              </a:cxn>
              <a:cxn ang="0">
                <a:pos x="connsiteX3" y="connsiteY3"/>
              </a:cxn>
            </a:cxnLst>
            <a:rect l="l" t="t" r="r" b="b"/>
            <a:pathLst>
              <a:path w="166049" h="191202">
                <a:moveTo>
                  <a:pt x="165049" y="0"/>
                </a:moveTo>
                <a:cubicBezTo>
                  <a:pt x="173464" y="129856"/>
                  <a:pt x="129633" y="184154"/>
                  <a:pt x="2626" y="191202"/>
                </a:cubicBezTo>
                <a:cubicBezTo>
                  <a:pt x="1751" y="115599"/>
                  <a:pt x="875" y="75603"/>
                  <a:pt x="0" y="0"/>
                </a:cubicBezTo>
                <a:lnTo>
                  <a:pt x="165049" y="0"/>
                </a:lnTo>
                <a:close/>
              </a:path>
            </a:pathLst>
          </a:cu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prstClr val="black"/>
              </a:solidFill>
            </a:endParaRPr>
          </a:p>
        </p:txBody>
      </p:sp>
    </p:spTree>
    <p:extLst>
      <p:ext uri="{BB962C8B-B14F-4D97-AF65-F5344CB8AC3E}">
        <p14:creationId xmlns:p14="http://schemas.microsoft.com/office/powerpoint/2010/main" val="78633873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0000" y="6336000"/>
            <a:ext cx="1707739" cy="377748"/>
          </a:xfrm>
          <a:prstGeom prst="rect">
            <a:avLst/>
          </a:prstGeom>
        </p:spPr>
      </p:pic>
      <p:sp>
        <p:nvSpPr>
          <p:cNvPr id="4" name="Text Placeholder 3"/>
          <p:cNvSpPr>
            <a:spLocks noGrp="1"/>
          </p:cNvSpPr>
          <p:nvPr>
            <p:ph type="body" sz="quarter" idx="11"/>
          </p:nvPr>
        </p:nvSpPr>
        <p:spPr>
          <a:xfrm>
            <a:off x="1103445" y="1268761"/>
            <a:ext cx="9600000" cy="4282601"/>
          </a:xfrm>
        </p:spPr>
        <p:txBody>
          <a:bodyPr/>
          <a:lstStyle>
            <a:lvl1pPr marL="0" indent="0">
              <a:lnSpc>
                <a:spcPts val="7800"/>
              </a:lnSpc>
              <a:spcAft>
                <a:spcPts val="0"/>
              </a:spcAft>
              <a:buFont typeface="Arial" panose="020B0604020202020204" pitchFamily="34" charset="0"/>
              <a:buNone/>
              <a:defRPr sz="7200"/>
            </a:lvl1pPr>
            <a:lvl2pPr marL="0" indent="0">
              <a:lnSpc>
                <a:spcPts val="7800"/>
              </a:lnSpc>
              <a:spcAft>
                <a:spcPts val="0"/>
              </a:spcAft>
              <a:buFont typeface="Arial" panose="020B0604020202020204" pitchFamily="34" charset="0"/>
              <a:buNone/>
              <a:defRPr sz="7200" b="1">
                <a:solidFill>
                  <a:schemeClr val="accent2"/>
                </a:solidFill>
              </a:defRPr>
            </a:lvl2pPr>
            <a:lvl3pPr marL="0" indent="0">
              <a:lnSpc>
                <a:spcPts val="7800"/>
              </a:lnSpc>
              <a:spcAft>
                <a:spcPts val="0"/>
              </a:spcAft>
              <a:buNone/>
              <a:defRPr sz="7200" b="1">
                <a:solidFill>
                  <a:schemeClr val="tx2"/>
                </a:solidFill>
              </a:defRPr>
            </a:lvl3pPr>
            <a:lvl4pPr marL="180975" indent="0">
              <a:buNone/>
              <a:defRPr/>
            </a:lvl4pPr>
            <a:lvl5pPr marL="400050" indent="0">
              <a:buNone/>
              <a:defRPr/>
            </a:lvl5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81752090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a:xfrm>
            <a:off x="1103446" y="1600201"/>
            <a:ext cx="10273141"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Slide Number Placeholder 5"/>
          <p:cNvSpPr>
            <a:spLocks noGrp="1"/>
          </p:cNvSpPr>
          <p:nvPr>
            <p:ph type="sldNum" sz="quarter" idx="4"/>
          </p:nvPr>
        </p:nvSpPr>
        <p:spPr>
          <a:xfrm>
            <a:off x="5904001" y="6336000"/>
            <a:ext cx="6060489" cy="352146"/>
          </a:xfrm>
          <a:custGeom>
            <a:avLst/>
            <a:gdLst>
              <a:gd name="connsiteX0" fmla="*/ 0 w 4545367"/>
              <a:gd name="connsiteY0" fmla="*/ 0 h 343270"/>
              <a:gd name="connsiteX1" fmla="*/ 4545367 w 4545367"/>
              <a:gd name="connsiteY1" fmla="*/ 0 h 343270"/>
              <a:gd name="connsiteX2" fmla="*/ 4545367 w 4545367"/>
              <a:gd name="connsiteY2" fmla="*/ 34327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545367 w 4545367"/>
              <a:gd name="connsiteY2" fmla="*/ 343270 h 343270"/>
              <a:gd name="connsiteX3" fmla="*/ 4184342 w 4545367"/>
              <a:gd name="connsiteY3" fmla="*/ 340310 h 343270"/>
              <a:gd name="connsiteX4" fmla="*/ 0 w 4545367"/>
              <a:gd name="connsiteY4" fmla="*/ 343270 h 343270"/>
              <a:gd name="connsiteX5" fmla="*/ 0 w 4545367"/>
              <a:gd name="connsiteY5"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45367" h="343270">
                <a:moveTo>
                  <a:pt x="0" y="0"/>
                </a:moveTo>
                <a:lnTo>
                  <a:pt x="4545367" y="0"/>
                </a:lnTo>
                <a:cubicBezTo>
                  <a:pt x="4540435" y="371262"/>
                  <a:pt x="4278051" y="336364"/>
                  <a:pt x="4184342" y="340310"/>
                </a:cubicBezTo>
                <a:lnTo>
                  <a:pt x="0" y="343270"/>
                </a:lnTo>
                <a:lnTo>
                  <a:pt x="0" y="0"/>
                </a:lnTo>
                <a:close/>
              </a:path>
            </a:pathLst>
          </a:custGeom>
          <a:gradFill flip="none" rotWithShape="1">
            <a:gsLst>
              <a:gs pos="0">
                <a:schemeClr val="bg2">
                  <a:alpha val="50000"/>
                </a:schemeClr>
              </a:gs>
              <a:gs pos="6000">
                <a:schemeClr val="accent1">
                  <a:tint val="44500"/>
                  <a:satMod val="160000"/>
                  <a:alpha val="50000"/>
                </a:schemeClr>
              </a:gs>
              <a:gs pos="100000">
                <a:schemeClr val="bg1"/>
              </a:gs>
            </a:gsLst>
            <a:lin ang="10800000" scaled="1"/>
            <a:tileRect/>
          </a:gradFill>
        </p:spPr>
        <p:txBody>
          <a:bodyPr vert="horz" lIns="0" tIns="108000" rIns="288000" bIns="0" rtlCol="0" anchor="t" anchorCtr="0">
            <a:noAutofit/>
          </a:bodyPr>
          <a:lstStyle>
            <a:lvl1pPr algn="r">
              <a:defRPr sz="900" b="0">
                <a:solidFill>
                  <a:schemeClr val="tx2"/>
                </a:solidFill>
                <a:latin typeface="Arial" panose="020B0604020202020204" pitchFamily="34" charset="0"/>
                <a:cs typeface="Arial" panose="020B0604020202020204" pitchFamily="34" charset="0"/>
              </a:defRPr>
            </a:lvl1pPr>
          </a:lstStyle>
          <a:p>
            <a:r>
              <a:rPr lang="en-GB" dirty="0" smtClean="0">
                <a:solidFill>
                  <a:srgbClr val="006941"/>
                </a:solidFill>
              </a:rPr>
              <a:t>bcs.org </a:t>
            </a:r>
            <a:r>
              <a:rPr lang="en-GB" dirty="0" smtClean="0">
                <a:solidFill>
                  <a:srgbClr val="006941"/>
                </a:solidFill>
                <a:latin typeface="Arial"/>
                <a:cs typeface="Arial"/>
              </a:rPr>
              <a:t>| </a:t>
            </a:r>
            <a:fld id="{D4F935E4-DB8F-4A13-86B5-B07B5640A265}" type="slidenum">
              <a:rPr lang="en-GB" smtClean="0">
                <a:solidFill>
                  <a:srgbClr val="006941"/>
                </a:solidFill>
              </a:rPr>
              <a:pPr/>
              <a:t>‹#›</a:t>
            </a:fld>
            <a:endParaRPr lang="en-GB" dirty="0">
              <a:solidFill>
                <a:srgbClr val="006941"/>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0000" y="6336000"/>
            <a:ext cx="1707739" cy="377748"/>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4000" y="404665"/>
            <a:ext cx="533400" cy="409575"/>
          </a:xfrm>
          <a:prstGeom prst="rect">
            <a:avLst/>
          </a:prstGeom>
        </p:spPr>
      </p:pic>
      <p:cxnSp>
        <p:nvCxnSpPr>
          <p:cNvPr id="11" name="Straight Connector 10"/>
          <p:cNvCxnSpPr/>
          <p:nvPr userDrawn="1"/>
        </p:nvCxnSpPr>
        <p:spPr>
          <a:xfrm>
            <a:off x="1103445" y="972000"/>
            <a:ext cx="3024000"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520380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graphicFrame>
        <p:nvGraphicFramePr>
          <p:cNvPr id="13" name="Table 12"/>
          <p:cNvGraphicFramePr>
            <a:graphicFrameLocks noGrp="1"/>
          </p:cNvGraphicFramePr>
          <p:nvPr userDrawn="1">
            <p:extLst/>
          </p:nvPr>
        </p:nvGraphicFramePr>
        <p:xfrm>
          <a:off x="9264000" y="2852936"/>
          <a:ext cx="1834331" cy="920360"/>
        </p:xfrm>
        <a:graphic>
          <a:graphicData uri="http://schemas.openxmlformats.org/drawingml/2006/table">
            <a:tbl>
              <a:tblPr firstRow="1" bandRow="1">
                <a:tableStyleId>{5C22544A-7EE6-4342-B048-85BDC9FD1C3A}</a:tableStyleId>
              </a:tblPr>
              <a:tblGrid>
                <a:gridCol w="1834331"/>
              </a:tblGrid>
              <a:tr h="914510">
                <a:tc>
                  <a:txBody>
                    <a:bodyPr/>
                    <a:lstStyle/>
                    <a:p>
                      <a:pPr>
                        <a:lnSpc>
                          <a:spcPts val="3800"/>
                        </a:lnSpc>
                      </a:pPr>
                      <a:r>
                        <a:rPr lang="en-GB" sz="3800" dirty="0" smtClean="0">
                          <a:solidFill>
                            <a:schemeClr val="accent2"/>
                          </a:solidFill>
                        </a:rPr>
                        <a:t>54%</a:t>
                      </a:r>
                    </a:p>
                    <a:p>
                      <a:r>
                        <a:rPr lang="en-GB" sz="1200" b="0" dirty="0" smtClean="0">
                          <a:solidFill>
                            <a:schemeClr val="accent2"/>
                          </a:solidFill>
                        </a:rPr>
                        <a:t>Level 2 total certs  </a:t>
                      </a:r>
                      <a:br>
                        <a:rPr lang="en-GB" sz="1200" b="0" dirty="0" smtClean="0">
                          <a:solidFill>
                            <a:schemeClr val="accent2"/>
                          </a:solidFill>
                        </a:rPr>
                      </a:br>
                      <a:r>
                        <a:rPr lang="en-GB" sz="1200" b="0" dirty="0" smtClean="0">
                          <a:solidFill>
                            <a:schemeClr val="accent2"/>
                          </a:solidFill>
                        </a:rPr>
                        <a:t>year to Sep 14</a:t>
                      </a:r>
                    </a:p>
                  </a:txBody>
                  <a:tcPr marL="96000" marR="0" marT="0" marB="72000">
                    <a:lnL w="38100" cap="flat" cmpd="sng" algn="ctr">
                      <a:solidFill>
                        <a:schemeClr val="accent2"/>
                      </a:solidFill>
                      <a:prstDash val="solid"/>
                      <a:round/>
                      <a:headEnd type="none" w="med" len="med"/>
                      <a:tailEnd type="none" w="med" len="med"/>
                    </a:lnL>
                    <a:lnT w="38100" cap="flat" cmpd="sng" algn="ctr">
                      <a:noFill/>
                      <a:prstDash val="solid"/>
                      <a:round/>
                      <a:headEnd type="none" w="med" len="med"/>
                      <a:tailEnd type="none" w="med" len="med"/>
                    </a:lnT>
                    <a:lnB w="38100" cap="flat" cmpd="sng" algn="ctr">
                      <a:noFill/>
                      <a:prstDash val="solid"/>
                      <a:round/>
                      <a:headEnd type="none" w="med" len="med"/>
                      <a:tailEnd type="none" w="med" len="med"/>
                    </a:lnB>
                    <a:noFill/>
                  </a:tcPr>
                </a:tc>
              </a:tr>
            </a:tbl>
          </a:graphicData>
        </a:graphic>
      </p:graphicFrame>
      <p:graphicFrame>
        <p:nvGraphicFramePr>
          <p:cNvPr id="4" name="Table 3"/>
          <p:cNvGraphicFramePr>
            <a:graphicFrameLocks noGrp="1"/>
          </p:cNvGraphicFramePr>
          <p:nvPr userDrawn="1">
            <p:extLst/>
          </p:nvPr>
        </p:nvGraphicFramePr>
        <p:xfrm>
          <a:off x="9269768" y="1644544"/>
          <a:ext cx="1834331" cy="914510"/>
        </p:xfrm>
        <a:graphic>
          <a:graphicData uri="http://schemas.openxmlformats.org/drawingml/2006/table">
            <a:tbl>
              <a:tblPr firstRow="1" bandRow="1">
                <a:tableStyleId>{5C22544A-7EE6-4342-B048-85BDC9FD1C3A}</a:tableStyleId>
              </a:tblPr>
              <a:tblGrid>
                <a:gridCol w="1834331"/>
              </a:tblGrid>
              <a:tr h="914510">
                <a:tc>
                  <a:txBody>
                    <a:bodyPr/>
                    <a:lstStyle/>
                    <a:p>
                      <a:endParaRPr lang="en-GB" sz="1200" b="0" dirty="0" smtClean="0">
                        <a:solidFill>
                          <a:schemeClr val="accent2"/>
                        </a:solidFill>
                      </a:endParaRPr>
                    </a:p>
                  </a:txBody>
                  <a:tcPr marL="96000" marR="0" marT="0" marB="72000">
                    <a:lnL w="38100" cap="flat" cmpd="sng" algn="ctr">
                      <a:solidFill>
                        <a:schemeClr val="accent2"/>
                      </a:solidFill>
                      <a:prstDash val="solid"/>
                      <a:round/>
                      <a:headEnd type="none" w="med" len="med"/>
                      <a:tailEnd type="none" w="med" len="med"/>
                    </a:lnL>
                    <a:lnT w="38100" cap="flat" cmpd="sng" algn="ctr">
                      <a:noFill/>
                      <a:prstDash val="solid"/>
                      <a:round/>
                      <a:headEnd type="none" w="med" len="med"/>
                      <a:tailEnd type="none" w="med" len="med"/>
                    </a:lnT>
                    <a:lnB w="38100" cap="flat" cmpd="sng" algn="ctr">
                      <a:noFill/>
                      <a:prstDash val="solid"/>
                      <a:round/>
                      <a:headEnd type="none" w="med" len="med"/>
                      <a:tailEnd type="none" w="med" len="med"/>
                    </a:lnB>
                    <a:noFill/>
                  </a:tcPr>
                </a:tc>
              </a:tr>
            </a:tbl>
          </a:graphicData>
        </a:graphic>
      </p:graphicFrame>
      <p:sp>
        <p:nvSpPr>
          <p:cNvPr id="2" name="Title 1"/>
          <p:cNvSpPr>
            <a:spLocks noGrp="1"/>
          </p:cNvSpPr>
          <p:nvPr>
            <p:ph type="title" hasCustomPrompt="1"/>
          </p:nvPr>
        </p:nvSpPr>
        <p:spPr/>
        <p:txBody>
          <a:bodyPr/>
          <a:lstStyle>
            <a:lvl1pPr>
              <a:defRPr baseline="0"/>
            </a:lvl1pPr>
          </a:lstStyle>
          <a:p>
            <a:r>
              <a:rPr lang="en-GB" dirty="0" smtClean="0"/>
              <a:t>Benefits of delivering ECDL</a:t>
            </a:r>
            <a:endParaRPr lang="en-GB" dirty="0"/>
          </a:p>
        </p:txBody>
      </p:sp>
      <p:sp>
        <p:nvSpPr>
          <p:cNvPr id="3" name="Content Placeholder 2"/>
          <p:cNvSpPr>
            <a:spLocks noGrp="1"/>
          </p:cNvSpPr>
          <p:nvPr>
            <p:ph idx="1" hasCustomPrompt="1"/>
          </p:nvPr>
        </p:nvSpPr>
        <p:spPr>
          <a:xfrm>
            <a:off x="1103445" y="1600201"/>
            <a:ext cx="7680000" cy="4525963"/>
          </a:xfrm>
        </p:spPr>
        <p:txBody>
          <a:bodyPr/>
          <a:lstStyle>
            <a:lvl1pPr>
              <a:defRPr/>
            </a:lvl1pPr>
            <a:lvl3pPr>
              <a:defRPr/>
            </a:lvl3pPr>
          </a:lstStyle>
          <a:p>
            <a:pPr lvl="0"/>
            <a:r>
              <a:rPr lang="en-US" dirty="0" smtClean="0"/>
              <a:t>Meets the new Computer Curriculum</a:t>
            </a:r>
          </a:p>
          <a:p>
            <a:pPr lvl="1"/>
            <a:endParaRPr lang="en-US" dirty="0" smtClean="0"/>
          </a:p>
          <a:p>
            <a:pPr lvl="2"/>
            <a:r>
              <a:rPr lang="en-US" dirty="0" smtClean="0"/>
              <a:t>Every child leaves schools Digitally Literate</a:t>
            </a:r>
          </a:p>
          <a:p>
            <a:pPr lvl="3"/>
            <a:r>
              <a:rPr lang="en-US" dirty="0" smtClean="0"/>
              <a:t>Fourth level</a:t>
            </a:r>
          </a:p>
          <a:p>
            <a:pPr lvl="4"/>
            <a:r>
              <a:rPr lang="en-US" dirty="0" smtClean="0"/>
              <a:t>Fifth level</a:t>
            </a:r>
            <a:endParaRPr lang="en-GB" dirty="0"/>
          </a:p>
        </p:txBody>
      </p:sp>
      <p:sp>
        <p:nvSpPr>
          <p:cNvPr id="8" name="Slide Number Placeholder 5"/>
          <p:cNvSpPr>
            <a:spLocks noGrp="1"/>
          </p:cNvSpPr>
          <p:nvPr>
            <p:ph type="sldNum" sz="quarter" idx="4"/>
          </p:nvPr>
        </p:nvSpPr>
        <p:spPr>
          <a:xfrm>
            <a:off x="5904001" y="6336000"/>
            <a:ext cx="6060489" cy="352146"/>
          </a:xfrm>
          <a:custGeom>
            <a:avLst/>
            <a:gdLst>
              <a:gd name="connsiteX0" fmla="*/ 0 w 4545367"/>
              <a:gd name="connsiteY0" fmla="*/ 0 h 343270"/>
              <a:gd name="connsiteX1" fmla="*/ 4545367 w 4545367"/>
              <a:gd name="connsiteY1" fmla="*/ 0 h 343270"/>
              <a:gd name="connsiteX2" fmla="*/ 4545367 w 4545367"/>
              <a:gd name="connsiteY2" fmla="*/ 34327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545367 w 4545367"/>
              <a:gd name="connsiteY2" fmla="*/ 343270 h 343270"/>
              <a:gd name="connsiteX3" fmla="*/ 4184342 w 4545367"/>
              <a:gd name="connsiteY3" fmla="*/ 340310 h 343270"/>
              <a:gd name="connsiteX4" fmla="*/ 0 w 4545367"/>
              <a:gd name="connsiteY4" fmla="*/ 343270 h 343270"/>
              <a:gd name="connsiteX5" fmla="*/ 0 w 4545367"/>
              <a:gd name="connsiteY5"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45367" h="343270">
                <a:moveTo>
                  <a:pt x="0" y="0"/>
                </a:moveTo>
                <a:lnTo>
                  <a:pt x="4545367" y="0"/>
                </a:lnTo>
                <a:cubicBezTo>
                  <a:pt x="4540435" y="371262"/>
                  <a:pt x="4278051" y="336364"/>
                  <a:pt x="4184342" y="340310"/>
                </a:cubicBezTo>
                <a:lnTo>
                  <a:pt x="0" y="343270"/>
                </a:lnTo>
                <a:lnTo>
                  <a:pt x="0" y="0"/>
                </a:lnTo>
                <a:close/>
              </a:path>
            </a:pathLst>
          </a:custGeom>
          <a:gradFill flip="none" rotWithShape="1">
            <a:gsLst>
              <a:gs pos="0">
                <a:schemeClr val="bg2">
                  <a:alpha val="50000"/>
                </a:schemeClr>
              </a:gs>
              <a:gs pos="6000">
                <a:schemeClr val="accent1">
                  <a:tint val="44500"/>
                  <a:satMod val="160000"/>
                  <a:alpha val="50000"/>
                </a:schemeClr>
              </a:gs>
              <a:gs pos="100000">
                <a:schemeClr val="bg1"/>
              </a:gs>
            </a:gsLst>
            <a:lin ang="10800000" scaled="1"/>
            <a:tileRect/>
          </a:gradFill>
        </p:spPr>
        <p:txBody>
          <a:bodyPr vert="horz" lIns="0" tIns="108000" rIns="288000" bIns="0" rtlCol="0" anchor="t" anchorCtr="0">
            <a:noAutofit/>
          </a:bodyPr>
          <a:lstStyle>
            <a:lvl1pPr algn="r">
              <a:defRPr sz="900" b="0">
                <a:solidFill>
                  <a:schemeClr val="tx2"/>
                </a:solidFill>
                <a:latin typeface="Arial" panose="020B0604020202020204" pitchFamily="34" charset="0"/>
                <a:cs typeface="Arial" panose="020B0604020202020204" pitchFamily="34" charset="0"/>
              </a:defRPr>
            </a:lvl1pPr>
          </a:lstStyle>
          <a:p>
            <a:r>
              <a:rPr lang="en-GB" dirty="0" smtClean="0">
                <a:solidFill>
                  <a:srgbClr val="006941"/>
                </a:solidFill>
              </a:rPr>
              <a:t>bcs.org </a:t>
            </a:r>
            <a:r>
              <a:rPr lang="en-GB" dirty="0" smtClean="0">
                <a:solidFill>
                  <a:srgbClr val="006941"/>
                </a:solidFill>
                <a:latin typeface="Arial"/>
                <a:cs typeface="Arial"/>
              </a:rPr>
              <a:t>| </a:t>
            </a:r>
            <a:fld id="{D4F935E4-DB8F-4A13-86B5-B07B5640A265}" type="slidenum">
              <a:rPr lang="en-GB" smtClean="0">
                <a:solidFill>
                  <a:srgbClr val="006941"/>
                </a:solidFill>
              </a:rPr>
              <a:pPr/>
              <a:t>‹#›</a:t>
            </a:fld>
            <a:endParaRPr lang="en-GB" dirty="0">
              <a:solidFill>
                <a:srgbClr val="006941"/>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0000" y="6336000"/>
            <a:ext cx="1707739" cy="377748"/>
          </a:xfrm>
          <a:prstGeom prst="rect">
            <a:avLst/>
          </a:prstGeom>
        </p:spPr>
      </p:pic>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4000" y="404665"/>
            <a:ext cx="533400" cy="409575"/>
          </a:xfrm>
          <a:prstGeom prst="rect">
            <a:avLst/>
          </a:prstGeom>
        </p:spPr>
      </p:pic>
      <p:cxnSp>
        <p:nvCxnSpPr>
          <p:cNvPr id="15" name="Straight Connector 14"/>
          <p:cNvCxnSpPr/>
          <p:nvPr userDrawn="1"/>
        </p:nvCxnSpPr>
        <p:spPr>
          <a:xfrm>
            <a:off x="1103445" y="972000"/>
            <a:ext cx="3024000"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620890"/>
      </p:ext>
    </p:extLst>
  </p:cSld>
  <p:clrMapOvr>
    <a:masterClrMapping/>
  </p:clrMapOvr>
  <p:extLst mod="1">
    <p:ext uri="{DCECCB84-F9BA-43D5-87BE-67443E8EF086}">
      <p15:sldGuideLst xmlns:p15="http://schemas.microsoft.com/office/powerpoint/2012/main">
        <p15:guide id="1" orient="horz" pos="1026">
          <p15:clr>
            <a:srgbClr val="FBAE40"/>
          </p15:clr>
        </p15:guide>
        <p15:guide id="2" pos="2880">
          <p15:clr>
            <a:srgbClr val="FBAE40"/>
          </p15:clr>
        </p15:guide>
      </p15:sldGuideLst>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a:xfrm>
            <a:off x="1103445" y="1417321"/>
            <a:ext cx="2879275" cy="3611880"/>
          </a:xfrm>
        </p:spPr>
        <p:txBody>
          <a:bodyPr/>
          <a:lstStyle>
            <a:lvl1pPr>
              <a:lnSpc>
                <a:spcPts val="1800"/>
              </a:lnSpc>
              <a:defRPr sz="1600"/>
            </a:lvl1pPr>
            <a:lvl2pPr>
              <a:lnSpc>
                <a:spcPts val="1400"/>
              </a:lnSpc>
              <a:defRPr sz="1200"/>
            </a:lvl2pPr>
            <a:lvl3pPr>
              <a:lnSpc>
                <a:spcPts val="1400"/>
              </a:lnSpc>
              <a:defRPr sz="1200"/>
            </a:lvl3pPr>
            <a:lvl4pPr>
              <a:lnSpc>
                <a:spcPts val="1400"/>
              </a:lnSpc>
              <a:defRPr sz="1200"/>
            </a:lvl4pPr>
            <a:lvl5pPr>
              <a:lnSpc>
                <a:spcPts val="1400"/>
              </a:lnSpc>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Slide Number Placeholder 5"/>
          <p:cNvSpPr>
            <a:spLocks noGrp="1"/>
          </p:cNvSpPr>
          <p:nvPr>
            <p:ph type="sldNum" sz="quarter" idx="4"/>
          </p:nvPr>
        </p:nvSpPr>
        <p:spPr>
          <a:xfrm>
            <a:off x="5904001" y="6336000"/>
            <a:ext cx="6060489" cy="352146"/>
          </a:xfrm>
          <a:custGeom>
            <a:avLst/>
            <a:gdLst>
              <a:gd name="connsiteX0" fmla="*/ 0 w 4545367"/>
              <a:gd name="connsiteY0" fmla="*/ 0 h 343270"/>
              <a:gd name="connsiteX1" fmla="*/ 4545367 w 4545367"/>
              <a:gd name="connsiteY1" fmla="*/ 0 h 343270"/>
              <a:gd name="connsiteX2" fmla="*/ 4545367 w 4545367"/>
              <a:gd name="connsiteY2" fmla="*/ 34327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545367 w 4545367"/>
              <a:gd name="connsiteY2" fmla="*/ 343270 h 343270"/>
              <a:gd name="connsiteX3" fmla="*/ 4184342 w 4545367"/>
              <a:gd name="connsiteY3" fmla="*/ 340310 h 343270"/>
              <a:gd name="connsiteX4" fmla="*/ 0 w 4545367"/>
              <a:gd name="connsiteY4" fmla="*/ 343270 h 343270"/>
              <a:gd name="connsiteX5" fmla="*/ 0 w 4545367"/>
              <a:gd name="connsiteY5"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45367" h="343270">
                <a:moveTo>
                  <a:pt x="0" y="0"/>
                </a:moveTo>
                <a:lnTo>
                  <a:pt x="4545367" y="0"/>
                </a:lnTo>
                <a:cubicBezTo>
                  <a:pt x="4540435" y="371262"/>
                  <a:pt x="4278051" y="336364"/>
                  <a:pt x="4184342" y="340310"/>
                </a:cubicBezTo>
                <a:lnTo>
                  <a:pt x="0" y="343270"/>
                </a:lnTo>
                <a:lnTo>
                  <a:pt x="0" y="0"/>
                </a:lnTo>
                <a:close/>
              </a:path>
            </a:pathLst>
          </a:custGeom>
          <a:gradFill flip="none" rotWithShape="1">
            <a:gsLst>
              <a:gs pos="0">
                <a:schemeClr val="bg2">
                  <a:alpha val="50000"/>
                </a:schemeClr>
              </a:gs>
              <a:gs pos="6000">
                <a:schemeClr val="accent1">
                  <a:tint val="44500"/>
                  <a:satMod val="160000"/>
                  <a:alpha val="50000"/>
                </a:schemeClr>
              </a:gs>
              <a:gs pos="100000">
                <a:schemeClr val="bg1"/>
              </a:gs>
            </a:gsLst>
            <a:lin ang="10800000" scaled="1"/>
            <a:tileRect/>
          </a:gradFill>
        </p:spPr>
        <p:txBody>
          <a:bodyPr vert="horz" lIns="0" tIns="108000" rIns="288000" bIns="0" rtlCol="0" anchor="t" anchorCtr="0">
            <a:noAutofit/>
          </a:bodyPr>
          <a:lstStyle>
            <a:lvl1pPr algn="r">
              <a:defRPr sz="900" b="0">
                <a:solidFill>
                  <a:schemeClr val="tx2"/>
                </a:solidFill>
                <a:latin typeface="Arial" panose="020B0604020202020204" pitchFamily="34" charset="0"/>
                <a:cs typeface="Arial" panose="020B0604020202020204" pitchFamily="34" charset="0"/>
              </a:defRPr>
            </a:lvl1pPr>
          </a:lstStyle>
          <a:p>
            <a:r>
              <a:rPr lang="en-GB" dirty="0" smtClean="0">
                <a:solidFill>
                  <a:srgbClr val="006941"/>
                </a:solidFill>
              </a:rPr>
              <a:t>bcs.org </a:t>
            </a:r>
            <a:r>
              <a:rPr lang="en-GB" dirty="0" smtClean="0">
                <a:solidFill>
                  <a:srgbClr val="006941"/>
                </a:solidFill>
                <a:latin typeface="Arial"/>
                <a:cs typeface="Arial"/>
              </a:rPr>
              <a:t>| </a:t>
            </a:r>
            <a:fld id="{D4F935E4-DB8F-4A13-86B5-B07B5640A265}" type="slidenum">
              <a:rPr lang="en-GB" smtClean="0">
                <a:solidFill>
                  <a:srgbClr val="006941"/>
                </a:solidFill>
              </a:rPr>
              <a:pPr/>
              <a:t>‹#›</a:t>
            </a:fld>
            <a:endParaRPr lang="en-GB" dirty="0">
              <a:solidFill>
                <a:srgbClr val="006941"/>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0000" y="6336000"/>
            <a:ext cx="1707739" cy="377748"/>
          </a:xfrm>
          <a:prstGeom prst="rect">
            <a:avLst/>
          </a:prstGeom>
        </p:spPr>
      </p:pic>
      <p:sp>
        <p:nvSpPr>
          <p:cNvPr id="10" name="Text Placeholder 12"/>
          <p:cNvSpPr>
            <a:spLocks noGrp="1"/>
          </p:cNvSpPr>
          <p:nvPr>
            <p:ph type="body" sz="quarter" idx="10"/>
          </p:nvPr>
        </p:nvSpPr>
        <p:spPr>
          <a:xfrm>
            <a:off x="1104001" y="5220000"/>
            <a:ext cx="2385401" cy="929292"/>
          </a:xfrm>
        </p:spPr>
        <p:txBody>
          <a:bodyPr lIns="0" tIns="0" rIns="0" bIns="0">
            <a:noAutofit/>
          </a:bodyPr>
          <a:lstStyle>
            <a:lvl1pPr marL="0" indent="0">
              <a:lnSpc>
                <a:spcPts val="3900"/>
              </a:lnSpc>
              <a:spcBef>
                <a:spcPts val="0"/>
              </a:spcBef>
              <a:spcAft>
                <a:spcPts val="0"/>
              </a:spcAft>
              <a:buNone/>
              <a:defRPr sz="3800" b="1">
                <a:solidFill>
                  <a:schemeClr val="accent2"/>
                </a:solidFill>
                <a:latin typeface="Arial" panose="020B0604020202020204" pitchFamily="34" charset="0"/>
                <a:cs typeface="Arial" panose="020B0604020202020204" pitchFamily="34" charset="0"/>
              </a:defRPr>
            </a:lvl1pPr>
            <a:lvl2pPr marL="0" indent="0">
              <a:lnSpc>
                <a:spcPts val="1400"/>
              </a:lnSpc>
              <a:spcBef>
                <a:spcPts val="0"/>
              </a:spcBef>
              <a:spcAft>
                <a:spcPts val="0"/>
              </a:spcAft>
              <a:buNone/>
              <a:defRPr sz="1200" b="0">
                <a:solidFill>
                  <a:schemeClr val="accent2"/>
                </a:solidFill>
                <a:latin typeface="Arial" panose="020B0604020202020204" pitchFamily="34" charset="0"/>
                <a:cs typeface="Arial" panose="020B0604020202020204" pitchFamily="34" charset="0"/>
              </a:defRPr>
            </a:lvl2pPr>
            <a:lvl3pPr marL="0" indent="0">
              <a:lnSpc>
                <a:spcPts val="7500"/>
              </a:lnSpc>
              <a:spcBef>
                <a:spcPts val="0"/>
              </a:spcBef>
              <a:buNone/>
              <a:defRPr sz="7500" b="1">
                <a:solidFill>
                  <a:srgbClr val="006941"/>
                </a:solidFill>
                <a:latin typeface="Arial" panose="020B0604020202020204" pitchFamily="34" charset="0"/>
                <a:cs typeface="Arial" panose="020B0604020202020204" pitchFamily="34" charset="0"/>
              </a:defRPr>
            </a:lvl3pPr>
            <a:lvl4pPr marL="0" indent="0">
              <a:lnSpc>
                <a:spcPts val="7500"/>
              </a:lnSpc>
              <a:spcBef>
                <a:spcPts val="0"/>
              </a:spcBef>
              <a:buNone/>
              <a:defRPr sz="7500" b="1">
                <a:solidFill>
                  <a:srgbClr val="006941"/>
                </a:solidFill>
                <a:latin typeface="Arial" panose="020B0604020202020204" pitchFamily="34" charset="0"/>
                <a:cs typeface="Arial" panose="020B0604020202020204" pitchFamily="34" charset="0"/>
              </a:defRPr>
            </a:lvl4pPr>
            <a:lvl5pPr marL="0" indent="0">
              <a:lnSpc>
                <a:spcPts val="7500"/>
              </a:lnSpc>
              <a:spcBef>
                <a:spcPts val="0"/>
              </a:spcBef>
              <a:buNone/>
              <a:defRPr sz="7500" b="1">
                <a:solidFill>
                  <a:srgbClr val="006941"/>
                </a:solidFill>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p:txBody>
      </p:sp>
      <p:sp>
        <p:nvSpPr>
          <p:cNvPr id="12" name="Text Placeholder 12"/>
          <p:cNvSpPr>
            <a:spLocks noGrp="1"/>
          </p:cNvSpPr>
          <p:nvPr>
            <p:ph type="body" sz="quarter" idx="11"/>
          </p:nvPr>
        </p:nvSpPr>
        <p:spPr>
          <a:xfrm>
            <a:off x="4272001" y="5221426"/>
            <a:ext cx="2385401" cy="929292"/>
          </a:xfrm>
        </p:spPr>
        <p:txBody>
          <a:bodyPr lIns="0" tIns="0" rIns="0" bIns="0">
            <a:noAutofit/>
          </a:bodyPr>
          <a:lstStyle>
            <a:lvl1pPr marL="0" indent="0">
              <a:lnSpc>
                <a:spcPts val="3900"/>
              </a:lnSpc>
              <a:spcBef>
                <a:spcPts val="0"/>
              </a:spcBef>
              <a:spcAft>
                <a:spcPts val="0"/>
              </a:spcAft>
              <a:buNone/>
              <a:defRPr sz="3800" b="1">
                <a:solidFill>
                  <a:schemeClr val="accent2"/>
                </a:solidFill>
                <a:latin typeface="Arial" panose="020B0604020202020204" pitchFamily="34" charset="0"/>
                <a:cs typeface="Arial" panose="020B0604020202020204" pitchFamily="34" charset="0"/>
              </a:defRPr>
            </a:lvl1pPr>
            <a:lvl2pPr marL="0" indent="0">
              <a:lnSpc>
                <a:spcPts val="1400"/>
              </a:lnSpc>
              <a:spcBef>
                <a:spcPts val="0"/>
              </a:spcBef>
              <a:spcAft>
                <a:spcPts val="0"/>
              </a:spcAft>
              <a:buNone/>
              <a:defRPr sz="1200" b="0">
                <a:solidFill>
                  <a:schemeClr val="accent2"/>
                </a:solidFill>
                <a:latin typeface="Arial" panose="020B0604020202020204" pitchFamily="34" charset="0"/>
                <a:cs typeface="Arial" panose="020B0604020202020204" pitchFamily="34" charset="0"/>
              </a:defRPr>
            </a:lvl2pPr>
            <a:lvl3pPr marL="0" indent="0">
              <a:lnSpc>
                <a:spcPts val="7500"/>
              </a:lnSpc>
              <a:spcBef>
                <a:spcPts val="0"/>
              </a:spcBef>
              <a:buNone/>
              <a:defRPr sz="7500" b="1">
                <a:solidFill>
                  <a:srgbClr val="006941"/>
                </a:solidFill>
                <a:latin typeface="Arial" panose="020B0604020202020204" pitchFamily="34" charset="0"/>
                <a:cs typeface="Arial" panose="020B0604020202020204" pitchFamily="34" charset="0"/>
              </a:defRPr>
            </a:lvl3pPr>
            <a:lvl4pPr marL="0" indent="0">
              <a:lnSpc>
                <a:spcPts val="7500"/>
              </a:lnSpc>
              <a:spcBef>
                <a:spcPts val="0"/>
              </a:spcBef>
              <a:buNone/>
              <a:defRPr sz="7500" b="1">
                <a:solidFill>
                  <a:srgbClr val="006941"/>
                </a:solidFill>
                <a:latin typeface="Arial" panose="020B0604020202020204" pitchFamily="34" charset="0"/>
                <a:cs typeface="Arial" panose="020B0604020202020204" pitchFamily="34" charset="0"/>
              </a:defRPr>
            </a:lvl4pPr>
            <a:lvl5pPr marL="0" indent="0">
              <a:lnSpc>
                <a:spcPts val="7500"/>
              </a:lnSpc>
              <a:spcBef>
                <a:spcPts val="0"/>
              </a:spcBef>
              <a:buNone/>
              <a:defRPr sz="7500" b="1">
                <a:solidFill>
                  <a:srgbClr val="006941"/>
                </a:solidFill>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p:txBody>
      </p:sp>
      <p:cxnSp>
        <p:nvCxnSpPr>
          <p:cNvPr id="13" name="Straight Connector 12"/>
          <p:cNvCxnSpPr/>
          <p:nvPr userDrawn="1"/>
        </p:nvCxnSpPr>
        <p:spPr>
          <a:xfrm>
            <a:off x="4080000" y="1453898"/>
            <a:ext cx="0" cy="46080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4000" y="404665"/>
            <a:ext cx="533400" cy="409575"/>
          </a:xfrm>
          <a:prstGeom prst="rect">
            <a:avLst/>
          </a:prstGeom>
        </p:spPr>
      </p:pic>
      <p:cxnSp>
        <p:nvCxnSpPr>
          <p:cNvPr id="15" name="Straight Connector 14"/>
          <p:cNvCxnSpPr/>
          <p:nvPr userDrawn="1"/>
        </p:nvCxnSpPr>
        <p:spPr>
          <a:xfrm>
            <a:off x="1103445" y="972000"/>
            <a:ext cx="3024000"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a:off x="7324800" y="1476000"/>
            <a:ext cx="0" cy="46080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7" name="Text Placeholder 12"/>
          <p:cNvSpPr>
            <a:spLocks noGrp="1"/>
          </p:cNvSpPr>
          <p:nvPr>
            <p:ph type="body" sz="quarter" idx="12"/>
          </p:nvPr>
        </p:nvSpPr>
        <p:spPr>
          <a:xfrm>
            <a:off x="7536001" y="5221426"/>
            <a:ext cx="2385401" cy="929292"/>
          </a:xfrm>
        </p:spPr>
        <p:txBody>
          <a:bodyPr lIns="0" tIns="0" rIns="0" bIns="0">
            <a:noAutofit/>
          </a:bodyPr>
          <a:lstStyle>
            <a:lvl1pPr marL="0" indent="0">
              <a:lnSpc>
                <a:spcPts val="3900"/>
              </a:lnSpc>
              <a:spcBef>
                <a:spcPts val="0"/>
              </a:spcBef>
              <a:spcAft>
                <a:spcPts val="0"/>
              </a:spcAft>
              <a:buNone/>
              <a:defRPr sz="3800" b="1">
                <a:solidFill>
                  <a:schemeClr val="accent2"/>
                </a:solidFill>
                <a:latin typeface="Arial" panose="020B0604020202020204" pitchFamily="34" charset="0"/>
                <a:cs typeface="Arial" panose="020B0604020202020204" pitchFamily="34" charset="0"/>
              </a:defRPr>
            </a:lvl1pPr>
            <a:lvl2pPr marL="0" indent="0">
              <a:lnSpc>
                <a:spcPts val="1400"/>
              </a:lnSpc>
              <a:spcBef>
                <a:spcPts val="0"/>
              </a:spcBef>
              <a:spcAft>
                <a:spcPts val="0"/>
              </a:spcAft>
              <a:buNone/>
              <a:defRPr sz="1200" b="0">
                <a:solidFill>
                  <a:schemeClr val="accent2"/>
                </a:solidFill>
                <a:latin typeface="Arial" panose="020B0604020202020204" pitchFamily="34" charset="0"/>
                <a:cs typeface="Arial" panose="020B0604020202020204" pitchFamily="34" charset="0"/>
              </a:defRPr>
            </a:lvl2pPr>
            <a:lvl3pPr marL="0" indent="0">
              <a:lnSpc>
                <a:spcPts val="7500"/>
              </a:lnSpc>
              <a:spcBef>
                <a:spcPts val="0"/>
              </a:spcBef>
              <a:buNone/>
              <a:defRPr sz="7500" b="1">
                <a:solidFill>
                  <a:srgbClr val="006941"/>
                </a:solidFill>
                <a:latin typeface="Arial" panose="020B0604020202020204" pitchFamily="34" charset="0"/>
                <a:cs typeface="Arial" panose="020B0604020202020204" pitchFamily="34" charset="0"/>
              </a:defRPr>
            </a:lvl3pPr>
            <a:lvl4pPr marL="0" indent="0">
              <a:lnSpc>
                <a:spcPts val="7500"/>
              </a:lnSpc>
              <a:spcBef>
                <a:spcPts val="0"/>
              </a:spcBef>
              <a:buNone/>
              <a:defRPr sz="7500" b="1">
                <a:solidFill>
                  <a:srgbClr val="006941"/>
                </a:solidFill>
                <a:latin typeface="Arial" panose="020B0604020202020204" pitchFamily="34" charset="0"/>
                <a:cs typeface="Arial" panose="020B0604020202020204" pitchFamily="34" charset="0"/>
              </a:defRPr>
            </a:lvl4pPr>
            <a:lvl5pPr marL="0" indent="0">
              <a:lnSpc>
                <a:spcPts val="7500"/>
              </a:lnSpc>
              <a:spcBef>
                <a:spcPts val="0"/>
              </a:spcBef>
              <a:buNone/>
              <a:defRPr sz="7500" b="1">
                <a:solidFill>
                  <a:srgbClr val="006941"/>
                </a:solidFill>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p:txBody>
      </p:sp>
      <p:sp>
        <p:nvSpPr>
          <p:cNvPr id="18" name="Content Placeholder 2"/>
          <p:cNvSpPr>
            <a:spLocks noGrp="1"/>
          </p:cNvSpPr>
          <p:nvPr>
            <p:ph idx="13"/>
          </p:nvPr>
        </p:nvSpPr>
        <p:spPr>
          <a:xfrm>
            <a:off x="4273365" y="1418400"/>
            <a:ext cx="2879275" cy="3611880"/>
          </a:xfrm>
        </p:spPr>
        <p:txBody>
          <a:bodyPr/>
          <a:lstStyle>
            <a:lvl1pPr>
              <a:lnSpc>
                <a:spcPts val="1800"/>
              </a:lnSpc>
              <a:defRPr sz="1600"/>
            </a:lvl1pPr>
            <a:lvl2pPr>
              <a:lnSpc>
                <a:spcPts val="1400"/>
              </a:lnSpc>
              <a:defRPr sz="1200"/>
            </a:lvl2pPr>
            <a:lvl3pPr>
              <a:lnSpc>
                <a:spcPts val="1400"/>
              </a:lnSpc>
              <a:defRPr sz="1200"/>
            </a:lvl3pPr>
            <a:lvl4pPr>
              <a:lnSpc>
                <a:spcPts val="1400"/>
              </a:lnSpc>
              <a:defRPr sz="1200"/>
            </a:lvl4pPr>
            <a:lvl5pPr>
              <a:lnSpc>
                <a:spcPts val="1400"/>
              </a:lnSpc>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9" name="Content Placeholder 2"/>
          <p:cNvSpPr>
            <a:spLocks noGrp="1"/>
          </p:cNvSpPr>
          <p:nvPr>
            <p:ph idx="14"/>
          </p:nvPr>
        </p:nvSpPr>
        <p:spPr>
          <a:xfrm>
            <a:off x="7536000" y="1418400"/>
            <a:ext cx="2879275" cy="3611880"/>
          </a:xfrm>
        </p:spPr>
        <p:txBody>
          <a:bodyPr/>
          <a:lstStyle>
            <a:lvl1pPr>
              <a:lnSpc>
                <a:spcPts val="1800"/>
              </a:lnSpc>
              <a:defRPr sz="1600"/>
            </a:lvl1pPr>
            <a:lvl2pPr>
              <a:lnSpc>
                <a:spcPts val="1400"/>
              </a:lnSpc>
              <a:defRPr sz="1200"/>
            </a:lvl2pPr>
            <a:lvl3pPr>
              <a:lnSpc>
                <a:spcPts val="1400"/>
              </a:lnSpc>
              <a:defRPr sz="1200"/>
            </a:lvl3pPr>
            <a:lvl4pPr>
              <a:lnSpc>
                <a:spcPts val="1400"/>
              </a:lnSpc>
              <a:defRPr sz="1200"/>
            </a:lvl4pPr>
            <a:lvl5pPr>
              <a:lnSpc>
                <a:spcPts val="1400"/>
              </a:lnSpc>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30664241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1104000" y="1339201"/>
            <a:ext cx="9600000" cy="4282601"/>
          </a:xfrm>
        </p:spPr>
        <p:txBody>
          <a:bodyPr/>
          <a:lstStyle>
            <a:lvl1pPr marL="0" indent="0">
              <a:lnSpc>
                <a:spcPts val="7500"/>
              </a:lnSpc>
              <a:spcAft>
                <a:spcPts val="0"/>
              </a:spcAft>
              <a:buFont typeface="Arial" panose="020B0604020202020204" pitchFamily="34" charset="0"/>
              <a:buNone/>
              <a:defRPr sz="7500"/>
            </a:lvl1pPr>
            <a:lvl2pPr marL="0" indent="0">
              <a:lnSpc>
                <a:spcPts val="7500"/>
              </a:lnSpc>
              <a:spcAft>
                <a:spcPts val="0"/>
              </a:spcAft>
              <a:buFont typeface="Arial" panose="020B0604020202020204" pitchFamily="34" charset="0"/>
              <a:buNone/>
              <a:defRPr sz="7500" b="1">
                <a:solidFill>
                  <a:schemeClr val="accent2"/>
                </a:solidFill>
              </a:defRPr>
            </a:lvl2pPr>
            <a:lvl3pPr marL="0" indent="0">
              <a:lnSpc>
                <a:spcPts val="7500"/>
              </a:lnSpc>
              <a:spcAft>
                <a:spcPts val="0"/>
              </a:spcAft>
              <a:buNone/>
              <a:defRPr sz="7500" b="1">
                <a:solidFill>
                  <a:schemeClr val="tx2"/>
                </a:solidFill>
              </a:defRPr>
            </a:lvl3pPr>
            <a:lvl4pPr marL="180975" indent="0">
              <a:buNone/>
              <a:defRPr/>
            </a:lvl4pPr>
            <a:lvl5pPr marL="400050" indent="0">
              <a:buNone/>
              <a:defRPr/>
            </a:lvl5pPr>
          </a:lstStyle>
          <a:p>
            <a:pPr lvl="0"/>
            <a:r>
              <a:rPr lang="en-US" smtClean="0"/>
              <a:t>Click to edit Master text styles</a:t>
            </a:r>
          </a:p>
          <a:p>
            <a:pPr lvl="1"/>
            <a:r>
              <a:rPr lang="en-US" smtClean="0"/>
              <a:t>Second level</a:t>
            </a:r>
          </a:p>
          <a:p>
            <a:pPr lvl="2"/>
            <a:r>
              <a:rPr lang="en-US" smtClean="0"/>
              <a:t>Third level</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4000" y="108000"/>
            <a:ext cx="881821" cy="824400"/>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66704" y="370464"/>
            <a:ext cx="1489713" cy="250225"/>
          </a:xfrm>
          <a:prstGeom prst="rect">
            <a:avLst/>
          </a:prstGeom>
        </p:spPr>
      </p:pic>
      <p:sp>
        <p:nvSpPr>
          <p:cNvPr id="7" name="Subtitle 2"/>
          <p:cNvSpPr>
            <a:spLocks noGrp="1"/>
          </p:cNvSpPr>
          <p:nvPr>
            <p:ph type="subTitle" idx="1"/>
          </p:nvPr>
        </p:nvSpPr>
        <p:spPr>
          <a:xfrm>
            <a:off x="1104000" y="4819600"/>
            <a:ext cx="8998133" cy="985664"/>
          </a:xfrm>
        </p:spPr>
        <p:txBody>
          <a:bodyPr lIns="0" tIns="0" rIns="0" bIns="0" anchor="t" anchorCtr="0">
            <a:normAutofit/>
          </a:bodyPr>
          <a:lstStyle>
            <a:lvl1pPr marL="0" indent="0" algn="l">
              <a:lnSpc>
                <a:spcPts val="1440"/>
              </a:lnSpc>
              <a:spcBef>
                <a:spcPts val="0"/>
              </a:spcBef>
              <a:spcAft>
                <a:spcPts val="0"/>
              </a:spcAft>
              <a:buNone/>
              <a:defRPr sz="1200" b="0">
                <a:solidFill>
                  <a:schemeClr val="accent4"/>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cxnSp>
        <p:nvCxnSpPr>
          <p:cNvPr id="9" name="Straight Connector 8"/>
          <p:cNvCxnSpPr/>
          <p:nvPr userDrawn="1"/>
        </p:nvCxnSpPr>
        <p:spPr>
          <a:xfrm>
            <a:off x="1104000" y="4650957"/>
            <a:ext cx="3744000" cy="0"/>
          </a:xfrm>
          <a:prstGeom prst="line">
            <a:avLst/>
          </a:prstGeom>
          <a:ln w="25400">
            <a:solidFill>
              <a:srgbClr val="15657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2508423"/>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a:xfrm>
            <a:off x="1103446" y="1418401"/>
            <a:ext cx="7104789" cy="1507623"/>
          </a:xfrm>
        </p:spPr>
        <p:txBody>
          <a:bodyPr/>
          <a:lstStyle>
            <a:lvl1pPr>
              <a:lnSpc>
                <a:spcPts val="1800"/>
              </a:lnSpc>
              <a:defRPr sz="1600"/>
            </a:lvl1pPr>
            <a:lvl2pPr>
              <a:lnSpc>
                <a:spcPts val="1400"/>
              </a:lnSpc>
              <a:defRPr sz="1200"/>
            </a:lvl2pPr>
            <a:lvl3pPr>
              <a:lnSpc>
                <a:spcPts val="1400"/>
              </a:lnSpc>
              <a:defRPr sz="1200"/>
            </a:lvl3pPr>
            <a:lvl4pPr>
              <a:lnSpc>
                <a:spcPts val="1400"/>
              </a:lnSpc>
              <a:defRPr sz="1200"/>
            </a:lvl4pPr>
            <a:lvl5pPr>
              <a:lnSpc>
                <a:spcPts val="1400"/>
              </a:lnSpc>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Slide Number Placeholder 5"/>
          <p:cNvSpPr>
            <a:spLocks noGrp="1"/>
          </p:cNvSpPr>
          <p:nvPr>
            <p:ph type="sldNum" sz="quarter" idx="4"/>
          </p:nvPr>
        </p:nvSpPr>
        <p:spPr>
          <a:xfrm>
            <a:off x="5904001" y="6336000"/>
            <a:ext cx="6060489" cy="352146"/>
          </a:xfrm>
          <a:custGeom>
            <a:avLst/>
            <a:gdLst>
              <a:gd name="connsiteX0" fmla="*/ 0 w 4545367"/>
              <a:gd name="connsiteY0" fmla="*/ 0 h 343270"/>
              <a:gd name="connsiteX1" fmla="*/ 4545367 w 4545367"/>
              <a:gd name="connsiteY1" fmla="*/ 0 h 343270"/>
              <a:gd name="connsiteX2" fmla="*/ 4545367 w 4545367"/>
              <a:gd name="connsiteY2" fmla="*/ 34327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545367 w 4545367"/>
              <a:gd name="connsiteY2" fmla="*/ 343270 h 343270"/>
              <a:gd name="connsiteX3" fmla="*/ 4184342 w 4545367"/>
              <a:gd name="connsiteY3" fmla="*/ 340310 h 343270"/>
              <a:gd name="connsiteX4" fmla="*/ 0 w 4545367"/>
              <a:gd name="connsiteY4" fmla="*/ 343270 h 343270"/>
              <a:gd name="connsiteX5" fmla="*/ 0 w 4545367"/>
              <a:gd name="connsiteY5"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45367" h="343270">
                <a:moveTo>
                  <a:pt x="0" y="0"/>
                </a:moveTo>
                <a:lnTo>
                  <a:pt x="4545367" y="0"/>
                </a:lnTo>
                <a:cubicBezTo>
                  <a:pt x="4540435" y="371262"/>
                  <a:pt x="4278051" y="336364"/>
                  <a:pt x="4184342" y="340310"/>
                </a:cubicBezTo>
                <a:lnTo>
                  <a:pt x="0" y="343270"/>
                </a:lnTo>
                <a:lnTo>
                  <a:pt x="0" y="0"/>
                </a:lnTo>
                <a:close/>
              </a:path>
            </a:pathLst>
          </a:custGeom>
          <a:gradFill flip="none" rotWithShape="1">
            <a:gsLst>
              <a:gs pos="0">
                <a:schemeClr val="bg2">
                  <a:alpha val="50000"/>
                </a:schemeClr>
              </a:gs>
              <a:gs pos="6000">
                <a:schemeClr val="accent1">
                  <a:tint val="44500"/>
                  <a:satMod val="160000"/>
                  <a:alpha val="50000"/>
                </a:schemeClr>
              </a:gs>
              <a:gs pos="100000">
                <a:schemeClr val="bg1"/>
              </a:gs>
            </a:gsLst>
            <a:lin ang="10800000" scaled="1"/>
            <a:tileRect/>
          </a:gradFill>
        </p:spPr>
        <p:txBody>
          <a:bodyPr vert="horz" lIns="0" tIns="108000" rIns="288000" bIns="0" rtlCol="0" anchor="t" anchorCtr="0">
            <a:noAutofit/>
          </a:bodyPr>
          <a:lstStyle>
            <a:lvl1pPr algn="r">
              <a:defRPr sz="900" b="0">
                <a:solidFill>
                  <a:schemeClr val="tx2"/>
                </a:solidFill>
                <a:latin typeface="Arial" panose="020B0604020202020204" pitchFamily="34" charset="0"/>
                <a:cs typeface="Arial" panose="020B0604020202020204" pitchFamily="34" charset="0"/>
              </a:defRPr>
            </a:lvl1pPr>
          </a:lstStyle>
          <a:p>
            <a:r>
              <a:rPr lang="en-GB" dirty="0" smtClean="0">
                <a:solidFill>
                  <a:srgbClr val="006941"/>
                </a:solidFill>
              </a:rPr>
              <a:t>bcs.org </a:t>
            </a:r>
            <a:r>
              <a:rPr lang="en-GB" dirty="0" smtClean="0">
                <a:solidFill>
                  <a:srgbClr val="006941"/>
                </a:solidFill>
                <a:latin typeface="Arial"/>
                <a:cs typeface="Arial"/>
              </a:rPr>
              <a:t>| </a:t>
            </a:r>
            <a:fld id="{D4F935E4-DB8F-4A13-86B5-B07B5640A265}" type="slidenum">
              <a:rPr lang="en-GB" smtClean="0">
                <a:solidFill>
                  <a:srgbClr val="006941"/>
                </a:solidFill>
              </a:rPr>
              <a:pPr/>
              <a:t>‹#›</a:t>
            </a:fld>
            <a:endParaRPr lang="en-GB" dirty="0">
              <a:solidFill>
                <a:srgbClr val="006941"/>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0000" y="6336000"/>
            <a:ext cx="1707739" cy="377748"/>
          </a:xfrm>
          <a:prstGeom prst="rect">
            <a:avLst/>
          </a:prstGeom>
        </p:spPr>
      </p:pic>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4000" y="404665"/>
            <a:ext cx="533400" cy="409575"/>
          </a:xfrm>
          <a:prstGeom prst="rect">
            <a:avLst/>
          </a:prstGeom>
        </p:spPr>
      </p:pic>
      <p:cxnSp>
        <p:nvCxnSpPr>
          <p:cNvPr id="15" name="Straight Connector 14"/>
          <p:cNvCxnSpPr/>
          <p:nvPr userDrawn="1"/>
        </p:nvCxnSpPr>
        <p:spPr>
          <a:xfrm>
            <a:off x="1103445" y="972000"/>
            <a:ext cx="3024000"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8" name="Content Placeholder 2"/>
          <p:cNvSpPr>
            <a:spLocks noGrp="1"/>
          </p:cNvSpPr>
          <p:nvPr>
            <p:ph idx="13"/>
          </p:nvPr>
        </p:nvSpPr>
        <p:spPr>
          <a:xfrm>
            <a:off x="1104000" y="3173202"/>
            <a:ext cx="7104000" cy="1407926"/>
          </a:xfrm>
        </p:spPr>
        <p:txBody>
          <a:bodyPr/>
          <a:lstStyle>
            <a:lvl1pPr>
              <a:lnSpc>
                <a:spcPts val="1800"/>
              </a:lnSpc>
              <a:defRPr sz="1600"/>
            </a:lvl1pPr>
            <a:lvl2pPr>
              <a:lnSpc>
                <a:spcPts val="1400"/>
              </a:lnSpc>
              <a:defRPr sz="1200"/>
            </a:lvl2pPr>
            <a:lvl3pPr>
              <a:lnSpc>
                <a:spcPts val="1400"/>
              </a:lnSpc>
              <a:defRPr sz="1200"/>
            </a:lvl3pPr>
            <a:lvl4pPr>
              <a:lnSpc>
                <a:spcPts val="1400"/>
              </a:lnSpc>
              <a:defRPr sz="1200"/>
            </a:lvl4pPr>
            <a:lvl5pPr>
              <a:lnSpc>
                <a:spcPts val="1400"/>
              </a:lnSpc>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9" name="Content Placeholder 2"/>
          <p:cNvSpPr>
            <a:spLocks noGrp="1"/>
          </p:cNvSpPr>
          <p:nvPr>
            <p:ph idx="14"/>
          </p:nvPr>
        </p:nvSpPr>
        <p:spPr>
          <a:xfrm>
            <a:off x="1104000" y="4875583"/>
            <a:ext cx="7104000" cy="1310402"/>
          </a:xfrm>
        </p:spPr>
        <p:txBody>
          <a:bodyPr/>
          <a:lstStyle>
            <a:lvl1pPr>
              <a:lnSpc>
                <a:spcPts val="1800"/>
              </a:lnSpc>
              <a:defRPr sz="1600"/>
            </a:lvl1pPr>
            <a:lvl2pPr>
              <a:lnSpc>
                <a:spcPts val="1400"/>
              </a:lnSpc>
              <a:defRPr sz="1200"/>
            </a:lvl2pPr>
            <a:lvl3pPr>
              <a:lnSpc>
                <a:spcPts val="1400"/>
              </a:lnSpc>
              <a:defRPr sz="1200"/>
            </a:lvl3pPr>
            <a:lvl4pPr>
              <a:lnSpc>
                <a:spcPts val="1400"/>
              </a:lnSpc>
              <a:defRPr sz="1200"/>
            </a:lvl4pPr>
            <a:lvl5pPr>
              <a:lnSpc>
                <a:spcPts val="1400"/>
              </a:lnSpc>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cxnSp>
        <p:nvCxnSpPr>
          <p:cNvPr id="6" name="Straight Connector 5"/>
          <p:cNvCxnSpPr/>
          <p:nvPr userDrawn="1"/>
        </p:nvCxnSpPr>
        <p:spPr>
          <a:xfrm>
            <a:off x="1104000" y="3024000"/>
            <a:ext cx="7008000"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1103445" y="4716000"/>
            <a:ext cx="7008000"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9264000" y="3981707"/>
            <a:ext cx="0" cy="82800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graphicFrame>
        <p:nvGraphicFramePr>
          <p:cNvPr id="24" name="Table 23"/>
          <p:cNvGraphicFramePr>
            <a:graphicFrameLocks noGrp="1"/>
          </p:cNvGraphicFramePr>
          <p:nvPr userDrawn="1">
            <p:extLst/>
          </p:nvPr>
        </p:nvGraphicFramePr>
        <p:xfrm>
          <a:off x="9264000" y="2693176"/>
          <a:ext cx="1834331" cy="920360"/>
        </p:xfrm>
        <a:graphic>
          <a:graphicData uri="http://schemas.openxmlformats.org/drawingml/2006/table">
            <a:tbl>
              <a:tblPr firstRow="1" bandRow="1">
                <a:tableStyleId>{5C22544A-7EE6-4342-B048-85BDC9FD1C3A}</a:tableStyleId>
              </a:tblPr>
              <a:tblGrid>
                <a:gridCol w="1834331"/>
              </a:tblGrid>
              <a:tr h="914510">
                <a:tc>
                  <a:txBody>
                    <a:bodyPr/>
                    <a:lstStyle/>
                    <a:p>
                      <a:pPr>
                        <a:lnSpc>
                          <a:spcPts val="3800"/>
                        </a:lnSpc>
                      </a:pPr>
                      <a:r>
                        <a:rPr lang="en-GB" sz="3800" dirty="0" smtClean="0">
                          <a:solidFill>
                            <a:schemeClr val="accent2"/>
                          </a:solidFill>
                        </a:rPr>
                        <a:t>54%</a:t>
                      </a:r>
                    </a:p>
                    <a:p>
                      <a:r>
                        <a:rPr lang="en-GB" sz="1200" b="0" dirty="0" smtClean="0">
                          <a:solidFill>
                            <a:schemeClr val="accent2"/>
                          </a:solidFill>
                        </a:rPr>
                        <a:t>Level 2 total certs  </a:t>
                      </a:r>
                      <a:br>
                        <a:rPr lang="en-GB" sz="1200" b="0" dirty="0" smtClean="0">
                          <a:solidFill>
                            <a:schemeClr val="accent2"/>
                          </a:solidFill>
                        </a:rPr>
                      </a:br>
                      <a:r>
                        <a:rPr lang="en-GB" sz="1200" b="0" dirty="0" smtClean="0">
                          <a:solidFill>
                            <a:schemeClr val="accent2"/>
                          </a:solidFill>
                        </a:rPr>
                        <a:t>year to Sep 14</a:t>
                      </a:r>
                    </a:p>
                  </a:txBody>
                  <a:tcPr marL="96000" marR="0" marT="0" marB="72000">
                    <a:lnL w="38100" cap="flat" cmpd="sng" algn="ctr">
                      <a:solidFill>
                        <a:schemeClr val="accent2"/>
                      </a:solidFill>
                      <a:prstDash val="solid"/>
                      <a:round/>
                      <a:headEnd type="none" w="med" len="med"/>
                      <a:tailEnd type="none" w="med" len="med"/>
                    </a:lnL>
                    <a:lnT w="38100" cap="flat" cmpd="sng" algn="ctr">
                      <a:noFill/>
                      <a:prstDash val="solid"/>
                      <a:round/>
                      <a:headEnd type="none" w="med" len="med"/>
                      <a:tailEnd type="none" w="med" len="med"/>
                    </a:lnT>
                    <a:lnB w="38100" cap="flat" cmpd="sng" algn="ctr">
                      <a:noFill/>
                      <a:prstDash val="solid"/>
                      <a:round/>
                      <a:headEnd type="none" w="med" len="med"/>
                      <a:tailEnd type="none" w="med" len="med"/>
                    </a:lnB>
                    <a:noFill/>
                  </a:tcPr>
                </a:tc>
              </a:tr>
            </a:tbl>
          </a:graphicData>
        </a:graphic>
      </p:graphicFrame>
      <p:graphicFrame>
        <p:nvGraphicFramePr>
          <p:cNvPr id="25" name="Table 24"/>
          <p:cNvGraphicFramePr>
            <a:graphicFrameLocks noGrp="1"/>
          </p:cNvGraphicFramePr>
          <p:nvPr userDrawn="1">
            <p:extLst/>
          </p:nvPr>
        </p:nvGraphicFramePr>
        <p:xfrm>
          <a:off x="9269768" y="1484784"/>
          <a:ext cx="1834331" cy="920360"/>
        </p:xfrm>
        <a:graphic>
          <a:graphicData uri="http://schemas.openxmlformats.org/drawingml/2006/table">
            <a:tbl>
              <a:tblPr firstRow="1" bandRow="1">
                <a:tableStyleId>{5C22544A-7EE6-4342-B048-85BDC9FD1C3A}</a:tableStyleId>
              </a:tblPr>
              <a:tblGrid>
                <a:gridCol w="1834331"/>
              </a:tblGrid>
              <a:tr h="914510">
                <a:tc>
                  <a:txBody>
                    <a:bodyPr/>
                    <a:lstStyle/>
                    <a:p>
                      <a:pPr>
                        <a:lnSpc>
                          <a:spcPts val="3800"/>
                        </a:lnSpc>
                      </a:pPr>
                      <a:r>
                        <a:rPr lang="en-GB" sz="3800" dirty="0" smtClean="0">
                          <a:solidFill>
                            <a:schemeClr val="accent2"/>
                          </a:solidFill>
                        </a:rPr>
                        <a:t>32%</a:t>
                      </a:r>
                    </a:p>
                    <a:p>
                      <a:r>
                        <a:rPr lang="en-GB" sz="1200" b="0" dirty="0" smtClean="0">
                          <a:solidFill>
                            <a:schemeClr val="accent2"/>
                          </a:solidFill>
                        </a:rPr>
                        <a:t>Level 1 total certs  </a:t>
                      </a:r>
                      <a:br>
                        <a:rPr lang="en-GB" sz="1200" b="0" dirty="0" smtClean="0">
                          <a:solidFill>
                            <a:schemeClr val="accent2"/>
                          </a:solidFill>
                        </a:rPr>
                      </a:br>
                      <a:r>
                        <a:rPr lang="en-GB" sz="1200" b="0" dirty="0" smtClean="0">
                          <a:solidFill>
                            <a:schemeClr val="accent2"/>
                          </a:solidFill>
                        </a:rPr>
                        <a:t>year to Sep 14 </a:t>
                      </a:r>
                    </a:p>
                  </a:txBody>
                  <a:tcPr marL="96000" marR="0" marT="0" marB="72000">
                    <a:lnL w="38100" cap="flat" cmpd="sng" algn="ctr">
                      <a:solidFill>
                        <a:schemeClr val="accent2"/>
                      </a:solidFill>
                      <a:prstDash val="solid"/>
                      <a:round/>
                      <a:headEnd type="none" w="med" len="med"/>
                      <a:tailEnd type="none" w="med" len="med"/>
                    </a:lnL>
                    <a:lnT w="38100" cap="flat" cmpd="sng" algn="ctr">
                      <a:noFill/>
                      <a:prstDash val="solid"/>
                      <a:round/>
                      <a:headEnd type="none" w="med" len="med"/>
                      <a:tailEnd type="none" w="med" len="med"/>
                    </a:lnT>
                    <a:lnB w="38100" cap="flat" cmpd="sng" algn="ctr">
                      <a:noFill/>
                      <a:prstDash val="solid"/>
                      <a:round/>
                      <a:headEnd type="none" w="med" len="med"/>
                      <a:tailEnd type="none" w="med" len="med"/>
                    </a:lnB>
                    <a:noFill/>
                  </a:tcPr>
                </a:tc>
              </a:tr>
            </a:tbl>
          </a:graphicData>
        </a:graphic>
      </p:graphicFrame>
      <p:graphicFrame>
        <p:nvGraphicFramePr>
          <p:cNvPr id="27" name="Table 26"/>
          <p:cNvGraphicFramePr>
            <a:graphicFrameLocks noGrp="1"/>
          </p:cNvGraphicFramePr>
          <p:nvPr userDrawn="1">
            <p:extLst/>
          </p:nvPr>
        </p:nvGraphicFramePr>
        <p:xfrm>
          <a:off x="9280899" y="3861048"/>
          <a:ext cx="1834331" cy="920360"/>
        </p:xfrm>
        <a:graphic>
          <a:graphicData uri="http://schemas.openxmlformats.org/drawingml/2006/table">
            <a:tbl>
              <a:tblPr firstRow="1" bandRow="1">
                <a:tableStyleId>{5C22544A-7EE6-4342-B048-85BDC9FD1C3A}</a:tableStyleId>
              </a:tblPr>
              <a:tblGrid>
                <a:gridCol w="1834331"/>
              </a:tblGrid>
              <a:tr h="914510">
                <a:tc>
                  <a:txBody>
                    <a:bodyPr/>
                    <a:lstStyle/>
                    <a:p>
                      <a:pPr>
                        <a:lnSpc>
                          <a:spcPts val="3800"/>
                        </a:lnSpc>
                      </a:pPr>
                      <a:r>
                        <a:rPr lang="en-GB" sz="3800" dirty="0" smtClean="0">
                          <a:solidFill>
                            <a:schemeClr val="accent2"/>
                          </a:solidFill>
                        </a:rPr>
                        <a:t>32%</a:t>
                      </a:r>
                    </a:p>
                    <a:p>
                      <a:r>
                        <a:rPr lang="en-GB" sz="1200" b="0" dirty="0" smtClean="0">
                          <a:solidFill>
                            <a:schemeClr val="accent2"/>
                          </a:solidFill>
                        </a:rPr>
                        <a:t>Level 1 total certs  </a:t>
                      </a:r>
                      <a:br>
                        <a:rPr lang="en-GB" sz="1200" b="0" dirty="0" smtClean="0">
                          <a:solidFill>
                            <a:schemeClr val="accent2"/>
                          </a:solidFill>
                        </a:rPr>
                      </a:br>
                      <a:r>
                        <a:rPr lang="en-GB" sz="1200" b="0" dirty="0" smtClean="0">
                          <a:solidFill>
                            <a:schemeClr val="accent2"/>
                          </a:solidFill>
                        </a:rPr>
                        <a:t>year to Sep 14 </a:t>
                      </a:r>
                    </a:p>
                  </a:txBody>
                  <a:tcPr marL="96000" marR="0" marT="0" marB="72000">
                    <a:lnL w="38100" cap="flat" cmpd="sng" algn="ctr">
                      <a:solidFill>
                        <a:schemeClr val="accent2"/>
                      </a:solidFill>
                      <a:prstDash val="solid"/>
                      <a:round/>
                      <a:headEnd type="none" w="med" len="med"/>
                      <a:tailEnd type="none" w="med" len="med"/>
                    </a:lnL>
                    <a:lnT w="38100" cap="flat" cmpd="sng" algn="ctr">
                      <a:noFill/>
                      <a:prstDash val="solid"/>
                      <a:round/>
                      <a:headEnd type="none" w="med" len="med"/>
                      <a:tailEnd type="none" w="med" len="med"/>
                    </a:lnT>
                    <a:lnB w="38100" cap="flat" cmpd="sng" algn="ctr">
                      <a:no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3108746984"/>
      </p:ext>
    </p:extLst>
  </p:cSld>
  <p:clrMapOvr>
    <a:masterClrMapping/>
  </p:clrMapOvr>
  <p:extLst mod="1">
    <p:ext uri="{DCECCB84-F9BA-43D5-87BE-67443E8EF086}">
      <p15:sldGuideLst xmlns:p15="http://schemas.microsoft.com/office/powerpoint/2012/main">
        <p15:guide id="1" orient="horz" pos="922">
          <p15:clr>
            <a:srgbClr val="FBAE40"/>
          </p15:clr>
        </p15:guide>
        <p15:guide id="2" pos="2880">
          <p15:clr>
            <a:srgbClr val="FBAE40"/>
          </p15:clr>
        </p15:guide>
      </p15:sldGuideLst>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grpSp>
        <p:nvGrpSpPr>
          <p:cNvPr id="5" name="Group 4"/>
          <p:cNvGrpSpPr/>
          <p:nvPr userDrawn="1"/>
        </p:nvGrpSpPr>
        <p:grpSpPr>
          <a:xfrm>
            <a:off x="3162707" y="1319879"/>
            <a:ext cx="5619111" cy="4687863"/>
            <a:chOff x="2372030" y="1319878"/>
            <a:chExt cx="4214333" cy="4687863"/>
          </a:xfrm>
        </p:grpSpPr>
        <p:sp>
          <p:nvSpPr>
            <p:cNvPr id="25" name="TextBox 24"/>
            <p:cNvSpPr txBox="1"/>
            <p:nvPr userDrawn="1"/>
          </p:nvSpPr>
          <p:spPr>
            <a:xfrm>
              <a:off x="5303494" y="1319878"/>
              <a:ext cx="1282869" cy="2772000"/>
            </a:xfrm>
            <a:custGeom>
              <a:avLst/>
              <a:gdLst>
                <a:gd name="connsiteX0" fmla="*/ 0 w 1272369"/>
                <a:gd name="connsiteY0" fmla="*/ 0 h 630238"/>
                <a:gd name="connsiteX1" fmla="*/ 1272369 w 1272369"/>
                <a:gd name="connsiteY1" fmla="*/ 0 h 630238"/>
                <a:gd name="connsiteX2" fmla="*/ 1272369 w 1272369"/>
                <a:gd name="connsiteY2" fmla="*/ 630238 h 630238"/>
                <a:gd name="connsiteX3" fmla="*/ 0 w 1272369"/>
                <a:gd name="connsiteY3" fmla="*/ 630238 h 630238"/>
                <a:gd name="connsiteX4" fmla="*/ 0 w 1272369"/>
                <a:gd name="connsiteY4" fmla="*/ 0 h 630238"/>
                <a:gd name="connsiteX0" fmla="*/ 0 w 1272369"/>
                <a:gd name="connsiteY0" fmla="*/ 0 h 630250"/>
                <a:gd name="connsiteX1" fmla="*/ 1272369 w 1272369"/>
                <a:gd name="connsiteY1" fmla="*/ 0 h 630250"/>
                <a:gd name="connsiteX2" fmla="*/ 1272369 w 1272369"/>
                <a:gd name="connsiteY2" fmla="*/ 630238 h 630250"/>
                <a:gd name="connsiteX3" fmla="*/ 710984 w 1272369"/>
                <a:gd name="connsiteY3" fmla="*/ 630250 h 630250"/>
                <a:gd name="connsiteX4" fmla="*/ 0 w 1272369"/>
                <a:gd name="connsiteY4" fmla="*/ 630238 h 630250"/>
                <a:gd name="connsiteX5" fmla="*/ 0 w 1272369"/>
                <a:gd name="connsiteY5" fmla="*/ 0 h 630250"/>
                <a:gd name="connsiteX0" fmla="*/ 0 w 1272369"/>
                <a:gd name="connsiteY0" fmla="*/ 0 h 630250"/>
                <a:gd name="connsiteX1" fmla="*/ 1272369 w 1272369"/>
                <a:gd name="connsiteY1" fmla="*/ 0 h 630250"/>
                <a:gd name="connsiteX2" fmla="*/ 710984 w 1272369"/>
                <a:gd name="connsiteY2" fmla="*/ 630250 h 630250"/>
                <a:gd name="connsiteX3" fmla="*/ 0 w 1272369"/>
                <a:gd name="connsiteY3" fmla="*/ 630238 h 630250"/>
                <a:gd name="connsiteX4" fmla="*/ 0 w 1272369"/>
                <a:gd name="connsiteY4" fmla="*/ 0 h 630250"/>
                <a:gd name="connsiteX0" fmla="*/ 0 w 1272393"/>
                <a:gd name="connsiteY0" fmla="*/ 0 h 630250"/>
                <a:gd name="connsiteX1" fmla="*/ 1272369 w 1272393"/>
                <a:gd name="connsiteY1" fmla="*/ 0 h 630250"/>
                <a:gd name="connsiteX2" fmla="*/ 710984 w 1272393"/>
                <a:gd name="connsiteY2" fmla="*/ 630250 h 630250"/>
                <a:gd name="connsiteX3" fmla="*/ 0 w 1272393"/>
                <a:gd name="connsiteY3" fmla="*/ 630238 h 630250"/>
                <a:gd name="connsiteX4" fmla="*/ 0 w 1272393"/>
                <a:gd name="connsiteY4" fmla="*/ 0 h 630250"/>
                <a:gd name="connsiteX0" fmla="*/ 0 w 1272424"/>
                <a:gd name="connsiteY0" fmla="*/ 0 h 630250"/>
                <a:gd name="connsiteX1" fmla="*/ 1272369 w 1272424"/>
                <a:gd name="connsiteY1" fmla="*/ 0 h 630250"/>
                <a:gd name="connsiteX2" fmla="*/ 710984 w 1272424"/>
                <a:gd name="connsiteY2" fmla="*/ 630250 h 630250"/>
                <a:gd name="connsiteX3" fmla="*/ 0 w 1272424"/>
                <a:gd name="connsiteY3" fmla="*/ 630238 h 630250"/>
                <a:gd name="connsiteX4" fmla="*/ 0 w 1272424"/>
                <a:gd name="connsiteY4" fmla="*/ 0 h 630250"/>
                <a:gd name="connsiteX0" fmla="*/ 0 w 1272968"/>
                <a:gd name="connsiteY0" fmla="*/ 0 h 630250"/>
                <a:gd name="connsiteX1" fmla="*/ 1272369 w 1272968"/>
                <a:gd name="connsiteY1" fmla="*/ 0 h 630250"/>
                <a:gd name="connsiteX2" fmla="*/ 710984 w 1272968"/>
                <a:gd name="connsiteY2" fmla="*/ 630250 h 630250"/>
                <a:gd name="connsiteX3" fmla="*/ 0 w 1272968"/>
                <a:gd name="connsiteY3" fmla="*/ 630238 h 630250"/>
                <a:gd name="connsiteX4" fmla="*/ 0 w 1272968"/>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817"/>
                <a:gd name="connsiteY0" fmla="*/ 0 h 630250"/>
                <a:gd name="connsiteX1" fmla="*/ 1272369 w 1272817"/>
                <a:gd name="connsiteY1" fmla="*/ 0 h 630250"/>
                <a:gd name="connsiteX2" fmla="*/ 655654 w 1272817"/>
                <a:gd name="connsiteY2" fmla="*/ 630250 h 630250"/>
                <a:gd name="connsiteX3" fmla="*/ 0 w 1272817"/>
                <a:gd name="connsiteY3" fmla="*/ 630238 h 630250"/>
                <a:gd name="connsiteX4" fmla="*/ 0 w 1272817"/>
                <a:gd name="connsiteY4" fmla="*/ 0 h 630250"/>
                <a:gd name="connsiteX0" fmla="*/ 0 w 1272994"/>
                <a:gd name="connsiteY0" fmla="*/ 0 h 630250"/>
                <a:gd name="connsiteX1" fmla="*/ 1272369 w 1272994"/>
                <a:gd name="connsiteY1" fmla="*/ 0 h 630250"/>
                <a:gd name="connsiteX2" fmla="*/ 655654 w 1272994"/>
                <a:gd name="connsiteY2" fmla="*/ 630250 h 630250"/>
                <a:gd name="connsiteX3" fmla="*/ 0 w 1272994"/>
                <a:gd name="connsiteY3" fmla="*/ 630238 h 630250"/>
                <a:gd name="connsiteX4" fmla="*/ 0 w 1272994"/>
                <a:gd name="connsiteY4" fmla="*/ 0 h 630250"/>
                <a:gd name="connsiteX0" fmla="*/ 0 w 1278496"/>
                <a:gd name="connsiteY0" fmla="*/ 0 h 630250"/>
                <a:gd name="connsiteX1" fmla="*/ 1272369 w 1278496"/>
                <a:gd name="connsiteY1" fmla="*/ 0 h 630250"/>
                <a:gd name="connsiteX2" fmla="*/ 655654 w 1278496"/>
                <a:gd name="connsiteY2" fmla="*/ 630250 h 630250"/>
                <a:gd name="connsiteX3" fmla="*/ 0 w 1278496"/>
                <a:gd name="connsiteY3" fmla="*/ 630238 h 630250"/>
                <a:gd name="connsiteX4" fmla="*/ 0 w 1278496"/>
                <a:gd name="connsiteY4" fmla="*/ 0 h 630250"/>
                <a:gd name="connsiteX0" fmla="*/ 0 w 1387063"/>
                <a:gd name="connsiteY0" fmla="*/ 0 h 630250"/>
                <a:gd name="connsiteX1" fmla="*/ 1272369 w 1387063"/>
                <a:gd name="connsiteY1" fmla="*/ 0 h 630250"/>
                <a:gd name="connsiteX2" fmla="*/ 1256995 w 1387063"/>
                <a:gd name="connsiteY2" fmla="*/ 311226 h 630250"/>
                <a:gd name="connsiteX3" fmla="*/ 655654 w 1387063"/>
                <a:gd name="connsiteY3" fmla="*/ 630250 h 630250"/>
                <a:gd name="connsiteX4" fmla="*/ 0 w 1387063"/>
                <a:gd name="connsiteY4" fmla="*/ 630238 h 630250"/>
                <a:gd name="connsiteX5" fmla="*/ 0 w 1387063"/>
                <a:gd name="connsiteY5" fmla="*/ 0 h 630250"/>
                <a:gd name="connsiteX0" fmla="*/ 0 w 1369614"/>
                <a:gd name="connsiteY0" fmla="*/ 0 h 630250"/>
                <a:gd name="connsiteX1" fmla="*/ 1272369 w 1369614"/>
                <a:gd name="connsiteY1" fmla="*/ 0 h 630250"/>
                <a:gd name="connsiteX2" fmla="*/ 1256995 w 1369614"/>
                <a:gd name="connsiteY2" fmla="*/ 311226 h 630250"/>
                <a:gd name="connsiteX3" fmla="*/ 655654 w 1369614"/>
                <a:gd name="connsiteY3" fmla="*/ 630250 h 630250"/>
                <a:gd name="connsiteX4" fmla="*/ 0 w 1369614"/>
                <a:gd name="connsiteY4" fmla="*/ 630238 h 630250"/>
                <a:gd name="connsiteX5" fmla="*/ 0 w 1369614"/>
                <a:gd name="connsiteY5" fmla="*/ 0 h 630250"/>
                <a:gd name="connsiteX0" fmla="*/ 0 w 1278277"/>
                <a:gd name="connsiteY0" fmla="*/ 0 h 630250"/>
                <a:gd name="connsiteX1" fmla="*/ 1272369 w 1278277"/>
                <a:gd name="connsiteY1" fmla="*/ 0 h 630250"/>
                <a:gd name="connsiteX2" fmla="*/ 1256995 w 1278277"/>
                <a:gd name="connsiteY2" fmla="*/ 311226 h 630250"/>
                <a:gd name="connsiteX3" fmla="*/ 655654 w 1278277"/>
                <a:gd name="connsiteY3" fmla="*/ 630250 h 630250"/>
                <a:gd name="connsiteX4" fmla="*/ 0 w 1278277"/>
                <a:gd name="connsiteY4" fmla="*/ 630238 h 630250"/>
                <a:gd name="connsiteX5" fmla="*/ 0 w 1278277"/>
                <a:gd name="connsiteY5" fmla="*/ 0 h 630250"/>
                <a:gd name="connsiteX0" fmla="*/ 0 w 1298782"/>
                <a:gd name="connsiteY0" fmla="*/ 0 h 630250"/>
                <a:gd name="connsiteX1" fmla="*/ 1272369 w 1298782"/>
                <a:gd name="connsiteY1" fmla="*/ 0 h 630250"/>
                <a:gd name="connsiteX2" fmla="*/ 1285570 w 1298782"/>
                <a:gd name="connsiteY2" fmla="*/ 311226 h 630250"/>
                <a:gd name="connsiteX3" fmla="*/ 655654 w 1298782"/>
                <a:gd name="connsiteY3" fmla="*/ 630250 h 630250"/>
                <a:gd name="connsiteX4" fmla="*/ 0 w 1298782"/>
                <a:gd name="connsiteY4" fmla="*/ 630238 h 630250"/>
                <a:gd name="connsiteX5" fmla="*/ 0 w 1298782"/>
                <a:gd name="connsiteY5" fmla="*/ 0 h 630250"/>
                <a:gd name="connsiteX0" fmla="*/ 0 w 1287216"/>
                <a:gd name="connsiteY0" fmla="*/ 0 h 630250"/>
                <a:gd name="connsiteX1" fmla="*/ 1272369 w 1287216"/>
                <a:gd name="connsiteY1" fmla="*/ 0 h 630250"/>
                <a:gd name="connsiteX2" fmla="*/ 1285570 w 1287216"/>
                <a:gd name="connsiteY2" fmla="*/ 311226 h 630250"/>
                <a:gd name="connsiteX3" fmla="*/ 655654 w 1287216"/>
                <a:gd name="connsiteY3" fmla="*/ 630250 h 630250"/>
                <a:gd name="connsiteX4" fmla="*/ 0 w 1287216"/>
                <a:gd name="connsiteY4" fmla="*/ 630238 h 630250"/>
                <a:gd name="connsiteX5" fmla="*/ 0 w 1287216"/>
                <a:gd name="connsiteY5" fmla="*/ 0 h 630250"/>
                <a:gd name="connsiteX0" fmla="*/ 0 w 1287216"/>
                <a:gd name="connsiteY0" fmla="*/ 0 h 630250"/>
                <a:gd name="connsiteX1" fmla="*/ 1272369 w 1287216"/>
                <a:gd name="connsiteY1" fmla="*/ 0 h 630250"/>
                <a:gd name="connsiteX2" fmla="*/ 1285570 w 1287216"/>
                <a:gd name="connsiteY2" fmla="*/ 509634 h 630250"/>
                <a:gd name="connsiteX3" fmla="*/ 655654 w 1287216"/>
                <a:gd name="connsiteY3" fmla="*/ 630250 h 630250"/>
                <a:gd name="connsiteX4" fmla="*/ 0 w 1287216"/>
                <a:gd name="connsiteY4" fmla="*/ 630238 h 630250"/>
                <a:gd name="connsiteX5" fmla="*/ 0 w 1287216"/>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82099"/>
                <a:gd name="connsiteY0" fmla="*/ 0 h 630250"/>
                <a:gd name="connsiteX1" fmla="*/ 1272369 w 1282099"/>
                <a:gd name="connsiteY1" fmla="*/ 0 h 630250"/>
                <a:gd name="connsiteX2" fmla="*/ 1276045 w 1282099"/>
                <a:gd name="connsiteY2" fmla="*/ 511598 h 630250"/>
                <a:gd name="connsiteX3" fmla="*/ 655654 w 1282099"/>
                <a:gd name="connsiteY3" fmla="*/ 630250 h 630250"/>
                <a:gd name="connsiteX4" fmla="*/ 0 w 1282099"/>
                <a:gd name="connsiteY4" fmla="*/ 630238 h 630250"/>
                <a:gd name="connsiteX5" fmla="*/ 0 w 1282099"/>
                <a:gd name="connsiteY5" fmla="*/ 0 h 630250"/>
                <a:gd name="connsiteX0" fmla="*/ 0 w 1295396"/>
                <a:gd name="connsiteY0" fmla="*/ 0 h 630250"/>
                <a:gd name="connsiteX1" fmla="*/ 1272369 w 1295396"/>
                <a:gd name="connsiteY1" fmla="*/ 0 h 630250"/>
                <a:gd name="connsiteX2" fmla="*/ 1289693 w 1295396"/>
                <a:gd name="connsiteY2" fmla="*/ 511598 h 630250"/>
                <a:gd name="connsiteX3" fmla="*/ 655654 w 1295396"/>
                <a:gd name="connsiteY3" fmla="*/ 630250 h 630250"/>
                <a:gd name="connsiteX4" fmla="*/ 0 w 1295396"/>
                <a:gd name="connsiteY4" fmla="*/ 630238 h 630250"/>
                <a:gd name="connsiteX5" fmla="*/ 0 w 1295396"/>
                <a:gd name="connsiteY5" fmla="*/ 0 h 630250"/>
                <a:gd name="connsiteX0" fmla="*/ 0 w 1288743"/>
                <a:gd name="connsiteY0" fmla="*/ 0 h 630250"/>
                <a:gd name="connsiteX1" fmla="*/ 1272369 w 1288743"/>
                <a:gd name="connsiteY1" fmla="*/ 0 h 630250"/>
                <a:gd name="connsiteX2" fmla="*/ 1282869 w 1288743"/>
                <a:gd name="connsiteY2" fmla="*/ 513005 h 630250"/>
                <a:gd name="connsiteX3" fmla="*/ 655654 w 1288743"/>
                <a:gd name="connsiteY3" fmla="*/ 630250 h 630250"/>
                <a:gd name="connsiteX4" fmla="*/ 0 w 1288743"/>
                <a:gd name="connsiteY4" fmla="*/ 630238 h 630250"/>
                <a:gd name="connsiteX5" fmla="*/ 0 w 1288743"/>
                <a:gd name="connsiteY5" fmla="*/ 0 h 630250"/>
                <a:gd name="connsiteX0" fmla="*/ 0 w 1288743"/>
                <a:gd name="connsiteY0" fmla="*/ 0 h 630250"/>
                <a:gd name="connsiteX1" fmla="*/ 1272369 w 1288743"/>
                <a:gd name="connsiteY1" fmla="*/ 0 h 630250"/>
                <a:gd name="connsiteX2" fmla="*/ 1282869 w 1288743"/>
                <a:gd name="connsiteY2" fmla="*/ 515820 h 630250"/>
                <a:gd name="connsiteX3" fmla="*/ 655654 w 1288743"/>
                <a:gd name="connsiteY3" fmla="*/ 630250 h 630250"/>
                <a:gd name="connsiteX4" fmla="*/ 0 w 1288743"/>
                <a:gd name="connsiteY4" fmla="*/ 630238 h 630250"/>
                <a:gd name="connsiteX5" fmla="*/ 0 w 1288743"/>
                <a:gd name="connsiteY5" fmla="*/ 0 h 630250"/>
                <a:gd name="connsiteX0" fmla="*/ 0 w 1282099"/>
                <a:gd name="connsiteY0" fmla="*/ 0 h 630250"/>
                <a:gd name="connsiteX1" fmla="*/ 1272369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72369"/>
                <a:gd name="connsiteY0" fmla="*/ 0 h 630250"/>
                <a:gd name="connsiteX1" fmla="*/ 1272369 w 1272369"/>
                <a:gd name="connsiteY1" fmla="*/ 0 h 630250"/>
                <a:gd name="connsiteX2" fmla="*/ 1262398 w 1272369"/>
                <a:gd name="connsiteY2" fmla="*/ 517227 h 630250"/>
                <a:gd name="connsiteX3" fmla="*/ 655654 w 1272369"/>
                <a:gd name="connsiteY3" fmla="*/ 630250 h 630250"/>
                <a:gd name="connsiteX4" fmla="*/ 0 w 1272369"/>
                <a:gd name="connsiteY4" fmla="*/ 630238 h 630250"/>
                <a:gd name="connsiteX5" fmla="*/ 0 w 1272369"/>
                <a:gd name="connsiteY5" fmla="*/ 0 h 630250"/>
                <a:gd name="connsiteX0" fmla="*/ 0 w 1282099"/>
                <a:gd name="connsiteY0" fmla="*/ 0 h 630250"/>
                <a:gd name="connsiteX1" fmla="*/ 1272369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99665"/>
                <a:gd name="connsiteY0" fmla="*/ 0 h 630250"/>
                <a:gd name="connsiteX1" fmla="*/ 1299665 w 1299665"/>
                <a:gd name="connsiteY1" fmla="*/ 0 h 630250"/>
                <a:gd name="connsiteX2" fmla="*/ 1276045 w 1299665"/>
                <a:gd name="connsiteY2" fmla="*/ 517227 h 630250"/>
                <a:gd name="connsiteX3" fmla="*/ 655654 w 1299665"/>
                <a:gd name="connsiteY3" fmla="*/ 630250 h 630250"/>
                <a:gd name="connsiteX4" fmla="*/ 0 w 1299665"/>
                <a:gd name="connsiteY4" fmla="*/ 630238 h 630250"/>
                <a:gd name="connsiteX5" fmla="*/ 0 w 1299665"/>
                <a:gd name="connsiteY5" fmla="*/ 0 h 630250"/>
                <a:gd name="connsiteX0" fmla="*/ 0 w 1282099"/>
                <a:gd name="connsiteY0" fmla="*/ 0 h 630250"/>
                <a:gd name="connsiteX1" fmla="*/ 1279193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80445"/>
                <a:gd name="connsiteY0" fmla="*/ 0 h 630250"/>
                <a:gd name="connsiteX1" fmla="*/ 1279193 w 1280445"/>
                <a:gd name="connsiteY1" fmla="*/ 0 h 630250"/>
                <a:gd name="connsiteX2" fmla="*/ 1276045 w 1280445"/>
                <a:gd name="connsiteY2" fmla="*/ 517227 h 630250"/>
                <a:gd name="connsiteX3" fmla="*/ 655654 w 1280445"/>
                <a:gd name="connsiteY3" fmla="*/ 630250 h 630250"/>
                <a:gd name="connsiteX4" fmla="*/ 0 w 1280445"/>
                <a:gd name="connsiteY4" fmla="*/ 630238 h 630250"/>
                <a:gd name="connsiteX5" fmla="*/ 0 w 1280445"/>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4"/>
                <a:gd name="connsiteX1" fmla="*/ 1279193 w 1285466"/>
                <a:gd name="connsiteY1" fmla="*/ 0 h 630254"/>
                <a:gd name="connsiteX2" fmla="*/ 1282869 w 1285466"/>
                <a:gd name="connsiteY2" fmla="*/ 515820 h 630254"/>
                <a:gd name="connsiteX3" fmla="*/ 655654 w 1285466"/>
                <a:gd name="connsiteY3" fmla="*/ 630250 h 630254"/>
                <a:gd name="connsiteX4" fmla="*/ 0 w 1285466"/>
                <a:gd name="connsiteY4" fmla="*/ 630238 h 630254"/>
                <a:gd name="connsiteX5" fmla="*/ 0 w 1285466"/>
                <a:gd name="connsiteY5" fmla="*/ 0 h 630254"/>
                <a:gd name="connsiteX0" fmla="*/ 0 w 1285466"/>
                <a:gd name="connsiteY0" fmla="*/ 0 h 630254"/>
                <a:gd name="connsiteX1" fmla="*/ 1279193 w 1285466"/>
                <a:gd name="connsiteY1" fmla="*/ 0 h 630254"/>
                <a:gd name="connsiteX2" fmla="*/ 1282869 w 1285466"/>
                <a:gd name="connsiteY2" fmla="*/ 515820 h 630254"/>
                <a:gd name="connsiteX3" fmla="*/ 655654 w 1285466"/>
                <a:gd name="connsiteY3" fmla="*/ 630250 h 630254"/>
                <a:gd name="connsiteX4" fmla="*/ 0 w 1285466"/>
                <a:gd name="connsiteY4" fmla="*/ 630238 h 630254"/>
                <a:gd name="connsiteX5" fmla="*/ 0 w 1285466"/>
                <a:gd name="connsiteY5" fmla="*/ 0 h 630254"/>
                <a:gd name="connsiteX0" fmla="*/ 0 w 1286152"/>
                <a:gd name="connsiteY0" fmla="*/ 0 h 630253"/>
                <a:gd name="connsiteX1" fmla="*/ 1279193 w 1286152"/>
                <a:gd name="connsiteY1" fmla="*/ 0 h 630253"/>
                <a:gd name="connsiteX2" fmla="*/ 1282869 w 1286152"/>
                <a:gd name="connsiteY2" fmla="*/ 515820 h 630253"/>
                <a:gd name="connsiteX3" fmla="*/ 655654 w 1286152"/>
                <a:gd name="connsiteY3" fmla="*/ 630250 h 630253"/>
                <a:gd name="connsiteX4" fmla="*/ 0 w 1286152"/>
                <a:gd name="connsiteY4" fmla="*/ 630238 h 630253"/>
                <a:gd name="connsiteX5" fmla="*/ 0 w 1286152"/>
                <a:gd name="connsiteY5" fmla="*/ 0 h 630253"/>
                <a:gd name="connsiteX0" fmla="*/ 0 w 1286152"/>
                <a:gd name="connsiteY0" fmla="*/ 0 h 630256"/>
                <a:gd name="connsiteX1" fmla="*/ 1279193 w 1286152"/>
                <a:gd name="connsiteY1" fmla="*/ 0 h 630256"/>
                <a:gd name="connsiteX2" fmla="*/ 1282869 w 1286152"/>
                <a:gd name="connsiteY2" fmla="*/ 528486 h 630256"/>
                <a:gd name="connsiteX3" fmla="*/ 655654 w 1286152"/>
                <a:gd name="connsiteY3" fmla="*/ 630250 h 630256"/>
                <a:gd name="connsiteX4" fmla="*/ 0 w 1286152"/>
                <a:gd name="connsiteY4" fmla="*/ 630238 h 630256"/>
                <a:gd name="connsiteX5" fmla="*/ 0 w 1286152"/>
                <a:gd name="connsiteY5" fmla="*/ 0 h 630256"/>
                <a:gd name="connsiteX0" fmla="*/ 0 w 1285466"/>
                <a:gd name="connsiteY0" fmla="*/ 0 h 630252"/>
                <a:gd name="connsiteX1" fmla="*/ 1279193 w 1285466"/>
                <a:gd name="connsiteY1" fmla="*/ 0 h 630252"/>
                <a:gd name="connsiteX2" fmla="*/ 1282869 w 1285466"/>
                <a:gd name="connsiteY2" fmla="*/ 528486 h 630252"/>
                <a:gd name="connsiteX3" fmla="*/ 655654 w 1285466"/>
                <a:gd name="connsiteY3" fmla="*/ 630250 h 630252"/>
                <a:gd name="connsiteX4" fmla="*/ 0 w 1285466"/>
                <a:gd name="connsiteY4" fmla="*/ 630238 h 630252"/>
                <a:gd name="connsiteX5" fmla="*/ 0 w 1285466"/>
                <a:gd name="connsiteY5" fmla="*/ 0 h 630252"/>
                <a:gd name="connsiteX0" fmla="*/ 0 w 1285466"/>
                <a:gd name="connsiteY0" fmla="*/ 0 h 630252"/>
                <a:gd name="connsiteX1" fmla="*/ 1279193 w 1285466"/>
                <a:gd name="connsiteY1" fmla="*/ 0 h 630252"/>
                <a:gd name="connsiteX2" fmla="*/ 1282869 w 1285466"/>
                <a:gd name="connsiteY2" fmla="*/ 528486 h 630252"/>
                <a:gd name="connsiteX3" fmla="*/ 655654 w 1285466"/>
                <a:gd name="connsiteY3" fmla="*/ 630250 h 630252"/>
                <a:gd name="connsiteX4" fmla="*/ 0 w 1285466"/>
                <a:gd name="connsiteY4" fmla="*/ 630238 h 630252"/>
                <a:gd name="connsiteX5" fmla="*/ 0 w 1285466"/>
                <a:gd name="connsiteY5" fmla="*/ 0 h 630252"/>
                <a:gd name="connsiteX0" fmla="*/ 0 w 1285466"/>
                <a:gd name="connsiteY0" fmla="*/ 0 h 630251"/>
                <a:gd name="connsiteX1" fmla="*/ 1279193 w 1285466"/>
                <a:gd name="connsiteY1" fmla="*/ 0 h 630251"/>
                <a:gd name="connsiteX2" fmla="*/ 1282869 w 1285466"/>
                <a:gd name="connsiteY2" fmla="*/ 528486 h 630251"/>
                <a:gd name="connsiteX3" fmla="*/ 655654 w 1285466"/>
                <a:gd name="connsiteY3" fmla="*/ 630250 h 630251"/>
                <a:gd name="connsiteX4" fmla="*/ 0 w 1285466"/>
                <a:gd name="connsiteY4" fmla="*/ 630238 h 630251"/>
                <a:gd name="connsiteX5" fmla="*/ 0 w 1285466"/>
                <a:gd name="connsiteY5" fmla="*/ 0 h 630251"/>
                <a:gd name="connsiteX0" fmla="*/ 0 w 1292838"/>
                <a:gd name="connsiteY0" fmla="*/ 0 h 630251"/>
                <a:gd name="connsiteX1" fmla="*/ 1279193 w 1292838"/>
                <a:gd name="connsiteY1" fmla="*/ 0 h 630251"/>
                <a:gd name="connsiteX2" fmla="*/ 1291107 w 1292838"/>
                <a:gd name="connsiteY2" fmla="*/ 496205 h 630251"/>
                <a:gd name="connsiteX3" fmla="*/ 655654 w 1292838"/>
                <a:gd name="connsiteY3" fmla="*/ 630250 h 630251"/>
                <a:gd name="connsiteX4" fmla="*/ 0 w 1292838"/>
                <a:gd name="connsiteY4" fmla="*/ 630238 h 630251"/>
                <a:gd name="connsiteX5" fmla="*/ 0 w 1292838"/>
                <a:gd name="connsiteY5" fmla="*/ 0 h 630251"/>
                <a:gd name="connsiteX0" fmla="*/ 0 w 1291107"/>
                <a:gd name="connsiteY0" fmla="*/ 0 h 630251"/>
                <a:gd name="connsiteX1" fmla="*/ 1279193 w 1291107"/>
                <a:gd name="connsiteY1" fmla="*/ 0 h 630251"/>
                <a:gd name="connsiteX2" fmla="*/ 1291107 w 1291107"/>
                <a:gd name="connsiteY2" fmla="*/ 496205 h 630251"/>
                <a:gd name="connsiteX3" fmla="*/ 655654 w 1291107"/>
                <a:gd name="connsiteY3" fmla="*/ 630250 h 630251"/>
                <a:gd name="connsiteX4" fmla="*/ 0 w 1291107"/>
                <a:gd name="connsiteY4" fmla="*/ 630238 h 630251"/>
                <a:gd name="connsiteX5" fmla="*/ 0 w 1291107"/>
                <a:gd name="connsiteY5" fmla="*/ 0 h 630251"/>
                <a:gd name="connsiteX0" fmla="*/ 0 w 1286988"/>
                <a:gd name="connsiteY0" fmla="*/ 0 h 630251"/>
                <a:gd name="connsiteX1" fmla="*/ 1279193 w 1286988"/>
                <a:gd name="connsiteY1" fmla="*/ 0 h 630251"/>
                <a:gd name="connsiteX2" fmla="*/ 1286988 w 1286988"/>
                <a:gd name="connsiteY2" fmla="*/ 500452 h 630251"/>
                <a:gd name="connsiteX3" fmla="*/ 655654 w 1286988"/>
                <a:gd name="connsiteY3" fmla="*/ 630250 h 630251"/>
                <a:gd name="connsiteX4" fmla="*/ 0 w 1286988"/>
                <a:gd name="connsiteY4" fmla="*/ 630238 h 630251"/>
                <a:gd name="connsiteX5" fmla="*/ 0 w 1286988"/>
                <a:gd name="connsiteY5" fmla="*/ 0 h 630251"/>
                <a:gd name="connsiteX0" fmla="*/ 0 w 1295226"/>
                <a:gd name="connsiteY0" fmla="*/ 0 h 630251"/>
                <a:gd name="connsiteX1" fmla="*/ 1279193 w 1295226"/>
                <a:gd name="connsiteY1" fmla="*/ 0 h 630251"/>
                <a:gd name="connsiteX2" fmla="*/ 1295226 w 1295226"/>
                <a:gd name="connsiteY2" fmla="*/ 500452 h 630251"/>
                <a:gd name="connsiteX3" fmla="*/ 655654 w 1295226"/>
                <a:gd name="connsiteY3" fmla="*/ 630250 h 630251"/>
                <a:gd name="connsiteX4" fmla="*/ 0 w 1295226"/>
                <a:gd name="connsiteY4" fmla="*/ 630238 h 630251"/>
                <a:gd name="connsiteX5" fmla="*/ 0 w 1295226"/>
                <a:gd name="connsiteY5" fmla="*/ 0 h 630251"/>
                <a:gd name="connsiteX0" fmla="*/ 0 w 1286988"/>
                <a:gd name="connsiteY0" fmla="*/ 0 h 630251"/>
                <a:gd name="connsiteX1" fmla="*/ 1279193 w 1286988"/>
                <a:gd name="connsiteY1" fmla="*/ 0 h 630251"/>
                <a:gd name="connsiteX2" fmla="*/ 1286988 w 1286988"/>
                <a:gd name="connsiteY2" fmla="*/ 499602 h 630251"/>
                <a:gd name="connsiteX3" fmla="*/ 655654 w 1286988"/>
                <a:gd name="connsiteY3" fmla="*/ 630250 h 630251"/>
                <a:gd name="connsiteX4" fmla="*/ 0 w 1286988"/>
                <a:gd name="connsiteY4" fmla="*/ 630238 h 630251"/>
                <a:gd name="connsiteX5" fmla="*/ 0 w 1286988"/>
                <a:gd name="connsiteY5" fmla="*/ 0 h 630251"/>
                <a:gd name="connsiteX0" fmla="*/ 0 w 1291107"/>
                <a:gd name="connsiteY0" fmla="*/ 0 h 630251"/>
                <a:gd name="connsiteX1" fmla="*/ 1279193 w 1291107"/>
                <a:gd name="connsiteY1" fmla="*/ 0 h 630251"/>
                <a:gd name="connsiteX2" fmla="*/ 1291107 w 1291107"/>
                <a:gd name="connsiteY2" fmla="*/ 498753 h 630251"/>
                <a:gd name="connsiteX3" fmla="*/ 655654 w 1291107"/>
                <a:gd name="connsiteY3" fmla="*/ 630250 h 630251"/>
                <a:gd name="connsiteX4" fmla="*/ 0 w 1291107"/>
                <a:gd name="connsiteY4" fmla="*/ 630238 h 630251"/>
                <a:gd name="connsiteX5" fmla="*/ 0 w 1291107"/>
                <a:gd name="connsiteY5" fmla="*/ 0 h 630251"/>
                <a:gd name="connsiteX0" fmla="*/ 0 w 1303464"/>
                <a:gd name="connsiteY0" fmla="*/ 0 h 630251"/>
                <a:gd name="connsiteX1" fmla="*/ 1279193 w 1303464"/>
                <a:gd name="connsiteY1" fmla="*/ 0 h 630251"/>
                <a:gd name="connsiteX2" fmla="*/ 1303464 w 1303464"/>
                <a:gd name="connsiteY2" fmla="*/ 500452 h 630251"/>
                <a:gd name="connsiteX3" fmla="*/ 655654 w 1303464"/>
                <a:gd name="connsiteY3" fmla="*/ 630250 h 630251"/>
                <a:gd name="connsiteX4" fmla="*/ 0 w 1303464"/>
                <a:gd name="connsiteY4" fmla="*/ 630238 h 630251"/>
                <a:gd name="connsiteX5" fmla="*/ 0 w 1303464"/>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2869" h="630251">
                  <a:moveTo>
                    <a:pt x="0" y="0"/>
                  </a:moveTo>
                  <a:lnTo>
                    <a:pt x="1279193" y="0"/>
                  </a:lnTo>
                  <a:cubicBezTo>
                    <a:pt x="1279142" y="136342"/>
                    <a:pt x="1278048" y="380809"/>
                    <a:pt x="1282869" y="500452"/>
                  </a:cubicBezTo>
                  <a:cubicBezTo>
                    <a:pt x="1282441" y="569436"/>
                    <a:pt x="1247290" y="630560"/>
                    <a:pt x="655654" y="630250"/>
                  </a:cubicBezTo>
                  <a:lnTo>
                    <a:pt x="0" y="630238"/>
                  </a:lnTo>
                  <a:lnTo>
                    <a:pt x="0" y="0"/>
                  </a:lnTo>
                  <a:close/>
                </a:path>
              </a:pathLst>
            </a:custGeom>
            <a:solidFill>
              <a:srgbClr val="E6F0EC"/>
            </a:solidFill>
            <a:ln>
              <a:noFill/>
            </a:ln>
          </p:spPr>
          <p:txBody>
            <a:bodyPr wrap="square" lIns="72000" tIns="756000" rIns="72000" rtlCol="0">
              <a:noAutofit/>
            </a:bodyPr>
            <a:lstStyle/>
            <a:p>
              <a:pPr>
                <a:lnSpc>
                  <a:spcPts val="1200"/>
                </a:lnSpc>
                <a:spcAft>
                  <a:spcPts val="1200"/>
                </a:spcAft>
              </a:pPr>
              <a:r>
                <a:rPr lang="en-GB" sz="1000" b="1" dirty="0" smtClean="0">
                  <a:solidFill>
                    <a:srgbClr val="006941"/>
                  </a:solidFill>
                </a:rPr>
                <a:t>Organisational development   </a:t>
              </a:r>
            </a:p>
            <a:p>
              <a:pPr marL="171450" indent="-171450">
                <a:lnSpc>
                  <a:spcPts val="1200"/>
                </a:lnSpc>
                <a:spcAft>
                  <a:spcPts val="1200"/>
                </a:spcAft>
                <a:buFont typeface="Calibri" panose="020F0502020204030204" pitchFamily="34" charset="0"/>
                <a:buChar char="─"/>
              </a:pPr>
              <a:r>
                <a:rPr lang="en-GB" sz="1000" dirty="0" err="1" smtClean="0">
                  <a:solidFill>
                    <a:srgbClr val="006941"/>
                  </a:solidFill>
                </a:rPr>
                <a:t>SFIA</a:t>
              </a:r>
              <a:r>
                <a:rPr lang="en-GB" sz="1000" b="1" i="1" dirty="0" err="1" smtClean="0">
                  <a:solidFill>
                    <a:srgbClr val="006941"/>
                  </a:solidFill>
                </a:rPr>
                <a:t>plus</a:t>
              </a:r>
              <a:r>
                <a:rPr lang="en-GB" sz="1000" b="1" dirty="0" smtClean="0">
                  <a:solidFill>
                    <a:srgbClr val="006941"/>
                  </a:solidFill>
                </a:rPr>
                <a:t> </a:t>
              </a:r>
            </a:p>
            <a:p>
              <a:pPr marL="171450" indent="-171450">
                <a:lnSpc>
                  <a:spcPts val="1200"/>
                </a:lnSpc>
                <a:spcAft>
                  <a:spcPts val="1200"/>
                </a:spcAft>
                <a:buFont typeface="Calibri" panose="020F0502020204030204" pitchFamily="34" charset="0"/>
                <a:buChar char="─"/>
              </a:pPr>
              <a:r>
                <a:rPr lang="en-GB" sz="1000" dirty="0" smtClean="0">
                  <a:solidFill>
                    <a:srgbClr val="006941"/>
                  </a:solidFill>
                </a:rPr>
                <a:t>Consultancy</a:t>
              </a:r>
              <a:r>
                <a:rPr lang="en-GB" sz="1000" b="1" dirty="0" smtClean="0">
                  <a:solidFill>
                    <a:srgbClr val="006941"/>
                  </a:solidFill>
                </a:rPr>
                <a:t> </a:t>
              </a:r>
            </a:p>
            <a:p>
              <a:pPr>
                <a:lnSpc>
                  <a:spcPts val="1200"/>
                </a:lnSpc>
                <a:spcAft>
                  <a:spcPts val="1200"/>
                </a:spcAft>
              </a:pPr>
              <a:r>
                <a:rPr lang="en-GB" sz="1000" b="1" dirty="0" smtClean="0">
                  <a:solidFill>
                    <a:srgbClr val="006941"/>
                  </a:solidFill>
                </a:rPr>
                <a:t>Change management </a:t>
              </a:r>
            </a:p>
            <a:p>
              <a:pPr>
                <a:lnSpc>
                  <a:spcPts val="1200"/>
                </a:lnSpc>
                <a:spcAft>
                  <a:spcPts val="1200"/>
                </a:spcAft>
              </a:pPr>
              <a:r>
                <a:rPr lang="en-GB" sz="1000" b="1" dirty="0" smtClean="0">
                  <a:solidFill>
                    <a:srgbClr val="006941"/>
                  </a:solidFill>
                </a:rPr>
                <a:t>Organisational membership</a:t>
              </a:r>
            </a:p>
          </p:txBody>
        </p:sp>
        <p:sp>
          <p:nvSpPr>
            <p:cNvPr id="26" name="TextBox 25"/>
            <p:cNvSpPr txBox="1"/>
            <p:nvPr userDrawn="1"/>
          </p:nvSpPr>
          <p:spPr>
            <a:xfrm>
              <a:off x="3849049" y="1327734"/>
              <a:ext cx="1283207" cy="4680007"/>
            </a:xfrm>
            <a:custGeom>
              <a:avLst/>
              <a:gdLst>
                <a:gd name="connsiteX0" fmla="*/ 0 w 1272369"/>
                <a:gd name="connsiteY0" fmla="*/ 0 h 630238"/>
                <a:gd name="connsiteX1" fmla="*/ 1272369 w 1272369"/>
                <a:gd name="connsiteY1" fmla="*/ 0 h 630238"/>
                <a:gd name="connsiteX2" fmla="*/ 1272369 w 1272369"/>
                <a:gd name="connsiteY2" fmla="*/ 630238 h 630238"/>
                <a:gd name="connsiteX3" fmla="*/ 0 w 1272369"/>
                <a:gd name="connsiteY3" fmla="*/ 630238 h 630238"/>
                <a:gd name="connsiteX4" fmla="*/ 0 w 1272369"/>
                <a:gd name="connsiteY4" fmla="*/ 0 h 630238"/>
                <a:gd name="connsiteX0" fmla="*/ 0 w 1272369"/>
                <a:gd name="connsiteY0" fmla="*/ 0 h 630250"/>
                <a:gd name="connsiteX1" fmla="*/ 1272369 w 1272369"/>
                <a:gd name="connsiteY1" fmla="*/ 0 h 630250"/>
                <a:gd name="connsiteX2" fmla="*/ 1272369 w 1272369"/>
                <a:gd name="connsiteY2" fmla="*/ 630238 h 630250"/>
                <a:gd name="connsiteX3" fmla="*/ 710984 w 1272369"/>
                <a:gd name="connsiteY3" fmla="*/ 630250 h 630250"/>
                <a:gd name="connsiteX4" fmla="*/ 0 w 1272369"/>
                <a:gd name="connsiteY4" fmla="*/ 630238 h 630250"/>
                <a:gd name="connsiteX5" fmla="*/ 0 w 1272369"/>
                <a:gd name="connsiteY5" fmla="*/ 0 h 630250"/>
                <a:gd name="connsiteX0" fmla="*/ 0 w 1272369"/>
                <a:gd name="connsiteY0" fmla="*/ 0 h 630250"/>
                <a:gd name="connsiteX1" fmla="*/ 1272369 w 1272369"/>
                <a:gd name="connsiteY1" fmla="*/ 0 h 630250"/>
                <a:gd name="connsiteX2" fmla="*/ 710984 w 1272369"/>
                <a:gd name="connsiteY2" fmla="*/ 630250 h 630250"/>
                <a:gd name="connsiteX3" fmla="*/ 0 w 1272369"/>
                <a:gd name="connsiteY3" fmla="*/ 630238 h 630250"/>
                <a:gd name="connsiteX4" fmla="*/ 0 w 1272369"/>
                <a:gd name="connsiteY4" fmla="*/ 0 h 630250"/>
                <a:gd name="connsiteX0" fmla="*/ 0 w 1272393"/>
                <a:gd name="connsiteY0" fmla="*/ 0 h 630250"/>
                <a:gd name="connsiteX1" fmla="*/ 1272369 w 1272393"/>
                <a:gd name="connsiteY1" fmla="*/ 0 h 630250"/>
                <a:gd name="connsiteX2" fmla="*/ 710984 w 1272393"/>
                <a:gd name="connsiteY2" fmla="*/ 630250 h 630250"/>
                <a:gd name="connsiteX3" fmla="*/ 0 w 1272393"/>
                <a:gd name="connsiteY3" fmla="*/ 630238 h 630250"/>
                <a:gd name="connsiteX4" fmla="*/ 0 w 1272393"/>
                <a:gd name="connsiteY4" fmla="*/ 0 h 630250"/>
                <a:gd name="connsiteX0" fmla="*/ 0 w 1272424"/>
                <a:gd name="connsiteY0" fmla="*/ 0 h 630250"/>
                <a:gd name="connsiteX1" fmla="*/ 1272369 w 1272424"/>
                <a:gd name="connsiteY1" fmla="*/ 0 h 630250"/>
                <a:gd name="connsiteX2" fmla="*/ 710984 w 1272424"/>
                <a:gd name="connsiteY2" fmla="*/ 630250 h 630250"/>
                <a:gd name="connsiteX3" fmla="*/ 0 w 1272424"/>
                <a:gd name="connsiteY3" fmla="*/ 630238 h 630250"/>
                <a:gd name="connsiteX4" fmla="*/ 0 w 1272424"/>
                <a:gd name="connsiteY4" fmla="*/ 0 h 630250"/>
                <a:gd name="connsiteX0" fmla="*/ 0 w 1272968"/>
                <a:gd name="connsiteY0" fmla="*/ 0 h 630250"/>
                <a:gd name="connsiteX1" fmla="*/ 1272369 w 1272968"/>
                <a:gd name="connsiteY1" fmla="*/ 0 h 630250"/>
                <a:gd name="connsiteX2" fmla="*/ 710984 w 1272968"/>
                <a:gd name="connsiteY2" fmla="*/ 630250 h 630250"/>
                <a:gd name="connsiteX3" fmla="*/ 0 w 1272968"/>
                <a:gd name="connsiteY3" fmla="*/ 630238 h 630250"/>
                <a:gd name="connsiteX4" fmla="*/ 0 w 1272968"/>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817"/>
                <a:gd name="connsiteY0" fmla="*/ 0 h 630250"/>
                <a:gd name="connsiteX1" fmla="*/ 1272369 w 1272817"/>
                <a:gd name="connsiteY1" fmla="*/ 0 h 630250"/>
                <a:gd name="connsiteX2" fmla="*/ 655654 w 1272817"/>
                <a:gd name="connsiteY2" fmla="*/ 630250 h 630250"/>
                <a:gd name="connsiteX3" fmla="*/ 0 w 1272817"/>
                <a:gd name="connsiteY3" fmla="*/ 630238 h 630250"/>
                <a:gd name="connsiteX4" fmla="*/ 0 w 1272817"/>
                <a:gd name="connsiteY4" fmla="*/ 0 h 630250"/>
                <a:gd name="connsiteX0" fmla="*/ 0 w 1272994"/>
                <a:gd name="connsiteY0" fmla="*/ 0 h 630250"/>
                <a:gd name="connsiteX1" fmla="*/ 1272369 w 1272994"/>
                <a:gd name="connsiteY1" fmla="*/ 0 h 630250"/>
                <a:gd name="connsiteX2" fmla="*/ 655654 w 1272994"/>
                <a:gd name="connsiteY2" fmla="*/ 630250 h 630250"/>
                <a:gd name="connsiteX3" fmla="*/ 0 w 1272994"/>
                <a:gd name="connsiteY3" fmla="*/ 630238 h 630250"/>
                <a:gd name="connsiteX4" fmla="*/ 0 w 1272994"/>
                <a:gd name="connsiteY4" fmla="*/ 0 h 630250"/>
                <a:gd name="connsiteX0" fmla="*/ 0 w 1278496"/>
                <a:gd name="connsiteY0" fmla="*/ 0 h 630250"/>
                <a:gd name="connsiteX1" fmla="*/ 1272369 w 1278496"/>
                <a:gd name="connsiteY1" fmla="*/ 0 h 630250"/>
                <a:gd name="connsiteX2" fmla="*/ 655654 w 1278496"/>
                <a:gd name="connsiteY2" fmla="*/ 630250 h 630250"/>
                <a:gd name="connsiteX3" fmla="*/ 0 w 1278496"/>
                <a:gd name="connsiteY3" fmla="*/ 630238 h 630250"/>
                <a:gd name="connsiteX4" fmla="*/ 0 w 1278496"/>
                <a:gd name="connsiteY4" fmla="*/ 0 h 630250"/>
                <a:gd name="connsiteX0" fmla="*/ 0 w 1387063"/>
                <a:gd name="connsiteY0" fmla="*/ 0 h 630250"/>
                <a:gd name="connsiteX1" fmla="*/ 1272369 w 1387063"/>
                <a:gd name="connsiteY1" fmla="*/ 0 h 630250"/>
                <a:gd name="connsiteX2" fmla="*/ 1256995 w 1387063"/>
                <a:gd name="connsiteY2" fmla="*/ 311226 h 630250"/>
                <a:gd name="connsiteX3" fmla="*/ 655654 w 1387063"/>
                <a:gd name="connsiteY3" fmla="*/ 630250 h 630250"/>
                <a:gd name="connsiteX4" fmla="*/ 0 w 1387063"/>
                <a:gd name="connsiteY4" fmla="*/ 630238 h 630250"/>
                <a:gd name="connsiteX5" fmla="*/ 0 w 1387063"/>
                <a:gd name="connsiteY5" fmla="*/ 0 h 630250"/>
                <a:gd name="connsiteX0" fmla="*/ 0 w 1369614"/>
                <a:gd name="connsiteY0" fmla="*/ 0 h 630250"/>
                <a:gd name="connsiteX1" fmla="*/ 1272369 w 1369614"/>
                <a:gd name="connsiteY1" fmla="*/ 0 h 630250"/>
                <a:gd name="connsiteX2" fmla="*/ 1256995 w 1369614"/>
                <a:gd name="connsiteY2" fmla="*/ 311226 h 630250"/>
                <a:gd name="connsiteX3" fmla="*/ 655654 w 1369614"/>
                <a:gd name="connsiteY3" fmla="*/ 630250 h 630250"/>
                <a:gd name="connsiteX4" fmla="*/ 0 w 1369614"/>
                <a:gd name="connsiteY4" fmla="*/ 630238 h 630250"/>
                <a:gd name="connsiteX5" fmla="*/ 0 w 1369614"/>
                <a:gd name="connsiteY5" fmla="*/ 0 h 630250"/>
                <a:gd name="connsiteX0" fmla="*/ 0 w 1278277"/>
                <a:gd name="connsiteY0" fmla="*/ 0 h 630250"/>
                <a:gd name="connsiteX1" fmla="*/ 1272369 w 1278277"/>
                <a:gd name="connsiteY1" fmla="*/ 0 h 630250"/>
                <a:gd name="connsiteX2" fmla="*/ 1256995 w 1278277"/>
                <a:gd name="connsiteY2" fmla="*/ 311226 h 630250"/>
                <a:gd name="connsiteX3" fmla="*/ 655654 w 1278277"/>
                <a:gd name="connsiteY3" fmla="*/ 630250 h 630250"/>
                <a:gd name="connsiteX4" fmla="*/ 0 w 1278277"/>
                <a:gd name="connsiteY4" fmla="*/ 630238 h 630250"/>
                <a:gd name="connsiteX5" fmla="*/ 0 w 1278277"/>
                <a:gd name="connsiteY5" fmla="*/ 0 h 630250"/>
                <a:gd name="connsiteX0" fmla="*/ 0 w 1298782"/>
                <a:gd name="connsiteY0" fmla="*/ 0 h 630250"/>
                <a:gd name="connsiteX1" fmla="*/ 1272369 w 1298782"/>
                <a:gd name="connsiteY1" fmla="*/ 0 h 630250"/>
                <a:gd name="connsiteX2" fmla="*/ 1285570 w 1298782"/>
                <a:gd name="connsiteY2" fmla="*/ 311226 h 630250"/>
                <a:gd name="connsiteX3" fmla="*/ 655654 w 1298782"/>
                <a:gd name="connsiteY3" fmla="*/ 630250 h 630250"/>
                <a:gd name="connsiteX4" fmla="*/ 0 w 1298782"/>
                <a:gd name="connsiteY4" fmla="*/ 630238 h 630250"/>
                <a:gd name="connsiteX5" fmla="*/ 0 w 1298782"/>
                <a:gd name="connsiteY5" fmla="*/ 0 h 630250"/>
                <a:gd name="connsiteX0" fmla="*/ 0 w 1287216"/>
                <a:gd name="connsiteY0" fmla="*/ 0 h 630250"/>
                <a:gd name="connsiteX1" fmla="*/ 1272369 w 1287216"/>
                <a:gd name="connsiteY1" fmla="*/ 0 h 630250"/>
                <a:gd name="connsiteX2" fmla="*/ 1285570 w 1287216"/>
                <a:gd name="connsiteY2" fmla="*/ 311226 h 630250"/>
                <a:gd name="connsiteX3" fmla="*/ 655654 w 1287216"/>
                <a:gd name="connsiteY3" fmla="*/ 630250 h 630250"/>
                <a:gd name="connsiteX4" fmla="*/ 0 w 1287216"/>
                <a:gd name="connsiteY4" fmla="*/ 630238 h 630250"/>
                <a:gd name="connsiteX5" fmla="*/ 0 w 1287216"/>
                <a:gd name="connsiteY5" fmla="*/ 0 h 630250"/>
                <a:gd name="connsiteX0" fmla="*/ 0 w 1287216"/>
                <a:gd name="connsiteY0" fmla="*/ 0 h 630250"/>
                <a:gd name="connsiteX1" fmla="*/ 1272369 w 1287216"/>
                <a:gd name="connsiteY1" fmla="*/ 0 h 630250"/>
                <a:gd name="connsiteX2" fmla="*/ 1285570 w 1287216"/>
                <a:gd name="connsiteY2" fmla="*/ 509634 h 630250"/>
                <a:gd name="connsiteX3" fmla="*/ 655654 w 1287216"/>
                <a:gd name="connsiteY3" fmla="*/ 630250 h 630250"/>
                <a:gd name="connsiteX4" fmla="*/ 0 w 1287216"/>
                <a:gd name="connsiteY4" fmla="*/ 630238 h 630250"/>
                <a:gd name="connsiteX5" fmla="*/ 0 w 1287216"/>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82099"/>
                <a:gd name="connsiteY0" fmla="*/ 0 h 630250"/>
                <a:gd name="connsiteX1" fmla="*/ 1272369 w 1282099"/>
                <a:gd name="connsiteY1" fmla="*/ 0 h 630250"/>
                <a:gd name="connsiteX2" fmla="*/ 1276045 w 1282099"/>
                <a:gd name="connsiteY2" fmla="*/ 511598 h 630250"/>
                <a:gd name="connsiteX3" fmla="*/ 655654 w 1282099"/>
                <a:gd name="connsiteY3" fmla="*/ 630250 h 630250"/>
                <a:gd name="connsiteX4" fmla="*/ 0 w 1282099"/>
                <a:gd name="connsiteY4" fmla="*/ 630238 h 630250"/>
                <a:gd name="connsiteX5" fmla="*/ 0 w 1282099"/>
                <a:gd name="connsiteY5" fmla="*/ 0 h 630250"/>
                <a:gd name="connsiteX0" fmla="*/ 0 w 1295396"/>
                <a:gd name="connsiteY0" fmla="*/ 0 h 630250"/>
                <a:gd name="connsiteX1" fmla="*/ 1272369 w 1295396"/>
                <a:gd name="connsiteY1" fmla="*/ 0 h 630250"/>
                <a:gd name="connsiteX2" fmla="*/ 1289693 w 1295396"/>
                <a:gd name="connsiteY2" fmla="*/ 511598 h 630250"/>
                <a:gd name="connsiteX3" fmla="*/ 655654 w 1295396"/>
                <a:gd name="connsiteY3" fmla="*/ 630250 h 630250"/>
                <a:gd name="connsiteX4" fmla="*/ 0 w 1295396"/>
                <a:gd name="connsiteY4" fmla="*/ 630238 h 630250"/>
                <a:gd name="connsiteX5" fmla="*/ 0 w 1295396"/>
                <a:gd name="connsiteY5" fmla="*/ 0 h 630250"/>
                <a:gd name="connsiteX0" fmla="*/ 0 w 1288743"/>
                <a:gd name="connsiteY0" fmla="*/ 0 h 630250"/>
                <a:gd name="connsiteX1" fmla="*/ 1272369 w 1288743"/>
                <a:gd name="connsiteY1" fmla="*/ 0 h 630250"/>
                <a:gd name="connsiteX2" fmla="*/ 1282869 w 1288743"/>
                <a:gd name="connsiteY2" fmla="*/ 513005 h 630250"/>
                <a:gd name="connsiteX3" fmla="*/ 655654 w 1288743"/>
                <a:gd name="connsiteY3" fmla="*/ 630250 h 630250"/>
                <a:gd name="connsiteX4" fmla="*/ 0 w 1288743"/>
                <a:gd name="connsiteY4" fmla="*/ 630238 h 630250"/>
                <a:gd name="connsiteX5" fmla="*/ 0 w 1288743"/>
                <a:gd name="connsiteY5" fmla="*/ 0 h 630250"/>
                <a:gd name="connsiteX0" fmla="*/ 0 w 1288743"/>
                <a:gd name="connsiteY0" fmla="*/ 0 h 630250"/>
                <a:gd name="connsiteX1" fmla="*/ 1272369 w 1288743"/>
                <a:gd name="connsiteY1" fmla="*/ 0 h 630250"/>
                <a:gd name="connsiteX2" fmla="*/ 1282869 w 1288743"/>
                <a:gd name="connsiteY2" fmla="*/ 515820 h 630250"/>
                <a:gd name="connsiteX3" fmla="*/ 655654 w 1288743"/>
                <a:gd name="connsiteY3" fmla="*/ 630250 h 630250"/>
                <a:gd name="connsiteX4" fmla="*/ 0 w 1288743"/>
                <a:gd name="connsiteY4" fmla="*/ 630238 h 630250"/>
                <a:gd name="connsiteX5" fmla="*/ 0 w 1288743"/>
                <a:gd name="connsiteY5" fmla="*/ 0 h 630250"/>
                <a:gd name="connsiteX0" fmla="*/ 0 w 1282099"/>
                <a:gd name="connsiteY0" fmla="*/ 0 h 630250"/>
                <a:gd name="connsiteX1" fmla="*/ 1272369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72369"/>
                <a:gd name="connsiteY0" fmla="*/ 0 h 630250"/>
                <a:gd name="connsiteX1" fmla="*/ 1272369 w 1272369"/>
                <a:gd name="connsiteY1" fmla="*/ 0 h 630250"/>
                <a:gd name="connsiteX2" fmla="*/ 1262398 w 1272369"/>
                <a:gd name="connsiteY2" fmla="*/ 517227 h 630250"/>
                <a:gd name="connsiteX3" fmla="*/ 655654 w 1272369"/>
                <a:gd name="connsiteY3" fmla="*/ 630250 h 630250"/>
                <a:gd name="connsiteX4" fmla="*/ 0 w 1272369"/>
                <a:gd name="connsiteY4" fmla="*/ 630238 h 630250"/>
                <a:gd name="connsiteX5" fmla="*/ 0 w 1272369"/>
                <a:gd name="connsiteY5" fmla="*/ 0 h 630250"/>
                <a:gd name="connsiteX0" fmla="*/ 0 w 1282099"/>
                <a:gd name="connsiteY0" fmla="*/ 0 h 630250"/>
                <a:gd name="connsiteX1" fmla="*/ 1272369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99665"/>
                <a:gd name="connsiteY0" fmla="*/ 0 h 630250"/>
                <a:gd name="connsiteX1" fmla="*/ 1299665 w 1299665"/>
                <a:gd name="connsiteY1" fmla="*/ 0 h 630250"/>
                <a:gd name="connsiteX2" fmla="*/ 1276045 w 1299665"/>
                <a:gd name="connsiteY2" fmla="*/ 517227 h 630250"/>
                <a:gd name="connsiteX3" fmla="*/ 655654 w 1299665"/>
                <a:gd name="connsiteY3" fmla="*/ 630250 h 630250"/>
                <a:gd name="connsiteX4" fmla="*/ 0 w 1299665"/>
                <a:gd name="connsiteY4" fmla="*/ 630238 h 630250"/>
                <a:gd name="connsiteX5" fmla="*/ 0 w 1299665"/>
                <a:gd name="connsiteY5" fmla="*/ 0 h 630250"/>
                <a:gd name="connsiteX0" fmla="*/ 0 w 1282099"/>
                <a:gd name="connsiteY0" fmla="*/ 0 h 630250"/>
                <a:gd name="connsiteX1" fmla="*/ 1279193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80445"/>
                <a:gd name="connsiteY0" fmla="*/ 0 h 630250"/>
                <a:gd name="connsiteX1" fmla="*/ 1279193 w 1280445"/>
                <a:gd name="connsiteY1" fmla="*/ 0 h 630250"/>
                <a:gd name="connsiteX2" fmla="*/ 1276045 w 1280445"/>
                <a:gd name="connsiteY2" fmla="*/ 517227 h 630250"/>
                <a:gd name="connsiteX3" fmla="*/ 655654 w 1280445"/>
                <a:gd name="connsiteY3" fmla="*/ 630250 h 630250"/>
                <a:gd name="connsiteX4" fmla="*/ 0 w 1280445"/>
                <a:gd name="connsiteY4" fmla="*/ 630238 h 630250"/>
                <a:gd name="connsiteX5" fmla="*/ 0 w 1280445"/>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4"/>
                <a:gd name="connsiteX1" fmla="*/ 1279193 w 1285466"/>
                <a:gd name="connsiteY1" fmla="*/ 0 h 630254"/>
                <a:gd name="connsiteX2" fmla="*/ 1282869 w 1285466"/>
                <a:gd name="connsiteY2" fmla="*/ 515820 h 630254"/>
                <a:gd name="connsiteX3" fmla="*/ 655654 w 1285466"/>
                <a:gd name="connsiteY3" fmla="*/ 630250 h 630254"/>
                <a:gd name="connsiteX4" fmla="*/ 0 w 1285466"/>
                <a:gd name="connsiteY4" fmla="*/ 630238 h 630254"/>
                <a:gd name="connsiteX5" fmla="*/ 0 w 1285466"/>
                <a:gd name="connsiteY5" fmla="*/ 0 h 630254"/>
                <a:gd name="connsiteX0" fmla="*/ 0 w 1285466"/>
                <a:gd name="connsiteY0" fmla="*/ 0 h 630254"/>
                <a:gd name="connsiteX1" fmla="*/ 1279193 w 1285466"/>
                <a:gd name="connsiteY1" fmla="*/ 0 h 630254"/>
                <a:gd name="connsiteX2" fmla="*/ 1282869 w 1285466"/>
                <a:gd name="connsiteY2" fmla="*/ 515820 h 630254"/>
                <a:gd name="connsiteX3" fmla="*/ 655654 w 1285466"/>
                <a:gd name="connsiteY3" fmla="*/ 630250 h 630254"/>
                <a:gd name="connsiteX4" fmla="*/ 0 w 1285466"/>
                <a:gd name="connsiteY4" fmla="*/ 630238 h 630254"/>
                <a:gd name="connsiteX5" fmla="*/ 0 w 1285466"/>
                <a:gd name="connsiteY5" fmla="*/ 0 h 630254"/>
                <a:gd name="connsiteX0" fmla="*/ 0 w 1286152"/>
                <a:gd name="connsiteY0" fmla="*/ 0 h 630253"/>
                <a:gd name="connsiteX1" fmla="*/ 1279193 w 1286152"/>
                <a:gd name="connsiteY1" fmla="*/ 0 h 630253"/>
                <a:gd name="connsiteX2" fmla="*/ 1282869 w 1286152"/>
                <a:gd name="connsiteY2" fmla="*/ 515820 h 630253"/>
                <a:gd name="connsiteX3" fmla="*/ 655654 w 1286152"/>
                <a:gd name="connsiteY3" fmla="*/ 630250 h 630253"/>
                <a:gd name="connsiteX4" fmla="*/ 0 w 1286152"/>
                <a:gd name="connsiteY4" fmla="*/ 630238 h 630253"/>
                <a:gd name="connsiteX5" fmla="*/ 0 w 1286152"/>
                <a:gd name="connsiteY5" fmla="*/ 0 h 630253"/>
                <a:gd name="connsiteX0" fmla="*/ 0 w 1286152"/>
                <a:gd name="connsiteY0" fmla="*/ 0 h 630256"/>
                <a:gd name="connsiteX1" fmla="*/ 1279193 w 1286152"/>
                <a:gd name="connsiteY1" fmla="*/ 0 h 630256"/>
                <a:gd name="connsiteX2" fmla="*/ 1282869 w 1286152"/>
                <a:gd name="connsiteY2" fmla="*/ 528486 h 630256"/>
                <a:gd name="connsiteX3" fmla="*/ 655654 w 1286152"/>
                <a:gd name="connsiteY3" fmla="*/ 630250 h 630256"/>
                <a:gd name="connsiteX4" fmla="*/ 0 w 1286152"/>
                <a:gd name="connsiteY4" fmla="*/ 630238 h 630256"/>
                <a:gd name="connsiteX5" fmla="*/ 0 w 1286152"/>
                <a:gd name="connsiteY5" fmla="*/ 0 h 630256"/>
                <a:gd name="connsiteX0" fmla="*/ 0 w 1285466"/>
                <a:gd name="connsiteY0" fmla="*/ 0 h 630252"/>
                <a:gd name="connsiteX1" fmla="*/ 1279193 w 1285466"/>
                <a:gd name="connsiteY1" fmla="*/ 0 h 630252"/>
                <a:gd name="connsiteX2" fmla="*/ 1282869 w 1285466"/>
                <a:gd name="connsiteY2" fmla="*/ 528486 h 630252"/>
                <a:gd name="connsiteX3" fmla="*/ 655654 w 1285466"/>
                <a:gd name="connsiteY3" fmla="*/ 630250 h 630252"/>
                <a:gd name="connsiteX4" fmla="*/ 0 w 1285466"/>
                <a:gd name="connsiteY4" fmla="*/ 630238 h 630252"/>
                <a:gd name="connsiteX5" fmla="*/ 0 w 1285466"/>
                <a:gd name="connsiteY5" fmla="*/ 0 h 630252"/>
                <a:gd name="connsiteX0" fmla="*/ 0 w 1285466"/>
                <a:gd name="connsiteY0" fmla="*/ 0 h 630252"/>
                <a:gd name="connsiteX1" fmla="*/ 1279193 w 1285466"/>
                <a:gd name="connsiteY1" fmla="*/ 0 h 630252"/>
                <a:gd name="connsiteX2" fmla="*/ 1282869 w 1285466"/>
                <a:gd name="connsiteY2" fmla="*/ 528486 h 630252"/>
                <a:gd name="connsiteX3" fmla="*/ 655654 w 1285466"/>
                <a:gd name="connsiteY3" fmla="*/ 630250 h 630252"/>
                <a:gd name="connsiteX4" fmla="*/ 0 w 1285466"/>
                <a:gd name="connsiteY4" fmla="*/ 630238 h 630252"/>
                <a:gd name="connsiteX5" fmla="*/ 0 w 1285466"/>
                <a:gd name="connsiteY5" fmla="*/ 0 h 630252"/>
                <a:gd name="connsiteX0" fmla="*/ 0 w 1285466"/>
                <a:gd name="connsiteY0" fmla="*/ 0 h 630251"/>
                <a:gd name="connsiteX1" fmla="*/ 1279193 w 1285466"/>
                <a:gd name="connsiteY1" fmla="*/ 0 h 630251"/>
                <a:gd name="connsiteX2" fmla="*/ 1282869 w 1285466"/>
                <a:gd name="connsiteY2" fmla="*/ 528486 h 630251"/>
                <a:gd name="connsiteX3" fmla="*/ 655654 w 1285466"/>
                <a:gd name="connsiteY3" fmla="*/ 630250 h 630251"/>
                <a:gd name="connsiteX4" fmla="*/ 0 w 1285466"/>
                <a:gd name="connsiteY4" fmla="*/ 630238 h 630251"/>
                <a:gd name="connsiteX5" fmla="*/ 0 w 1285466"/>
                <a:gd name="connsiteY5" fmla="*/ 0 h 630251"/>
                <a:gd name="connsiteX0" fmla="*/ 0 w 1292838"/>
                <a:gd name="connsiteY0" fmla="*/ 0 h 630251"/>
                <a:gd name="connsiteX1" fmla="*/ 1279193 w 1292838"/>
                <a:gd name="connsiteY1" fmla="*/ 0 h 630251"/>
                <a:gd name="connsiteX2" fmla="*/ 1291107 w 1292838"/>
                <a:gd name="connsiteY2" fmla="*/ 496205 h 630251"/>
                <a:gd name="connsiteX3" fmla="*/ 655654 w 1292838"/>
                <a:gd name="connsiteY3" fmla="*/ 630250 h 630251"/>
                <a:gd name="connsiteX4" fmla="*/ 0 w 1292838"/>
                <a:gd name="connsiteY4" fmla="*/ 630238 h 630251"/>
                <a:gd name="connsiteX5" fmla="*/ 0 w 1292838"/>
                <a:gd name="connsiteY5" fmla="*/ 0 h 630251"/>
                <a:gd name="connsiteX0" fmla="*/ 0 w 1291107"/>
                <a:gd name="connsiteY0" fmla="*/ 0 h 630251"/>
                <a:gd name="connsiteX1" fmla="*/ 1279193 w 1291107"/>
                <a:gd name="connsiteY1" fmla="*/ 0 h 630251"/>
                <a:gd name="connsiteX2" fmla="*/ 1291107 w 1291107"/>
                <a:gd name="connsiteY2" fmla="*/ 496205 h 630251"/>
                <a:gd name="connsiteX3" fmla="*/ 655654 w 1291107"/>
                <a:gd name="connsiteY3" fmla="*/ 630250 h 630251"/>
                <a:gd name="connsiteX4" fmla="*/ 0 w 1291107"/>
                <a:gd name="connsiteY4" fmla="*/ 630238 h 630251"/>
                <a:gd name="connsiteX5" fmla="*/ 0 w 1291107"/>
                <a:gd name="connsiteY5" fmla="*/ 0 h 630251"/>
                <a:gd name="connsiteX0" fmla="*/ 0 w 1286988"/>
                <a:gd name="connsiteY0" fmla="*/ 0 h 630251"/>
                <a:gd name="connsiteX1" fmla="*/ 1279193 w 1286988"/>
                <a:gd name="connsiteY1" fmla="*/ 0 h 630251"/>
                <a:gd name="connsiteX2" fmla="*/ 1286988 w 1286988"/>
                <a:gd name="connsiteY2" fmla="*/ 500452 h 630251"/>
                <a:gd name="connsiteX3" fmla="*/ 655654 w 1286988"/>
                <a:gd name="connsiteY3" fmla="*/ 630250 h 630251"/>
                <a:gd name="connsiteX4" fmla="*/ 0 w 1286988"/>
                <a:gd name="connsiteY4" fmla="*/ 630238 h 630251"/>
                <a:gd name="connsiteX5" fmla="*/ 0 w 1286988"/>
                <a:gd name="connsiteY5" fmla="*/ 0 h 630251"/>
                <a:gd name="connsiteX0" fmla="*/ 0 w 1295226"/>
                <a:gd name="connsiteY0" fmla="*/ 0 h 630251"/>
                <a:gd name="connsiteX1" fmla="*/ 1279193 w 1295226"/>
                <a:gd name="connsiteY1" fmla="*/ 0 h 630251"/>
                <a:gd name="connsiteX2" fmla="*/ 1295226 w 1295226"/>
                <a:gd name="connsiteY2" fmla="*/ 500452 h 630251"/>
                <a:gd name="connsiteX3" fmla="*/ 655654 w 1295226"/>
                <a:gd name="connsiteY3" fmla="*/ 630250 h 630251"/>
                <a:gd name="connsiteX4" fmla="*/ 0 w 1295226"/>
                <a:gd name="connsiteY4" fmla="*/ 630238 h 630251"/>
                <a:gd name="connsiteX5" fmla="*/ 0 w 1295226"/>
                <a:gd name="connsiteY5" fmla="*/ 0 h 630251"/>
                <a:gd name="connsiteX0" fmla="*/ 0 w 1286988"/>
                <a:gd name="connsiteY0" fmla="*/ 0 h 630251"/>
                <a:gd name="connsiteX1" fmla="*/ 1279193 w 1286988"/>
                <a:gd name="connsiteY1" fmla="*/ 0 h 630251"/>
                <a:gd name="connsiteX2" fmla="*/ 1286988 w 1286988"/>
                <a:gd name="connsiteY2" fmla="*/ 499602 h 630251"/>
                <a:gd name="connsiteX3" fmla="*/ 655654 w 1286988"/>
                <a:gd name="connsiteY3" fmla="*/ 630250 h 630251"/>
                <a:gd name="connsiteX4" fmla="*/ 0 w 1286988"/>
                <a:gd name="connsiteY4" fmla="*/ 630238 h 630251"/>
                <a:gd name="connsiteX5" fmla="*/ 0 w 1286988"/>
                <a:gd name="connsiteY5" fmla="*/ 0 h 630251"/>
                <a:gd name="connsiteX0" fmla="*/ 0 w 1291107"/>
                <a:gd name="connsiteY0" fmla="*/ 0 h 630251"/>
                <a:gd name="connsiteX1" fmla="*/ 1279193 w 1291107"/>
                <a:gd name="connsiteY1" fmla="*/ 0 h 630251"/>
                <a:gd name="connsiteX2" fmla="*/ 1291107 w 1291107"/>
                <a:gd name="connsiteY2" fmla="*/ 498753 h 630251"/>
                <a:gd name="connsiteX3" fmla="*/ 655654 w 1291107"/>
                <a:gd name="connsiteY3" fmla="*/ 630250 h 630251"/>
                <a:gd name="connsiteX4" fmla="*/ 0 w 1291107"/>
                <a:gd name="connsiteY4" fmla="*/ 630238 h 630251"/>
                <a:gd name="connsiteX5" fmla="*/ 0 w 1291107"/>
                <a:gd name="connsiteY5" fmla="*/ 0 h 630251"/>
                <a:gd name="connsiteX0" fmla="*/ 0 w 1303464"/>
                <a:gd name="connsiteY0" fmla="*/ 0 h 630251"/>
                <a:gd name="connsiteX1" fmla="*/ 1279193 w 1303464"/>
                <a:gd name="connsiteY1" fmla="*/ 0 h 630251"/>
                <a:gd name="connsiteX2" fmla="*/ 1303464 w 1303464"/>
                <a:gd name="connsiteY2" fmla="*/ 500452 h 630251"/>
                <a:gd name="connsiteX3" fmla="*/ 655654 w 1303464"/>
                <a:gd name="connsiteY3" fmla="*/ 630250 h 630251"/>
                <a:gd name="connsiteX4" fmla="*/ 0 w 1303464"/>
                <a:gd name="connsiteY4" fmla="*/ 630238 h 630251"/>
                <a:gd name="connsiteX5" fmla="*/ 0 w 1303464"/>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 name="connsiteX0" fmla="*/ 0 w 1291577"/>
                <a:gd name="connsiteY0" fmla="*/ 0 h 630251"/>
                <a:gd name="connsiteX1" fmla="*/ 1279193 w 1291577"/>
                <a:gd name="connsiteY1" fmla="*/ 0 h 630251"/>
                <a:gd name="connsiteX2" fmla="*/ 1291577 w 1291577"/>
                <a:gd name="connsiteY2" fmla="*/ 522735 h 630251"/>
                <a:gd name="connsiteX3" fmla="*/ 655654 w 1291577"/>
                <a:gd name="connsiteY3" fmla="*/ 630250 h 630251"/>
                <a:gd name="connsiteX4" fmla="*/ 0 w 1291577"/>
                <a:gd name="connsiteY4" fmla="*/ 630238 h 630251"/>
                <a:gd name="connsiteX5" fmla="*/ 0 w 1291577"/>
                <a:gd name="connsiteY5" fmla="*/ 0 h 630251"/>
                <a:gd name="connsiteX0" fmla="*/ 0 w 1291577"/>
                <a:gd name="connsiteY0" fmla="*/ 0 h 630251"/>
                <a:gd name="connsiteX1" fmla="*/ 1279193 w 1291577"/>
                <a:gd name="connsiteY1" fmla="*/ 0 h 630251"/>
                <a:gd name="connsiteX2" fmla="*/ 1291577 w 1291577"/>
                <a:gd name="connsiteY2" fmla="*/ 522735 h 630251"/>
                <a:gd name="connsiteX3" fmla="*/ 655654 w 1291577"/>
                <a:gd name="connsiteY3" fmla="*/ 630250 h 630251"/>
                <a:gd name="connsiteX4" fmla="*/ 0 w 1291577"/>
                <a:gd name="connsiteY4" fmla="*/ 630238 h 630251"/>
                <a:gd name="connsiteX5" fmla="*/ 0 w 1291577"/>
                <a:gd name="connsiteY5" fmla="*/ 0 h 630251"/>
                <a:gd name="connsiteX0" fmla="*/ 0 w 1300286"/>
                <a:gd name="connsiteY0" fmla="*/ 0 h 630251"/>
                <a:gd name="connsiteX1" fmla="*/ 1279193 w 1300286"/>
                <a:gd name="connsiteY1" fmla="*/ 0 h 630251"/>
                <a:gd name="connsiteX2" fmla="*/ 1300286 w 1300286"/>
                <a:gd name="connsiteY2" fmla="*/ 522735 h 630251"/>
                <a:gd name="connsiteX3" fmla="*/ 655654 w 1300286"/>
                <a:gd name="connsiteY3" fmla="*/ 630250 h 630251"/>
                <a:gd name="connsiteX4" fmla="*/ 0 w 1300286"/>
                <a:gd name="connsiteY4" fmla="*/ 630238 h 630251"/>
                <a:gd name="connsiteX5" fmla="*/ 0 w 1300286"/>
                <a:gd name="connsiteY5" fmla="*/ 0 h 630251"/>
                <a:gd name="connsiteX0" fmla="*/ 0 w 1282869"/>
                <a:gd name="connsiteY0" fmla="*/ 0 h 630251"/>
                <a:gd name="connsiteX1" fmla="*/ 1279193 w 1282869"/>
                <a:gd name="connsiteY1" fmla="*/ 0 h 630251"/>
                <a:gd name="connsiteX2" fmla="*/ 1282869 w 1282869"/>
                <a:gd name="connsiteY2" fmla="*/ 523908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23908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23908 h 630251"/>
                <a:gd name="connsiteX3" fmla="*/ 655654 w 1282869"/>
                <a:gd name="connsiteY3" fmla="*/ 630250 h 630251"/>
                <a:gd name="connsiteX4" fmla="*/ 0 w 1282869"/>
                <a:gd name="connsiteY4" fmla="*/ 630238 h 630251"/>
                <a:gd name="connsiteX5" fmla="*/ 0 w 1282869"/>
                <a:gd name="connsiteY5" fmla="*/ 0 h 630251"/>
                <a:gd name="connsiteX0" fmla="*/ 0 w 1283207"/>
                <a:gd name="connsiteY0" fmla="*/ 0 h 630252"/>
                <a:gd name="connsiteX1" fmla="*/ 1279193 w 1283207"/>
                <a:gd name="connsiteY1" fmla="*/ 0 h 630252"/>
                <a:gd name="connsiteX2" fmla="*/ 1282869 w 1283207"/>
                <a:gd name="connsiteY2" fmla="*/ 523908 h 630252"/>
                <a:gd name="connsiteX3" fmla="*/ 655654 w 1283207"/>
                <a:gd name="connsiteY3" fmla="*/ 630250 h 630252"/>
                <a:gd name="connsiteX4" fmla="*/ 0 w 1283207"/>
                <a:gd name="connsiteY4" fmla="*/ 630238 h 630252"/>
                <a:gd name="connsiteX5" fmla="*/ 0 w 1283207"/>
                <a:gd name="connsiteY5" fmla="*/ 0 h 630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3207" h="630252">
                  <a:moveTo>
                    <a:pt x="0" y="0"/>
                  </a:moveTo>
                  <a:lnTo>
                    <a:pt x="1279193" y="0"/>
                  </a:lnTo>
                  <a:cubicBezTo>
                    <a:pt x="1279142" y="136342"/>
                    <a:pt x="1278048" y="404265"/>
                    <a:pt x="1282869" y="523908"/>
                  </a:cubicBezTo>
                  <a:cubicBezTo>
                    <a:pt x="1287757" y="596335"/>
                    <a:pt x="1247290" y="630560"/>
                    <a:pt x="655654" y="630250"/>
                  </a:cubicBezTo>
                  <a:lnTo>
                    <a:pt x="0" y="630238"/>
                  </a:lnTo>
                  <a:lnTo>
                    <a:pt x="0" y="0"/>
                  </a:lnTo>
                  <a:close/>
                </a:path>
              </a:pathLst>
            </a:custGeom>
            <a:solidFill>
              <a:srgbClr val="E6F0EC"/>
            </a:solidFill>
            <a:ln>
              <a:noFill/>
            </a:ln>
          </p:spPr>
          <p:txBody>
            <a:bodyPr wrap="square" lIns="72000" tIns="756000" rIns="72000" rtlCol="0">
              <a:noAutofit/>
            </a:bodyPr>
            <a:lstStyle/>
            <a:p>
              <a:pPr>
                <a:lnSpc>
                  <a:spcPts val="1200"/>
                </a:lnSpc>
                <a:spcAft>
                  <a:spcPts val="1200"/>
                </a:spcAft>
              </a:pPr>
              <a:r>
                <a:rPr lang="en-GB" sz="1000" b="1" dirty="0" smtClean="0">
                  <a:solidFill>
                    <a:srgbClr val="006941"/>
                  </a:solidFill>
                </a:rPr>
                <a:t>Business analysis </a:t>
              </a:r>
            </a:p>
            <a:p>
              <a:pPr>
                <a:lnSpc>
                  <a:spcPts val="1200"/>
                </a:lnSpc>
                <a:spcAft>
                  <a:spcPts val="1200"/>
                </a:spcAft>
              </a:pPr>
              <a:r>
                <a:rPr lang="en-GB" sz="1000" b="1" dirty="0" smtClean="0">
                  <a:solidFill>
                    <a:srgbClr val="006941"/>
                  </a:solidFill>
                </a:rPr>
                <a:t>Agile </a:t>
              </a:r>
            </a:p>
            <a:p>
              <a:pPr>
                <a:lnSpc>
                  <a:spcPts val="1200"/>
                </a:lnSpc>
                <a:spcAft>
                  <a:spcPts val="1200"/>
                </a:spcAft>
              </a:pPr>
              <a:r>
                <a:rPr lang="en-GB" sz="1000" b="1" dirty="0" smtClean="0">
                  <a:solidFill>
                    <a:srgbClr val="006941"/>
                  </a:solidFill>
                </a:rPr>
                <a:t>Project management </a:t>
              </a:r>
            </a:p>
            <a:p>
              <a:pPr>
                <a:lnSpc>
                  <a:spcPts val="1200"/>
                </a:lnSpc>
                <a:spcAft>
                  <a:spcPts val="1200"/>
                </a:spcAft>
              </a:pPr>
              <a:r>
                <a:rPr lang="en-GB" sz="1000" b="1" dirty="0" smtClean="0">
                  <a:solidFill>
                    <a:srgbClr val="006941"/>
                  </a:solidFill>
                </a:rPr>
                <a:t>Security &amp; IT governance </a:t>
              </a:r>
            </a:p>
            <a:p>
              <a:pPr>
                <a:lnSpc>
                  <a:spcPts val="1200"/>
                </a:lnSpc>
                <a:spcAft>
                  <a:spcPts val="1200"/>
                </a:spcAft>
              </a:pPr>
              <a:r>
                <a:rPr lang="en-GB" sz="1000" b="1" dirty="0" smtClean="0">
                  <a:solidFill>
                    <a:srgbClr val="006941"/>
                  </a:solidFill>
                </a:rPr>
                <a:t>Software testing </a:t>
              </a:r>
            </a:p>
            <a:p>
              <a:pPr>
                <a:lnSpc>
                  <a:spcPts val="1200"/>
                </a:lnSpc>
                <a:spcAft>
                  <a:spcPts val="1200"/>
                </a:spcAft>
              </a:pPr>
              <a:r>
                <a:rPr lang="en-GB" sz="1000" b="1" dirty="0" smtClean="0">
                  <a:solidFill>
                    <a:srgbClr val="006941"/>
                  </a:solidFill>
                </a:rPr>
                <a:t>Solutions development </a:t>
              </a:r>
            </a:p>
            <a:p>
              <a:pPr>
                <a:lnSpc>
                  <a:spcPts val="1200"/>
                </a:lnSpc>
                <a:spcAft>
                  <a:spcPts val="1200"/>
                </a:spcAft>
              </a:pPr>
              <a:r>
                <a:rPr lang="en-GB" sz="1000" b="1" dirty="0" smtClean="0">
                  <a:solidFill>
                    <a:srgbClr val="006941"/>
                  </a:solidFill>
                </a:rPr>
                <a:t>Service management </a:t>
              </a:r>
            </a:p>
            <a:p>
              <a:pPr>
                <a:lnSpc>
                  <a:spcPts val="1200"/>
                </a:lnSpc>
                <a:spcAft>
                  <a:spcPts val="1200"/>
                </a:spcAft>
              </a:pPr>
              <a:r>
                <a:rPr lang="en-GB" sz="1000" b="1" dirty="0" smtClean="0">
                  <a:solidFill>
                    <a:srgbClr val="006941"/>
                  </a:solidFill>
                </a:rPr>
                <a:t>Architecture </a:t>
              </a:r>
            </a:p>
            <a:p>
              <a:pPr>
                <a:lnSpc>
                  <a:spcPts val="1200"/>
                </a:lnSpc>
                <a:spcAft>
                  <a:spcPts val="1200"/>
                </a:spcAft>
              </a:pPr>
              <a:r>
                <a:rPr lang="en-GB" sz="1000" b="1" dirty="0" smtClean="0">
                  <a:solidFill>
                    <a:srgbClr val="006941"/>
                  </a:solidFill>
                </a:rPr>
                <a:t>IS Consultancy </a:t>
              </a:r>
            </a:p>
            <a:p>
              <a:pPr>
                <a:lnSpc>
                  <a:spcPts val="1200"/>
                </a:lnSpc>
                <a:spcAft>
                  <a:spcPts val="1200"/>
                </a:spcAft>
              </a:pPr>
              <a:r>
                <a:rPr lang="en-GB" sz="1000" b="1" dirty="0" smtClean="0">
                  <a:solidFill>
                    <a:srgbClr val="006941"/>
                  </a:solidFill>
                </a:rPr>
                <a:t>Data centre management &amp; Green IT</a:t>
              </a:r>
            </a:p>
          </p:txBody>
        </p:sp>
        <p:sp>
          <p:nvSpPr>
            <p:cNvPr id="17" name="TextBox 16"/>
            <p:cNvSpPr txBox="1"/>
            <p:nvPr userDrawn="1"/>
          </p:nvSpPr>
          <p:spPr>
            <a:xfrm>
              <a:off x="2372030" y="1319878"/>
              <a:ext cx="1282869" cy="3055909"/>
            </a:xfrm>
            <a:custGeom>
              <a:avLst/>
              <a:gdLst>
                <a:gd name="connsiteX0" fmla="*/ 0 w 1272369"/>
                <a:gd name="connsiteY0" fmla="*/ 0 h 630238"/>
                <a:gd name="connsiteX1" fmla="*/ 1272369 w 1272369"/>
                <a:gd name="connsiteY1" fmla="*/ 0 h 630238"/>
                <a:gd name="connsiteX2" fmla="*/ 1272369 w 1272369"/>
                <a:gd name="connsiteY2" fmla="*/ 630238 h 630238"/>
                <a:gd name="connsiteX3" fmla="*/ 0 w 1272369"/>
                <a:gd name="connsiteY3" fmla="*/ 630238 h 630238"/>
                <a:gd name="connsiteX4" fmla="*/ 0 w 1272369"/>
                <a:gd name="connsiteY4" fmla="*/ 0 h 630238"/>
                <a:gd name="connsiteX0" fmla="*/ 0 w 1272369"/>
                <a:gd name="connsiteY0" fmla="*/ 0 h 630250"/>
                <a:gd name="connsiteX1" fmla="*/ 1272369 w 1272369"/>
                <a:gd name="connsiteY1" fmla="*/ 0 h 630250"/>
                <a:gd name="connsiteX2" fmla="*/ 1272369 w 1272369"/>
                <a:gd name="connsiteY2" fmla="*/ 630238 h 630250"/>
                <a:gd name="connsiteX3" fmla="*/ 710984 w 1272369"/>
                <a:gd name="connsiteY3" fmla="*/ 630250 h 630250"/>
                <a:gd name="connsiteX4" fmla="*/ 0 w 1272369"/>
                <a:gd name="connsiteY4" fmla="*/ 630238 h 630250"/>
                <a:gd name="connsiteX5" fmla="*/ 0 w 1272369"/>
                <a:gd name="connsiteY5" fmla="*/ 0 h 630250"/>
                <a:gd name="connsiteX0" fmla="*/ 0 w 1272369"/>
                <a:gd name="connsiteY0" fmla="*/ 0 h 630250"/>
                <a:gd name="connsiteX1" fmla="*/ 1272369 w 1272369"/>
                <a:gd name="connsiteY1" fmla="*/ 0 h 630250"/>
                <a:gd name="connsiteX2" fmla="*/ 710984 w 1272369"/>
                <a:gd name="connsiteY2" fmla="*/ 630250 h 630250"/>
                <a:gd name="connsiteX3" fmla="*/ 0 w 1272369"/>
                <a:gd name="connsiteY3" fmla="*/ 630238 h 630250"/>
                <a:gd name="connsiteX4" fmla="*/ 0 w 1272369"/>
                <a:gd name="connsiteY4" fmla="*/ 0 h 630250"/>
                <a:gd name="connsiteX0" fmla="*/ 0 w 1272393"/>
                <a:gd name="connsiteY0" fmla="*/ 0 h 630250"/>
                <a:gd name="connsiteX1" fmla="*/ 1272369 w 1272393"/>
                <a:gd name="connsiteY1" fmla="*/ 0 h 630250"/>
                <a:gd name="connsiteX2" fmla="*/ 710984 w 1272393"/>
                <a:gd name="connsiteY2" fmla="*/ 630250 h 630250"/>
                <a:gd name="connsiteX3" fmla="*/ 0 w 1272393"/>
                <a:gd name="connsiteY3" fmla="*/ 630238 h 630250"/>
                <a:gd name="connsiteX4" fmla="*/ 0 w 1272393"/>
                <a:gd name="connsiteY4" fmla="*/ 0 h 630250"/>
                <a:gd name="connsiteX0" fmla="*/ 0 w 1272424"/>
                <a:gd name="connsiteY0" fmla="*/ 0 h 630250"/>
                <a:gd name="connsiteX1" fmla="*/ 1272369 w 1272424"/>
                <a:gd name="connsiteY1" fmla="*/ 0 h 630250"/>
                <a:gd name="connsiteX2" fmla="*/ 710984 w 1272424"/>
                <a:gd name="connsiteY2" fmla="*/ 630250 h 630250"/>
                <a:gd name="connsiteX3" fmla="*/ 0 w 1272424"/>
                <a:gd name="connsiteY3" fmla="*/ 630238 h 630250"/>
                <a:gd name="connsiteX4" fmla="*/ 0 w 1272424"/>
                <a:gd name="connsiteY4" fmla="*/ 0 h 630250"/>
                <a:gd name="connsiteX0" fmla="*/ 0 w 1272968"/>
                <a:gd name="connsiteY0" fmla="*/ 0 h 630250"/>
                <a:gd name="connsiteX1" fmla="*/ 1272369 w 1272968"/>
                <a:gd name="connsiteY1" fmla="*/ 0 h 630250"/>
                <a:gd name="connsiteX2" fmla="*/ 710984 w 1272968"/>
                <a:gd name="connsiteY2" fmla="*/ 630250 h 630250"/>
                <a:gd name="connsiteX3" fmla="*/ 0 w 1272968"/>
                <a:gd name="connsiteY3" fmla="*/ 630238 h 630250"/>
                <a:gd name="connsiteX4" fmla="*/ 0 w 1272968"/>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817"/>
                <a:gd name="connsiteY0" fmla="*/ 0 h 630250"/>
                <a:gd name="connsiteX1" fmla="*/ 1272369 w 1272817"/>
                <a:gd name="connsiteY1" fmla="*/ 0 h 630250"/>
                <a:gd name="connsiteX2" fmla="*/ 655654 w 1272817"/>
                <a:gd name="connsiteY2" fmla="*/ 630250 h 630250"/>
                <a:gd name="connsiteX3" fmla="*/ 0 w 1272817"/>
                <a:gd name="connsiteY3" fmla="*/ 630238 h 630250"/>
                <a:gd name="connsiteX4" fmla="*/ 0 w 1272817"/>
                <a:gd name="connsiteY4" fmla="*/ 0 h 630250"/>
                <a:gd name="connsiteX0" fmla="*/ 0 w 1272994"/>
                <a:gd name="connsiteY0" fmla="*/ 0 h 630250"/>
                <a:gd name="connsiteX1" fmla="*/ 1272369 w 1272994"/>
                <a:gd name="connsiteY1" fmla="*/ 0 h 630250"/>
                <a:gd name="connsiteX2" fmla="*/ 655654 w 1272994"/>
                <a:gd name="connsiteY2" fmla="*/ 630250 h 630250"/>
                <a:gd name="connsiteX3" fmla="*/ 0 w 1272994"/>
                <a:gd name="connsiteY3" fmla="*/ 630238 h 630250"/>
                <a:gd name="connsiteX4" fmla="*/ 0 w 1272994"/>
                <a:gd name="connsiteY4" fmla="*/ 0 h 630250"/>
                <a:gd name="connsiteX0" fmla="*/ 0 w 1278496"/>
                <a:gd name="connsiteY0" fmla="*/ 0 h 630250"/>
                <a:gd name="connsiteX1" fmla="*/ 1272369 w 1278496"/>
                <a:gd name="connsiteY1" fmla="*/ 0 h 630250"/>
                <a:gd name="connsiteX2" fmla="*/ 655654 w 1278496"/>
                <a:gd name="connsiteY2" fmla="*/ 630250 h 630250"/>
                <a:gd name="connsiteX3" fmla="*/ 0 w 1278496"/>
                <a:gd name="connsiteY3" fmla="*/ 630238 h 630250"/>
                <a:gd name="connsiteX4" fmla="*/ 0 w 1278496"/>
                <a:gd name="connsiteY4" fmla="*/ 0 h 630250"/>
                <a:gd name="connsiteX0" fmla="*/ 0 w 1387063"/>
                <a:gd name="connsiteY0" fmla="*/ 0 h 630250"/>
                <a:gd name="connsiteX1" fmla="*/ 1272369 w 1387063"/>
                <a:gd name="connsiteY1" fmla="*/ 0 h 630250"/>
                <a:gd name="connsiteX2" fmla="*/ 1256995 w 1387063"/>
                <a:gd name="connsiteY2" fmla="*/ 311226 h 630250"/>
                <a:gd name="connsiteX3" fmla="*/ 655654 w 1387063"/>
                <a:gd name="connsiteY3" fmla="*/ 630250 h 630250"/>
                <a:gd name="connsiteX4" fmla="*/ 0 w 1387063"/>
                <a:gd name="connsiteY4" fmla="*/ 630238 h 630250"/>
                <a:gd name="connsiteX5" fmla="*/ 0 w 1387063"/>
                <a:gd name="connsiteY5" fmla="*/ 0 h 630250"/>
                <a:gd name="connsiteX0" fmla="*/ 0 w 1369614"/>
                <a:gd name="connsiteY0" fmla="*/ 0 h 630250"/>
                <a:gd name="connsiteX1" fmla="*/ 1272369 w 1369614"/>
                <a:gd name="connsiteY1" fmla="*/ 0 h 630250"/>
                <a:gd name="connsiteX2" fmla="*/ 1256995 w 1369614"/>
                <a:gd name="connsiteY2" fmla="*/ 311226 h 630250"/>
                <a:gd name="connsiteX3" fmla="*/ 655654 w 1369614"/>
                <a:gd name="connsiteY3" fmla="*/ 630250 h 630250"/>
                <a:gd name="connsiteX4" fmla="*/ 0 w 1369614"/>
                <a:gd name="connsiteY4" fmla="*/ 630238 h 630250"/>
                <a:gd name="connsiteX5" fmla="*/ 0 w 1369614"/>
                <a:gd name="connsiteY5" fmla="*/ 0 h 630250"/>
                <a:gd name="connsiteX0" fmla="*/ 0 w 1278277"/>
                <a:gd name="connsiteY0" fmla="*/ 0 h 630250"/>
                <a:gd name="connsiteX1" fmla="*/ 1272369 w 1278277"/>
                <a:gd name="connsiteY1" fmla="*/ 0 h 630250"/>
                <a:gd name="connsiteX2" fmla="*/ 1256995 w 1278277"/>
                <a:gd name="connsiteY2" fmla="*/ 311226 h 630250"/>
                <a:gd name="connsiteX3" fmla="*/ 655654 w 1278277"/>
                <a:gd name="connsiteY3" fmla="*/ 630250 h 630250"/>
                <a:gd name="connsiteX4" fmla="*/ 0 w 1278277"/>
                <a:gd name="connsiteY4" fmla="*/ 630238 h 630250"/>
                <a:gd name="connsiteX5" fmla="*/ 0 w 1278277"/>
                <a:gd name="connsiteY5" fmla="*/ 0 h 630250"/>
                <a:gd name="connsiteX0" fmla="*/ 0 w 1298782"/>
                <a:gd name="connsiteY0" fmla="*/ 0 h 630250"/>
                <a:gd name="connsiteX1" fmla="*/ 1272369 w 1298782"/>
                <a:gd name="connsiteY1" fmla="*/ 0 h 630250"/>
                <a:gd name="connsiteX2" fmla="*/ 1285570 w 1298782"/>
                <a:gd name="connsiteY2" fmla="*/ 311226 h 630250"/>
                <a:gd name="connsiteX3" fmla="*/ 655654 w 1298782"/>
                <a:gd name="connsiteY3" fmla="*/ 630250 h 630250"/>
                <a:gd name="connsiteX4" fmla="*/ 0 w 1298782"/>
                <a:gd name="connsiteY4" fmla="*/ 630238 h 630250"/>
                <a:gd name="connsiteX5" fmla="*/ 0 w 1298782"/>
                <a:gd name="connsiteY5" fmla="*/ 0 h 630250"/>
                <a:gd name="connsiteX0" fmla="*/ 0 w 1287216"/>
                <a:gd name="connsiteY0" fmla="*/ 0 h 630250"/>
                <a:gd name="connsiteX1" fmla="*/ 1272369 w 1287216"/>
                <a:gd name="connsiteY1" fmla="*/ 0 h 630250"/>
                <a:gd name="connsiteX2" fmla="*/ 1285570 w 1287216"/>
                <a:gd name="connsiteY2" fmla="*/ 311226 h 630250"/>
                <a:gd name="connsiteX3" fmla="*/ 655654 w 1287216"/>
                <a:gd name="connsiteY3" fmla="*/ 630250 h 630250"/>
                <a:gd name="connsiteX4" fmla="*/ 0 w 1287216"/>
                <a:gd name="connsiteY4" fmla="*/ 630238 h 630250"/>
                <a:gd name="connsiteX5" fmla="*/ 0 w 1287216"/>
                <a:gd name="connsiteY5" fmla="*/ 0 h 630250"/>
                <a:gd name="connsiteX0" fmla="*/ 0 w 1287216"/>
                <a:gd name="connsiteY0" fmla="*/ 0 h 630250"/>
                <a:gd name="connsiteX1" fmla="*/ 1272369 w 1287216"/>
                <a:gd name="connsiteY1" fmla="*/ 0 h 630250"/>
                <a:gd name="connsiteX2" fmla="*/ 1285570 w 1287216"/>
                <a:gd name="connsiteY2" fmla="*/ 509634 h 630250"/>
                <a:gd name="connsiteX3" fmla="*/ 655654 w 1287216"/>
                <a:gd name="connsiteY3" fmla="*/ 630250 h 630250"/>
                <a:gd name="connsiteX4" fmla="*/ 0 w 1287216"/>
                <a:gd name="connsiteY4" fmla="*/ 630238 h 630250"/>
                <a:gd name="connsiteX5" fmla="*/ 0 w 1287216"/>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82099"/>
                <a:gd name="connsiteY0" fmla="*/ 0 h 630250"/>
                <a:gd name="connsiteX1" fmla="*/ 1272369 w 1282099"/>
                <a:gd name="connsiteY1" fmla="*/ 0 h 630250"/>
                <a:gd name="connsiteX2" fmla="*/ 1276045 w 1282099"/>
                <a:gd name="connsiteY2" fmla="*/ 511598 h 630250"/>
                <a:gd name="connsiteX3" fmla="*/ 655654 w 1282099"/>
                <a:gd name="connsiteY3" fmla="*/ 630250 h 630250"/>
                <a:gd name="connsiteX4" fmla="*/ 0 w 1282099"/>
                <a:gd name="connsiteY4" fmla="*/ 630238 h 630250"/>
                <a:gd name="connsiteX5" fmla="*/ 0 w 1282099"/>
                <a:gd name="connsiteY5" fmla="*/ 0 h 630250"/>
                <a:gd name="connsiteX0" fmla="*/ 0 w 1295396"/>
                <a:gd name="connsiteY0" fmla="*/ 0 h 630250"/>
                <a:gd name="connsiteX1" fmla="*/ 1272369 w 1295396"/>
                <a:gd name="connsiteY1" fmla="*/ 0 h 630250"/>
                <a:gd name="connsiteX2" fmla="*/ 1289693 w 1295396"/>
                <a:gd name="connsiteY2" fmla="*/ 511598 h 630250"/>
                <a:gd name="connsiteX3" fmla="*/ 655654 w 1295396"/>
                <a:gd name="connsiteY3" fmla="*/ 630250 h 630250"/>
                <a:gd name="connsiteX4" fmla="*/ 0 w 1295396"/>
                <a:gd name="connsiteY4" fmla="*/ 630238 h 630250"/>
                <a:gd name="connsiteX5" fmla="*/ 0 w 1295396"/>
                <a:gd name="connsiteY5" fmla="*/ 0 h 630250"/>
                <a:gd name="connsiteX0" fmla="*/ 0 w 1288743"/>
                <a:gd name="connsiteY0" fmla="*/ 0 h 630250"/>
                <a:gd name="connsiteX1" fmla="*/ 1272369 w 1288743"/>
                <a:gd name="connsiteY1" fmla="*/ 0 h 630250"/>
                <a:gd name="connsiteX2" fmla="*/ 1282869 w 1288743"/>
                <a:gd name="connsiteY2" fmla="*/ 513005 h 630250"/>
                <a:gd name="connsiteX3" fmla="*/ 655654 w 1288743"/>
                <a:gd name="connsiteY3" fmla="*/ 630250 h 630250"/>
                <a:gd name="connsiteX4" fmla="*/ 0 w 1288743"/>
                <a:gd name="connsiteY4" fmla="*/ 630238 h 630250"/>
                <a:gd name="connsiteX5" fmla="*/ 0 w 1288743"/>
                <a:gd name="connsiteY5" fmla="*/ 0 h 630250"/>
                <a:gd name="connsiteX0" fmla="*/ 0 w 1288743"/>
                <a:gd name="connsiteY0" fmla="*/ 0 h 630250"/>
                <a:gd name="connsiteX1" fmla="*/ 1272369 w 1288743"/>
                <a:gd name="connsiteY1" fmla="*/ 0 h 630250"/>
                <a:gd name="connsiteX2" fmla="*/ 1282869 w 1288743"/>
                <a:gd name="connsiteY2" fmla="*/ 515820 h 630250"/>
                <a:gd name="connsiteX3" fmla="*/ 655654 w 1288743"/>
                <a:gd name="connsiteY3" fmla="*/ 630250 h 630250"/>
                <a:gd name="connsiteX4" fmla="*/ 0 w 1288743"/>
                <a:gd name="connsiteY4" fmla="*/ 630238 h 630250"/>
                <a:gd name="connsiteX5" fmla="*/ 0 w 1288743"/>
                <a:gd name="connsiteY5" fmla="*/ 0 h 630250"/>
                <a:gd name="connsiteX0" fmla="*/ 0 w 1282099"/>
                <a:gd name="connsiteY0" fmla="*/ 0 h 630250"/>
                <a:gd name="connsiteX1" fmla="*/ 1272369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72369"/>
                <a:gd name="connsiteY0" fmla="*/ 0 h 630250"/>
                <a:gd name="connsiteX1" fmla="*/ 1272369 w 1272369"/>
                <a:gd name="connsiteY1" fmla="*/ 0 h 630250"/>
                <a:gd name="connsiteX2" fmla="*/ 1262398 w 1272369"/>
                <a:gd name="connsiteY2" fmla="*/ 517227 h 630250"/>
                <a:gd name="connsiteX3" fmla="*/ 655654 w 1272369"/>
                <a:gd name="connsiteY3" fmla="*/ 630250 h 630250"/>
                <a:gd name="connsiteX4" fmla="*/ 0 w 1272369"/>
                <a:gd name="connsiteY4" fmla="*/ 630238 h 630250"/>
                <a:gd name="connsiteX5" fmla="*/ 0 w 1272369"/>
                <a:gd name="connsiteY5" fmla="*/ 0 h 630250"/>
                <a:gd name="connsiteX0" fmla="*/ 0 w 1282099"/>
                <a:gd name="connsiteY0" fmla="*/ 0 h 630250"/>
                <a:gd name="connsiteX1" fmla="*/ 1272369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99665"/>
                <a:gd name="connsiteY0" fmla="*/ 0 h 630250"/>
                <a:gd name="connsiteX1" fmla="*/ 1299665 w 1299665"/>
                <a:gd name="connsiteY1" fmla="*/ 0 h 630250"/>
                <a:gd name="connsiteX2" fmla="*/ 1276045 w 1299665"/>
                <a:gd name="connsiteY2" fmla="*/ 517227 h 630250"/>
                <a:gd name="connsiteX3" fmla="*/ 655654 w 1299665"/>
                <a:gd name="connsiteY3" fmla="*/ 630250 h 630250"/>
                <a:gd name="connsiteX4" fmla="*/ 0 w 1299665"/>
                <a:gd name="connsiteY4" fmla="*/ 630238 h 630250"/>
                <a:gd name="connsiteX5" fmla="*/ 0 w 1299665"/>
                <a:gd name="connsiteY5" fmla="*/ 0 h 630250"/>
                <a:gd name="connsiteX0" fmla="*/ 0 w 1282099"/>
                <a:gd name="connsiteY0" fmla="*/ 0 h 630250"/>
                <a:gd name="connsiteX1" fmla="*/ 1279193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80445"/>
                <a:gd name="connsiteY0" fmla="*/ 0 h 630250"/>
                <a:gd name="connsiteX1" fmla="*/ 1279193 w 1280445"/>
                <a:gd name="connsiteY1" fmla="*/ 0 h 630250"/>
                <a:gd name="connsiteX2" fmla="*/ 1276045 w 1280445"/>
                <a:gd name="connsiteY2" fmla="*/ 517227 h 630250"/>
                <a:gd name="connsiteX3" fmla="*/ 655654 w 1280445"/>
                <a:gd name="connsiteY3" fmla="*/ 630250 h 630250"/>
                <a:gd name="connsiteX4" fmla="*/ 0 w 1280445"/>
                <a:gd name="connsiteY4" fmla="*/ 630238 h 630250"/>
                <a:gd name="connsiteX5" fmla="*/ 0 w 1280445"/>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4"/>
                <a:gd name="connsiteX1" fmla="*/ 1279193 w 1285466"/>
                <a:gd name="connsiteY1" fmla="*/ 0 h 630254"/>
                <a:gd name="connsiteX2" fmla="*/ 1282869 w 1285466"/>
                <a:gd name="connsiteY2" fmla="*/ 515820 h 630254"/>
                <a:gd name="connsiteX3" fmla="*/ 655654 w 1285466"/>
                <a:gd name="connsiteY3" fmla="*/ 630250 h 630254"/>
                <a:gd name="connsiteX4" fmla="*/ 0 w 1285466"/>
                <a:gd name="connsiteY4" fmla="*/ 630238 h 630254"/>
                <a:gd name="connsiteX5" fmla="*/ 0 w 1285466"/>
                <a:gd name="connsiteY5" fmla="*/ 0 h 630254"/>
                <a:gd name="connsiteX0" fmla="*/ 0 w 1285466"/>
                <a:gd name="connsiteY0" fmla="*/ 0 h 630254"/>
                <a:gd name="connsiteX1" fmla="*/ 1279193 w 1285466"/>
                <a:gd name="connsiteY1" fmla="*/ 0 h 630254"/>
                <a:gd name="connsiteX2" fmla="*/ 1282869 w 1285466"/>
                <a:gd name="connsiteY2" fmla="*/ 515820 h 630254"/>
                <a:gd name="connsiteX3" fmla="*/ 655654 w 1285466"/>
                <a:gd name="connsiteY3" fmla="*/ 630250 h 630254"/>
                <a:gd name="connsiteX4" fmla="*/ 0 w 1285466"/>
                <a:gd name="connsiteY4" fmla="*/ 630238 h 630254"/>
                <a:gd name="connsiteX5" fmla="*/ 0 w 1285466"/>
                <a:gd name="connsiteY5" fmla="*/ 0 h 630254"/>
                <a:gd name="connsiteX0" fmla="*/ 0 w 1286152"/>
                <a:gd name="connsiteY0" fmla="*/ 0 h 630253"/>
                <a:gd name="connsiteX1" fmla="*/ 1279193 w 1286152"/>
                <a:gd name="connsiteY1" fmla="*/ 0 h 630253"/>
                <a:gd name="connsiteX2" fmla="*/ 1282869 w 1286152"/>
                <a:gd name="connsiteY2" fmla="*/ 515820 h 630253"/>
                <a:gd name="connsiteX3" fmla="*/ 655654 w 1286152"/>
                <a:gd name="connsiteY3" fmla="*/ 630250 h 630253"/>
                <a:gd name="connsiteX4" fmla="*/ 0 w 1286152"/>
                <a:gd name="connsiteY4" fmla="*/ 630238 h 630253"/>
                <a:gd name="connsiteX5" fmla="*/ 0 w 1286152"/>
                <a:gd name="connsiteY5" fmla="*/ 0 h 630253"/>
                <a:gd name="connsiteX0" fmla="*/ 0 w 1286152"/>
                <a:gd name="connsiteY0" fmla="*/ 0 h 630256"/>
                <a:gd name="connsiteX1" fmla="*/ 1279193 w 1286152"/>
                <a:gd name="connsiteY1" fmla="*/ 0 h 630256"/>
                <a:gd name="connsiteX2" fmla="*/ 1282869 w 1286152"/>
                <a:gd name="connsiteY2" fmla="*/ 528486 h 630256"/>
                <a:gd name="connsiteX3" fmla="*/ 655654 w 1286152"/>
                <a:gd name="connsiteY3" fmla="*/ 630250 h 630256"/>
                <a:gd name="connsiteX4" fmla="*/ 0 w 1286152"/>
                <a:gd name="connsiteY4" fmla="*/ 630238 h 630256"/>
                <a:gd name="connsiteX5" fmla="*/ 0 w 1286152"/>
                <a:gd name="connsiteY5" fmla="*/ 0 h 630256"/>
                <a:gd name="connsiteX0" fmla="*/ 0 w 1285466"/>
                <a:gd name="connsiteY0" fmla="*/ 0 h 630252"/>
                <a:gd name="connsiteX1" fmla="*/ 1279193 w 1285466"/>
                <a:gd name="connsiteY1" fmla="*/ 0 h 630252"/>
                <a:gd name="connsiteX2" fmla="*/ 1282869 w 1285466"/>
                <a:gd name="connsiteY2" fmla="*/ 528486 h 630252"/>
                <a:gd name="connsiteX3" fmla="*/ 655654 w 1285466"/>
                <a:gd name="connsiteY3" fmla="*/ 630250 h 630252"/>
                <a:gd name="connsiteX4" fmla="*/ 0 w 1285466"/>
                <a:gd name="connsiteY4" fmla="*/ 630238 h 630252"/>
                <a:gd name="connsiteX5" fmla="*/ 0 w 1285466"/>
                <a:gd name="connsiteY5" fmla="*/ 0 h 630252"/>
                <a:gd name="connsiteX0" fmla="*/ 0 w 1285466"/>
                <a:gd name="connsiteY0" fmla="*/ 0 h 630252"/>
                <a:gd name="connsiteX1" fmla="*/ 1279193 w 1285466"/>
                <a:gd name="connsiteY1" fmla="*/ 0 h 630252"/>
                <a:gd name="connsiteX2" fmla="*/ 1282869 w 1285466"/>
                <a:gd name="connsiteY2" fmla="*/ 528486 h 630252"/>
                <a:gd name="connsiteX3" fmla="*/ 655654 w 1285466"/>
                <a:gd name="connsiteY3" fmla="*/ 630250 h 630252"/>
                <a:gd name="connsiteX4" fmla="*/ 0 w 1285466"/>
                <a:gd name="connsiteY4" fmla="*/ 630238 h 630252"/>
                <a:gd name="connsiteX5" fmla="*/ 0 w 1285466"/>
                <a:gd name="connsiteY5" fmla="*/ 0 h 630252"/>
                <a:gd name="connsiteX0" fmla="*/ 0 w 1285466"/>
                <a:gd name="connsiteY0" fmla="*/ 0 h 630251"/>
                <a:gd name="connsiteX1" fmla="*/ 1279193 w 1285466"/>
                <a:gd name="connsiteY1" fmla="*/ 0 h 630251"/>
                <a:gd name="connsiteX2" fmla="*/ 1282869 w 1285466"/>
                <a:gd name="connsiteY2" fmla="*/ 528486 h 630251"/>
                <a:gd name="connsiteX3" fmla="*/ 655654 w 1285466"/>
                <a:gd name="connsiteY3" fmla="*/ 630250 h 630251"/>
                <a:gd name="connsiteX4" fmla="*/ 0 w 1285466"/>
                <a:gd name="connsiteY4" fmla="*/ 630238 h 630251"/>
                <a:gd name="connsiteX5" fmla="*/ 0 w 1285466"/>
                <a:gd name="connsiteY5" fmla="*/ 0 h 630251"/>
                <a:gd name="connsiteX0" fmla="*/ 0 w 1292838"/>
                <a:gd name="connsiteY0" fmla="*/ 0 h 630251"/>
                <a:gd name="connsiteX1" fmla="*/ 1279193 w 1292838"/>
                <a:gd name="connsiteY1" fmla="*/ 0 h 630251"/>
                <a:gd name="connsiteX2" fmla="*/ 1291107 w 1292838"/>
                <a:gd name="connsiteY2" fmla="*/ 496205 h 630251"/>
                <a:gd name="connsiteX3" fmla="*/ 655654 w 1292838"/>
                <a:gd name="connsiteY3" fmla="*/ 630250 h 630251"/>
                <a:gd name="connsiteX4" fmla="*/ 0 w 1292838"/>
                <a:gd name="connsiteY4" fmla="*/ 630238 h 630251"/>
                <a:gd name="connsiteX5" fmla="*/ 0 w 1292838"/>
                <a:gd name="connsiteY5" fmla="*/ 0 h 630251"/>
                <a:gd name="connsiteX0" fmla="*/ 0 w 1291107"/>
                <a:gd name="connsiteY0" fmla="*/ 0 h 630251"/>
                <a:gd name="connsiteX1" fmla="*/ 1279193 w 1291107"/>
                <a:gd name="connsiteY1" fmla="*/ 0 h 630251"/>
                <a:gd name="connsiteX2" fmla="*/ 1291107 w 1291107"/>
                <a:gd name="connsiteY2" fmla="*/ 496205 h 630251"/>
                <a:gd name="connsiteX3" fmla="*/ 655654 w 1291107"/>
                <a:gd name="connsiteY3" fmla="*/ 630250 h 630251"/>
                <a:gd name="connsiteX4" fmla="*/ 0 w 1291107"/>
                <a:gd name="connsiteY4" fmla="*/ 630238 h 630251"/>
                <a:gd name="connsiteX5" fmla="*/ 0 w 1291107"/>
                <a:gd name="connsiteY5" fmla="*/ 0 h 630251"/>
                <a:gd name="connsiteX0" fmla="*/ 0 w 1286988"/>
                <a:gd name="connsiteY0" fmla="*/ 0 h 630251"/>
                <a:gd name="connsiteX1" fmla="*/ 1279193 w 1286988"/>
                <a:gd name="connsiteY1" fmla="*/ 0 h 630251"/>
                <a:gd name="connsiteX2" fmla="*/ 1286988 w 1286988"/>
                <a:gd name="connsiteY2" fmla="*/ 500452 h 630251"/>
                <a:gd name="connsiteX3" fmla="*/ 655654 w 1286988"/>
                <a:gd name="connsiteY3" fmla="*/ 630250 h 630251"/>
                <a:gd name="connsiteX4" fmla="*/ 0 w 1286988"/>
                <a:gd name="connsiteY4" fmla="*/ 630238 h 630251"/>
                <a:gd name="connsiteX5" fmla="*/ 0 w 1286988"/>
                <a:gd name="connsiteY5" fmla="*/ 0 h 630251"/>
                <a:gd name="connsiteX0" fmla="*/ 0 w 1295226"/>
                <a:gd name="connsiteY0" fmla="*/ 0 h 630251"/>
                <a:gd name="connsiteX1" fmla="*/ 1279193 w 1295226"/>
                <a:gd name="connsiteY1" fmla="*/ 0 h 630251"/>
                <a:gd name="connsiteX2" fmla="*/ 1295226 w 1295226"/>
                <a:gd name="connsiteY2" fmla="*/ 500452 h 630251"/>
                <a:gd name="connsiteX3" fmla="*/ 655654 w 1295226"/>
                <a:gd name="connsiteY3" fmla="*/ 630250 h 630251"/>
                <a:gd name="connsiteX4" fmla="*/ 0 w 1295226"/>
                <a:gd name="connsiteY4" fmla="*/ 630238 h 630251"/>
                <a:gd name="connsiteX5" fmla="*/ 0 w 1295226"/>
                <a:gd name="connsiteY5" fmla="*/ 0 h 630251"/>
                <a:gd name="connsiteX0" fmla="*/ 0 w 1286988"/>
                <a:gd name="connsiteY0" fmla="*/ 0 h 630251"/>
                <a:gd name="connsiteX1" fmla="*/ 1279193 w 1286988"/>
                <a:gd name="connsiteY1" fmla="*/ 0 h 630251"/>
                <a:gd name="connsiteX2" fmla="*/ 1286988 w 1286988"/>
                <a:gd name="connsiteY2" fmla="*/ 499602 h 630251"/>
                <a:gd name="connsiteX3" fmla="*/ 655654 w 1286988"/>
                <a:gd name="connsiteY3" fmla="*/ 630250 h 630251"/>
                <a:gd name="connsiteX4" fmla="*/ 0 w 1286988"/>
                <a:gd name="connsiteY4" fmla="*/ 630238 h 630251"/>
                <a:gd name="connsiteX5" fmla="*/ 0 w 1286988"/>
                <a:gd name="connsiteY5" fmla="*/ 0 h 630251"/>
                <a:gd name="connsiteX0" fmla="*/ 0 w 1291107"/>
                <a:gd name="connsiteY0" fmla="*/ 0 h 630251"/>
                <a:gd name="connsiteX1" fmla="*/ 1279193 w 1291107"/>
                <a:gd name="connsiteY1" fmla="*/ 0 h 630251"/>
                <a:gd name="connsiteX2" fmla="*/ 1291107 w 1291107"/>
                <a:gd name="connsiteY2" fmla="*/ 498753 h 630251"/>
                <a:gd name="connsiteX3" fmla="*/ 655654 w 1291107"/>
                <a:gd name="connsiteY3" fmla="*/ 630250 h 630251"/>
                <a:gd name="connsiteX4" fmla="*/ 0 w 1291107"/>
                <a:gd name="connsiteY4" fmla="*/ 630238 h 630251"/>
                <a:gd name="connsiteX5" fmla="*/ 0 w 1291107"/>
                <a:gd name="connsiteY5" fmla="*/ 0 h 630251"/>
                <a:gd name="connsiteX0" fmla="*/ 0 w 1303464"/>
                <a:gd name="connsiteY0" fmla="*/ 0 h 630251"/>
                <a:gd name="connsiteX1" fmla="*/ 1279193 w 1303464"/>
                <a:gd name="connsiteY1" fmla="*/ 0 h 630251"/>
                <a:gd name="connsiteX2" fmla="*/ 1303464 w 1303464"/>
                <a:gd name="connsiteY2" fmla="*/ 500452 h 630251"/>
                <a:gd name="connsiteX3" fmla="*/ 655654 w 1303464"/>
                <a:gd name="connsiteY3" fmla="*/ 630250 h 630251"/>
                <a:gd name="connsiteX4" fmla="*/ 0 w 1303464"/>
                <a:gd name="connsiteY4" fmla="*/ 630238 h 630251"/>
                <a:gd name="connsiteX5" fmla="*/ 0 w 1303464"/>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2869" h="630251">
                  <a:moveTo>
                    <a:pt x="0" y="0"/>
                  </a:moveTo>
                  <a:lnTo>
                    <a:pt x="1279193" y="0"/>
                  </a:lnTo>
                  <a:cubicBezTo>
                    <a:pt x="1279142" y="136342"/>
                    <a:pt x="1278048" y="380809"/>
                    <a:pt x="1282869" y="500452"/>
                  </a:cubicBezTo>
                  <a:cubicBezTo>
                    <a:pt x="1282441" y="569436"/>
                    <a:pt x="1247290" y="630560"/>
                    <a:pt x="655654" y="630250"/>
                  </a:cubicBezTo>
                  <a:lnTo>
                    <a:pt x="0" y="630238"/>
                  </a:lnTo>
                  <a:lnTo>
                    <a:pt x="0" y="0"/>
                  </a:lnTo>
                  <a:close/>
                </a:path>
              </a:pathLst>
            </a:custGeom>
            <a:solidFill>
              <a:srgbClr val="E6F0EC"/>
            </a:solidFill>
            <a:ln>
              <a:noFill/>
            </a:ln>
          </p:spPr>
          <p:txBody>
            <a:bodyPr wrap="square" lIns="72000" tIns="756000" rIns="72000" rtlCol="0">
              <a:noAutofit/>
            </a:bodyPr>
            <a:lstStyle/>
            <a:p>
              <a:pPr>
                <a:lnSpc>
                  <a:spcPts val="1200"/>
                </a:lnSpc>
                <a:spcAft>
                  <a:spcPts val="1200"/>
                </a:spcAft>
              </a:pPr>
              <a:r>
                <a:rPr lang="en-GB" sz="1000" b="1" dirty="0" smtClean="0">
                  <a:solidFill>
                    <a:srgbClr val="006941"/>
                  </a:solidFill>
                </a:rPr>
                <a:t>ECDL </a:t>
              </a:r>
            </a:p>
            <a:p>
              <a:pPr>
                <a:lnSpc>
                  <a:spcPts val="1200"/>
                </a:lnSpc>
                <a:spcAft>
                  <a:spcPts val="1200"/>
                </a:spcAft>
              </a:pPr>
              <a:r>
                <a:rPr lang="en-GB" sz="1000" b="1" dirty="0" smtClean="0">
                  <a:solidFill>
                    <a:srgbClr val="006941"/>
                  </a:solidFill>
                </a:rPr>
                <a:t>Digital skills </a:t>
              </a:r>
            </a:p>
            <a:p>
              <a:pPr>
                <a:lnSpc>
                  <a:spcPts val="1200"/>
                </a:lnSpc>
                <a:spcAft>
                  <a:spcPts val="1200"/>
                </a:spcAft>
              </a:pPr>
              <a:r>
                <a:rPr lang="en-GB" sz="1000" b="1" dirty="0" smtClean="0">
                  <a:solidFill>
                    <a:srgbClr val="006941"/>
                  </a:solidFill>
                </a:rPr>
                <a:t>ITQs </a:t>
              </a:r>
            </a:p>
            <a:p>
              <a:pPr>
                <a:lnSpc>
                  <a:spcPts val="1200"/>
                </a:lnSpc>
                <a:spcAft>
                  <a:spcPts val="1200"/>
                </a:spcAft>
              </a:pPr>
              <a:r>
                <a:rPr lang="en-GB" sz="1000" b="1" dirty="0" smtClean="0">
                  <a:solidFill>
                    <a:srgbClr val="006941"/>
                  </a:solidFill>
                </a:rPr>
                <a:t>Computer and online basics </a:t>
              </a:r>
            </a:p>
            <a:p>
              <a:pPr>
                <a:lnSpc>
                  <a:spcPts val="1200"/>
                </a:lnSpc>
                <a:spcAft>
                  <a:spcPts val="1200"/>
                </a:spcAft>
              </a:pPr>
              <a:r>
                <a:rPr lang="en-GB" sz="1000" b="1" dirty="0" smtClean="0">
                  <a:solidFill>
                    <a:srgbClr val="006941"/>
                  </a:solidFill>
                </a:rPr>
                <a:t>e-safety </a:t>
              </a:r>
            </a:p>
            <a:p>
              <a:pPr>
                <a:lnSpc>
                  <a:spcPts val="1200"/>
                </a:lnSpc>
                <a:spcAft>
                  <a:spcPts val="1200"/>
                </a:spcAft>
              </a:pPr>
              <a:r>
                <a:rPr lang="en-GB" sz="1000" b="1" dirty="0" smtClean="0">
                  <a:solidFill>
                    <a:srgbClr val="006941"/>
                  </a:solidFill>
                </a:rPr>
                <a:t>HEQ &amp; IMIS </a:t>
              </a:r>
            </a:p>
            <a:p>
              <a:pPr>
                <a:lnSpc>
                  <a:spcPts val="1200"/>
                </a:lnSpc>
                <a:spcAft>
                  <a:spcPts val="1200"/>
                </a:spcAft>
              </a:pPr>
              <a:r>
                <a:rPr lang="en-GB" sz="1000" b="1" dirty="0" smtClean="0">
                  <a:solidFill>
                    <a:srgbClr val="006941"/>
                  </a:solidFill>
                </a:rPr>
                <a:t>Apprenticeships</a:t>
              </a:r>
              <a:endParaRPr lang="en-GB" sz="1000" b="1" dirty="0">
                <a:solidFill>
                  <a:srgbClr val="006941"/>
                </a:solidFill>
              </a:endParaRPr>
            </a:p>
          </p:txBody>
        </p:sp>
        <p:cxnSp>
          <p:nvCxnSpPr>
            <p:cNvPr id="18" name="Straight Connector 17"/>
            <p:cNvCxnSpPr/>
            <p:nvPr userDrawn="1"/>
          </p:nvCxnSpPr>
          <p:spPr>
            <a:xfrm>
              <a:off x="3240104" y="1562400"/>
              <a:ext cx="2268000" cy="0"/>
            </a:xfrm>
            <a:prstGeom prst="line">
              <a:avLst/>
            </a:prstGeom>
            <a:ln w="82550">
              <a:solidFill>
                <a:srgbClr val="156570"/>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userDrawn="1"/>
          </p:nvSpPr>
          <p:spPr>
            <a:xfrm>
              <a:off x="5308432" y="1319879"/>
              <a:ext cx="1272994" cy="630250"/>
            </a:xfrm>
            <a:custGeom>
              <a:avLst/>
              <a:gdLst>
                <a:gd name="connsiteX0" fmla="*/ 0 w 1272369"/>
                <a:gd name="connsiteY0" fmla="*/ 0 h 630238"/>
                <a:gd name="connsiteX1" fmla="*/ 1272369 w 1272369"/>
                <a:gd name="connsiteY1" fmla="*/ 0 h 630238"/>
                <a:gd name="connsiteX2" fmla="*/ 1272369 w 1272369"/>
                <a:gd name="connsiteY2" fmla="*/ 630238 h 630238"/>
                <a:gd name="connsiteX3" fmla="*/ 0 w 1272369"/>
                <a:gd name="connsiteY3" fmla="*/ 630238 h 630238"/>
                <a:gd name="connsiteX4" fmla="*/ 0 w 1272369"/>
                <a:gd name="connsiteY4" fmla="*/ 0 h 630238"/>
                <a:gd name="connsiteX0" fmla="*/ 0 w 1272369"/>
                <a:gd name="connsiteY0" fmla="*/ 0 h 630250"/>
                <a:gd name="connsiteX1" fmla="*/ 1272369 w 1272369"/>
                <a:gd name="connsiteY1" fmla="*/ 0 h 630250"/>
                <a:gd name="connsiteX2" fmla="*/ 1272369 w 1272369"/>
                <a:gd name="connsiteY2" fmla="*/ 630238 h 630250"/>
                <a:gd name="connsiteX3" fmla="*/ 710984 w 1272369"/>
                <a:gd name="connsiteY3" fmla="*/ 630250 h 630250"/>
                <a:gd name="connsiteX4" fmla="*/ 0 w 1272369"/>
                <a:gd name="connsiteY4" fmla="*/ 630238 h 630250"/>
                <a:gd name="connsiteX5" fmla="*/ 0 w 1272369"/>
                <a:gd name="connsiteY5" fmla="*/ 0 h 630250"/>
                <a:gd name="connsiteX0" fmla="*/ 0 w 1272369"/>
                <a:gd name="connsiteY0" fmla="*/ 0 h 630250"/>
                <a:gd name="connsiteX1" fmla="*/ 1272369 w 1272369"/>
                <a:gd name="connsiteY1" fmla="*/ 0 h 630250"/>
                <a:gd name="connsiteX2" fmla="*/ 710984 w 1272369"/>
                <a:gd name="connsiteY2" fmla="*/ 630250 h 630250"/>
                <a:gd name="connsiteX3" fmla="*/ 0 w 1272369"/>
                <a:gd name="connsiteY3" fmla="*/ 630238 h 630250"/>
                <a:gd name="connsiteX4" fmla="*/ 0 w 1272369"/>
                <a:gd name="connsiteY4" fmla="*/ 0 h 630250"/>
                <a:gd name="connsiteX0" fmla="*/ 0 w 1272393"/>
                <a:gd name="connsiteY0" fmla="*/ 0 h 630250"/>
                <a:gd name="connsiteX1" fmla="*/ 1272369 w 1272393"/>
                <a:gd name="connsiteY1" fmla="*/ 0 h 630250"/>
                <a:gd name="connsiteX2" fmla="*/ 710984 w 1272393"/>
                <a:gd name="connsiteY2" fmla="*/ 630250 h 630250"/>
                <a:gd name="connsiteX3" fmla="*/ 0 w 1272393"/>
                <a:gd name="connsiteY3" fmla="*/ 630238 h 630250"/>
                <a:gd name="connsiteX4" fmla="*/ 0 w 1272393"/>
                <a:gd name="connsiteY4" fmla="*/ 0 h 630250"/>
                <a:gd name="connsiteX0" fmla="*/ 0 w 1272424"/>
                <a:gd name="connsiteY0" fmla="*/ 0 h 630250"/>
                <a:gd name="connsiteX1" fmla="*/ 1272369 w 1272424"/>
                <a:gd name="connsiteY1" fmla="*/ 0 h 630250"/>
                <a:gd name="connsiteX2" fmla="*/ 710984 w 1272424"/>
                <a:gd name="connsiteY2" fmla="*/ 630250 h 630250"/>
                <a:gd name="connsiteX3" fmla="*/ 0 w 1272424"/>
                <a:gd name="connsiteY3" fmla="*/ 630238 h 630250"/>
                <a:gd name="connsiteX4" fmla="*/ 0 w 1272424"/>
                <a:gd name="connsiteY4" fmla="*/ 0 h 630250"/>
                <a:gd name="connsiteX0" fmla="*/ 0 w 1272968"/>
                <a:gd name="connsiteY0" fmla="*/ 0 h 630250"/>
                <a:gd name="connsiteX1" fmla="*/ 1272369 w 1272968"/>
                <a:gd name="connsiteY1" fmla="*/ 0 h 630250"/>
                <a:gd name="connsiteX2" fmla="*/ 710984 w 1272968"/>
                <a:gd name="connsiteY2" fmla="*/ 630250 h 630250"/>
                <a:gd name="connsiteX3" fmla="*/ 0 w 1272968"/>
                <a:gd name="connsiteY3" fmla="*/ 630238 h 630250"/>
                <a:gd name="connsiteX4" fmla="*/ 0 w 1272968"/>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817"/>
                <a:gd name="connsiteY0" fmla="*/ 0 h 630250"/>
                <a:gd name="connsiteX1" fmla="*/ 1272369 w 1272817"/>
                <a:gd name="connsiteY1" fmla="*/ 0 h 630250"/>
                <a:gd name="connsiteX2" fmla="*/ 655654 w 1272817"/>
                <a:gd name="connsiteY2" fmla="*/ 630250 h 630250"/>
                <a:gd name="connsiteX3" fmla="*/ 0 w 1272817"/>
                <a:gd name="connsiteY3" fmla="*/ 630238 h 630250"/>
                <a:gd name="connsiteX4" fmla="*/ 0 w 1272817"/>
                <a:gd name="connsiteY4" fmla="*/ 0 h 630250"/>
                <a:gd name="connsiteX0" fmla="*/ 0 w 1272994"/>
                <a:gd name="connsiteY0" fmla="*/ 0 h 630250"/>
                <a:gd name="connsiteX1" fmla="*/ 1272369 w 1272994"/>
                <a:gd name="connsiteY1" fmla="*/ 0 h 630250"/>
                <a:gd name="connsiteX2" fmla="*/ 655654 w 1272994"/>
                <a:gd name="connsiteY2" fmla="*/ 630250 h 630250"/>
                <a:gd name="connsiteX3" fmla="*/ 0 w 1272994"/>
                <a:gd name="connsiteY3" fmla="*/ 630238 h 630250"/>
                <a:gd name="connsiteX4" fmla="*/ 0 w 1272994"/>
                <a:gd name="connsiteY4" fmla="*/ 0 h 630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2994" h="630250">
                  <a:moveTo>
                    <a:pt x="0" y="0"/>
                  </a:moveTo>
                  <a:lnTo>
                    <a:pt x="1272369" y="0"/>
                  </a:lnTo>
                  <a:cubicBezTo>
                    <a:pt x="1284589" y="474435"/>
                    <a:pt x="1119266" y="610917"/>
                    <a:pt x="655654" y="630250"/>
                  </a:cubicBezTo>
                  <a:lnTo>
                    <a:pt x="0" y="630238"/>
                  </a:lnTo>
                  <a:lnTo>
                    <a:pt x="0" y="0"/>
                  </a:lnTo>
                  <a:close/>
                </a:path>
              </a:pathLst>
            </a:custGeom>
            <a:solidFill>
              <a:schemeClr val="accent3"/>
            </a:solidFill>
            <a:ln>
              <a:noFill/>
            </a:ln>
          </p:spPr>
          <p:txBody>
            <a:bodyPr wrap="square" lIns="72000" tIns="72000" rIns="72000" rtlCol="0">
              <a:noAutofit/>
            </a:bodyPr>
            <a:lstStyle/>
            <a:p>
              <a:r>
                <a:rPr lang="en-GB" sz="1200" b="1" dirty="0" smtClean="0">
                  <a:solidFill>
                    <a:prstClr val="white"/>
                  </a:solidFill>
                </a:rPr>
                <a:t>Organisational maturity </a:t>
              </a:r>
            </a:p>
          </p:txBody>
        </p:sp>
        <p:sp>
          <p:nvSpPr>
            <p:cNvPr id="15" name="TextBox 14"/>
            <p:cNvSpPr txBox="1"/>
            <p:nvPr userDrawn="1"/>
          </p:nvSpPr>
          <p:spPr>
            <a:xfrm>
              <a:off x="3849049" y="1319879"/>
              <a:ext cx="1272994" cy="630250"/>
            </a:xfrm>
            <a:custGeom>
              <a:avLst/>
              <a:gdLst>
                <a:gd name="connsiteX0" fmla="*/ 0 w 1272369"/>
                <a:gd name="connsiteY0" fmla="*/ 0 h 630238"/>
                <a:gd name="connsiteX1" fmla="*/ 1272369 w 1272369"/>
                <a:gd name="connsiteY1" fmla="*/ 0 h 630238"/>
                <a:gd name="connsiteX2" fmla="*/ 1272369 w 1272369"/>
                <a:gd name="connsiteY2" fmla="*/ 630238 h 630238"/>
                <a:gd name="connsiteX3" fmla="*/ 0 w 1272369"/>
                <a:gd name="connsiteY3" fmla="*/ 630238 h 630238"/>
                <a:gd name="connsiteX4" fmla="*/ 0 w 1272369"/>
                <a:gd name="connsiteY4" fmla="*/ 0 h 630238"/>
                <a:gd name="connsiteX0" fmla="*/ 0 w 1272369"/>
                <a:gd name="connsiteY0" fmla="*/ 0 h 630250"/>
                <a:gd name="connsiteX1" fmla="*/ 1272369 w 1272369"/>
                <a:gd name="connsiteY1" fmla="*/ 0 h 630250"/>
                <a:gd name="connsiteX2" fmla="*/ 1272369 w 1272369"/>
                <a:gd name="connsiteY2" fmla="*/ 630238 h 630250"/>
                <a:gd name="connsiteX3" fmla="*/ 710984 w 1272369"/>
                <a:gd name="connsiteY3" fmla="*/ 630250 h 630250"/>
                <a:gd name="connsiteX4" fmla="*/ 0 w 1272369"/>
                <a:gd name="connsiteY4" fmla="*/ 630238 h 630250"/>
                <a:gd name="connsiteX5" fmla="*/ 0 w 1272369"/>
                <a:gd name="connsiteY5" fmla="*/ 0 h 630250"/>
                <a:gd name="connsiteX0" fmla="*/ 0 w 1272369"/>
                <a:gd name="connsiteY0" fmla="*/ 0 h 630250"/>
                <a:gd name="connsiteX1" fmla="*/ 1272369 w 1272369"/>
                <a:gd name="connsiteY1" fmla="*/ 0 h 630250"/>
                <a:gd name="connsiteX2" fmla="*/ 710984 w 1272369"/>
                <a:gd name="connsiteY2" fmla="*/ 630250 h 630250"/>
                <a:gd name="connsiteX3" fmla="*/ 0 w 1272369"/>
                <a:gd name="connsiteY3" fmla="*/ 630238 h 630250"/>
                <a:gd name="connsiteX4" fmla="*/ 0 w 1272369"/>
                <a:gd name="connsiteY4" fmla="*/ 0 h 630250"/>
                <a:gd name="connsiteX0" fmla="*/ 0 w 1272393"/>
                <a:gd name="connsiteY0" fmla="*/ 0 h 630250"/>
                <a:gd name="connsiteX1" fmla="*/ 1272369 w 1272393"/>
                <a:gd name="connsiteY1" fmla="*/ 0 h 630250"/>
                <a:gd name="connsiteX2" fmla="*/ 710984 w 1272393"/>
                <a:gd name="connsiteY2" fmla="*/ 630250 h 630250"/>
                <a:gd name="connsiteX3" fmla="*/ 0 w 1272393"/>
                <a:gd name="connsiteY3" fmla="*/ 630238 h 630250"/>
                <a:gd name="connsiteX4" fmla="*/ 0 w 1272393"/>
                <a:gd name="connsiteY4" fmla="*/ 0 h 630250"/>
                <a:gd name="connsiteX0" fmla="*/ 0 w 1272424"/>
                <a:gd name="connsiteY0" fmla="*/ 0 h 630250"/>
                <a:gd name="connsiteX1" fmla="*/ 1272369 w 1272424"/>
                <a:gd name="connsiteY1" fmla="*/ 0 h 630250"/>
                <a:gd name="connsiteX2" fmla="*/ 710984 w 1272424"/>
                <a:gd name="connsiteY2" fmla="*/ 630250 h 630250"/>
                <a:gd name="connsiteX3" fmla="*/ 0 w 1272424"/>
                <a:gd name="connsiteY3" fmla="*/ 630238 h 630250"/>
                <a:gd name="connsiteX4" fmla="*/ 0 w 1272424"/>
                <a:gd name="connsiteY4" fmla="*/ 0 h 630250"/>
                <a:gd name="connsiteX0" fmla="*/ 0 w 1272968"/>
                <a:gd name="connsiteY0" fmla="*/ 0 h 630250"/>
                <a:gd name="connsiteX1" fmla="*/ 1272369 w 1272968"/>
                <a:gd name="connsiteY1" fmla="*/ 0 h 630250"/>
                <a:gd name="connsiteX2" fmla="*/ 710984 w 1272968"/>
                <a:gd name="connsiteY2" fmla="*/ 630250 h 630250"/>
                <a:gd name="connsiteX3" fmla="*/ 0 w 1272968"/>
                <a:gd name="connsiteY3" fmla="*/ 630238 h 630250"/>
                <a:gd name="connsiteX4" fmla="*/ 0 w 1272968"/>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817"/>
                <a:gd name="connsiteY0" fmla="*/ 0 h 630250"/>
                <a:gd name="connsiteX1" fmla="*/ 1272369 w 1272817"/>
                <a:gd name="connsiteY1" fmla="*/ 0 h 630250"/>
                <a:gd name="connsiteX2" fmla="*/ 655654 w 1272817"/>
                <a:gd name="connsiteY2" fmla="*/ 630250 h 630250"/>
                <a:gd name="connsiteX3" fmla="*/ 0 w 1272817"/>
                <a:gd name="connsiteY3" fmla="*/ 630238 h 630250"/>
                <a:gd name="connsiteX4" fmla="*/ 0 w 1272817"/>
                <a:gd name="connsiteY4" fmla="*/ 0 h 630250"/>
                <a:gd name="connsiteX0" fmla="*/ 0 w 1272994"/>
                <a:gd name="connsiteY0" fmla="*/ 0 h 630250"/>
                <a:gd name="connsiteX1" fmla="*/ 1272369 w 1272994"/>
                <a:gd name="connsiteY1" fmla="*/ 0 h 630250"/>
                <a:gd name="connsiteX2" fmla="*/ 655654 w 1272994"/>
                <a:gd name="connsiteY2" fmla="*/ 630250 h 630250"/>
                <a:gd name="connsiteX3" fmla="*/ 0 w 1272994"/>
                <a:gd name="connsiteY3" fmla="*/ 630238 h 630250"/>
                <a:gd name="connsiteX4" fmla="*/ 0 w 1272994"/>
                <a:gd name="connsiteY4" fmla="*/ 0 h 630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2994" h="630250">
                  <a:moveTo>
                    <a:pt x="0" y="0"/>
                  </a:moveTo>
                  <a:lnTo>
                    <a:pt x="1272369" y="0"/>
                  </a:lnTo>
                  <a:cubicBezTo>
                    <a:pt x="1284589" y="474435"/>
                    <a:pt x="1119266" y="610917"/>
                    <a:pt x="655654" y="630250"/>
                  </a:cubicBezTo>
                  <a:lnTo>
                    <a:pt x="0" y="630238"/>
                  </a:lnTo>
                  <a:lnTo>
                    <a:pt x="0" y="0"/>
                  </a:lnTo>
                  <a:close/>
                </a:path>
              </a:pathLst>
            </a:custGeom>
            <a:solidFill>
              <a:schemeClr val="accent2"/>
            </a:solidFill>
            <a:ln>
              <a:noFill/>
            </a:ln>
          </p:spPr>
          <p:txBody>
            <a:bodyPr wrap="square" lIns="72000" tIns="72000" rIns="72000" rtlCol="0">
              <a:noAutofit/>
            </a:bodyPr>
            <a:lstStyle/>
            <a:p>
              <a:r>
                <a:rPr lang="en-GB" sz="1200" b="1" dirty="0" smtClean="0">
                  <a:solidFill>
                    <a:prstClr val="white"/>
                  </a:solidFill>
                </a:rPr>
                <a:t>Professionals </a:t>
              </a:r>
            </a:p>
          </p:txBody>
        </p:sp>
        <p:sp>
          <p:nvSpPr>
            <p:cNvPr id="3" name="TextBox 2"/>
            <p:cNvSpPr txBox="1"/>
            <p:nvPr userDrawn="1"/>
          </p:nvSpPr>
          <p:spPr>
            <a:xfrm>
              <a:off x="2378909" y="1319892"/>
              <a:ext cx="1272994" cy="630250"/>
            </a:xfrm>
            <a:custGeom>
              <a:avLst/>
              <a:gdLst>
                <a:gd name="connsiteX0" fmla="*/ 0 w 1272369"/>
                <a:gd name="connsiteY0" fmla="*/ 0 h 630238"/>
                <a:gd name="connsiteX1" fmla="*/ 1272369 w 1272369"/>
                <a:gd name="connsiteY1" fmla="*/ 0 h 630238"/>
                <a:gd name="connsiteX2" fmla="*/ 1272369 w 1272369"/>
                <a:gd name="connsiteY2" fmla="*/ 630238 h 630238"/>
                <a:gd name="connsiteX3" fmla="*/ 0 w 1272369"/>
                <a:gd name="connsiteY3" fmla="*/ 630238 h 630238"/>
                <a:gd name="connsiteX4" fmla="*/ 0 w 1272369"/>
                <a:gd name="connsiteY4" fmla="*/ 0 h 630238"/>
                <a:gd name="connsiteX0" fmla="*/ 0 w 1272369"/>
                <a:gd name="connsiteY0" fmla="*/ 0 h 630250"/>
                <a:gd name="connsiteX1" fmla="*/ 1272369 w 1272369"/>
                <a:gd name="connsiteY1" fmla="*/ 0 h 630250"/>
                <a:gd name="connsiteX2" fmla="*/ 1272369 w 1272369"/>
                <a:gd name="connsiteY2" fmla="*/ 630238 h 630250"/>
                <a:gd name="connsiteX3" fmla="*/ 710984 w 1272369"/>
                <a:gd name="connsiteY3" fmla="*/ 630250 h 630250"/>
                <a:gd name="connsiteX4" fmla="*/ 0 w 1272369"/>
                <a:gd name="connsiteY4" fmla="*/ 630238 h 630250"/>
                <a:gd name="connsiteX5" fmla="*/ 0 w 1272369"/>
                <a:gd name="connsiteY5" fmla="*/ 0 h 630250"/>
                <a:gd name="connsiteX0" fmla="*/ 0 w 1272369"/>
                <a:gd name="connsiteY0" fmla="*/ 0 h 630250"/>
                <a:gd name="connsiteX1" fmla="*/ 1272369 w 1272369"/>
                <a:gd name="connsiteY1" fmla="*/ 0 h 630250"/>
                <a:gd name="connsiteX2" fmla="*/ 710984 w 1272369"/>
                <a:gd name="connsiteY2" fmla="*/ 630250 h 630250"/>
                <a:gd name="connsiteX3" fmla="*/ 0 w 1272369"/>
                <a:gd name="connsiteY3" fmla="*/ 630238 h 630250"/>
                <a:gd name="connsiteX4" fmla="*/ 0 w 1272369"/>
                <a:gd name="connsiteY4" fmla="*/ 0 h 630250"/>
                <a:gd name="connsiteX0" fmla="*/ 0 w 1272393"/>
                <a:gd name="connsiteY0" fmla="*/ 0 h 630250"/>
                <a:gd name="connsiteX1" fmla="*/ 1272369 w 1272393"/>
                <a:gd name="connsiteY1" fmla="*/ 0 h 630250"/>
                <a:gd name="connsiteX2" fmla="*/ 710984 w 1272393"/>
                <a:gd name="connsiteY2" fmla="*/ 630250 h 630250"/>
                <a:gd name="connsiteX3" fmla="*/ 0 w 1272393"/>
                <a:gd name="connsiteY3" fmla="*/ 630238 h 630250"/>
                <a:gd name="connsiteX4" fmla="*/ 0 w 1272393"/>
                <a:gd name="connsiteY4" fmla="*/ 0 h 630250"/>
                <a:gd name="connsiteX0" fmla="*/ 0 w 1272424"/>
                <a:gd name="connsiteY0" fmla="*/ 0 h 630250"/>
                <a:gd name="connsiteX1" fmla="*/ 1272369 w 1272424"/>
                <a:gd name="connsiteY1" fmla="*/ 0 h 630250"/>
                <a:gd name="connsiteX2" fmla="*/ 710984 w 1272424"/>
                <a:gd name="connsiteY2" fmla="*/ 630250 h 630250"/>
                <a:gd name="connsiteX3" fmla="*/ 0 w 1272424"/>
                <a:gd name="connsiteY3" fmla="*/ 630238 h 630250"/>
                <a:gd name="connsiteX4" fmla="*/ 0 w 1272424"/>
                <a:gd name="connsiteY4" fmla="*/ 0 h 630250"/>
                <a:gd name="connsiteX0" fmla="*/ 0 w 1272968"/>
                <a:gd name="connsiteY0" fmla="*/ 0 h 630250"/>
                <a:gd name="connsiteX1" fmla="*/ 1272369 w 1272968"/>
                <a:gd name="connsiteY1" fmla="*/ 0 h 630250"/>
                <a:gd name="connsiteX2" fmla="*/ 710984 w 1272968"/>
                <a:gd name="connsiteY2" fmla="*/ 630250 h 630250"/>
                <a:gd name="connsiteX3" fmla="*/ 0 w 1272968"/>
                <a:gd name="connsiteY3" fmla="*/ 630238 h 630250"/>
                <a:gd name="connsiteX4" fmla="*/ 0 w 1272968"/>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817"/>
                <a:gd name="connsiteY0" fmla="*/ 0 h 630250"/>
                <a:gd name="connsiteX1" fmla="*/ 1272369 w 1272817"/>
                <a:gd name="connsiteY1" fmla="*/ 0 h 630250"/>
                <a:gd name="connsiteX2" fmla="*/ 655654 w 1272817"/>
                <a:gd name="connsiteY2" fmla="*/ 630250 h 630250"/>
                <a:gd name="connsiteX3" fmla="*/ 0 w 1272817"/>
                <a:gd name="connsiteY3" fmla="*/ 630238 h 630250"/>
                <a:gd name="connsiteX4" fmla="*/ 0 w 1272817"/>
                <a:gd name="connsiteY4" fmla="*/ 0 h 630250"/>
                <a:gd name="connsiteX0" fmla="*/ 0 w 1272994"/>
                <a:gd name="connsiteY0" fmla="*/ 0 h 630250"/>
                <a:gd name="connsiteX1" fmla="*/ 1272369 w 1272994"/>
                <a:gd name="connsiteY1" fmla="*/ 0 h 630250"/>
                <a:gd name="connsiteX2" fmla="*/ 655654 w 1272994"/>
                <a:gd name="connsiteY2" fmla="*/ 630250 h 630250"/>
                <a:gd name="connsiteX3" fmla="*/ 0 w 1272994"/>
                <a:gd name="connsiteY3" fmla="*/ 630238 h 630250"/>
                <a:gd name="connsiteX4" fmla="*/ 0 w 1272994"/>
                <a:gd name="connsiteY4" fmla="*/ 0 h 630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2994" h="630250">
                  <a:moveTo>
                    <a:pt x="0" y="0"/>
                  </a:moveTo>
                  <a:lnTo>
                    <a:pt x="1272369" y="0"/>
                  </a:lnTo>
                  <a:cubicBezTo>
                    <a:pt x="1284589" y="474435"/>
                    <a:pt x="1119266" y="610917"/>
                    <a:pt x="655654" y="630250"/>
                  </a:cubicBezTo>
                  <a:lnTo>
                    <a:pt x="0" y="630238"/>
                  </a:lnTo>
                  <a:lnTo>
                    <a:pt x="0" y="0"/>
                  </a:lnTo>
                  <a:close/>
                </a:path>
              </a:pathLst>
            </a:custGeom>
            <a:solidFill>
              <a:schemeClr val="tx2"/>
            </a:solidFill>
            <a:ln>
              <a:noFill/>
            </a:ln>
          </p:spPr>
          <p:txBody>
            <a:bodyPr wrap="square" lIns="72000" tIns="72000" rIns="72000" rtlCol="0">
              <a:noAutofit/>
            </a:bodyPr>
            <a:lstStyle/>
            <a:p>
              <a:r>
                <a:rPr lang="en-GB" sz="1200" b="1" dirty="0" smtClean="0">
                  <a:solidFill>
                    <a:prstClr val="white"/>
                  </a:solidFill>
                </a:rPr>
                <a:t>Education</a:t>
              </a:r>
              <a:endParaRPr lang="en-GB" sz="1200" b="1" dirty="0">
                <a:solidFill>
                  <a:prstClr val="white"/>
                </a:solidFill>
              </a:endParaRPr>
            </a:p>
          </p:txBody>
        </p:sp>
      </p:grpSp>
      <p:sp>
        <p:nvSpPr>
          <p:cNvPr id="2" name="Title 1"/>
          <p:cNvSpPr>
            <a:spLocks noGrp="1"/>
          </p:cNvSpPr>
          <p:nvPr>
            <p:ph type="title"/>
          </p:nvPr>
        </p:nvSpPr>
        <p:spPr/>
        <p:txBody>
          <a:bodyPr/>
          <a:lstStyle/>
          <a:p>
            <a:r>
              <a:rPr lang="en-US" smtClean="0"/>
              <a:t>Click to edit Master title style</a:t>
            </a:r>
            <a:endParaRPr lang="en-GB" dirty="0"/>
          </a:p>
        </p:txBody>
      </p:sp>
      <p:sp>
        <p:nvSpPr>
          <p:cNvPr id="8" name="Slide Number Placeholder 5"/>
          <p:cNvSpPr>
            <a:spLocks noGrp="1"/>
          </p:cNvSpPr>
          <p:nvPr>
            <p:ph type="sldNum" sz="quarter" idx="4"/>
          </p:nvPr>
        </p:nvSpPr>
        <p:spPr>
          <a:xfrm>
            <a:off x="5904001" y="6336000"/>
            <a:ext cx="6060489" cy="352146"/>
          </a:xfrm>
          <a:custGeom>
            <a:avLst/>
            <a:gdLst>
              <a:gd name="connsiteX0" fmla="*/ 0 w 4545367"/>
              <a:gd name="connsiteY0" fmla="*/ 0 h 343270"/>
              <a:gd name="connsiteX1" fmla="*/ 4545367 w 4545367"/>
              <a:gd name="connsiteY1" fmla="*/ 0 h 343270"/>
              <a:gd name="connsiteX2" fmla="*/ 4545367 w 4545367"/>
              <a:gd name="connsiteY2" fmla="*/ 34327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545367 w 4545367"/>
              <a:gd name="connsiteY2" fmla="*/ 343270 h 343270"/>
              <a:gd name="connsiteX3" fmla="*/ 4184342 w 4545367"/>
              <a:gd name="connsiteY3" fmla="*/ 340310 h 343270"/>
              <a:gd name="connsiteX4" fmla="*/ 0 w 4545367"/>
              <a:gd name="connsiteY4" fmla="*/ 343270 h 343270"/>
              <a:gd name="connsiteX5" fmla="*/ 0 w 4545367"/>
              <a:gd name="connsiteY5"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45367" h="343270">
                <a:moveTo>
                  <a:pt x="0" y="0"/>
                </a:moveTo>
                <a:lnTo>
                  <a:pt x="4545367" y="0"/>
                </a:lnTo>
                <a:cubicBezTo>
                  <a:pt x="4540435" y="371262"/>
                  <a:pt x="4278051" y="336364"/>
                  <a:pt x="4184342" y="340310"/>
                </a:cubicBezTo>
                <a:lnTo>
                  <a:pt x="0" y="343270"/>
                </a:lnTo>
                <a:lnTo>
                  <a:pt x="0" y="0"/>
                </a:lnTo>
                <a:close/>
              </a:path>
            </a:pathLst>
          </a:custGeom>
          <a:gradFill flip="none" rotWithShape="1">
            <a:gsLst>
              <a:gs pos="0">
                <a:schemeClr val="bg2">
                  <a:alpha val="50000"/>
                </a:schemeClr>
              </a:gs>
              <a:gs pos="6000">
                <a:schemeClr val="accent1">
                  <a:tint val="44500"/>
                  <a:satMod val="160000"/>
                  <a:alpha val="50000"/>
                </a:schemeClr>
              </a:gs>
              <a:gs pos="100000">
                <a:schemeClr val="bg1"/>
              </a:gs>
            </a:gsLst>
            <a:lin ang="10800000" scaled="1"/>
            <a:tileRect/>
          </a:gradFill>
        </p:spPr>
        <p:txBody>
          <a:bodyPr vert="horz" lIns="0" tIns="108000" rIns="288000" bIns="0" rtlCol="0" anchor="t" anchorCtr="0">
            <a:noAutofit/>
          </a:bodyPr>
          <a:lstStyle>
            <a:lvl1pPr algn="r">
              <a:defRPr sz="900" b="0">
                <a:solidFill>
                  <a:schemeClr val="tx2"/>
                </a:solidFill>
                <a:latin typeface="Arial" panose="020B0604020202020204" pitchFamily="34" charset="0"/>
                <a:cs typeface="Arial" panose="020B0604020202020204" pitchFamily="34" charset="0"/>
              </a:defRPr>
            </a:lvl1pPr>
          </a:lstStyle>
          <a:p>
            <a:r>
              <a:rPr lang="en-GB" dirty="0" smtClean="0">
                <a:solidFill>
                  <a:srgbClr val="006941"/>
                </a:solidFill>
              </a:rPr>
              <a:t>bcs.org </a:t>
            </a:r>
            <a:r>
              <a:rPr lang="en-GB" dirty="0" smtClean="0">
                <a:solidFill>
                  <a:srgbClr val="006941"/>
                </a:solidFill>
                <a:latin typeface="Arial"/>
                <a:cs typeface="Arial"/>
              </a:rPr>
              <a:t>| </a:t>
            </a:r>
            <a:fld id="{D4F935E4-DB8F-4A13-86B5-B07B5640A265}" type="slidenum">
              <a:rPr lang="en-GB" smtClean="0">
                <a:solidFill>
                  <a:srgbClr val="006941"/>
                </a:solidFill>
              </a:rPr>
              <a:pPr/>
              <a:t>‹#›</a:t>
            </a:fld>
            <a:endParaRPr lang="en-GB" dirty="0">
              <a:solidFill>
                <a:srgbClr val="006941"/>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0000" y="6336000"/>
            <a:ext cx="1707739" cy="377748"/>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4000" y="404665"/>
            <a:ext cx="533400" cy="409575"/>
          </a:xfrm>
          <a:prstGeom prst="rect">
            <a:avLst/>
          </a:prstGeom>
        </p:spPr>
      </p:pic>
      <p:cxnSp>
        <p:nvCxnSpPr>
          <p:cNvPr id="7" name="Straight Connector 6"/>
          <p:cNvCxnSpPr/>
          <p:nvPr userDrawn="1"/>
        </p:nvCxnSpPr>
        <p:spPr>
          <a:xfrm>
            <a:off x="1103445" y="972000"/>
            <a:ext cx="3024000"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652427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8" name="Slide Number Placeholder 5"/>
          <p:cNvSpPr>
            <a:spLocks noGrp="1"/>
          </p:cNvSpPr>
          <p:nvPr>
            <p:ph type="sldNum" sz="quarter" idx="4"/>
          </p:nvPr>
        </p:nvSpPr>
        <p:spPr>
          <a:xfrm>
            <a:off x="5904001" y="6336000"/>
            <a:ext cx="6060489" cy="352146"/>
          </a:xfrm>
          <a:custGeom>
            <a:avLst/>
            <a:gdLst>
              <a:gd name="connsiteX0" fmla="*/ 0 w 4545367"/>
              <a:gd name="connsiteY0" fmla="*/ 0 h 343270"/>
              <a:gd name="connsiteX1" fmla="*/ 4545367 w 4545367"/>
              <a:gd name="connsiteY1" fmla="*/ 0 h 343270"/>
              <a:gd name="connsiteX2" fmla="*/ 4545367 w 4545367"/>
              <a:gd name="connsiteY2" fmla="*/ 34327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545367 w 4545367"/>
              <a:gd name="connsiteY2" fmla="*/ 343270 h 343270"/>
              <a:gd name="connsiteX3" fmla="*/ 4184342 w 4545367"/>
              <a:gd name="connsiteY3" fmla="*/ 340310 h 343270"/>
              <a:gd name="connsiteX4" fmla="*/ 0 w 4545367"/>
              <a:gd name="connsiteY4" fmla="*/ 343270 h 343270"/>
              <a:gd name="connsiteX5" fmla="*/ 0 w 4545367"/>
              <a:gd name="connsiteY5"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45367" h="343270">
                <a:moveTo>
                  <a:pt x="0" y="0"/>
                </a:moveTo>
                <a:lnTo>
                  <a:pt x="4545367" y="0"/>
                </a:lnTo>
                <a:cubicBezTo>
                  <a:pt x="4540435" y="371262"/>
                  <a:pt x="4278051" y="336364"/>
                  <a:pt x="4184342" y="340310"/>
                </a:cubicBezTo>
                <a:lnTo>
                  <a:pt x="0" y="343270"/>
                </a:lnTo>
                <a:lnTo>
                  <a:pt x="0" y="0"/>
                </a:lnTo>
                <a:close/>
              </a:path>
            </a:pathLst>
          </a:custGeom>
          <a:gradFill flip="none" rotWithShape="1">
            <a:gsLst>
              <a:gs pos="0">
                <a:schemeClr val="bg2">
                  <a:alpha val="50000"/>
                </a:schemeClr>
              </a:gs>
              <a:gs pos="6000">
                <a:schemeClr val="accent1">
                  <a:tint val="44500"/>
                  <a:satMod val="160000"/>
                  <a:alpha val="50000"/>
                </a:schemeClr>
              </a:gs>
              <a:gs pos="100000">
                <a:schemeClr val="bg1"/>
              </a:gs>
            </a:gsLst>
            <a:lin ang="10800000" scaled="1"/>
            <a:tileRect/>
          </a:gradFill>
        </p:spPr>
        <p:txBody>
          <a:bodyPr vert="horz" lIns="0" tIns="108000" rIns="288000" bIns="0" rtlCol="0" anchor="t" anchorCtr="0">
            <a:noAutofit/>
          </a:bodyPr>
          <a:lstStyle>
            <a:lvl1pPr algn="r">
              <a:defRPr sz="900" b="0">
                <a:solidFill>
                  <a:schemeClr val="tx2"/>
                </a:solidFill>
                <a:latin typeface="Arial" panose="020B0604020202020204" pitchFamily="34" charset="0"/>
                <a:cs typeface="Arial" panose="020B0604020202020204" pitchFamily="34" charset="0"/>
              </a:defRPr>
            </a:lvl1pPr>
          </a:lstStyle>
          <a:p>
            <a:r>
              <a:rPr lang="en-GB" dirty="0" smtClean="0">
                <a:solidFill>
                  <a:srgbClr val="006941"/>
                </a:solidFill>
              </a:rPr>
              <a:t>bcs.org </a:t>
            </a:r>
            <a:r>
              <a:rPr lang="en-GB" dirty="0" smtClean="0">
                <a:solidFill>
                  <a:srgbClr val="006941"/>
                </a:solidFill>
                <a:latin typeface="Arial"/>
                <a:cs typeface="Arial"/>
              </a:rPr>
              <a:t>| </a:t>
            </a:r>
            <a:fld id="{D4F935E4-DB8F-4A13-86B5-B07B5640A265}" type="slidenum">
              <a:rPr lang="en-GB" smtClean="0">
                <a:solidFill>
                  <a:srgbClr val="006941"/>
                </a:solidFill>
              </a:rPr>
              <a:pPr/>
              <a:t>‹#›</a:t>
            </a:fld>
            <a:endParaRPr lang="en-GB" dirty="0">
              <a:solidFill>
                <a:srgbClr val="006941"/>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0000" y="6336000"/>
            <a:ext cx="1707739" cy="377748"/>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4000" y="404665"/>
            <a:ext cx="533400" cy="409575"/>
          </a:xfrm>
          <a:prstGeom prst="rect">
            <a:avLst/>
          </a:prstGeom>
        </p:spPr>
      </p:pic>
      <p:cxnSp>
        <p:nvCxnSpPr>
          <p:cNvPr id="7" name="Straight Connector 6"/>
          <p:cNvCxnSpPr/>
          <p:nvPr userDrawn="1"/>
        </p:nvCxnSpPr>
        <p:spPr>
          <a:xfrm>
            <a:off x="1103445" y="972000"/>
            <a:ext cx="3024000"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17" name="Group 16"/>
          <p:cNvGrpSpPr/>
          <p:nvPr userDrawn="1"/>
        </p:nvGrpSpPr>
        <p:grpSpPr>
          <a:xfrm>
            <a:off x="3162707" y="1319879"/>
            <a:ext cx="5619111" cy="4687863"/>
            <a:chOff x="2372030" y="1319878"/>
            <a:chExt cx="4214333" cy="4687863"/>
          </a:xfrm>
        </p:grpSpPr>
        <p:sp>
          <p:nvSpPr>
            <p:cNvPr id="18" name="TextBox 17"/>
            <p:cNvSpPr txBox="1"/>
            <p:nvPr userDrawn="1"/>
          </p:nvSpPr>
          <p:spPr>
            <a:xfrm>
              <a:off x="5303494" y="1319878"/>
              <a:ext cx="1282869" cy="2772000"/>
            </a:xfrm>
            <a:custGeom>
              <a:avLst/>
              <a:gdLst>
                <a:gd name="connsiteX0" fmla="*/ 0 w 1272369"/>
                <a:gd name="connsiteY0" fmla="*/ 0 h 630238"/>
                <a:gd name="connsiteX1" fmla="*/ 1272369 w 1272369"/>
                <a:gd name="connsiteY1" fmla="*/ 0 h 630238"/>
                <a:gd name="connsiteX2" fmla="*/ 1272369 w 1272369"/>
                <a:gd name="connsiteY2" fmla="*/ 630238 h 630238"/>
                <a:gd name="connsiteX3" fmla="*/ 0 w 1272369"/>
                <a:gd name="connsiteY3" fmla="*/ 630238 h 630238"/>
                <a:gd name="connsiteX4" fmla="*/ 0 w 1272369"/>
                <a:gd name="connsiteY4" fmla="*/ 0 h 630238"/>
                <a:gd name="connsiteX0" fmla="*/ 0 w 1272369"/>
                <a:gd name="connsiteY0" fmla="*/ 0 h 630250"/>
                <a:gd name="connsiteX1" fmla="*/ 1272369 w 1272369"/>
                <a:gd name="connsiteY1" fmla="*/ 0 h 630250"/>
                <a:gd name="connsiteX2" fmla="*/ 1272369 w 1272369"/>
                <a:gd name="connsiteY2" fmla="*/ 630238 h 630250"/>
                <a:gd name="connsiteX3" fmla="*/ 710984 w 1272369"/>
                <a:gd name="connsiteY3" fmla="*/ 630250 h 630250"/>
                <a:gd name="connsiteX4" fmla="*/ 0 w 1272369"/>
                <a:gd name="connsiteY4" fmla="*/ 630238 h 630250"/>
                <a:gd name="connsiteX5" fmla="*/ 0 w 1272369"/>
                <a:gd name="connsiteY5" fmla="*/ 0 h 630250"/>
                <a:gd name="connsiteX0" fmla="*/ 0 w 1272369"/>
                <a:gd name="connsiteY0" fmla="*/ 0 h 630250"/>
                <a:gd name="connsiteX1" fmla="*/ 1272369 w 1272369"/>
                <a:gd name="connsiteY1" fmla="*/ 0 h 630250"/>
                <a:gd name="connsiteX2" fmla="*/ 710984 w 1272369"/>
                <a:gd name="connsiteY2" fmla="*/ 630250 h 630250"/>
                <a:gd name="connsiteX3" fmla="*/ 0 w 1272369"/>
                <a:gd name="connsiteY3" fmla="*/ 630238 h 630250"/>
                <a:gd name="connsiteX4" fmla="*/ 0 w 1272369"/>
                <a:gd name="connsiteY4" fmla="*/ 0 h 630250"/>
                <a:gd name="connsiteX0" fmla="*/ 0 w 1272393"/>
                <a:gd name="connsiteY0" fmla="*/ 0 h 630250"/>
                <a:gd name="connsiteX1" fmla="*/ 1272369 w 1272393"/>
                <a:gd name="connsiteY1" fmla="*/ 0 h 630250"/>
                <a:gd name="connsiteX2" fmla="*/ 710984 w 1272393"/>
                <a:gd name="connsiteY2" fmla="*/ 630250 h 630250"/>
                <a:gd name="connsiteX3" fmla="*/ 0 w 1272393"/>
                <a:gd name="connsiteY3" fmla="*/ 630238 h 630250"/>
                <a:gd name="connsiteX4" fmla="*/ 0 w 1272393"/>
                <a:gd name="connsiteY4" fmla="*/ 0 h 630250"/>
                <a:gd name="connsiteX0" fmla="*/ 0 w 1272424"/>
                <a:gd name="connsiteY0" fmla="*/ 0 h 630250"/>
                <a:gd name="connsiteX1" fmla="*/ 1272369 w 1272424"/>
                <a:gd name="connsiteY1" fmla="*/ 0 h 630250"/>
                <a:gd name="connsiteX2" fmla="*/ 710984 w 1272424"/>
                <a:gd name="connsiteY2" fmla="*/ 630250 h 630250"/>
                <a:gd name="connsiteX3" fmla="*/ 0 w 1272424"/>
                <a:gd name="connsiteY3" fmla="*/ 630238 h 630250"/>
                <a:gd name="connsiteX4" fmla="*/ 0 w 1272424"/>
                <a:gd name="connsiteY4" fmla="*/ 0 h 630250"/>
                <a:gd name="connsiteX0" fmla="*/ 0 w 1272968"/>
                <a:gd name="connsiteY0" fmla="*/ 0 h 630250"/>
                <a:gd name="connsiteX1" fmla="*/ 1272369 w 1272968"/>
                <a:gd name="connsiteY1" fmla="*/ 0 h 630250"/>
                <a:gd name="connsiteX2" fmla="*/ 710984 w 1272968"/>
                <a:gd name="connsiteY2" fmla="*/ 630250 h 630250"/>
                <a:gd name="connsiteX3" fmla="*/ 0 w 1272968"/>
                <a:gd name="connsiteY3" fmla="*/ 630238 h 630250"/>
                <a:gd name="connsiteX4" fmla="*/ 0 w 1272968"/>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817"/>
                <a:gd name="connsiteY0" fmla="*/ 0 h 630250"/>
                <a:gd name="connsiteX1" fmla="*/ 1272369 w 1272817"/>
                <a:gd name="connsiteY1" fmla="*/ 0 h 630250"/>
                <a:gd name="connsiteX2" fmla="*/ 655654 w 1272817"/>
                <a:gd name="connsiteY2" fmla="*/ 630250 h 630250"/>
                <a:gd name="connsiteX3" fmla="*/ 0 w 1272817"/>
                <a:gd name="connsiteY3" fmla="*/ 630238 h 630250"/>
                <a:gd name="connsiteX4" fmla="*/ 0 w 1272817"/>
                <a:gd name="connsiteY4" fmla="*/ 0 h 630250"/>
                <a:gd name="connsiteX0" fmla="*/ 0 w 1272994"/>
                <a:gd name="connsiteY0" fmla="*/ 0 h 630250"/>
                <a:gd name="connsiteX1" fmla="*/ 1272369 w 1272994"/>
                <a:gd name="connsiteY1" fmla="*/ 0 h 630250"/>
                <a:gd name="connsiteX2" fmla="*/ 655654 w 1272994"/>
                <a:gd name="connsiteY2" fmla="*/ 630250 h 630250"/>
                <a:gd name="connsiteX3" fmla="*/ 0 w 1272994"/>
                <a:gd name="connsiteY3" fmla="*/ 630238 h 630250"/>
                <a:gd name="connsiteX4" fmla="*/ 0 w 1272994"/>
                <a:gd name="connsiteY4" fmla="*/ 0 h 630250"/>
                <a:gd name="connsiteX0" fmla="*/ 0 w 1278496"/>
                <a:gd name="connsiteY0" fmla="*/ 0 h 630250"/>
                <a:gd name="connsiteX1" fmla="*/ 1272369 w 1278496"/>
                <a:gd name="connsiteY1" fmla="*/ 0 h 630250"/>
                <a:gd name="connsiteX2" fmla="*/ 655654 w 1278496"/>
                <a:gd name="connsiteY2" fmla="*/ 630250 h 630250"/>
                <a:gd name="connsiteX3" fmla="*/ 0 w 1278496"/>
                <a:gd name="connsiteY3" fmla="*/ 630238 h 630250"/>
                <a:gd name="connsiteX4" fmla="*/ 0 w 1278496"/>
                <a:gd name="connsiteY4" fmla="*/ 0 h 630250"/>
                <a:gd name="connsiteX0" fmla="*/ 0 w 1387063"/>
                <a:gd name="connsiteY0" fmla="*/ 0 h 630250"/>
                <a:gd name="connsiteX1" fmla="*/ 1272369 w 1387063"/>
                <a:gd name="connsiteY1" fmla="*/ 0 h 630250"/>
                <a:gd name="connsiteX2" fmla="*/ 1256995 w 1387063"/>
                <a:gd name="connsiteY2" fmla="*/ 311226 h 630250"/>
                <a:gd name="connsiteX3" fmla="*/ 655654 w 1387063"/>
                <a:gd name="connsiteY3" fmla="*/ 630250 h 630250"/>
                <a:gd name="connsiteX4" fmla="*/ 0 w 1387063"/>
                <a:gd name="connsiteY4" fmla="*/ 630238 h 630250"/>
                <a:gd name="connsiteX5" fmla="*/ 0 w 1387063"/>
                <a:gd name="connsiteY5" fmla="*/ 0 h 630250"/>
                <a:gd name="connsiteX0" fmla="*/ 0 w 1369614"/>
                <a:gd name="connsiteY0" fmla="*/ 0 h 630250"/>
                <a:gd name="connsiteX1" fmla="*/ 1272369 w 1369614"/>
                <a:gd name="connsiteY1" fmla="*/ 0 h 630250"/>
                <a:gd name="connsiteX2" fmla="*/ 1256995 w 1369614"/>
                <a:gd name="connsiteY2" fmla="*/ 311226 h 630250"/>
                <a:gd name="connsiteX3" fmla="*/ 655654 w 1369614"/>
                <a:gd name="connsiteY3" fmla="*/ 630250 h 630250"/>
                <a:gd name="connsiteX4" fmla="*/ 0 w 1369614"/>
                <a:gd name="connsiteY4" fmla="*/ 630238 h 630250"/>
                <a:gd name="connsiteX5" fmla="*/ 0 w 1369614"/>
                <a:gd name="connsiteY5" fmla="*/ 0 h 630250"/>
                <a:gd name="connsiteX0" fmla="*/ 0 w 1278277"/>
                <a:gd name="connsiteY0" fmla="*/ 0 h 630250"/>
                <a:gd name="connsiteX1" fmla="*/ 1272369 w 1278277"/>
                <a:gd name="connsiteY1" fmla="*/ 0 h 630250"/>
                <a:gd name="connsiteX2" fmla="*/ 1256995 w 1278277"/>
                <a:gd name="connsiteY2" fmla="*/ 311226 h 630250"/>
                <a:gd name="connsiteX3" fmla="*/ 655654 w 1278277"/>
                <a:gd name="connsiteY3" fmla="*/ 630250 h 630250"/>
                <a:gd name="connsiteX4" fmla="*/ 0 w 1278277"/>
                <a:gd name="connsiteY4" fmla="*/ 630238 h 630250"/>
                <a:gd name="connsiteX5" fmla="*/ 0 w 1278277"/>
                <a:gd name="connsiteY5" fmla="*/ 0 h 630250"/>
                <a:gd name="connsiteX0" fmla="*/ 0 w 1298782"/>
                <a:gd name="connsiteY0" fmla="*/ 0 h 630250"/>
                <a:gd name="connsiteX1" fmla="*/ 1272369 w 1298782"/>
                <a:gd name="connsiteY1" fmla="*/ 0 h 630250"/>
                <a:gd name="connsiteX2" fmla="*/ 1285570 w 1298782"/>
                <a:gd name="connsiteY2" fmla="*/ 311226 h 630250"/>
                <a:gd name="connsiteX3" fmla="*/ 655654 w 1298782"/>
                <a:gd name="connsiteY3" fmla="*/ 630250 h 630250"/>
                <a:gd name="connsiteX4" fmla="*/ 0 w 1298782"/>
                <a:gd name="connsiteY4" fmla="*/ 630238 h 630250"/>
                <a:gd name="connsiteX5" fmla="*/ 0 w 1298782"/>
                <a:gd name="connsiteY5" fmla="*/ 0 h 630250"/>
                <a:gd name="connsiteX0" fmla="*/ 0 w 1287216"/>
                <a:gd name="connsiteY0" fmla="*/ 0 h 630250"/>
                <a:gd name="connsiteX1" fmla="*/ 1272369 w 1287216"/>
                <a:gd name="connsiteY1" fmla="*/ 0 h 630250"/>
                <a:gd name="connsiteX2" fmla="*/ 1285570 w 1287216"/>
                <a:gd name="connsiteY2" fmla="*/ 311226 h 630250"/>
                <a:gd name="connsiteX3" fmla="*/ 655654 w 1287216"/>
                <a:gd name="connsiteY3" fmla="*/ 630250 h 630250"/>
                <a:gd name="connsiteX4" fmla="*/ 0 w 1287216"/>
                <a:gd name="connsiteY4" fmla="*/ 630238 h 630250"/>
                <a:gd name="connsiteX5" fmla="*/ 0 w 1287216"/>
                <a:gd name="connsiteY5" fmla="*/ 0 h 630250"/>
                <a:gd name="connsiteX0" fmla="*/ 0 w 1287216"/>
                <a:gd name="connsiteY0" fmla="*/ 0 h 630250"/>
                <a:gd name="connsiteX1" fmla="*/ 1272369 w 1287216"/>
                <a:gd name="connsiteY1" fmla="*/ 0 h 630250"/>
                <a:gd name="connsiteX2" fmla="*/ 1285570 w 1287216"/>
                <a:gd name="connsiteY2" fmla="*/ 509634 h 630250"/>
                <a:gd name="connsiteX3" fmla="*/ 655654 w 1287216"/>
                <a:gd name="connsiteY3" fmla="*/ 630250 h 630250"/>
                <a:gd name="connsiteX4" fmla="*/ 0 w 1287216"/>
                <a:gd name="connsiteY4" fmla="*/ 630238 h 630250"/>
                <a:gd name="connsiteX5" fmla="*/ 0 w 1287216"/>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82099"/>
                <a:gd name="connsiteY0" fmla="*/ 0 h 630250"/>
                <a:gd name="connsiteX1" fmla="*/ 1272369 w 1282099"/>
                <a:gd name="connsiteY1" fmla="*/ 0 h 630250"/>
                <a:gd name="connsiteX2" fmla="*/ 1276045 w 1282099"/>
                <a:gd name="connsiteY2" fmla="*/ 511598 h 630250"/>
                <a:gd name="connsiteX3" fmla="*/ 655654 w 1282099"/>
                <a:gd name="connsiteY3" fmla="*/ 630250 h 630250"/>
                <a:gd name="connsiteX4" fmla="*/ 0 w 1282099"/>
                <a:gd name="connsiteY4" fmla="*/ 630238 h 630250"/>
                <a:gd name="connsiteX5" fmla="*/ 0 w 1282099"/>
                <a:gd name="connsiteY5" fmla="*/ 0 h 630250"/>
                <a:gd name="connsiteX0" fmla="*/ 0 w 1295396"/>
                <a:gd name="connsiteY0" fmla="*/ 0 h 630250"/>
                <a:gd name="connsiteX1" fmla="*/ 1272369 w 1295396"/>
                <a:gd name="connsiteY1" fmla="*/ 0 h 630250"/>
                <a:gd name="connsiteX2" fmla="*/ 1289693 w 1295396"/>
                <a:gd name="connsiteY2" fmla="*/ 511598 h 630250"/>
                <a:gd name="connsiteX3" fmla="*/ 655654 w 1295396"/>
                <a:gd name="connsiteY3" fmla="*/ 630250 h 630250"/>
                <a:gd name="connsiteX4" fmla="*/ 0 w 1295396"/>
                <a:gd name="connsiteY4" fmla="*/ 630238 h 630250"/>
                <a:gd name="connsiteX5" fmla="*/ 0 w 1295396"/>
                <a:gd name="connsiteY5" fmla="*/ 0 h 630250"/>
                <a:gd name="connsiteX0" fmla="*/ 0 w 1288743"/>
                <a:gd name="connsiteY0" fmla="*/ 0 h 630250"/>
                <a:gd name="connsiteX1" fmla="*/ 1272369 w 1288743"/>
                <a:gd name="connsiteY1" fmla="*/ 0 h 630250"/>
                <a:gd name="connsiteX2" fmla="*/ 1282869 w 1288743"/>
                <a:gd name="connsiteY2" fmla="*/ 513005 h 630250"/>
                <a:gd name="connsiteX3" fmla="*/ 655654 w 1288743"/>
                <a:gd name="connsiteY3" fmla="*/ 630250 h 630250"/>
                <a:gd name="connsiteX4" fmla="*/ 0 w 1288743"/>
                <a:gd name="connsiteY4" fmla="*/ 630238 h 630250"/>
                <a:gd name="connsiteX5" fmla="*/ 0 w 1288743"/>
                <a:gd name="connsiteY5" fmla="*/ 0 h 630250"/>
                <a:gd name="connsiteX0" fmla="*/ 0 w 1288743"/>
                <a:gd name="connsiteY0" fmla="*/ 0 h 630250"/>
                <a:gd name="connsiteX1" fmla="*/ 1272369 w 1288743"/>
                <a:gd name="connsiteY1" fmla="*/ 0 h 630250"/>
                <a:gd name="connsiteX2" fmla="*/ 1282869 w 1288743"/>
                <a:gd name="connsiteY2" fmla="*/ 515820 h 630250"/>
                <a:gd name="connsiteX3" fmla="*/ 655654 w 1288743"/>
                <a:gd name="connsiteY3" fmla="*/ 630250 h 630250"/>
                <a:gd name="connsiteX4" fmla="*/ 0 w 1288743"/>
                <a:gd name="connsiteY4" fmla="*/ 630238 h 630250"/>
                <a:gd name="connsiteX5" fmla="*/ 0 w 1288743"/>
                <a:gd name="connsiteY5" fmla="*/ 0 h 630250"/>
                <a:gd name="connsiteX0" fmla="*/ 0 w 1282099"/>
                <a:gd name="connsiteY0" fmla="*/ 0 h 630250"/>
                <a:gd name="connsiteX1" fmla="*/ 1272369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72369"/>
                <a:gd name="connsiteY0" fmla="*/ 0 h 630250"/>
                <a:gd name="connsiteX1" fmla="*/ 1272369 w 1272369"/>
                <a:gd name="connsiteY1" fmla="*/ 0 h 630250"/>
                <a:gd name="connsiteX2" fmla="*/ 1262398 w 1272369"/>
                <a:gd name="connsiteY2" fmla="*/ 517227 h 630250"/>
                <a:gd name="connsiteX3" fmla="*/ 655654 w 1272369"/>
                <a:gd name="connsiteY3" fmla="*/ 630250 h 630250"/>
                <a:gd name="connsiteX4" fmla="*/ 0 w 1272369"/>
                <a:gd name="connsiteY4" fmla="*/ 630238 h 630250"/>
                <a:gd name="connsiteX5" fmla="*/ 0 w 1272369"/>
                <a:gd name="connsiteY5" fmla="*/ 0 h 630250"/>
                <a:gd name="connsiteX0" fmla="*/ 0 w 1282099"/>
                <a:gd name="connsiteY0" fmla="*/ 0 h 630250"/>
                <a:gd name="connsiteX1" fmla="*/ 1272369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99665"/>
                <a:gd name="connsiteY0" fmla="*/ 0 h 630250"/>
                <a:gd name="connsiteX1" fmla="*/ 1299665 w 1299665"/>
                <a:gd name="connsiteY1" fmla="*/ 0 h 630250"/>
                <a:gd name="connsiteX2" fmla="*/ 1276045 w 1299665"/>
                <a:gd name="connsiteY2" fmla="*/ 517227 h 630250"/>
                <a:gd name="connsiteX3" fmla="*/ 655654 w 1299665"/>
                <a:gd name="connsiteY3" fmla="*/ 630250 h 630250"/>
                <a:gd name="connsiteX4" fmla="*/ 0 w 1299665"/>
                <a:gd name="connsiteY4" fmla="*/ 630238 h 630250"/>
                <a:gd name="connsiteX5" fmla="*/ 0 w 1299665"/>
                <a:gd name="connsiteY5" fmla="*/ 0 h 630250"/>
                <a:gd name="connsiteX0" fmla="*/ 0 w 1282099"/>
                <a:gd name="connsiteY0" fmla="*/ 0 h 630250"/>
                <a:gd name="connsiteX1" fmla="*/ 1279193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80445"/>
                <a:gd name="connsiteY0" fmla="*/ 0 h 630250"/>
                <a:gd name="connsiteX1" fmla="*/ 1279193 w 1280445"/>
                <a:gd name="connsiteY1" fmla="*/ 0 h 630250"/>
                <a:gd name="connsiteX2" fmla="*/ 1276045 w 1280445"/>
                <a:gd name="connsiteY2" fmla="*/ 517227 h 630250"/>
                <a:gd name="connsiteX3" fmla="*/ 655654 w 1280445"/>
                <a:gd name="connsiteY3" fmla="*/ 630250 h 630250"/>
                <a:gd name="connsiteX4" fmla="*/ 0 w 1280445"/>
                <a:gd name="connsiteY4" fmla="*/ 630238 h 630250"/>
                <a:gd name="connsiteX5" fmla="*/ 0 w 1280445"/>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4"/>
                <a:gd name="connsiteX1" fmla="*/ 1279193 w 1285466"/>
                <a:gd name="connsiteY1" fmla="*/ 0 h 630254"/>
                <a:gd name="connsiteX2" fmla="*/ 1282869 w 1285466"/>
                <a:gd name="connsiteY2" fmla="*/ 515820 h 630254"/>
                <a:gd name="connsiteX3" fmla="*/ 655654 w 1285466"/>
                <a:gd name="connsiteY3" fmla="*/ 630250 h 630254"/>
                <a:gd name="connsiteX4" fmla="*/ 0 w 1285466"/>
                <a:gd name="connsiteY4" fmla="*/ 630238 h 630254"/>
                <a:gd name="connsiteX5" fmla="*/ 0 w 1285466"/>
                <a:gd name="connsiteY5" fmla="*/ 0 h 630254"/>
                <a:gd name="connsiteX0" fmla="*/ 0 w 1285466"/>
                <a:gd name="connsiteY0" fmla="*/ 0 h 630254"/>
                <a:gd name="connsiteX1" fmla="*/ 1279193 w 1285466"/>
                <a:gd name="connsiteY1" fmla="*/ 0 h 630254"/>
                <a:gd name="connsiteX2" fmla="*/ 1282869 w 1285466"/>
                <a:gd name="connsiteY2" fmla="*/ 515820 h 630254"/>
                <a:gd name="connsiteX3" fmla="*/ 655654 w 1285466"/>
                <a:gd name="connsiteY3" fmla="*/ 630250 h 630254"/>
                <a:gd name="connsiteX4" fmla="*/ 0 w 1285466"/>
                <a:gd name="connsiteY4" fmla="*/ 630238 h 630254"/>
                <a:gd name="connsiteX5" fmla="*/ 0 w 1285466"/>
                <a:gd name="connsiteY5" fmla="*/ 0 h 630254"/>
                <a:gd name="connsiteX0" fmla="*/ 0 w 1286152"/>
                <a:gd name="connsiteY0" fmla="*/ 0 h 630253"/>
                <a:gd name="connsiteX1" fmla="*/ 1279193 w 1286152"/>
                <a:gd name="connsiteY1" fmla="*/ 0 h 630253"/>
                <a:gd name="connsiteX2" fmla="*/ 1282869 w 1286152"/>
                <a:gd name="connsiteY2" fmla="*/ 515820 h 630253"/>
                <a:gd name="connsiteX3" fmla="*/ 655654 w 1286152"/>
                <a:gd name="connsiteY3" fmla="*/ 630250 h 630253"/>
                <a:gd name="connsiteX4" fmla="*/ 0 w 1286152"/>
                <a:gd name="connsiteY4" fmla="*/ 630238 h 630253"/>
                <a:gd name="connsiteX5" fmla="*/ 0 w 1286152"/>
                <a:gd name="connsiteY5" fmla="*/ 0 h 630253"/>
                <a:gd name="connsiteX0" fmla="*/ 0 w 1286152"/>
                <a:gd name="connsiteY0" fmla="*/ 0 h 630256"/>
                <a:gd name="connsiteX1" fmla="*/ 1279193 w 1286152"/>
                <a:gd name="connsiteY1" fmla="*/ 0 h 630256"/>
                <a:gd name="connsiteX2" fmla="*/ 1282869 w 1286152"/>
                <a:gd name="connsiteY2" fmla="*/ 528486 h 630256"/>
                <a:gd name="connsiteX3" fmla="*/ 655654 w 1286152"/>
                <a:gd name="connsiteY3" fmla="*/ 630250 h 630256"/>
                <a:gd name="connsiteX4" fmla="*/ 0 w 1286152"/>
                <a:gd name="connsiteY4" fmla="*/ 630238 h 630256"/>
                <a:gd name="connsiteX5" fmla="*/ 0 w 1286152"/>
                <a:gd name="connsiteY5" fmla="*/ 0 h 630256"/>
                <a:gd name="connsiteX0" fmla="*/ 0 w 1285466"/>
                <a:gd name="connsiteY0" fmla="*/ 0 h 630252"/>
                <a:gd name="connsiteX1" fmla="*/ 1279193 w 1285466"/>
                <a:gd name="connsiteY1" fmla="*/ 0 h 630252"/>
                <a:gd name="connsiteX2" fmla="*/ 1282869 w 1285466"/>
                <a:gd name="connsiteY2" fmla="*/ 528486 h 630252"/>
                <a:gd name="connsiteX3" fmla="*/ 655654 w 1285466"/>
                <a:gd name="connsiteY3" fmla="*/ 630250 h 630252"/>
                <a:gd name="connsiteX4" fmla="*/ 0 w 1285466"/>
                <a:gd name="connsiteY4" fmla="*/ 630238 h 630252"/>
                <a:gd name="connsiteX5" fmla="*/ 0 w 1285466"/>
                <a:gd name="connsiteY5" fmla="*/ 0 h 630252"/>
                <a:gd name="connsiteX0" fmla="*/ 0 w 1285466"/>
                <a:gd name="connsiteY0" fmla="*/ 0 h 630252"/>
                <a:gd name="connsiteX1" fmla="*/ 1279193 w 1285466"/>
                <a:gd name="connsiteY1" fmla="*/ 0 h 630252"/>
                <a:gd name="connsiteX2" fmla="*/ 1282869 w 1285466"/>
                <a:gd name="connsiteY2" fmla="*/ 528486 h 630252"/>
                <a:gd name="connsiteX3" fmla="*/ 655654 w 1285466"/>
                <a:gd name="connsiteY3" fmla="*/ 630250 h 630252"/>
                <a:gd name="connsiteX4" fmla="*/ 0 w 1285466"/>
                <a:gd name="connsiteY4" fmla="*/ 630238 h 630252"/>
                <a:gd name="connsiteX5" fmla="*/ 0 w 1285466"/>
                <a:gd name="connsiteY5" fmla="*/ 0 h 630252"/>
                <a:gd name="connsiteX0" fmla="*/ 0 w 1285466"/>
                <a:gd name="connsiteY0" fmla="*/ 0 h 630251"/>
                <a:gd name="connsiteX1" fmla="*/ 1279193 w 1285466"/>
                <a:gd name="connsiteY1" fmla="*/ 0 h 630251"/>
                <a:gd name="connsiteX2" fmla="*/ 1282869 w 1285466"/>
                <a:gd name="connsiteY2" fmla="*/ 528486 h 630251"/>
                <a:gd name="connsiteX3" fmla="*/ 655654 w 1285466"/>
                <a:gd name="connsiteY3" fmla="*/ 630250 h 630251"/>
                <a:gd name="connsiteX4" fmla="*/ 0 w 1285466"/>
                <a:gd name="connsiteY4" fmla="*/ 630238 h 630251"/>
                <a:gd name="connsiteX5" fmla="*/ 0 w 1285466"/>
                <a:gd name="connsiteY5" fmla="*/ 0 h 630251"/>
                <a:gd name="connsiteX0" fmla="*/ 0 w 1292838"/>
                <a:gd name="connsiteY0" fmla="*/ 0 h 630251"/>
                <a:gd name="connsiteX1" fmla="*/ 1279193 w 1292838"/>
                <a:gd name="connsiteY1" fmla="*/ 0 h 630251"/>
                <a:gd name="connsiteX2" fmla="*/ 1291107 w 1292838"/>
                <a:gd name="connsiteY2" fmla="*/ 496205 h 630251"/>
                <a:gd name="connsiteX3" fmla="*/ 655654 w 1292838"/>
                <a:gd name="connsiteY3" fmla="*/ 630250 h 630251"/>
                <a:gd name="connsiteX4" fmla="*/ 0 w 1292838"/>
                <a:gd name="connsiteY4" fmla="*/ 630238 h 630251"/>
                <a:gd name="connsiteX5" fmla="*/ 0 w 1292838"/>
                <a:gd name="connsiteY5" fmla="*/ 0 h 630251"/>
                <a:gd name="connsiteX0" fmla="*/ 0 w 1291107"/>
                <a:gd name="connsiteY0" fmla="*/ 0 h 630251"/>
                <a:gd name="connsiteX1" fmla="*/ 1279193 w 1291107"/>
                <a:gd name="connsiteY1" fmla="*/ 0 h 630251"/>
                <a:gd name="connsiteX2" fmla="*/ 1291107 w 1291107"/>
                <a:gd name="connsiteY2" fmla="*/ 496205 h 630251"/>
                <a:gd name="connsiteX3" fmla="*/ 655654 w 1291107"/>
                <a:gd name="connsiteY3" fmla="*/ 630250 h 630251"/>
                <a:gd name="connsiteX4" fmla="*/ 0 w 1291107"/>
                <a:gd name="connsiteY4" fmla="*/ 630238 h 630251"/>
                <a:gd name="connsiteX5" fmla="*/ 0 w 1291107"/>
                <a:gd name="connsiteY5" fmla="*/ 0 h 630251"/>
                <a:gd name="connsiteX0" fmla="*/ 0 w 1286988"/>
                <a:gd name="connsiteY0" fmla="*/ 0 h 630251"/>
                <a:gd name="connsiteX1" fmla="*/ 1279193 w 1286988"/>
                <a:gd name="connsiteY1" fmla="*/ 0 h 630251"/>
                <a:gd name="connsiteX2" fmla="*/ 1286988 w 1286988"/>
                <a:gd name="connsiteY2" fmla="*/ 500452 h 630251"/>
                <a:gd name="connsiteX3" fmla="*/ 655654 w 1286988"/>
                <a:gd name="connsiteY3" fmla="*/ 630250 h 630251"/>
                <a:gd name="connsiteX4" fmla="*/ 0 w 1286988"/>
                <a:gd name="connsiteY4" fmla="*/ 630238 h 630251"/>
                <a:gd name="connsiteX5" fmla="*/ 0 w 1286988"/>
                <a:gd name="connsiteY5" fmla="*/ 0 h 630251"/>
                <a:gd name="connsiteX0" fmla="*/ 0 w 1295226"/>
                <a:gd name="connsiteY0" fmla="*/ 0 h 630251"/>
                <a:gd name="connsiteX1" fmla="*/ 1279193 w 1295226"/>
                <a:gd name="connsiteY1" fmla="*/ 0 h 630251"/>
                <a:gd name="connsiteX2" fmla="*/ 1295226 w 1295226"/>
                <a:gd name="connsiteY2" fmla="*/ 500452 h 630251"/>
                <a:gd name="connsiteX3" fmla="*/ 655654 w 1295226"/>
                <a:gd name="connsiteY3" fmla="*/ 630250 h 630251"/>
                <a:gd name="connsiteX4" fmla="*/ 0 w 1295226"/>
                <a:gd name="connsiteY4" fmla="*/ 630238 h 630251"/>
                <a:gd name="connsiteX5" fmla="*/ 0 w 1295226"/>
                <a:gd name="connsiteY5" fmla="*/ 0 h 630251"/>
                <a:gd name="connsiteX0" fmla="*/ 0 w 1286988"/>
                <a:gd name="connsiteY0" fmla="*/ 0 h 630251"/>
                <a:gd name="connsiteX1" fmla="*/ 1279193 w 1286988"/>
                <a:gd name="connsiteY1" fmla="*/ 0 h 630251"/>
                <a:gd name="connsiteX2" fmla="*/ 1286988 w 1286988"/>
                <a:gd name="connsiteY2" fmla="*/ 499602 h 630251"/>
                <a:gd name="connsiteX3" fmla="*/ 655654 w 1286988"/>
                <a:gd name="connsiteY3" fmla="*/ 630250 h 630251"/>
                <a:gd name="connsiteX4" fmla="*/ 0 w 1286988"/>
                <a:gd name="connsiteY4" fmla="*/ 630238 h 630251"/>
                <a:gd name="connsiteX5" fmla="*/ 0 w 1286988"/>
                <a:gd name="connsiteY5" fmla="*/ 0 h 630251"/>
                <a:gd name="connsiteX0" fmla="*/ 0 w 1291107"/>
                <a:gd name="connsiteY0" fmla="*/ 0 h 630251"/>
                <a:gd name="connsiteX1" fmla="*/ 1279193 w 1291107"/>
                <a:gd name="connsiteY1" fmla="*/ 0 h 630251"/>
                <a:gd name="connsiteX2" fmla="*/ 1291107 w 1291107"/>
                <a:gd name="connsiteY2" fmla="*/ 498753 h 630251"/>
                <a:gd name="connsiteX3" fmla="*/ 655654 w 1291107"/>
                <a:gd name="connsiteY3" fmla="*/ 630250 h 630251"/>
                <a:gd name="connsiteX4" fmla="*/ 0 w 1291107"/>
                <a:gd name="connsiteY4" fmla="*/ 630238 h 630251"/>
                <a:gd name="connsiteX5" fmla="*/ 0 w 1291107"/>
                <a:gd name="connsiteY5" fmla="*/ 0 h 630251"/>
                <a:gd name="connsiteX0" fmla="*/ 0 w 1303464"/>
                <a:gd name="connsiteY0" fmla="*/ 0 h 630251"/>
                <a:gd name="connsiteX1" fmla="*/ 1279193 w 1303464"/>
                <a:gd name="connsiteY1" fmla="*/ 0 h 630251"/>
                <a:gd name="connsiteX2" fmla="*/ 1303464 w 1303464"/>
                <a:gd name="connsiteY2" fmla="*/ 500452 h 630251"/>
                <a:gd name="connsiteX3" fmla="*/ 655654 w 1303464"/>
                <a:gd name="connsiteY3" fmla="*/ 630250 h 630251"/>
                <a:gd name="connsiteX4" fmla="*/ 0 w 1303464"/>
                <a:gd name="connsiteY4" fmla="*/ 630238 h 630251"/>
                <a:gd name="connsiteX5" fmla="*/ 0 w 1303464"/>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2869" h="630251">
                  <a:moveTo>
                    <a:pt x="0" y="0"/>
                  </a:moveTo>
                  <a:lnTo>
                    <a:pt x="1279193" y="0"/>
                  </a:lnTo>
                  <a:cubicBezTo>
                    <a:pt x="1279142" y="136342"/>
                    <a:pt x="1278048" y="380809"/>
                    <a:pt x="1282869" y="500452"/>
                  </a:cubicBezTo>
                  <a:cubicBezTo>
                    <a:pt x="1282441" y="569436"/>
                    <a:pt x="1247290" y="630560"/>
                    <a:pt x="655654" y="630250"/>
                  </a:cubicBezTo>
                  <a:lnTo>
                    <a:pt x="0" y="630238"/>
                  </a:lnTo>
                  <a:lnTo>
                    <a:pt x="0" y="0"/>
                  </a:lnTo>
                  <a:close/>
                </a:path>
              </a:pathLst>
            </a:custGeom>
            <a:solidFill>
              <a:srgbClr val="E6F0EC"/>
            </a:solidFill>
            <a:ln>
              <a:noFill/>
            </a:ln>
          </p:spPr>
          <p:txBody>
            <a:bodyPr wrap="square" lIns="72000" tIns="756000" rIns="72000" rtlCol="0">
              <a:noAutofit/>
            </a:bodyPr>
            <a:lstStyle/>
            <a:p>
              <a:pPr>
                <a:lnSpc>
                  <a:spcPts val="1200"/>
                </a:lnSpc>
                <a:spcAft>
                  <a:spcPts val="1200"/>
                </a:spcAft>
              </a:pPr>
              <a:r>
                <a:rPr lang="en-GB" sz="1000" b="1" dirty="0" smtClean="0">
                  <a:solidFill>
                    <a:srgbClr val="006941"/>
                  </a:solidFill>
                </a:rPr>
                <a:t>Organisational development   </a:t>
              </a:r>
            </a:p>
            <a:p>
              <a:pPr marL="171450" indent="-171450">
                <a:lnSpc>
                  <a:spcPts val="1200"/>
                </a:lnSpc>
                <a:spcAft>
                  <a:spcPts val="1200"/>
                </a:spcAft>
                <a:buFont typeface="Calibri" panose="020F0502020204030204" pitchFamily="34" charset="0"/>
                <a:buChar char="─"/>
              </a:pPr>
              <a:r>
                <a:rPr lang="en-GB" sz="1000" dirty="0" err="1" smtClean="0">
                  <a:solidFill>
                    <a:srgbClr val="006941"/>
                  </a:solidFill>
                </a:rPr>
                <a:t>SFIA</a:t>
              </a:r>
              <a:r>
                <a:rPr lang="en-GB" sz="1000" b="1" i="1" dirty="0" err="1" smtClean="0">
                  <a:solidFill>
                    <a:srgbClr val="006941"/>
                  </a:solidFill>
                </a:rPr>
                <a:t>plus</a:t>
              </a:r>
              <a:r>
                <a:rPr lang="en-GB" sz="1000" b="1" dirty="0" smtClean="0">
                  <a:solidFill>
                    <a:srgbClr val="006941"/>
                  </a:solidFill>
                </a:rPr>
                <a:t> </a:t>
              </a:r>
            </a:p>
            <a:p>
              <a:pPr marL="171450" indent="-171450">
                <a:lnSpc>
                  <a:spcPts val="1200"/>
                </a:lnSpc>
                <a:spcAft>
                  <a:spcPts val="1200"/>
                </a:spcAft>
                <a:buFont typeface="Calibri" panose="020F0502020204030204" pitchFamily="34" charset="0"/>
                <a:buChar char="─"/>
              </a:pPr>
              <a:r>
                <a:rPr lang="en-GB" sz="1000" dirty="0" smtClean="0">
                  <a:solidFill>
                    <a:srgbClr val="006941"/>
                  </a:solidFill>
                </a:rPr>
                <a:t>Consultancy</a:t>
              </a:r>
              <a:r>
                <a:rPr lang="en-GB" sz="1000" b="1" dirty="0" smtClean="0">
                  <a:solidFill>
                    <a:srgbClr val="006941"/>
                  </a:solidFill>
                </a:rPr>
                <a:t> </a:t>
              </a:r>
            </a:p>
            <a:p>
              <a:pPr>
                <a:lnSpc>
                  <a:spcPts val="1200"/>
                </a:lnSpc>
                <a:spcAft>
                  <a:spcPts val="1200"/>
                </a:spcAft>
              </a:pPr>
              <a:r>
                <a:rPr lang="en-GB" sz="1000" b="1" dirty="0" smtClean="0">
                  <a:solidFill>
                    <a:srgbClr val="006941"/>
                  </a:solidFill>
                </a:rPr>
                <a:t>Change management </a:t>
              </a:r>
            </a:p>
            <a:p>
              <a:pPr>
                <a:lnSpc>
                  <a:spcPts val="1200"/>
                </a:lnSpc>
                <a:spcAft>
                  <a:spcPts val="1200"/>
                </a:spcAft>
              </a:pPr>
              <a:r>
                <a:rPr lang="en-GB" sz="1000" b="1" dirty="0" smtClean="0">
                  <a:solidFill>
                    <a:srgbClr val="006941"/>
                  </a:solidFill>
                </a:rPr>
                <a:t>Organisational membership</a:t>
              </a:r>
            </a:p>
          </p:txBody>
        </p:sp>
        <p:sp>
          <p:nvSpPr>
            <p:cNvPr id="19" name="TextBox 18"/>
            <p:cNvSpPr txBox="1"/>
            <p:nvPr userDrawn="1"/>
          </p:nvSpPr>
          <p:spPr>
            <a:xfrm>
              <a:off x="3849049" y="1327734"/>
              <a:ext cx="1283207" cy="4680007"/>
            </a:xfrm>
            <a:custGeom>
              <a:avLst/>
              <a:gdLst>
                <a:gd name="connsiteX0" fmla="*/ 0 w 1272369"/>
                <a:gd name="connsiteY0" fmla="*/ 0 h 630238"/>
                <a:gd name="connsiteX1" fmla="*/ 1272369 w 1272369"/>
                <a:gd name="connsiteY1" fmla="*/ 0 h 630238"/>
                <a:gd name="connsiteX2" fmla="*/ 1272369 w 1272369"/>
                <a:gd name="connsiteY2" fmla="*/ 630238 h 630238"/>
                <a:gd name="connsiteX3" fmla="*/ 0 w 1272369"/>
                <a:gd name="connsiteY3" fmla="*/ 630238 h 630238"/>
                <a:gd name="connsiteX4" fmla="*/ 0 w 1272369"/>
                <a:gd name="connsiteY4" fmla="*/ 0 h 630238"/>
                <a:gd name="connsiteX0" fmla="*/ 0 w 1272369"/>
                <a:gd name="connsiteY0" fmla="*/ 0 h 630250"/>
                <a:gd name="connsiteX1" fmla="*/ 1272369 w 1272369"/>
                <a:gd name="connsiteY1" fmla="*/ 0 h 630250"/>
                <a:gd name="connsiteX2" fmla="*/ 1272369 w 1272369"/>
                <a:gd name="connsiteY2" fmla="*/ 630238 h 630250"/>
                <a:gd name="connsiteX3" fmla="*/ 710984 w 1272369"/>
                <a:gd name="connsiteY3" fmla="*/ 630250 h 630250"/>
                <a:gd name="connsiteX4" fmla="*/ 0 w 1272369"/>
                <a:gd name="connsiteY4" fmla="*/ 630238 h 630250"/>
                <a:gd name="connsiteX5" fmla="*/ 0 w 1272369"/>
                <a:gd name="connsiteY5" fmla="*/ 0 h 630250"/>
                <a:gd name="connsiteX0" fmla="*/ 0 w 1272369"/>
                <a:gd name="connsiteY0" fmla="*/ 0 h 630250"/>
                <a:gd name="connsiteX1" fmla="*/ 1272369 w 1272369"/>
                <a:gd name="connsiteY1" fmla="*/ 0 h 630250"/>
                <a:gd name="connsiteX2" fmla="*/ 710984 w 1272369"/>
                <a:gd name="connsiteY2" fmla="*/ 630250 h 630250"/>
                <a:gd name="connsiteX3" fmla="*/ 0 w 1272369"/>
                <a:gd name="connsiteY3" fmla="*/ 630238 h 630250"/>
                <a:gd name="connsiteX4" fmla="*/ 0 w 1272369"/>
                <a:gd name="connsiteY4" fmla="*/ 0 h 630250"/>
                <a:gd name="connsiteX0" fmla="*/ 0 w 1272393"/>
                <a:gd name="connsiteY0" fmla="*/ 0 h 630250"/>
                <a:gd name="connsiteX1" fmla="*/ 1272369 w 1272393"/>
                <a:gd name="connsiteY1" fmla="*/ 0 h 630250"/>
                <a:gd name="connsiteX2" fmla="*/ 710984 w 1272393"/>
                <a:gd name="connsiteY2" fmla="*/ 630250 h 630250"/>
                <a:gd name="connsiteX3" fmla="*/ 0 w 1272393"/>
                <a:gd name="connsiteY3" fmla="*/ 630238 h 630250"/>
                <a:gd name="connsiteX4" fmla="*/ 0 w 1272393"/>
                <a:gd name="connsiteY4" fmla="*/ 0 h 630250"/>
                <a:gd name="connsiteX0" fmla="*/ 0 w 1272424"/>
                <a:gd name="connsiteY0" fmla="*/ 0 h 630250"/>
                <a:gd name="connsiteX1" fmla="*/ 1272369 w 1272424"/>
                <a:gd name="connsiteY1" fmla="*/ 0 h 630250"/>
                <a:gd name="connsiteX2" fmla="*/ 710984 w 1272424"/>
                <a:gd name="connsiteY2" fmla="*/ 630250 h 630250"/>
                <a:gd name="connsiteX3" fmla="*/ 0 w 1272424"/>
                <a:gd name="connsiteY3" fmla="*/ 630238 h 630250"/>
                <a:gd name="connsiteX4" fmla="*/ 0 w 1272424"/>
                <a:gd name="connsiteY4" fmla="*/ 0 h 630250"/>
                <a:gd name="connsiteX0" fmla="*/ 0 w 1272968"/>
                <a:gd name="connsiteY0" fmla="*/ 0 h 630250"/>
                <a:gd name="connsiteX1" fmla="*/ 1272369 w 1272968"/>
                <a:gd name="connsiteY1" fmla="*/ 0 h 630250"/>
                <a:gd name="connsiteX2" fmla="*/ 710984 w 1272968"/>
                <a:gd name="connsiteY2" fmla="*/ 630250 h 630250"/>
                <a:gd name="connsiteX3" fmla="*/ 0 w 1272968"/>
                <a:gd name="connsiteY3" fmla="*/ 630238 h 630250"/>
                <a:gd name="connsiteX4" fmla="*/ 0 w 1272968"/>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817"/>
                <a:gd name="connsiteY0" fmla="*/ 0 h 630250"/>
                <a:gd name="connsiteX1" fmla="*/ 1272369 w 1272817"/>
                <a:gd name="connsiteY1" fmla="*/ 0 h 630250"/>
                <a:gd name="connsiteX2" fmla="*/ 655654 w 1272817"/>
                <a:gd name="connsiteY2" fmla="*/ 630250 h 630250"/>
                <a:gd name="connsiteX3" fmla="*/ 0 w 1272817"/>
                <a:gd name="connsiteY3" fmla="*/ 630238 h 630250"/>
                <a:gd name="connsiteX4" fmla="*/ 0 w 1272817"/>
                <a:gd name="connsiteY4" fmla="*/ 0 h 630250"/>
                <a:gd name="connsiteX0" fmla="*/ 0 w 1272994"/>
                <a:gd name="connsiteY0" fmla="*/ 0 h 630250"/>
                <a:gd name="connsiteX1" fmla="*/ 1272369 w 1272994"/>
                <a:gd name="connsiteY1" fmla="*/ 0 h 630250"/>
                <a:gd name="connsiteX2" fmla="*/ 655654 w 1272994"/>
                <a:gd name="connsiteY2" fmla="*/ 630250 h 630250"/>
                <a:gd name="connsiteX3" fmla="*/ 0 w 1272994"/>
                <a:gd name="connsiteY3" fmla="*/ 630238 h 630250"/>
                <a:gd name="connsiteX4" fmla="*/ 0 w 1272994"/>
                <a:gd name="connsiteY4" fmla="*/ 0 h 630250"/>
                <a:gd name="connsiteX0" fmla="*/ 0 w 1278496"/>
                <a:gd name="connsiteY0" fmla="*/ 0 h 630250"/>
                <a:gd name="connsiteX1" fmla="*/ 1272369 w 1278496"/>
                <a:gd name="connsiteY1" fmla="*/ 0 h 630250"/>
                <a:gd name="connsiteX2" fmla="*/ 655654 w 1278496"/>
                <a:gd name="connsiteY2" fmla="*/ 630250 h 630250"/>
                <a:gd name="connsiteX3" fmla="*/ 0 w 1278496"/>
                <a:gd name="connsiteY3" fmla="*/ 630238 h 630250"/>
                <a:gd name="connsiteX4" fmla="*/ 0 w 1278496"/>
                <a:gd name="connsiteY4" fmla="*/ 0 h 630250"/>
                <a:gd name="connsiteX0" fmla="*/ 0 w 1387063"/>
                <a:gd name="connsiteY0" fmla="*/ 0 h 630250"/>
                <a:gd name="connsiteX1" fmla="*/ 1272369 w 1387063"/>
                <a:gd name="connsiteY1" fmla="*/ 0 h 630250"/>
                <a:gd name="connsiteX2" fmla="*/ 1256995 w 1387063"/>
                <a:gd name="connsiteY2" fmla="*/ 311226 h 630250"/>
                <a:gd name="connsiteX3" fmla="*/ 655654 w 1387063"/>
                <a:gd name="connsiteY3" fmla="*/ 630250 h 630250"/>
                <a:gd name="connsiteX4" fmla="*/ 0 w 1387063"/>
                <a:gd name="connsiteY4" fmla="*/ 630238 h 630250"/>
                <a:gd name="connsiteX5" fmla="*/ 0 w 1387063"/>
                <a:gd name="connsiteY5" fmla="*/ 0 h 630250"/>
                <a:gd name="connsiteX0" fmla="*/ 0 w 1369614"/>
                <a:gd name="connsiteY0" fmla="*/ 0 h 630250"/>
                <a:gd name="connsiteX1" fmla="*/ 1272369 w 1369614"/>
                <a:gd name="connsiteY1" fmla="*/ 0 h 630250"/>
                <a:gd name="connsiteX2" fmla="*/ 1256995 w 1369614"/>
                <a:gd name="connsiteY2" fmla="*/ 311226 h 630250"/>
                <a:gd name="connsiteX3" fmla="*/ 655654 w 1369614"/>
                <a:gd name="connsiteY3" fmla="*/ 630250 h 630250"/>
                <a:gd name="connsiteX4" fmla="*/ 0 w 1369614"/>
                <a:gd name="connsiteY4" fmla="*/ 630238 h 630250"/>
                <a:gd name="connsiteX5" fmla="*/ 0 w 1369614"/>
                <a:gd name="connsiteY5" fmla="*/ 0 h 630250"/>
                <a:gd name="connsiteX0" fmla="*/ 0 w 1278277"/>
                <a:gd name="connsiteY0" fmla="*/ 0 h 630250"/>
                <a:gd name="connsiteX1" fmla="*/ 1272369 w 1278277"/>
                <a:gd name="connsiteY1" fmla="*/ 0 h 630250"/>
                <a:gd name="connsiteX2" fmla="*/ 1256995 w 1278277"/>
                <a:gd name="connsiteY2" fmla="*/ 311226 h 630250"/>
                <a:gd name="connsiteX3" fmla="*/ 655654 w 1278277"/>
                <a:gd name="connsiteY3" fmla="*/ 630250 h 630250"/>
                <a:gd name="connsiteX4" fmla="*/ 0 w 1278277"/>
                <a:gd name="connsiteY4" fmla="*/ 630238 h 630250"/>
                <a:gd name="connsiteX5" fmla="*/ 0 w 1278277"/>
                <a:gd name="connsiteY5" fmla="*/ 0 h 630250"/>
                <a:gd name="connsiteX0" fmla="*/ 0 w 1298782"/>
                <a:gd name="connsiteY0" fmla="*/ 0 h 630250"/>
                <a:gd name="connsiteX1" fmla="*/ 1272369 w 1298782"/>
                <a:gd name="connsiteY1" fmla="*/ 0 h 630250"/>
                <a:gd name="connsiteX2" fmla="*/ 1285570 w 1298782"/>
                <a:gd name="connsiteY2" fmla="*/ 311226 h 630250"/>
                <a:gd name="connsiteX3" fmla="*/ 655654 w 1298782"/>
                <a:gd name="connsiteY3" fmla="*/ 630250 h 630250"/>
                <a:gd name="connsiteX4" fmla="*/ 0 w 1298782"/>
                <a:gd name="connsiteY4" fmla="*/ 630238 h 630250"/>
                <a:gd name="connsiteX5" fmla="*/ 0 w 1298782"/>
                <a:gd name="connsiteY5" fmla="*/ 0 h 630250"/>
                <a:gd name="connsiteX0" fmla="*/ 0 w 1287216"/>
                <a:gd name="connsiteY0" fmla="*/ 0 h 630250"/>
                <a:gd name="connsiteX1" fmla="*/ 1272369 w 1287216"/>
                <a:gd name="connsiteY1" fmla="*/ 0 h 630250"/>
                <a:gd name="connsiteX2" fmla="*/ 1285570 w 1287216"/>
                <a:gd name="connsiteY2" fmla="*/ 311226 h 630250"/>
                <a:gd name="connsiteX3" fmla="*/ 655654 w 1287216"/>
                <a:gd name="connsiteY3" fmla="*/ 630250 h 630250"/>
                <a:gd name="connsiteX4" fmla="*/ 0 w 1287216"/>
                <a:gd name="connsiteY4" fmla="*/ 630238 h 630250"/>
                <a:gd name="connsiteX5" fmla="*/ 0 w 1287216"/>
                <a:gd name="connsiteY5" fmla="*/ 0 h 630250"/>
                <a:gd name="connsiteX0" fmla="*/ 0 w 1287216"/>
                <a:gd name="connsiteY0" fmla="*/ 0 h 630250"/>
                <a:gd name="connsiteX1" fmla="*/ 1272369 w 1287216"/>
                <a:gd name="connsiteY1" fmla="*/ 0 h 630250"/>
                <a:gd name="connsiteX2" fmla="*/ 1285570 w 1287216"/>
                <a:gd name="connsiteY2" fmla="*/ 509634 h 630250"/>
                <a:gd name="connsiteX3" fmla="*/ 655654 w 1287216"/>
                <a:gd name="connsiteY3" fmla="*/ 630250 h 630250"/>
                <a:gd name="connsiteX4" fmla="*/ 0 w 1287216"/>
                <a:gd name="connsiteY4" fmla="*/ 630238 h 630250"/>
                <a:gd name="connsiteX5" fmla="*/ 0 w 1287216"/>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82099"/>
                <a:gd name="connsiteY0" fmla="*/ 0 h 630250"/>
                <a:gd name="connsiteX1" fmla="*/ 1272369 w 1282099"/>
                <a:gd name="connsiteY1" fmla="*/ 0 h 630250"/>
                <a:gd name="connsiteX2" fmla="*/ 1276045 w 1282099"/>
                <a:gd name="connsiteY2" fmla="*/ 511598 h 630250"/>
                <a:gd name="connsiteX3" fmla="*/ 655654 w 1282099"/>
                <a:gd name="connsiteY3" fmla="*/ 630250 h 630250"/>
                <a:gd name="connsiteX4" fmla="*/ 0 w 1282099"/>
                <a:gd name="connsiteY4" fmla="*/ 630238 h 630250"/>
                <a:gd name="connsiteX5" fmla="*/ 0 w 1282099"/>
                <a:gd name="connsiteY5" fmla="*/ 0 h 630250"/>
                <a:gd name="connsiteX0" fmla="*/ 0 w 1295396"/>
                <a:gd name="connsiteY0" fmla="*/ 0 h 630250"/>
                <a:gd name="connsiteX1" fmla="*/ 1272369 w 1295396"/>
                <a:gd name="connsiteY1" fmla="*/ 0 h 630250"/>
                <a:gd name="connsiteX2" fmla="*/ 1289693 w 1295396"/>
                <a:gd name="connsiteY2" fmla="*/ 511598 h 630250"/>
                <a:gd name="connsiteX3" fmla="*/ 655654 w 1295396"/>
                <a:gd name="connsiteY3" fmla="*/ 630250 h 630250"/>
                <a:gd name="connsiteX4" fmla="*/ 0 w 1295396"/>
                <a:gd name="connsiteY4" fmla="*/ 630238 h 630250"/>
                <a:gd name="connsiteX5" fmla="*/ 0 w 1295396"/>
                <a:gd name="connsiteY5" fmla="*/ 0 h 630250"/>
                <a:gd name="connsiteX0" fmla="*/ 0 w 1288743"/>
                <a:gd name="connsiteY0" fmla="*/ 0 h 630250"/>
                <a:gd name="connsiteX1" fmla="*/ 1272369 w 1288743"/>
                <a:gd name="connsiteY1" fmla="*/ 0 h 630250"/>
                <a:gd name="connsiteX2" fmla="*/ 1282869 w 1288743"/>
                <a:gd name="connsiteY2" fmla="*/ 513005 h 630250"/>
                <a:gd name="connsiteX3" fmla="*/ 655654 w 1288743"/>
                <a:gd name="connsiteY3" fmla="*/ 630250 h 630250"/>
                <a:gd name="connsiteX4" fmla="*/ 0 w 1288743"/>
                <a:gd name="connsiteY4" fmla="*/ 630238 h 630250"/>
                <a:gd name="connsiteX5" fmla="*/ 0 w 1288743"/>
                <a:gd name="connsiteY5" fmla="*/ 0 h 630250"/>
                <a:gd name="connsiteX0" fmla="*/ 0 w 1288743"/>
                <a:gd name="connsiteY0" fmla="*/ 0 h 630250"/>
                <a:gd name="connsiteX1" fmla="*/ 1272369 w 1288743"/>
                <a:gd name="connsiteY1" fmla="*/ 0 h 630250"/>
                <a:gd name="connsiteX2" fmla="*/ 1282869 w 1288743"/>
                <a:gd name="connsiteY2" fmla="*/ 515820 h 630250"/>
                <a:gd name="connsiteX3" fmla="*/ 655654 w 1288743"/>
                <a:gd name="connsiteY3" fmla="*/ 630250 h 630250"/>
                <a:gd name="connsiteX4" fmla="*/ 0 w 1288743"/>
                <a:gd name="connsiteY4" fmla="*/ 630238 h 630250"/>
                <a:gd name="connsiteX5" fmla="*/ 0 w 1288743"/>
                <a:gd name="connsiteY5" fmla="*/ 0 h 630250"/>
                <a:gd name="connsiteX0" fmla="*/ 0 w 1282099"/>
                <a:gd name="connsiteY0" fmla="*/ 0 h 630250"/>
                <a:gd name="connsiteX1" fmla="*/ 1272369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72369"/>
                <a:gd name="connsiteY0" fmla="*/ 0 h 630250"/>
                <a:gd name="connsiteX1" fmla="*/ 1272369 w 1272369"/>
                <a:gd name="connsiteY1" fmla="*/ 0 h 630250"/>
                <a:gd name="connsiteX2" fmla="*/ 1262398 w 1272369"/>
                <a:gd name="connsiteY2" fmla="*/ 517227 h 630250"/>
                <a:gd name="connsiteX3" fmla="*/ 655654 w 1272369"/>
                <a:gd name="connsiteY3" fmla="*/ 630250 h 630250"/>
                <a:gd name="connsiteX4" fmla="*/ 0 w 1272369"/>
                <a:gd name="connsiteY4" fmla="*/ 630238 h 630250"/>
                <a:gd name="connsiteX5" fmla="*/ 0 w 1272369"/>
                <a:gd name="connsiteY5" fmla="*/ 0 h 630250"/>
                <a:gd name="connsiteX0" fmla="*/ 0 w 1282099"/>
                <a:gd name="connsiteY0" fmla="*/ 0 h 630250"/>
                <a:gd name="connsiteX1" fmla="*/ 1272369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99665"/>
                <a:gd name="connsiteY0" fmla="*/ 0 h 630250"/>
                <a:gd name="connsiteX1" fmla="*/ 1299665 w 1299665"/>
                <a:gd name="connsiteY1" fmla="*/ 0 h 630250"/>
                <a:gd name="connsiteX2" fmla="*/ 1276045 w 1299665"/>
                <a:gd name="connsiteY2" fmla="*/ 517227 h 630250"/>
                <a:gd name="connsiteX3" fmla="*/ 655654 w 1299665"/>
                <a:gd name="connsiteY3" fmla="*/ 630250 h 630250"/>
                <a:gd name="connsiteX4" fmla="*/ 0 w 1299665"/>
                <a:gd name="connsiteY4" fmla="*/ 630238 h 630250"/>
                <a:gd name="connsiteX5" fmla="*/ 0 w 1299665"/>
                <a:gd name="connsiteY5" fmla="*/ 0 h 630250"/>
                <a:gd name="connsiteX0" fmla="*/ 0 w 1282099"/>
                <a:gd name="connsiteY0" fmla="*/ 0 h 630250"/>
                <a:gd name="connsiteX1" fmla="*/ 1279193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80445"/>
                <a:gd name="connsiteY0" fmla="*/ 0 h 630250"/>
                <a:gd name="connsiteX1" fmla="*/ 1279193 w 1280445"/>
                <a:gd name="connsiteY1" fmla="*/ 0 h 630250"/>
                <a:gd name="connsiteX2" fmla="*/ 1276045 w 1280445"/>
                <a:gd name="connsiteY2" fmla="*/ 517227 h 630250"/>
                <a:gd name="connsiteX3" fmla="*/ 655654 w 1280445"/>
                <a:gd name="connsiteY3" fmla="*/ 630250 h 630250"/>
                <a:gd name="connsiteX4" fmla="*/ 0 w 1280445"/>
                <a:gd name="connsiteY4" fmla="*/ 630238 h 630250"/>
                <a:gd name="connsiteX5" fmla="*/ 0 w 1280445"/>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4"/>
                <a:gd name="connsiteX1" fmla="*/ 1279193 w 1285466"/>
                <a:gd name="connsiteY1" fmla="*/ 0 h 630254"/>
                <a:gd name="connsiteX2" fmla="*/ 1282869 w 1285466"/>
                <a:gd name="connsiteY2" fmla="*/ 515820 h 630254"/>
                <a:gd name="connsiteX3" fmla="*/ 655654 w 1285466"/>
                <a:gd name="connsiteY3" fmla="*/ 630250 h 630254"/>
                <a:gd name="connsiteX4" fmla="*/ 0 w 1285466"/>
                <a:gd name="connsiteY4" fmla="*/ 630238 h 630254"/>
                <a:gd name="connsiteX5" fmla="*/ 0 w 1285466"/>
                <a:gd name="connsiteY5" fmla="*/ 0 h 630254"/>
                <a:gd name="connsiteX0" fmla="*/ 0 w 1285466"/>
                <a:gd name="connsiteY0" fmla="*/ 0 h 630254"/>
                <a:gd name="connsiteX1" fmla="*/ 1279193 w 1285466"/>
                <a:gd name="connsiteY1" fmla="*/ 0 h 630254"/>
                <a:gd name="connsiteX2" fmla="*/ 1282869 w 1285466"/>
                <a:gd name="connsiteY2" fmla="*/ 515820 h 630254"/>
                <a:gd name="connsiteX3" fmla="*/ 655654 w 1285466"/>
                <a:gd name="connsiteY3" fmla="*/ 630250 h 630254"/>
                <a:gd name="connsiteX4" fmla="*/ 0 w 1285466"/>
                <a:gd name="connsiteY4" fmla="*/ 630238 h 630254"/>
                <a:gd name="connsiteX5" fmla="*/ 0 w 1285466"/>
                <a:gd name="connsiteY5" fmla="*/ 0 h 630254"/>
                <a:gd name="connsiteX0" fmla="*/ 0 w 1286152"/>
                <a:gd name="connsiteY0" fmla="*/ 0 h 630253"/>
                <a:gd name="connsiteX1" fmla="*/ 1279193 w 1286152"/>
                <a:gd name="connsiteY1" fmla="*/ 0 h 630253"/>
                <a:gd name="connsiteX2" fmla="*/ 1282869 w 1286152"/>
                <a:gd name="connsiteY2" fmla="*/ 515820 h 630253"/>
                <a:gd name="connsiteX3" fmla="*/ 655654 w 1286152"/>
                <a:gd name="connsiteY3" fmla="*/ 630250 h 630253"/>
                <a:gd name="connsiteX4" fmla="*/ 0 w 1286152"/>
                <a:gd name="connsiteY4" fmla="*/ 630238 h 630253"/>
                <a:gd name="connsiteX5" fmla="*/ 0 w 1286152"/>
                <a:gd name="connsiteY5" fmla="*/ 0 h 630253"/>
                <a:gd name="connsiteX0" fmla="*/ 0 w 1286152"/>
                <a:gd name="connsiteY0" fmla="*/ 0 h 630256"/>
                <a:gd name="connsiteX1" fmla="*/ 1279193 w 1286152"/>
                <a:gd name="connsiteY1" fmla="*/ 0 h 630256"/>
                <a:gd name="connsiteX2" fmla="*/ 1282869 w 1286152"/>
                <a:gd name="connsiteY2" fmla="*/ 528486 h 630256"/>
                <a:gd name="connsiteX3" fmla="*/ 655654 w 1286152"/>
                <a:gd name="connsiteY3" fmla="*/ 630250 h 630256"/>
                <a:gd name="connsiteX4" fmla="*/ 0 w 1286152"/>
                <a:gd name="connsiteY4" fmla="*/ 630238 h 630256"/>
                <a:gd name="connsiteX5" fmla="*/ 0 w 1286152"/>
                <a:gd name="connsiteY5" fmla="*/ 0 h 630256"/>
                <a:gd name="connsiteX0" fmla="*/ 0 w 1285466"/>
                <a:gd name="connsiteY0" fmla="*/ 0 h 630252"/>
                <a:gd name="connsiteX1" fmla="*/ 1279193 w 1285466"/>
                <a:gd name="connsiteY1" fmla="*/ 0 h 630252"/>
                <a:gd name="connsiteX2" fmla="*/ 1282869 w 1285466"/>
                <a:gd name="connsiteY2" fmla="*/ 528486 h 630252"/>
                <a:gd name="connsiteX3" fmla="*/ 655654 w 1285466"/>
                <a:gd name="connsiteY3" fmla="*/ 630250 h 630252"/>
                <a:gd name="connsiteX4" fmla="*/ 0 w 1285466"/>
                <a:gd name="connsiteY4" fmla="*/ 630238 h 630252"/>
                <a:gd name="connsiteX5" fmla="*/ 0 w 1285466"/>
                <a:gd name="connsiteY5" fmla="*/ 0 h 630252"/>
                <a:gd name="connsiteX0" fmla="*/ 0 w 1285466"/>
                <a:gd name="connsiteY0" fmla="*/ 0 h 630252"/>
                <a:gd name="connsiteX1" fmla="*/ 1279193 w 1285466"/>
                <a:gd name="connsiteY1" fmla="*/ 0 h 630252"/>
                <a:gd name="connsiteX2" fmla="*/ 1282869 w 1285466"/>
                <a:gd name="connsiteY2" fmla="*/ 528486 h 630252"/>
                <a:gd name="connsiteX3" fmla="*/ 655654 w 1285466"/>
                <a:gd name="connsiteY3" fmla="*/ 630250 h 630252"/>
                <a:gd name="connsiteX4" fmla="*/ 0 w 1285466"/>
                <a:gd name="connsiteY4" fmla="*/ 630238 h 630252"/>
                <a:gd name="connsiteX5" fmla="*/ 0 w 1285466"/>
                <a:gd name="connsiteY5" fmla="*/ 0 h 630252"/>
                <a:gd name="connsiteX0" fmla="*/ 0 w 1285466"/>
                <a:gd name="connsiteY0" fmla="*/ 0 h 630251"/>
                <a:gd name="connsiteX1" fmla="*/ 1279193 w 1285466"/>
                <a:gd name="connsiteY1" fmla="*/ 0 h 630251"/>
                <a:gd name="connsiteX2" fmla="*/ 1282869 w 1285466"/>
                <a:gd name="connsiteY2" fmla="*/ 528486 h 630251"/>
                <a:gd name="connsiteX3" fmla="*/ 655654 w 1285466"/>
                <a:gd name="connsiteY3" fmla="*/ 630250 h 630251"/>
                <a:gd name="connsiteX4" fmla="*/ 0 w 1285466"/>
                <a:gd name="connsiteY4" fmla="*/ 630238 h 630251"/>
                <a:gd name="connsiteX5" fmla="*/ 0 w 1285466"/>
                <a:gd name="connsiteY5" fmla="*/ 0 h 630251"/>
                <a:gd name="connsiteX0" fmla="*/ 0 w 1292838"/>
                <a:gd name="connsiteY0" fmla="*/ 0 h 630251"/>
                <a:gd name="connsiteX1" fmla="*/ 1279193 w 1292838"/>
                <a:gd name="connsiteY1" fmla="*/ 0 h 630251"/>
                <a:gd name="connsiteX2" fmla="*/ 1291107 w 1292838"/>
                <a:gd name="connsiteY2" fmla="*/ 496205 h 630251"/>
                <a:gd name="connsiteX3" fmla="*/ 655654 w 1292838"/>
                <a:gd name="connsiteY3" fmla="*/ 630250 h 630251"/>
                <a:gd name="connsiteX4" fmla="*/ 0 w 1292838"/>
                <a:gd name="connsiteY4" fmla="*/ 630238 h 630251"/>
                <a:gd name="connsiteX5" fmla="*/ 0 w 1292838"/>
                <a:gd name="connsiteY5" fmla="*/ 0 h 630251"/>
                <a:gd name="connsiteX0" fmla="*/ 0 w 1291107"/>
                <a:gd name="connsiteY0" fmla="*/ 0 h 630251"/>
                <a:gd name="connsiteX1" fmla="*/ 1279193 w 1291107"/>
                <a:gd name="connsiteY1" fmla="*/ 0 h 630251"/>
                <a:gd name="connsiteX2" fmla="*/ 1291107 w 1291107"/>
                <a:gd name="connsiteY2" fmla="*/ 496205 h 630251"/>
                <a:gd name="connsiteX3" fmla="*/ 655654 w 1291107"/>
                <a:gd name="connsiteY3" fmla="*/ 630250 h 630251"/>
                <a:gd name="connsiteX4" fmla="*/ 0 w 1291107"/>
                <a:gd name="connsiteY4" fmla="*/ 630238 h 630251"/>
                <a:gd name="connsiteX5" fmla="*/ 0 w 1291107"/>
                <a:gd name="connsiteY5" fmla="*/ 0 h 630251"/>
                <a:gd name="connsiteX0" fmla="*/ 0 w 1286988"/>
                <a:gd name="connsiteY0" fmla="*/ 0 h 630251"/>
                <a:gd name="connsiteX1" fmla="*/ 1279193 w 1286988"/>
                <a:gd name="connsiteY1" fmla="*/ 0 h 630251"/>
                <a:gd name="connsiteX2" fmla="*/ 1286988 w 1286988"/>
                <a:gd name="connsiteY2" fmla="*/ 500452 h 630251"/>
                <a:gd name="connsiteX3" fmla="*/ 655654 w 1286988"/>
                <a:gd name="connsiteY3" fmla="*/ 630250 h 630251"/>
                <a:gd name="connsiteX4" fmla="*/ 0 w 1286988"/>
                <a:gd name="connsiteY4" fmla="*/ 630238 h 630251"/>
                <a:gd name="connsiteX5" fmla="*/ 0 w 1286988"/>
                <a:gd name="connsiteY5" fmla="*/ 0 h 630251"/>
                <a:gd name="connsiteX0" fmla="*/ 0 w 1295226"/>
                <a:gd name="connsiteY0" fmla="*/ 0 h 630251"/>
                <a:gd name="connsiteX1" fmla="*/ 1279193 w 1295226"/>
                <a:gd name="connsiteY1" fmla="*/ 0 h 630251"/>
                <a:gd name="connsiteX2" fmla="*/ 1295226 w 1295226"/>
                <a:gd name="connsiteY2" fmla="*/ 500452 h 630251"/>
                <a:gd name="connsiteX3" fmla="*/ 655654 w 1295226"/>
                <a:gd name="connsiteY3" fmla="*/ 630250 h 630251"/>
                <a:gd name="connsiteX4" fmla="*/ 0 w 1295226"/>
                <a:gd name="connsiteY4" fmla="*/ 630238 h 630251"/>
                <a:gd name="connsiteX5" fmla="*/ 0 w 1295226"/>
                <a:gd name="connsiteY5" fmla="*/ 0 h 630251"/>
                <a:gd name="connsiteX0" fmla="*/ 0 w 1286988"/>
                <a:gd name="connsiteY0" fmla="*/ 0 h 630251"/>
                <a:gd name="connsiteX1" fmla="*/ 1279193 w 1286988"/>
                <a:gd name="connsiteY1" fmla="*/ 0 h 630251"/>
                <a:gd name="connsiteX2" fmla="*/ 1286988 w 1286988"/>
                <a:gd name="connsiteY2" fmla="*/ 499602 h 630251"/>
                <a:gd name="connsiteX3" fmla="*/ 655654 w 1286988"/>
                <a:gd name="connsiteY3" fmla="*/ 630250 h 630251"/>
                <a:gd name="connsiteX4" fmla="*/ 0 w 1286988"/>
                <a:gd name="connsiteY4" fmla="*/ 630238 h 630251"/>
                <a:gd name="connsiteX5" fmla="*/ 0 w 1286988"/>
                <a:gd name="connsiteY5" fmla="*/ 0 h 630251"/>
                <a:gd name="connsiteX0" fmla="*/ 0 w 1291107"/>
                <a:gd name="connsiteY0" fmla="*/ 0 h 630251"/>
                <a:gd name="connsiteX1" fmla="*/ 1279193 w 1291107"/>
                <a:gd name="connsiteY1" fmla="*/ 0 h 630251"/>
                <a:gd name="connsiteX2" fmla="*/ 1291107 w 1291107"/>
                <a:gd name="connsiteY2" fmla="*/ 498753 h 630251"/>
                <a:gd name="connsiteX3" fmla="*/ 655654 w 1291107"/>
                <a:gd name="connsiteY3" fmla="*/ 630250 h 630251"/>
                <a:gd name="connsiteX4" fmla="*/ 0 w 1291107"/>
                <a:gd name="connsiteY4" fmla="*/ 630238 h 630251"/>
                <a:gd name="connsiteX5" fmla="*/ 0 w 1291107"/>
                <a:gd name="connsiteY5" fmla="*/ 0 h 630251"/>
                <a:gd name="connsiteX0" fmla="*/ 0 w 1303464"/>
                <a:gd name="connsiteY0" fmla="*/ 0 h 630251"/>
                <a:gd name="connsiteX1" fmla="*/ 1279193 w 1303464"/>
                <a:gd name="connsiteY1" fmla="*/ 0 h 630251"/>
                <a:gd name="connsiteX2" fmla="*/ 1303464 w 1303464"/>
                <a:gd name="connsiteY2" fmla="*/ 500452 h 630251"/>
                <a:gd name="connsiteX3" fmla="*/ 655654 w 1303464"/>
                <a:gd name="connsiteY3" fmla="*/ 630250 h 630251"/>
                <a:gd name="connsiteX4" fmla="*/ 0 w 1303464"/>
                <a:gd name="connsiteY4" fmla="*/ 630238 h 630251"/>
                <a:gd name="connsiteX5" fmla="*/ 0 w 1303464"/>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 name="connsiteX0" fmla="*/ 0 w 1291577"/>
                <a:gd name="connsiteY0" fmla="*/ 0 h 630251"/>
                <a:gd name="connsiteX1" fmla="*/ 1279193 w 1291577"/>
                <a:gd name="connsiteY1" fmla="*/ 0 h 630251"/>
                <a:gd name="connsiteX2" fmla="*/ 1291577 w 1291577"/>
                <a:gd name="connsiteY2" fmla="*/ 522735 h 630251"/>
                <a:gd name="connsiteX3" fmla="*/ 655654 w 1291577"/>
                <a:gd name="connsiteY3" fmla="*/ 630250 h 630251"/>
                <a:gd name="connsiteX4" fmla="*/ 0 w 1291577"/>
                <a:gd name="connsiteY4" fmla="*/ 630238 h 630251"/>
                <a:gd name="connsiteX5" fmla="*/ 0 w 1291577"/>
                <a:gd name="connsiteY5" fmla="*/ 0 h 630251"/>
                <a:gd name="connsiteX0" fmla="*/ 0 w 1291577"/>
                <a:gd name="connsiteY0" fmla="*/ 0 h 630251"/>
                <a:gd name="connsiteX1" fmla="*/ 1279193 w 1291577"/>
                <a:gd name="connsiteY1" fmla="*/ 0 h 630251"/>
                <a:gd name="connsiteX2" fmla="*/ 1291577 w 1291577"/>
                <a:gd name="connsiteY2" fmla="*/ 522735 h 630251"/>
                <a:gd name="connsiteX3" fmla="*/ 655654 w 1291577"/>
                <a:gd name="connsiteY3" fmla="*/ 630250 h 630251"/>
                <a:gd name="connsiteX4" fmla="*/ 0 w 1291577"/>
                <a:gd name="connsiteY4" fmla="*/ 630238 h 630251"/>
                <a:gd name="connsiteX5" fmla="*/ 0 w 1291577"/>
                <a:gd name="connsiteY5" fmla="*/ 0 h 630251"/>
                <a:gd name="connsiteX0" fmla="*/ 0 w 1300286"/>
                <a:gd name="connsiteY0" fmla="*/ 0 h 630251"/>
                <a:gd name="connsiteX1" fmla="*/ 1279193 w 1300286"/>
                <a:gd name="connsiteY1" fmla="*/ 0 h 630251"/>
                <a:gd name="connsiteX2" fmla="*/ 1300286 w 1300286"/>
                <a:gd name="connsiteY2" fmla="*/ 522735 h 630251"/>
                <a:gd name="connsiteX3" fmla="*/ 655654 w 1300286"/>
                <a:gd name="connsiteY3" fmla="*/ 630250 h 630251"/>
                <a:gd name="connsiteX4" fmla="*/ 0 w 1300286"/>
                <a:gd name="connsiteY4" fmla="*/ 630238 h 630251"/>
                <a:gd name="connsiteX5" fmla="*/ 0 w 1300286"/>
                <a:gd name="connsiteY5" fmla="*/ 0 h 630251"/>
                <a:gd name="connsiteX0" fmla="*/ 0 w 1282869"/>
                <a:gd name="connsiteY0" fmla="*/ 0 h 630251"/>
                <a:gd name="connsiteX1" fmla="*/ 1279193 w 1282869"/>
                <a:gd name="connsiteY1" fmla="*/ 0 h 630251"/>
                <a:gd name="connsiteX2" fmla="*/ 1282869 w 1282869"/>
                <a:gd name="connsiteY2" fmla="*/ 523908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23908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23908 h 630251"/>
                <a:gd name="connsiteX3" fmla="*/ 655654 w 1282869"/>
                <a:gd name="connsiteY3" fmla="*/ 630250 h 630251"/>
                <a:gd name="connsiteX4" fmla="*/ 0 w 1282869"/>
                <a:gd name="connsiteY4" fmla="*/ 630238 h 630251"/>
                <a:gd name="connsiteX5" fmla="*/ 0 w 1282869"/>
                <a:gd name="connsiteY5" fmla="*/ 0 h 630251"/>
                <a:gd name="connsiteX0" fmla="*/ 0 w 1283207"/>
                <a:gd name="connsiteY0" fmla="*/ 0 h 630252"/>
                <a:gd name="connsiteX1" fmla="*/ 1279193 w 1283207"/>
                <a:gd name="connsiteY1" fmla="*/ 0 h 630252"/>
                <a:gd name="connsiteX2" fmla="*/ 1282869 w 1283207"/>
                <a:gd name="connsiteY2" fmla="*/ 523908 h 630252"/>
                <a:gd name="connsiteX3" fmla="*/ 655654 w 1283207"/>
                <a:gd name="connsiteY3" fmla="*/ 630250 h 630252"/>
                <a:gd name="connsiteX4" fmla="*/ 0 w 1283207"/>
                <a:gd name="connsiteY4" fmla="*/ 630238 h 630252"/>
                <a:gd name="connsiteX5" fmla="*/ 0 w 1283207"/>
                <a:gd name="connsiteY5" fmla="*/ 0 h 630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3207" h="630252">
                  <a:moveTo>
                    <a:pt x="0" y="0"/>
                  </a:moveTo>
                  <a:lnTo>
                    <a:pt x="1279193" y="0"/>
                  </a:lnTo>
                  <a:cubicBezTo>
                    <a:pt x="1279142" y="136342"/>
                    <a:pt x="1278048" y="404265"/>
                    <a:pt x="1282869" y="523908"/>
                  </a:cubicBezTo>
                  <a:cubicBezTo>
                    <a:pt x="1287757" y="596335"/>
                    <a:pt x="1247290" y="630560"/>
                    <a:pt x="655654" y="630250"/>
                  </a:cubicBezTo>
                  <a:lnTo>
                    <a:pt x="0" y="630238"/>
                  </a:lnTo>
                  <a:lnTo>
                    <a:pt x="0" y="0"/>
                  </a:lnTo>
                  <a:close/>
                </a:path>
              </a:pathLst>
            </a:custGeom>
            <a:solidFill>
              <a:srgbClr val="E6F0EC"/>
            </a:solidFill>
            <a:ln>
              <a:noFill/>
            </a:ln>
          </p:spPr>
          <p:txBody>
            <a:bodyPr wrap="square" lIns="72000" tIns="756000" rIns="72000" rtlCol="0">
              <a:noAutofit/>
            </a:bodyPr>
            <a:lstStyle/>
            <a:p>
              <a:pPr>
                <a:lnSpc>
                  <a:spcPts val="1200"/>
                </a:lnSpc>
                <a:spcAft>
                  <a:spcPts val="1200"/>
                </a:spcAft>
              </a:pPr>
              <a:r>
                <a:rPr lang="en-GB" sz="1000" b="1" dirty="0" smtClean="0">
                  <a:solidFill>
                    <a:srgbClr val="006941"/>
                  </a:solidFill>
                </a:rPr>
                <a:t>Business analysis </a:t>
              </a:r>
            </a:p>
            <a:p>
              <a:pPr>
                <a:lnSpc>
                  <a:spcPts val="1200"/>
                </a:lnSpc>
                <a:spcAft>
                  <a:spcPts val="1200"/>
                </a:spcAft>
              </a:pPr>
              <a:r>
                <a:rPr lang="en-GB" sz="1000" b="1" dirty="0" smtClean="0">
                  <a:solidFill>
                    <a:srgbClr val="006941"/>
                  </a:solidFill>
                </a:rPr>
                <a:t>Agile </a:t>
              </a:r>
            </a:p>
            <a:p>
              <a:pPr>
                <a:lnSpc>
                  <a:spcPts val="1200"/>
                </a:lnSpc>
                <a:spcAft>
                  <a:spcPts val="1200"/>
                </a:spcAft>
              </a:pPr>
              <a:r>
                <a:rPr lang="en-GB" sz="1000" b="1" dirty="0" smtClean="0">
                  <a:solidFill>
                    <a:srgbClr val="006941"/>
                  </a:solidFill>
                </a:rPr>
                <a:t>Project management </a:t>
              </a:r>
            </a:p>
            <a:p>
              <a:pPr>
                <a:lnSpc>
                  <a:spcPts val="1200"/>
                </a:lnSpc>
                <a:spcAft>
                  <a:spcPts val="1200"/>
                </a:spcAft>
              </a:pPr>
              <a:r>
                <a:rPr lang="en-GB" sz="1000" b="1" dirty="0" smtClean="0">
                  <a:solidFill>
                    <a:srgbClr val="006941"/>
                  </a:solidFill>
                </a:rPr>
                <a:t>Security &amp; IT governance </a:t>
              </a:r>
            </a:p>
            <a:p>
              <a:pPr>
                <a:lnSpc>
                  <a:spcPts val="1200"/>
                </a:lnSpc>
                <a:spcAft>
                  <a:spcPts val="1200"/>
                </a:spcAft>
              </a:pPr>
              <a:r>
                <a:rPr lang="en-GB" sz="1000" b="1" dirty="0" smtClean="0">
                  <a:solidFill>
                    <a:srgbClr val="006941"/>
                  </a:solidFill>
                </a:rPr>
                <a:t>Software testing </a:t>
              </a:r>
            </a:p>
            <a:p>
              <a:pPr>
                <a:lnSpc>
                  <a:spcPts val="1200"/>
                </a:lnSpc>
                <a:spcAft>
                  <a:spcPts val="1200"/>
                </a:spcAft>
              </a:pPr>
              <a:r>
                <a:rPr lang="en-GB" sz="1000" b="1" dirty="0" smtClean="0">
                  <a:solidFill>
                    <a:srgbClr val="006941"/>
                  </a:solidFill>
                </a:rPr>
                <a:t>Solutions development </a:t>
              </a:r>
            </a:p>
            <a:p>
              <a:pPr>
                <a:lnSpc>
                  <a:spcPts val="1200"/>
                </a:lnSpc>
                <a:spcAft>
                  <a:spcPts val="1200"/>
                </a:spcAft>
              </a:pPr>
              <a:r>
                <a:rPr lang="en-GB" sz="1000" b="1" dirty="0" smtClean="0">
                  <a:solidFill>
                    <a:srgbClr val="006941"/>
                  </a:solidFill>
                </a:rPr>
                <a:t>Service management </a:t>
              </a:r>
            </a:p>
            <a:p>
              <a:pPr>
                <a:lnSpc>
                  <a:spcPts val="1200"/>
                </a:lnSpc>
                <a:spcAft>
                  <a:spcPts val="1200"/>
                </a:spcAft>
              </a:pPr>
              <a:r>
                <a:rPr lang="en-GB" sz="1000" b="1" dirty="0" smtClean="0">
                  <a:solidFill>
                    <a:srgbClr val="006941"/>
                  </a:solidFill>
                </a:rPr>
                <a:t>Architecture </a:t>
              </a:r>
            </a:p>
            <a:p>
              <a:pPr>
                <a:lnSpc>
                  <a:spcPts val="1200"/>
                </a:lnSpc>
                <a:spcAft>
                  <a:spcPts val="1200"/>
                </a:spcAft>
              </a:pPr>
              <a:r>
                <a:rPr lang="en-GB" sz="1000" b="1" dirty="0" smtClean="0">
                  <a:solidFill>
                    <a:srgbClr val="006941"/>
                  </a:solidFill>
                </a:rPr>
                <a:t>IS Consultancy </a:t>
              </a:r>
            </a:p>
            <a:p>
              <a:pPr>
                <a:lnSpc>
                  <a:spcPts val="1200"/>
                </a:lnSpc>
                <a:spcAft>
                  <a:spcPts val="1200"/>
                </a:spcAft>
              </a:pPr>
              <a:r>
                <a:rPr lang="en-GB" sz="1000" b="1" dirty="0" smtClean="0">
                  <a:solidFill>
                    <a:srgbClr val="006941"/>
                  </a:solidFill>
                </a:rPr>
                <a:t>Data centre management &amp; Green IT</a:t>
              </a:r>
            </a:p>
          </p:txBody>
        </p:sp>
        <p:sp>
          <p:nvSpPr>
            <p:cNvPr id="20" name="TextBox 19"/>
            <p:cNvSpPr txBox="1"/>
            <p:nvPr userDrawn="1"/>
          </p:nvSpPr>
          <p:spPr>
            <a:xfrm>
              <a:off x="2372030" y="1319878"/>
              <a:ext cx="1282869" cy="3055909"/>
            </a:xfrm>
            <a:custGeom>
              <a:avLst/>
              <a:gdLst>
                <a:gd name="connsiteX0" fmla="*/ 0 w 1272369"/>
                <a:gd name="connsiteY0" fmla="*/ 0 h 630238"/>
                <a:gd name="connsiteX1" fmla="*/ 1272369 w 1272369"/>
                <a:gd name="connsiteY1" fmla="*/ 0 h 630238"/>
                <a:gd name="connsiteX2" fmla="*/ 1272369 w 1272369"/>
                <a:gd name="connsiteY2" fmla="*/ 630238 h 630238"/>
                <a:gd name="connsiteX3" fmla="*/ 0 w 1272369"/>
                <a:gd name="connsiteY3" fmla="*/ 630238 h 630238"/>
                <a:gd name="connsiteX4" fmla="*/ 0 w 1272369"/>
                <a:gd name="connsiteY4" fmla="*/ 0 h 630238"/>
                <a:gd name="connsiteX0" fmla="*/ 0 w 1272369"/>
                <a:gd name="connsiteY0" fmla="*/ 0 h 630250"/>
                <a:gd name="connsiteX1" fmla="*/ 1272369 w 1272369"/>
                <a:gd name="connsiteY1" fmla="*/ 0 h 630250"/>
                <a:gd name="connsiteX2" fmla="*/ 1272369 w 1272369"/>
                <a:gd name="connsiteY2" fmla="*/ 630238 h 630250"/>
                <a:gd name="connsiteX3" fmla="*/ 710984 w 1272369"/>
                <a:gd name="connsiteY3" fmla="*/ 630250 h 630250"/>
                <a:gd name="connsiteX4" fmla="*/ 0 w 1272369"/>
                <a:gd name="connsiteY4" fmla="*/ 630238 h 630250"/>
                <a:gd name="connsiteX5" fmla="*/ 0 w 1272369"/>
                <a:gd name="connsiteY5" fmla="*/ 0 h 630250"/>
                <a:gd name="connsiteX0" fmla="*/ 0 w 1272369"/>
                <a:gd name="connsiteY0" fmla="*/ 0 h 630250"/>
                <a:gd name="connsiteX1" fmla="*/ 1272369 w 1272369"/>
                <a:gd name="connsiteY1" fmla="*/ 0 h 630250"/>
                <a:gd name="connsiteX2" fmla="*/ 710984 w 1272369"/>
                <a:gd name="connsiteY2" fmla="*/ 630250 h 630250"/>
                <a:gd name="connsiteX3" fmla="*/ 0 w 1272369"/>
                <a:gd name="connsiteY3" fmla="*/ 630238 h 630250"/>
                <a:gd name="connsiteX4" fmla="*/ 0 w 1272369"/>
                <a:gd name="connsiteY4" fmla="*/ 0 h 630250"/>
                <a:gd name="connsiteX0" fmla="*/ 0 w 1272393"/>
                <a:gd name="connsiteY0" fmla="*/ 0 h 630250"/>
                <a:gd name="connsiteX1" fmla="*/ 1272369 w 1272393"/>
                <a:gd name="connsiteY1" fmla="*/ 0 h 630250"/>
                <a:gd name="connsiteX2" fmla="*/ 710984 w 1272393"/>
                <a:gd name="connsiteY2" fmla="*/ 630250 h 630250"/>
                <a:gd name="connsiteX3" fmla="*/ 0 w 1272393"/>
                <a:gd name="connsiteY3" fmla="*/ 630238 h 630250"/>
                <a:gd name="connsiteX4" fmla="*/ 0 w 1272393"/>
                <a:gd name="connsiteY4" fmla="*/ 0 h 630250"/>
                <a:gd name="connsiteX0" fmla="*/ 0 w 1272424"/>
                <a:gd name="connsiteY0" fmla="*/ 0 h 630250"/>
                <a:gd name="connsiteX1" fmla="*/ 1272369 w 1272424"/>
                <a:gd name="connsiteY1" fmla="*/ 0 h 630250"/>
                <a:gd name="connsiteX2" fmla="*/ 710984 w 1272424"/>
                <a:gd name="connsiteY2" fmla="*/ 630250 h 630250"/>
                <a:gd name="connsiteX3" fmla="*/ 0 w 1272424"/>
                <a:gd name="connsiteY3" fmla="*/ 630238 h 630250"/>
                <a:gd name="connsiteX4" fmla="*/ 0 w 1272424"/>
                <a:gd name="connsiteY4" fmla="*/ 0 h 630250"/>
                <a:gd name="connsiteX0" fmla="*/ 0 w 1272968"/>
                <a:gd name="connsiteY0" fmla="*/ 0 h 630250"/>
                <a:gd name="connsiteX1" fmla="*/ 1272369 w 1272968"/>
                <a:gd name="connsiteY1" fmla="*/ 0 h 630250"/>
                <a:gd name="connsiteX2" fmla="*/ 710984 w 1272968"/>
                <a:gd name="connsiteY2" fmla="*/ 630250 h 630250"/>
                <a:gd name="connsiteX3" fmla="*/ 0 w 1272968"/>
                <a:gd name="connsiteY3" fmla="*/ 630238 h 630250"/>
                <a:gd name="connsiteX4" fmla="*/ 0 w 1272968"/>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817"/>
                <a:gd name="connsiteY0" fmla="*/ 0 h 630250"/>
                <a:gd name="connsiteX1" fmla="*/ 1272369 w 1272817"/>
                <a:gd name="connsiteY1" fmla="*/ 0 h 630250"/>
                <a:gd name="connsiteX2" fmla="*/ 655654 w 1272817"/>
                <a:gd name="connsiteY2" fmla="*/ 630250 h 630250"/>
                <a:gd name="connsiteX3" fmla="*/ 0 w 1272817"/>
                <a:gd name="connsiteY3" fmla="*/ 630238 h 630250"/>
                <a:gd name="connsiteX4" fmla="*/ 0 w 1272817"/>
                <a:gd name="connsiteY4" fmla="*/ 0 h 630250"/>
                <a:gd name="connsiteX0" fmla="*/ 0 w 1272994"/>
                <a:gd name="connsiteY0" fmla="*/ 0 h 630250"/>
                <a:gd name="connsiteX1" fmla="*/ 1272369 w 1272994"/>
                <a:gd name="connsiteY1" fmla="*/ 0 h 630250"/>
                <a:gd name="connsiteX2" fmla="*/ 655654 w 1272994"/>
                <a:gd name="connsiteY2" fmla="*/ 630250 h 630250"/>
                <a:gd name="connsiteX3" fmla="*/ 0 w 1272994"/>
                <a:gd name="connsiteY3" fmla="*/ 630238 h 630250"/>
                <a:gd name="connsiteX4" fmla="*/ 0 w 1272994"/>
                <a:gd name="connsiteY4" fmla="*/ 0 h 630250"/>
                <a:gd name="connsiteX0" fmla="*/ 0 w 1278496"/>
                <a:gd name="connsiteY0" fmla="*/ 0 h 630250"/>
                <a:gd name="connsiteX1" fmla="*/ 1272369 w 1278496"/>
                <a:gd name="connsiteY1" fmla="*/ 0 h 630250"/>
                <a:gd name="connsiteX2" fmla="*/ 655654 w 1278496"/>
                <a:gd name="connsiteY2" fmla="*/ 630250 h 630250"/>
                <a:gd name="connsiteX3" fmla="*/ 0 w 1278496"/>
                <a:gd name="connsiteY3" fmla="*/ 630238 h 630250"/>
                <a:gd name="connsiteX4" fmla="*/ 0 w 1278496"/>
                <a:gd name="connsiteY4" fmla="*/ 0 h 630250"/>
                <a:gd name="connsiteX0" fmla="*/ 0 w 1387063"/>
                <a:gd name="connsiteY0" fmla="*/ 0 h 630250"/>
                <a:gd name="connsiteX1" fmla="*/ 1272369 w 1387063"/>
                <a:gd name="connsiteY1" fmla="*/ 0 h 630250"/>
                <a:gd name="connsiteX2" fmla="*/ 1256995 w 1387063"/>
                <a:gd name="connsiteY2" fmla="*/ 311226 h 630250"/>
                <a:gd name="connsiteX3" fmla="*/ 655654 w 1387063"/>
                <a:gd name="connsiteY3" fmla="*/ 630250 h 630250"/>
                <a:gd name="connsiteX4" fmla="*/ 0 w 1387063"/>
                <a:gd name="connsiteY4" fmla="*/ 630238 h 630250"/>
                <a:gd name="connsiteX5" fmla="*/ 0 w 1387063"/>
                <a:gd name="connsiteY5" fmla="*/ 0 h 630250"/>
                <a:gd name="connsiteX0" fmla="*/ 0 w 1369614"/>
                <a:gd name="connsiteY0" fmla="*/ 0 h 630250"/>
                <a:gd name="connsiteX1" fmla="*/ 1272369 w 1369614"/>
                <a:gd name="connsiteY1" fmla="*/ 0 h 630250"/>
                <a:gd name="connsiteX2" fmla="*/ 1256995 w 1369614"/>
                <a:gd name="connsiteY2" fmla="*/ 311226 h 630250"/>
                <a:gd name="connsiteX3" fmla="*/ 655654 w 1369614"/>
                <a:gd name="connsiteY3" fmla="*/ 630250 h 630250"/>
                <a:gd name="connsiteX4" fmla="*/ 0 w 1369614"/>
                <a:gd name="connsiteY4" fmla="*/ 630238 h 630250"/>
                <a:gd name="connsiteX5" fmla="*/ 0 w 1369614"/>
                <a:gd name="connsiteY5" fmla="*/ 0 h 630250"/>
                <a:gd name="connsiteX0" fmla="*/ 0 w 1278277"/>
                <a:gd name="connsiteY0" fmla="*/ 0 h 630250"/>
                <a:gd name="connsiteX1" fmla="*/ 1272369 w 1278277"/>
                <a:gd name="connsiteY1" fmla="*/ 0 h 630250"/>
                <a:gd name="connsiteX2" fmla="*/ 1256995 w 1278277"/>
                <a:gd name="connsiteY2" fmla="*/ 311226 h 630250"/>
                <a:gd name="connsiteX3" fmla="*/ 655654 w 1278277"/>
                <a:gd name="connsiteY3" fmla="*/ 630250 h 630250"/>
                <a:gd name="connsiteX4" fmla="*/ 0 w 1278277"/>
                <a:gd name="connsiteY4" fmla="*/ 630238 h 630250"/>
                <a:gd name="connsiteX5" fmla="*/ 0 w 1278277"/>
                <a:gd name="connsiteY5" fmla="*/ 0 h 630250"/>
                <a:gd name="connsiteX0" fmla="*/ 0 w 1298782"/>
                <a:gd name="connsiteY0" fmla="*/ 0 h 630250"/>
                <a:gd name="connsiteX1" fmla="*/ 1272369 w 1298782"/>
                <a:gd name="connsiteY1" fmla="*/ 0 h 630250"/>
                <a:gd name="connsiteX2" fmla="*/ 1285570 w 1298782"/>
                <a:gd name="connsiteY2" fmla="*/ 311226 h 630250"/>
                <a:gd name="connsiteX3" fmla="*/ 655654 w 1298782"/>
                <a:gd name="connsiteY3" fmla="*/ 630250 h 630250"/>
                <a:gd name="connsiteX4" fmla="*/ 0 w 1298782"/>
                <a:gd name="connsiteY4" fmla="*/ 630238 h 630250"/>
                <a:gd name="connsiteX5" fmla="*/ 0 w 1298782"/>
                <a:gd name="connsiteY5" fmla="*/ 0 h 630250"/>
                <a:gd name="connsiteX0" fmla="*/ 0 w 1287216"/>
                <a:gd name="connsiteY0" fmla="*/ 0 h 630250"/>
                <a:gd name="connsiteX1" fmla="*/ 1272369 w 1287216"/>
                <a:gd name="connsiteY1" fmla="*/ 0 h 630250"/>
                <a:gd name="connsiteX2" fmla="*/ 1285570 w 1287216"/>
                <a:gd name="connsiteY2" fmla="*/ 311226 h 630250"/>
                <a:gd name="connsiteX3" fmla="*/ 655654 w 1287216"/>
                <a:gd name="connsiteY3" fmla="*/ 630250 h 630250"/>
                <a:gd name="connsiteX4" fmla="*/ 0 w 1287216"/>
                <a:gd name="connsiteY4" fmla="*/ 630238 h 630250"/>
                <a:gd name="connsiteX5" fmla="*/ 0 w 1287216"/>
                <a:gd name="connsiteY5" fmla="*/ 0 h 630250"/>
                <a:gd name="connsiteX0" fmla="*/ 0 w 1287216"/>
                <a:gd name="connsiteY0" fmla="*/ 0 h 630250"/>
                <a:gd name="connsiteX1" fmla="*/ 1272369 w 1287216"/>
                <a:gd name="connsiteY1" fmla="*/ 0 h 630250"/>
                <a:gd name="connsiteX2" fmla="*/ 1285570 w 1287216"/>
                <a:gd name="connsiteY2" fmla="*/ 509634 h 630250"/>
                <a:gd name="connsiteX3" fmla="*/ 655654 w 1287216"/>
                <a:gd name="connsiteY3" fmla="*/ 630250 h 630250"/>
                <a:gd name="connsiteX4" fmla="*/ 0 w 1287216"/>
                <a:gd name="connsiteY4" fmla="*/ 630238 h 630250"/>
                <a:gd name="connsiteX5" fmla="*/ 0 w 1287216"/>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82099"/>
                <a:gd name="connsiteY0" fmla="*/ 0 h 630250"/>
                <a:gd name="connsiteX1" fmla="*/ 1272369 w 1282099"/>
                <a:gd name="connsiteY1" fmla="*/ 0 h 630250"/>
                <a:gd name="connsiteX2" fmla="*/ 1276045 w 1282099"/>
                <a:gd name="connsiteY2" fmla="*/ 511598 h 630250"/>
                <a:gd name="connsiteX3" fmla="*/ 655654 w 1282099"/>
                <a:gd name="connsiteY3" fmla="*/ 630250 h 630250"/>
                <a:gd name="connsiteX4" fmla="*/ 0 w 1282099"/>
                <a:gd name="connsiteY4" fmla="*/ 630238 h 630250"/>
                <a:gd name="connsiteX5" fmla="*/ 0 w 1282099"/>
                <a:gd name="connsiteY5" fmla="*/ 0 h 630250"/>
                <a:gd name="connsiteX0" fmla="*/ 0 w 1295396"/>
                <a:gd name="connsiteY0" fmla="*/ 0 h 630250"/>
                <a:gd name="connsiteX1" fmla="*/ 1272369 w 1295396"/>
                <a:gd name="connsiteY1" fmla="*/ 0 h 630250"/>
                <a:gd name="connsiteX2" fmla="*/ 1289693 w 1295396"/>
                <a:gd name="connsiteY2" fmla="*/ 511598 h 630250"/>
                <a:gd name="connsiteX3" fmla="*/ 655654 w 1295396"/>
                <a:gd name="connsiteY3" fmla="*/ 630250 h 630250"/>
                <a:gd name="connsiteX4" fmla="*/ 0 w 1295396"/>
                <a:gd name="connsiteY4" fmla="*/ 630238 h 630250"/>
                <a:gd name="connsiteX5" fmla="*/ 0 w 1295396"/>
                <a:gd name="connsiteY5" fmla="*/ 0 h 630250"/>
                <a:gd name="connsiteX0" fmla="*/ 0 w 1288743"/>
                <a:gd name="connsiteY0" fmla="*/ 0 h 630250"/>
                <a:gd name="connsiteX1" fmla="*/ 1272369 w 1288743"/>
                <a:gd name="connsiteY1" fmla="*/ 0 h 630250"/>
                <a:gd name="connsiteX2" fmla="*/ 1282869 w 1288743"/>
                <a:gd name="connsiteY2" fmla="*/ 513005 h 630250"/>
                <a:gd name="connsiteX3" fmla="*/ 655654 w 1288743"/>
                <a:gd name="connsiteY3" fmla="*/ 630250 h 630250"/>
                <a:gd name="connsiteX4" fmla="*/ 0 w 1288743"/>
                <a:gd name="connsiteY4" fmla="*/ 630238 h 630250"/>
                <a:gd name="connsiteX5" fmla="*/ 0 w 1288743"/>
                <a:gd name="connsiteY5" fmla="*/ 0 h 630250"/>
                <a:gd name="connsiteX0" fmla="*/ 0 w 1288743"/>
                <a:gd name="connsiteY0" fmla="*/ 0 h 630250"/>
                <a:gd name="connsiteX1" fmla="*/ 1272369 w 1288743"/>
                <a:gd name="connsiteY1" fmla="*/ 0 h 630250"/>
                <a:gd name="connsiteX2" fmla="*/ 1282869 w 1288743"/>
                <a:gd name="connsiteY2" fmla="*/ 515820 h 630250"/>
                <a:gd name="connsiteX3" fmla="*/ 655654 w 1288743"/>
                <a:gd name="connsiteY3" fmla="*/ 630250 h 630250"/>
                <a:gd name="connsiteX4" fmla="*/ 0 w 1288743"/>
                <a:gd name="connsiteY4" fmla="*/ 630238 h 630250"/>
                <a:gd name="connsiteX5" fmla="*/ 0 w 1288743"/>
                <a:gd name="connsiteY5" fmla="*/ 0 h 630250"/>
                <a:gd name="connsiteX0" fmla="*/ 0 w 1282099"/>
                <a:gd name="connsiteY0" fmla="*/ 0 h 630250"/>
                <a:gd name="connsiteX1" fmla="*/ 1272369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72369"/>
                <a:gd name="connsiteY0" fmla="*/ 0 h 630250"/>
                <a:gd name="connsiteX1" fmla="*/ 1272369 w 1272369"/>
                <a:gd name="connsiteY1" fmla="*/ 0 h 630250"/>
                <a:gd name="connsiteX2" fmla="*/ 1262398 w 1272369"/>
                <a:gd name="connsiteY2" fmla="*/ 517227 h 630250"/>
                <a:gd name="connsiteX3" fmla="*/ 655654 w 1272369"/>
                <a:gd name="connsiteY3" fmla="*/ 630250 h 630250"/>
                <a:gd name="connsiteX4" fmla="*/ 0 w 1272369"/>
                <a:gd name="connsiteY4" fmla="*/ 630238 h 630250"/>
                <a:gd name="connsiteX5" fmla="*/ 0 w 1272369"/>
                <a:gd name="connsiteY5" fmla="*/ 0 h 630250"/>
                <a:gd name="connsiteX0" fmla="*/ 0 w 1282099"/>
                <a:gd name="connsiteY0" fmla="*/ 0 h 630250"/>
                <a:gd name="connsiteX1" fmla="*/ 1272369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99665"/>
                <a:gd name="connsiteY0" fmla="*/ 0 h 630250"/>
                <a:gd name="connsiteX1" fmla="*/ 1299665 w 1299665"/>
                <a:gd name="connsiteY1" fmla="*/ 0 h 630250"/>
                <a:gd name="connsiteX2" fmla="*/ 1276045 w 1299665"/>
                <a:gd name="connsiteY2" fmla="*/ 517227 h 630250"/>
                <a:gd name="connsiteX3" fmla="*/ 655654 w 1299665"/>
                <a:gd name="connsiteY3" fmla="*/ 630250 h 630250"/>
                <a:gd name="connsiteX4" fmla="*/ 0 w 1299665"/>
                <a:gd name="connsiteY4" fmla="*/ 630238 h 630250"/>
                <a:gd name="connsiteX5" fmla="*/ 0 w 1299665"/>
                <a:gd name="connsiteY5" fmla="*/ 0 h 630250"/>
                <a:gd name="connsiteX0" fmla="*/ 0 w 1282099"/>
                <a:gd name="connsiteY0" fmla="*/ 0 h 630250"/>
                <a:gd name="connsiteX1" fmla="*/ 1279193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80445"/>
                <a:gd name="connsiteY0" fmla="*/ 0 h 630250"/>
                <a:gd name="connsiteX1" fmla="*/ 1279193 w 1280445"/>
                <a:gd name="connsiteY1" fmla="*/ 0 h 630250"/>
                <a:gd name="connsiteX2" fmla="*/ 1276045 w 1280445"/>
                <a:gd name="connsiteY2" fmla="*/ 517227 h 630250"/>
                <a:gd name="connsiteX3" fmla="*/ 655654 w 1280445"/>
                <a:gd name="connsiteY3" fmla="*/ 630250 h 630250"/>
                <a:gd name="connsiteX4" fmla="*/ 0 w 1280445"/>
                <a:gd name="connsiteY4" fmla="*/ 630238 h 630250"/>
                <a:gd name="connsiteX5" fmla="*/ 0 w 1280445"/>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4"/>
                <a:gd name="connsiteX1" fmla="*/ 1279193 w 1285466"/>
                <a:gd name="connsiteY1" fmla="*/ 0 h 630254"/>
                <a:gd name="connsiteX2" fmla="*/ 1282869 w 1285466"/>
                <a:gd name="connsiteY2" fmla="*/ 515820 h 630254"/>
                <a:gd name="connsiteX3" fmla="*/ 655654 w 1285466"/>
                <a:gd name="connsiteY3" fmla="*/ 630250 h 630254"/>
                <a:gd name="connsiteX4" fmla="*/ 0 w 1285466"/>
                <a:gd name="connsiteY4" fmla="*/ 630238 h 630254"/>
                <a:gd name="connsiteX5" fmla="*/ 0 w 1285466"/>
                <a:gd name="connsiteY5" fmla="*/ 0 h 630254"/>
                <a:gd name="connsiteX0" fmla="*/ 0 w 1285466"/>
                <a:gd name="connsiteY0" fmla="*/ 0 h 630254"/>
                <a:gd name="connsiteX1" fmla="*/ 1279193 w 1285466"/>
                <a:gd name="connsiteY1" fmla="*/ 0 h 630254"/>
                <a:gd name="connsiteX2" fmla="*/ 1282869 w 1285466"/>
                <a:gd name="connsiteY2" fmla="*/ 515820 h 630254"/>
                <a:gd name="connsiteX3" fmla="*/ 655654 w 1285466"/>
                <a:gd name="connsiteY3" fmla="*/ 630250 h 630254"/>
                <a:gd name="connsiteX4" fmla="*/ 0 w 1285466"/>
                <a:gd name="connsiteY4" fmla="*/ 630238 h 630254"/>
                <a:gd name="connsiteX5" fmla="*/ 0 w 1285466"/>
                <a:gd name="connsiteY5" fmla="*/ 0 h 630254"/>
                <a:gd name="connsiteX0" fmla="*/ 0 w 1286152"/>
                <a:gd name="connsiteY0" fmla="*/ 0 h 630253"/>
                <a:gd name="connsiteX1" fmla="*/ 1279193 w 1286152"/>
                <a:gd name="connsiteY1" fmla="*/ 0 h 630253"/>
                <a:gd name="connsiteX2" fmla="*/ 1282869 w 1286152"/>
                <a:gd name="connsiteY2" fmla="*/ 515820 h 630253"/>
                <a:gd name="connsiteX3" fmla="*/ 655654 w 1286152"/>
                <a:gd name="connsiteY3" fmla="*/ 630250 h 630253"/>
                <a:gd name="connsiteX4" fmla="*/ 0 w 1286152"/>
                <a:gd name="connsiteY4" fmla="*/ 630238 h 630253"/>
                <a:gd name="connsiteX5" fmla="*/ 0 w 1286152"/>
                <a:gd name="connsiteY5" fmla="*/ 0 h 630253"/>
                <a:gd name="connsiteX0" fmla="*/ 0 w 1286152"/>
                <a:gd name="connsiteY0" fmla="*/ 0 h 630256"/>
                <a:gd name="connsiteX1" fmla="*/ 1279193 w 1286152"/>
                <a:gd name="connsiteY1" fmla="*/ 0 h 630256"/>
                <a:gd name="connsiteX2" fmla="*/ 1282869 w 1286152"/>
                <a:gd name="connsiteY2" fmla="*/ 528486 h 630256"/>
                <a:gd name="connsiteX3" fmla="*/ 655654 w 1286152"/>
                <a:gd name="connsiteY3" fmla="*/ 630250 h 630256"/>
                <a:gd name="connsiteX4" fmla="*/ 0 w 1286152"/>
                <a:gd name="connsiteY4" fmla="*/ 630238 h 630256"/>
                <a:gd name="connsiteX5" fmla="*/ 0 w 1286152"/>
                <a:gd name="connsiteY5" fmla="*/ 0 h 630256"/>
                <a:gd name="connsiteX0" fmla="*/ 0 w 1285466"/>
                <a:gd name="connsiteY0" fmla="*/ 0 h 630252"/>
                <a:gd name="connsiteX1" fmla="*/ 1279193 w 1285466"/>
                <a:gd name="connsiteY1" fmla="*/ 0 h 630252"/>
                <a:gd name="connsiteX2" fmla="*/ 1282869 w 1285466"/>
                <a:gd name="connsiteY2" fmla="*/ 528486 h 630252"/>
                <a:gd name="connsiteX3" fmla="*/ 655654 w 1285466"/>
                <a:gd name="connsiteY3" fmla="*/ 630250 h 630252"/>
                <a:gd name="connsiteX4" fmla="*/ 0 w 1285466"/>
                <a:gd name="connsiteY4" fmla="*/ 630238 h 630252"/>
                <a:gd name="connsiteX5" fmla="*/ 0 w 1285466"/>
                <a:gd name="connsiteY5" fmla="*/ 0 h 630252"/>
                <a:gd name="connsiteX0" fmla="*/ 0 w 1285466"/>
                <a:gd name="connsiteY0" fmla="*/ 0 h 630252"/>
                <a:gd name="connsiteX1" fmla="*/ 1279193 w 1285466"/>
                <a:gd name="connsiteY1" fmla="*/ 0 h 630252"/>
                <a:gd name="connsiteX2" fmla="*/ 1282869 w 1285466"/>
                <a:gd name="connsiteY2" fmla="*/ 528486 h 630252"/>
                <a:gd name="connsiteX3" fmla="*/ 655654 w 1285466"/>
                <a:gd name="connsiteY3" fmla="*/ 630250 h 630252"/>
                <a:gd name="connsiteX4" fmla="*/ 0 w 1285466"/>
                <a:gd name="connsiteY4" fmla="*/ 630238 h 630252"/>
                <a:gd name="connsiteX5" fmla="*/ 0 w 1285466"/>
                <a:gd name="connsiteY5" fmla="*/ 0 h 630252"/>
                <a:gd name="connsiteX0" fmla="*/ 0 w 1285466"/>
                <a:gd name="connsiteY0" fmla="*/ 0 h 630251"/>
                <a:gd name="connsiteX1" fmla="*/ 1279193 w 1285466"/>
                <a:gd name="connsiteY1" fmla="*/ 0 h 630251"/>
                <a:gd name="connsiteX2" fmla="*/ 1282869 w 1285466"/>
                <a:gd name="connsiteY2" fmla="*/ 528486 h 630251"/>
                <a:gd name="connsiteX3" fmla="*/ 655654 w 1285466"/>
                <a:gd name="connsiteY3" fmla="*/ 630250 h 630251"/>
                <a:gd name="connsiteX4" fmla="*/ 0 w 1285466"/>
                <a:gd name="connsiteY4" fmla="*/ 630238 h 630251"/>
                <a:gd name="connsiteX5" fmla="*/ 0 w 1285466"/>
                <a:gd name="connsiteY5" fmla="*/ 0 h 630251"/>
                <a:gd name="connsiteX0" fmla="*/ 0 w 1292838"/>
                <a:gd name="connsiteY0" fmla="*/ 0 h 630251"/>
                <a:gd name="connsiteX1" fmla="*/ 1279193 w 1292838"/>
                <a:gd name="connsiteY1" fmla="*/ 0 h 630251"/>
                <a:gd name="connsiteX2" fmla="*/ 1291107 w 1292838"/>
                <a:gd name="connsiteY2" fmla="*/ 496205 h 630251"/>
                <a:gd name="connsiteX3" fmla="*/ 655654 w 1292838"/>
                <a:gd name="connsiteY3" fmla="*/ 630250 h 630251"/>
                <a:gd name="connsiteX4" fmla="*/ 0 w 1292838"/>
                <a:gd name="connsiteY4" fmla="*/ 630238 h 630251"/>
                <a:gd name="connsiteX5" fmla="*/ 0 w 1292838"/>
                <a:gd name="connsiteY5" fmla="*/ 0 h 630251"/>
                <a:gd name="connsiteX0" fmla="*/ 0 w 1291107"/>
                <a:gd name="connsiteY0" fmla="*/ 0 h 630251"/>
                <a:gd name="connsiteX1" fmla="*/ 1279193 w 1291107"/>
                <a:gd name="connsiteY1" fmla="*/ 0 h 630251"/>
                <a:gd name="connsiteX2" fmla="*/ 1291107 w 1291107"/>
                <a:gd name="connsiteY2" fmla="*/ 496205 h 630251"/>
                <a:gd name="connsiteX3" fmla="*/ 655654 w 1291107"/>
                <a:gd name="connsiteY3" fmla="*/ 630250 h 630251"/>
                <a:gd name="connsiteX4" fmla="*/ 0 w 1291107"/>
                <a:gd name="connsiteY4" fmla="*/ 630238 h 630251"/>
                <a:gd name="connsiteX5" fmla="*/ 0 w 1291107"/>
                <a:gd name="connsiteY5" fmla="*/ 0 h 630251"/>
                <a:gd name="connsiteX0" fmla="*/ 0 w 1286988"/>
                <a:gd name="connsiteY0" fmla="*/ 0 h 630251"/>
                <a:gd name="connsiteX1" fmla="*/ 1279193 w 1286988"/>
                <a:gd name="connsiteY1" fmla="*/ 0 h 630251"/>
                <a:gd name="connsiteX2" fmla="*/ 1286988 w 1286988"/>
                <a:gd name="connsiteY2" fmla="*/ 500452 h 630251"/>
                <a:gd name="connsiteX3" fmla="*/ 655654 w 1286988"/>
                <a:gd name="connsiteY3" fmla="*/ 630250 h 630251"/>
                <a:gd name="connsiteX4" fmla="*/ 0 w 1286988"/>
                <a:gd name="connsiteY4" fmla="*/ 630238 h 630251"/>
                <a:gd name="connsiteX5" fmla="*/ 0 w 1286988"/>
                <a:gd name="connsiteY5" fmla="*/ 0 h 630251"/>
                <a:gd name="connsiteX0" fmla="*/ 0 w 1295226"/>
                <a:gd name="connsiteY0" fmla="*/ 0 h 630251"/>
                <a:gd name="connsiteX1" fmla="*/ 1279193 w 1295226"/>
                <a:gd name="connsiteY1" fmla="*/ 0 h 630251"/>
                <a:gd name="connsiteX2" fmla="*/ 1295226 w 1295226"/>
                <a:gd name="connsiteY2" fmla="*/ 500452 h 630251"/>
                <a:gd name="connsiteX3" fmla="*/ 655654 w 1295226"/>
                <a:gd name="connsiteY3" fmla="*/ 630250 h 630251"/>
                <a:gd name="connsiteX4" fmla="*/ 0 w 1295226"/>
                <a:gd name="connsiteY4" fmla="*/ 630238 h 630251"/>
                <a:gd name="connsiteX5" fmla="*/ 0 w 1295226"/>
                <a:gd name="connsiteY5" fmla="*/ 0 h 630251"/>
                <a:gd name="connsiteX0" fmla="*/ 0 w 1286988"/>
                <a:gd name="connsiteY0" fmla="*/ 0 h 630251"/>
                <a:gd name="connsiteX1" fmla="*/ 1279193 w 1286988"/>
                <a:gd name="connsiteY1" fmla="*/ 0 h 630251"/>
                <a:gd name="connsiteX2" fmla="*/ 1286988 w 1286988"/>
                <a:gd name="connsiteY2" fmla="*/ 499602 h 630251"/>
                <a:gd name="connsiteX3" fmla="*/ 655654 w 1286988"/>
                <a:gd name="connsiteY3" fmla="*/ 630250 h 630251"/>
                <a:gd name="connsiteX4" fmla="*/ 0 w 1286988"/>
                <a:gd name="connsiteY4" fmla="*/ 630238 h 630251"/>
                <a:gd name="connsiteX5" fmla="*/ 0 w 1286988"/>
                <a:gd name="connsiteY5" fmla="*/ 0 h 630251"/>
                <a:gd name="connsiteX0" fmla="*/ 0 w 1291107"/>
                <a:gd name="connsiteY0" fmla="*/ 0 h 630251"/>
                <a:gd name="connsiteX1" fmla="*/ 1279193 w 1291107"/>
                <a:gd name="connsiteY1" fmla="*/ 0 h 630251"/>
                <a:gd name="connsiteX2" fmla="*/ 1291107 w 1291107"/>
                <a:gd name="connsiteY2" fmla="*/ 498753 h 630251"/>
                <a:gd name="connsiteX3" fmla="*/ 655654 w 1291107"/>
                <a:gd name="connsiteY3" fmla="*/ 630250 h 630251"/>
                <a:gd name="connsiteX4" fmla="*/ 0 w 1291107"/>
                <a:gd name="connsiteY4" fmla="*/ 630238 h 630251"/>
                <a:gd name="connsiteX5" fmla="*/ 0 w 1291107"/>
                <a:gd name="connsiteY5" fmla="*/ 0 h 630251"/>
                <a:gd name="connsiteX0" fmla="*/ 0 w 1303464"/>
                <a:gd name="connsiteY0" fmla="*/ 0 h 630251"/>
                <a:gd name="connsiteX1" fmla="*/ 1279193 w 1303464"/>
                <a:gd name="connsiteY1" fmla="*/ 0 h 630251"/>
                <a:gd name="connsiteX2" fmla="*/ 1303464 w 1303464"/>
                <a:gd name="connsiteY2" fmla="*/ 500452 h 630251"/>
                <a:gd name="connsiteX3" fmla="*/ 655654 w 1303464"/>
                <a:gd name="connsiteY3" fmla="*/ 630250 h 630251"/>
                <a:gd name="connsiteX4" fmla="*/ 0 w 1303464"/>
                <a:gd name="connsiteY4" fmla="*/ 630238 h 630251"/>
                <a:gd name="connsiteX5" fmla="*/ 0 w 1303464"/>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2869" h="630251">
                  <a:moveTo>
                    <a:pt x="0" y="0"/>
                  </a:moveTo>
                  <a:lnTo>
                    <a:pt x="1279193" y="0"/>
                  </a:lnTo>
                  <a:cubicBezTo>
                    <a:pt x="1279142" y="136342"/>
                    <a:pt x="1278048" y="380809"/>
                    <a:pt x="1282869" y="500452"/>
                  </a:cubicBezTo>
                  <a:cubicBezTo>
                    <a:pt x="1282441" y="569436"/>
                    <a:pt x="1247290" y="630560"/>
                    <a:pt x="655654" y="630250"/>
                  </a:cubicBezTo>
                  <a:lnTo>
                    <a:pt x="0" y="630238"/>
                  </a:lnTo>
                  <a:lnTo>
                    <a:pt x="0" y="0"/>
                  </a:lnTo>
                  <a:close/>
                </a:path>
              </a:pathLst>
            </a:custGeom>
            <a:solidFill>
              <a:srgbClr val="E6F0EC"/>
            </a:solidFill>
            <a:ln>
              <a:noFill/>
            </a:ln>
          </p:spPr>
          <p:txBody>
            <a:bodyPr wrap="square" lIns="72000" tIns="756000" rIns="72000" rtlCol="0">
              <a:noAutofit/>
            </a:bodyPr>
            <a:lstStyle/>
            <a:p>
              <a:pPr>
                <a:lnSpc>
                  <a:spcPts val="1200"/>
                </a:lnSpc>
                <a:spcAft>
                  <a:spcPts val="1200"/>
                </a:spcAft>
              </a:pPr>
              <a:r>
                <a:rPr lang="en-GB" sz="1000" b="1" dirty="0" smtClean="0">
                  <a:solidFill>
                    <a:srgbClr val="80B4A0"/>
                  </a:solidFill>
                </a:rPr>
                <a:t>ECDL </a:t>
              </a:r>
            </a:p>
            <a:p>
              <a:pPr>
                <a:lnSpc>
                  <a:spcPts val="1200"/>
                </a:lnSpc>
                <a:spcAft>
                  <a:spcPts val="1200"/>
                </a:spcAft>
              </a:pPr>
              <a:r>
                <a:rPr lang="en-GB" sz="1000" b="1" dirty="0" smtClean="0">
                  <a:solidFill>
                    <a:srgbClr val="80B4A0"/>
                  </a:solidFill>
                </a:rPr>
                <a:t>Digital skills </a:t>
              </a:r>
            </a:p>
            <a:p>
              <a:pPr>
                <a:lnSpc>
                  <a:spcPts val="1200"/>
                </a:lnSpc>
                <a:spcAft>
                  <a:spcPts val="1200"/>
                </a:spcAft>
              </a:pPr>
              <a:r>
                <a:rPr lang="en-GB" sz="1000" b="1" dirty="0" smtClean="0">
                  <a:solidFill>
                    <a:srgbClr val="80B4A0"/>
                  </a:solidFill>
                </a:rPr>
                <a:t>ITQs </a:t>
              </a:r>
            </a:p>
            <a:p>
              <a:pPr>
                <a:lnSpc>
                  <a:spcPts val="1200"/>
                </a:lnSpc>
                <a:spcAft>
                  <a:spcPts val="1200"/>
                </a:spcAft>
              </a:pPr>
              <a:r>
                <a:rPr lang="en-GB" sz="1000" b="1" dirty="0" smtClean="0">
                  <a:solidFill>
                    <a:srgbClr val="80B4A0"/>
                  </a:solidFill>
                </a:rPr>
                <a:t>Computer and online basics </a:t>
              </a:r>
            </a:p>
            <a:p>
              <a:pPr>
                <a:lnSpc>
                  <a:spcPts val="1200"/>
                </a:lnSpc>
                <a:spcAft>
                  <a:spcPts val="1200"/>
                </a:spcAft>
              </a:pPr>
              <a:r>
                <a:rPr lang="en-GB" sz="1000" b="1" dirty="0" smtClean="0">
                  <a:solidFill>
                    <a:srgbClr val="80B4A0"/>
                  </a:solidFill>
                </a:rPr>
                <a:t>e-safety </a:t>
              </a:r>
            </a:p>
            <a:p>
              <a:pPr>
                <a:lnSpc>
                  <a:spcPts val="1200"/>
                </a:lnSpc>
                <a:spcAft>
                  <a:spcPts val="1200"/>
                </a:spcAft>
              </a:pPr>
              <a:r>
                <a:rPr lang="en-GB" sz="1000" b="1" dirty="0" smtClean="0">
                  <a:solidFill>
                    <a:srgbClr val="80B4A0"/>
                  </a:solidFill>
                </a:rPr>
                <a:t>HEQ &amp; IMIS </a:t>
              </a:r>
            </a:p>
            <a:p>
              <a:pPr>
                <a:lnSpc>
                  <a:spcPts val="1200"/>
                </a:lnSpc>
                <a:spcAft>
                  <a:spcPts val="1200"/>
                </a:spcAft>
              </a:pPr>
              <a:r>
                <a:rPr lang="en-GB" sz="1000" b="1" dirty="0" smtClean="0">
                  <a:solidFill>
                    <a:srgbClr val="006941"/>
                  </a:solidFill>
                </a:rPr>
                <a:t>Apprenticeships</a:t>
              </a:r>
              <a:endParaRPr lang="en-GB" sz="1000" b="1" dirty="0">
                <a:solidFill>
                  <a:srgbClr val="006941"/>
                </a:solidFill>
              </a:endParaRPr>
            </a:p>
          </p:txBody>
        </p:sp>
        <p:cxnSp>
          <p:nvCxnSpPr>
            <p:cNvPr id="21" name="Straight Connector 20"/>
            <p:cNvCxnSpPr/>
            <p:nvPr userDrawn="1"/>
          </p:nvCxnSpPr>
          <p:spPr>
            <a:xfrm>
              <a:off x="3240104" y="1562400"/>
              <a:ext cx="2268000" cy="0"/>
            </a:xfrm>
            <a:prstGeom prst="line">
              <a:avLst/>
            </a:prstGeom>
            <a:ln w="82550">
              <a:solidFill>
                <a:srgbClr val="156570"/>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userDrawn="1"/>
          </p:nvSpPr>
          <p:spPr>
            <a:xfrm>
              <a:off x="5308432" y="1319879"/>
              <a:ext cx="1272994" cy="630250"/>
            </a:xfrm>
            <a:custGeom>
              <a:avLst/>
              <a:gdLst>
                <a:gd name="connsiteX0" fmla="*/ 0 w 1272369"/>
                <a:gd name="connsiteY0" fmla="*/ 0 h 630238"/>
                <a:gd name="connsiteX1" fmla="*/ 1272369 w 1272369"/>
                <a:gd name="connsiteY1" fmla="*/ 0 h 630238"/>
                <a:gd name="connsiteX2" fmla="*/ 1272369 w 1272369"/>
                <a:gd name="connsiteY2" fmla="*/ 630238 h 630238"/>
                <a:gd name="connsiteX3" fmla="*/ 0 w 1272369"/>
                <a:gd name="connsiteY3" fmla="*/ 630238 h 630238"/>
                <a:gd name="connsiteX4" fmla="*/ 0 w 1272369"/>
                <a:gd name="connsiteY4" fmla="*/ 0 h 630238"/>
                <a:gd name="connsiteX0" fmla="*/ 0 w 1272369"/>
                <a:gd name="connsiteY0" fmla="*/ 0 h 630250"/>
                <a:gd name="connsiteX1" fmla="*/ 1272369 w 1272369"/>
                <a:gd name="connsiteY1" fmla="*/ 0 h 630250"/>
                <a:gd name="connsiteX2" fmla="*/ 1272369 w 1272369"/>
                <a:gd name="connsiteY2" fmla="*/ 630238 h 630250"/>
                <a:gd name="connsiteX3" fmla="*/ 710984 w 1272369"/>
                <a:gd name="connsiteY3" fmla="*/ 630250 h 630250"/>
                <a:gd name="connsiteX4" fmla="*/ 0 w 1272369"/>
                <a:gd name="connsiteY4" fmla="*/ 630238 h 630250"/>
                <a:gd name="connsiteX5" fmla="*/ 0 w 1272369"/>
                <a:gd name="connsiteY5" fmla="*/ 0 h 630250"/>
                <a:gd name="connsiteX0" fmla="*/ 0 w 1272369"/>
                <a:gd name="connsiteY0" fmla="*/ 0 h 630250"/>
                <a:gd name="connsiteX1" fmla="*/ 1272369 w 1272369"/>
                <a:gd name="connsiteY1" fmla="*/ 0 h 630250"/>
                <a:gd name="connsiteX2" fmla="*/ 710984 w 1272369"/>
                <a:gd name="connsiteY2" fmla="*/ 630250 h 630250"/>
                <a:gd name="connsiteX3" fmla="*/ 0 w 1272369"/>
                <a:gd name="connsiteY3" fmla="*/ 630238 h 630250"/>
                <a:gd name="connsiteX4" fmla="*/ 0 w 1272369"/>
                <a:gd name="connsiteY4" fmla="*/ 0 h 630250"/>
                <a:gd name="connsiteX0" fmla="*/ 0 w 1272393"/>
                <a:gd name="connsiteY0" fmla="*/ 0 h 630250"/>
                <a:gd name="connsiteX1" fmla="*/ 1272369 w 1272393"/>
                <a:gd name="connsiteY1" fmla="*/ 0 h 630250"/>
                <a:gd name="connsiteX2" fmla="*/ 710984 w 1272393"/>
                <a:gd name="connsiteY2" fmla="*/ 630250 h 630250"/>
                <a:gd name="connsiteX3" fmla="*/ 0 w 1272393"/>
                <a:gd name="connsiteY3" fmla="*/ 630238 h 630250"/>
                <a:gd name="connsiteX4" fmla="*/ 0 w 1272393"/>
                <a:gd name="connsiteY4" fmla="*/ 0 h 630250"/>
                <a:gd name="connsiteX0" fmla="*/ 0 w 1272424"/>
                <a:gd name="connsiteY0" fmla="*/ 0 h 630250"/>
                <a:gd name="connsiteX1" fmla="*/ 1272369 w 1272424"/>
                <a:gd name="connsiteY1" fmla="*/ 0 h 630250"/>
                <a:gd name="connsiteX2" fmla="*/ 710984 w 1272424"/>
                <a:gd name="connsiteY2" fmla="*/ 630250 h 630250"/>
                <a:gd name="connsiteX3" fmla="*/ 0 w 1272424"/>
                <a:gd name="connsiteY3" fmla="*/ 630238 h 630250"/>
                <a:gd name="connsiteX4" fmla="*/ 0 w 1272424"/>
                <a:gd name="connsiteY4" fmla="*/ 0 h 630250"/>
                <a:gd name="connsiteX0" fmla="*/ 0 w 1272968"/>
                <a:gd name="connsiteY0" fmla="*/ 0 h 630250"/>
                <a:gd name="connsiteX1" fmla="*/ 1272369 w 1272968"/>
                <a:gd name="connsiteY1" fmla="*/ 0 h 630250"/>
                <a:gd name="connsiteX2" fmla="*/ 710984 w 1272968"/>
                <a:gd name="connsiteY2" fmla="*/ 630250 h 630250"/>
                <a:gd name="connsiteX3" fmla="*/ 0 w 1272968"/>
                <a:gd name="connsiteY3" fmla="*/ 630238 h 630250"/>
                <a:gd name="connsiteX4" fmla="*/ 0 w 1272968"/>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817"/>
                <a:gd name="connsiteY0" fmla="*/ 0 h 630250"/>
                <a:gd name="connsiteX1" fmla="*/ 1272369 w 1272817"/>
                <a:gd name="connsiteY1" fmla="*/ 0 h 630250"/>
                <a:gd name="connsiteX2" fmla="*/ 655654 w 1272817"/>
                <a:gd name="connsiteY2" fmla="*/ 630250 h 630250"/>
                <a:gd name="connsiteX3" fmla="*/ 0 w 1272817"/>
                <a:gd name="connsiteY3" fmla="*/ 630238 h 630250"/>
                <a:gd name="connsiteX4" fmla="*/ 0 w 1272817"/>
                <a:gd name="connsiteY4" fmla="*/ 0 h 630250"/>
                <a:gd name="connsiteX0" fmla="*/ 0 w 1272994"/>
                <a:gd name="connsiteY0" fmla="*/ 0 h 630250"/>
                <a:gd name="connsiteX1" fmla="*/ 1272369 w 1272994"/>
                <a:gd name="connsiteY1" fmla="*/ 0 h 630250"/>
                <a:gd name="connsiteX2" fmla="*/ 655654 w 1272994"/>
                <a:gd name="connsiteY2" fmla="*/ 630250 h 630250"/>
                <a:gd name="connsiteX3" fmla="*/ 0 w 1272994"/>
                <a:gd name="connsiteY3" fmla="*/ 630238 h 630250"/>
                <a:gd name="connsiteX4" fmla="*/ 0 w 1272994"/>
                <a:gd name="connsiteY4" fmla="*/ 0 h 630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2994" h="630250">
                  <a:moveTo>
                    <a:pt x="0" y="0"/>
                  </a:moveTo>
                  <a:lnTo>
                    <a:pt x="1272369" y="0"/>
                  </a:lnTo>
                  <a:cubicBezTo>
                    <a:pt x="1284589" y="474435"/>
                    <a:pt x="1119266" y="610917"/>
                    <a:pt x="655654" y="630250"/>
                  </a:cubicBezTo>
                  <a:lnTo>
                    <a:pt x="0" y="630238"/>
                  </a:lnTo>
                  <a:lnTo>
                    <a:pt x="0" y="0"/>
                  </a:lnTo>
                  <a:close/>
                </a:path>
              </a:pathLst>
            </a:custGeom>
            <a:solidFill>
              <a:schemeClr val="accent3"/>
            </a:solidFill>
            <a:ln>
              <a:noFill/>
            </a:ln>
          </p:spPr>
          <p:txBody>
            <a:bodyPr wrap="square" lIns="72000" tIns="72000" rIns="72000" rtlCol="0">
              <a:noAutofit/>
            </a:bodyPr>
            <a:lstStyle/>
            <a:p>
              <a:r>
                <a:rPr lang="en-GB" sz="1200" b="1" dirty="0" smtClean="0">
                  <a:solidFill>
                    <a:prstClr val="white"/>
                  </a:solidFill>
                </a:rPr>
                <a:t>Organisational maturity </a:t>
              </a:r>
            </a:p>
          </p:txBody>
        </p:sp>
        <p:sp>
          <p:nvSpPr>
            <p:cNvPr id="23" name="TextBox 22"/>
            <p:cNvSpPr txBox="1"/>
            <p:nvPr userDrawn="1"/>
          </p:nvSpPr>
          <p:spPr>
            <a:xfrm>
              <a:off x="3849049" y="1319879"/>
              <a:ext cx="1272994" cy="630250"/>
            </a:xfrm>
            <a:custGeom>
              <a:avLst/>
              <a:gdLst>
                <a:gd name="connsiteX0" fmla="*/ 0 w 1272369"/>
                <a:gd name="connsiteY0" fmla="*/ 0 h 630238"/>
                <a:gd name="connsiteX1" fmla="*/ 1272369 w 1272369"/>
                <a:gd name="connsiteY1" fmla="*/ 0 h 630238"/>
                <a:gd name="connsiteX2" fmla="*/ 1272369 w 1272369"/>
                <a:gd name="connsiteY2" fmla="*/ 630238 h 630238"/>
                <a:gd name="connsiteX3" fmla="*/ 0 w 1272369"/>
                <a:gd name="connsiteY3" fmla="*/ 630238 h 630238"/>
                <a:gd name="connsiteX4" fmla="*/ 0 w 1272369"/>
                <a:gd name="connsiteY4" fmla="*/ 0 h 630238"/>
                <a:gd name="connsiteX0" fmla="*/ 0 w 1272369"/>
                <a:gd name="connsiteY0" fmla="*/ 0 h 630250"/>
                <a:gd name="connsiteX1" fmla="*/ 1272369 w 1272369"/>
                <a:gd name="connsiteY1" fmla="*/ 0 h 630250"/>
                <a:gd name="connsiteX2" fmla="*/ 1272369 w 1272369"/>
                <a:gd name="connsiteY2" fmla="*/ 630238 h 630250"/>
                <a:gd name="connsiteX3" fmla="*/ 710984 w 1272369"/>
                <a:gd name="connsiteY3" fmla="*/ 630250 h 630250"/>
                <a:gd name="connsiteX4" fmla="*/ 0 w 1272369"/>
                <a:gd name="connsiteY4" fmla="*/ 630238 h 630250"/>
                <a:gd name="connsiteX5" fmla="*/ 0 w 1272369"/>
                <a:gd name="connsiteY5" fmla="*/ 0 h 630250"/>
                <a:gd name="connsiteX0" fmla="*/ 0 w 1272369"/>
                <a:gd name="connsiteY0" fmla="*/ 0 h 630250"/>
                <a:gd name="connsiteX1" fmla="*/ 1272369 w 1272369"/>
                <a:gd name="connsiteY1" fmla="*/ 0 h 630250"/>
                <a:gd name="connsiteX2" fmla="*/ 710984 w 1272369"/>
                <a:gd name="connsiteY2" fmla="*/ 630250 h 630250"/>
                <a:gd name="connsiteX3" fmla="*/ 0 w 1272369"/>
                <a:gd name="connsiteY3" fmla="*/ 630238 h 630250"/>
                <a:gd name="connsiteX4" fmla="*/ 0 w 1272369"/>
                <a:gd name="connsiteY4" fmla="*/ 0 h 630250"/>
                <a:gd name="connsiteX0" fmla="*/ 0 w 1272393"/>
                <a:gd name="connsiteY0" fmla="*/ 0 h 630250"/>
                <a:gd name="connsiteX1" fmla="*/ 1272369 w 1272393"/>
                <a:gd name="connsiteY1" fmla="*/ 0 h 630250"/>
                <a:gd name="connsiteX2" fmla="*/ 710984 w 1272393"/>
                <a:gd name="connsiteY2" fmla="*/ 630250 h 630250"/>
                <a:gd name="connsiteX3" fmla="*/ 0 w 1272393"/>
                <a:gd name="connsiteY3" fmla="*/ 630238 h 630250"/>
                <a:gd name="connsiteX4" fmla="*/ 0 w 1272393"/>
                <a:gd name="connsiteY4" fmla="*/ 0 h 630250"/>
                <a:gd name="connsiteX0" fmla="*/ 0 w 1272424"/>
                <a:gd name="connsiteY0" fmla="*/ 0 h 630250"/>
                <a:gd name="connsiteX1" fmla="*/ 1272369 w 1272424"/>
                <a:gd name="connsiteY1" fmla="*/ 0 h 630250"/>
                <a:gd name="connsiteX2" fmla="*/ 710984 w 1272424"/>
                <a:gd name="connsiteY2" fmla="*/ 630250 h 630250"/>
                <a:gd name="connsiteX3" fmla="*/ 0 w 1272424"/>
                <a:gd name="connsiteY3" fmla="*/ 630238 h 630250"/>
                <a:gd name="connsiteX4" fmla="*/ 0 w 1272424"/>
                <a:gd name="connsiteY4" fmla="*/ 0 h 630250"/>
                <a:gd name="connsiteX0" fmla="*/ 0 w 1272968"/>
                <a:gd name="connsiteY0" fmla="*/ 0 h 630250"/>
                <a:gd name="connsiteX1" fmla="*/ 1272369 w 1272968"/>
                <a:gd name="connsiteY1" fmla="*/ 0 h 630250"/>
                <a:gd name="connsiteX2" fmla="*/ 710984 w 1272968"/>
                <a:gd name="connsiteY2" fmla="*/ 630250 h 630250"/>
                <a:gd name="connsiteX3" fmla="*/ 0 w 1272968"/>
                <a:gd name="connsiteY3" fmla="*/ 630238 h 630250"/>
                <a:gd name="connsiteX4" fmla="*/ 0 w 1272968"/>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817"/>
                <a:gd name="connsiteY0" fmla="*/ 0 h 630250"/>
                <a:gd name="connsiteX1" fmla="*/ 1272369 w 1272817"/>
                <a:gd name="connsiteY1" fmla="*/ 0 h 630250"/>
                <a:gd name="connsiteX2" fmla="*/ 655654 w 1272817"/>
                <a:gd name="connsiteY2" fmla="*/ 630250 h 630250"/>
                <a:gd name="connsiteX3" fmla="*/ 0 w 1272817"/>
                <a:gd name="connsiteY3" fmla="*/ 630238 h 630250"/>
                <a:gd name="connsiteX4" fmla="*/ 0 w 1272817"/>
                <a:gd name="connsiteY4" fmla="*/ 0 h 630250"/>
                <a:gd name="connsiteX0" fmla="*/ 0 w 1272994"/>
                <a:gd name="connsiteY0" fmla="*/ 0 h 630250"/>
                <a:gd name="connsiteX1" fmla="*/ 1272369 w 1272994"/>
                <a:gd name="connsiteY1" fmla="*/ 0 h 630250"/>
                <a:gd name="connsiteX2" fmla="*/ 655654 w 1272994"/>
                <a:gd name="connsiteY2" fmla="*/ 630250 h 630250"/>
                <a:gd name="connsiteX3" fmla="*/ 0 w 1272994"/>
                <a:gd name="connsiteY3" fmla="*/ 630238 h 630250"/>
                <a:gd name="connsiteX4" fmla="*/ 0 w 1272994"/>
                <a:gd name="connsiteY4" fmla="*/ 0 h 630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2994" h="630250">
                  <a:moveTo>
                    <a:pt x="0" y="0"/>
                  </a:moveTo>
                  <a:lnTo>
                    <a:pt x="1272369" y="0"/>
                  </a:lnTo>
                  <a:cubicBezTo>
                    <a:pt x="1284589" y="474435"/>
                    <a:pt x="1119266" y="610917"/>
                    <a:pt x="655654" y="630250"/>
                  </a:cubicBezTo>
                  <a:lnTo>
                    <a:pt x="0" y="630238"/>
                  </a:lnTo>
                  <a:lnTo>
                    <a:pt x="0" y="0"/>
                  </a:lnTo>
                  <a:close/>
                </a:path>
              </a:pathLst>
            </a:custGeom>
            <a:solidFill>
              <a:schemeClr val="accent2"/>
            </a:solidFill>
            <a:ln>
              <a:noFill/>
            </a:ln>
          </p:spPr>
          <p:txBody>
            <a:bodyPr wrap="square" lIns="72000" tIns="72000" rIns="72000" rtlCol="0">
              <a:noAutofit/>
            </a:bodyPr>
            <a:lstStyle/>
            <a:p>
              <a:r>
                <a:rPr lang="en-GB" sz="1200" b="1" dirty="0" smtClean="0">
                  <a:solidFill>
                    <a:prstClr val="white"/>
                  </a:solidFill>
                </a:rPr>
                <a:t>Professionals </a:t>
              </a:r>
            </a:p>
          </p:txBody>
        </p:sp>
        <p:sp>
          <p:nvSpPr>
            <p:cNvPr id="24" name="TextBox 23"/>
            <p:cNvSpPr txBox="1"/>
            <p:nvPr userDrawn="1"/>
          </p:nvSpPr>
          <p:spPr>
            <a:xfrm>
              <a:off x="2378909" y="1319892"/>
              <a:ext cx="1272994" cy="630250"/>
            </a:xfrm>
            <a:custGeom>
              <a:avLst/>
              <a:gdLst>
                <a:gd name="connsiteX0" fmla="*/ 0 w 1272369"/>
                <a:gd name="connsiteY0" fmla="*/ 0 h 630238"/>
                <a:gd name="connsiteX1" fmla="*/ 1272369 w 1272369"/>
                <a:gd name="connsiteY1" fmla="*/ 0 h 630238"/>
                <a:gd name="connsiteX2" fmla="*/ 1272369 w 1272369"/>
                <a:gd name="connsiteY2" fmla="*/ 630238 h 630238"/>
                <a:gd name="connsiteX3" fmla="*/ 0 w 1272369"/>
                <a:gd name="connsiteY3" fmla="*/ 630238 h 630238"/>
                <a:gd name="connsiteX4" fmla="*/ 0 w 1272369"/>
                <a:gd name="connsiteY4" fmla="*/ 0 h 630238"/>
                <a:gd name="connsiteX0" fmla="*/ 0 w 1272369"/>
                <a:gd name="connsiteY0" fmla="*/ 0 h 630250"/>
                <a:gd name="connsiteX1" fmla="*/ 1272369 w 1272369"/>
                <a:gd name="connsiteY1" fmla="*/ 0 h 630250"/>
                <a:gd name="connsiteX2" fmla="*/ 1272369 w 1272369"/>
                <a:gd name="connsiteY2" fmla="*/ 630238 h 630250"/>
                <a:gd name="connsiteX3" fmla="*/ 710984 w 1272369"/>
                <a:gd name="connsiteY3" fmla="*/ 630250 h 630250"/>
                <a:gd name="connsiteX4" fmla="*/ 0 w 1272369"/>
                <a:gd name="connsiteY4" fmla="*/ 630238 h 630250"/>
                <a:gd name="connsiteX5" fmla="*/ 0 w 1272369"/>
                <a:gd name="connsiteY5" fmla="*/ 0 h 630250"/>
                <a:gd name="connsiteX0" fmla="*/ 0 w 1272369"/>
                <a:gd name="connsiteY0" fmla="*/ 0 h 630250"/>
                <a:gd name="connsiteX1" fmla="*/ 1272369 w 1272369"/>
                <a:gd name="connsiteY1" fmla="*/ 0 h 630250"/>
                <a:gd name="connsiteX2" fmla="*/ 710984 w 1272369"/>
                <a:gd name="connsiteY2" fmla="*/ 630250 h 630250"/>
                <a:gd name="connsiteX3" fmla="*/ 0 w 1272369"/>
                <a:gd name="connsiteY3" fmla="*/ 630238 h 630250"/>
                <a:gd name="connsiteX4" fmla="*/ 0 w 1272369"/>
                <a:gd name="connsiteY4" fmla="*/ 0 h 630250"/>
                <a:gd name="connsiteX0" fmla="*/ 0 w 1272393"/>
                <a:gd name="connsiteY0" fmla="*/ 0 h 630250"/>
                <a:gd name="connsiteX1" fmla="*/ 1272369 w 1272393"/>
                <a:gd name="connsiteY1" fmla="*/ 0 h 630250"/>
                <a:gd name="connsiteX2" fmla="*/ 710984 w 1272393"/>
                <a:gd name="connsiteY2" fmla="*/ 630250 h 630250"/>
                <a:gd name="connsiteX3" fmla="*/ 0 w 1272393"/>
                <a:gd name="connsiteY3" fmla="*/ 630238 h 630250"/>
                <a:gd name="connsiteX4" fmla="*/ 0 w 1272393"/>
                <a:gd name="connsiteY4" fmla="*/ 0 h 630250"/>
                <a:gd name="connsiteX0" fmla="*/ 0 w 1272424"/>
                <a:gd name="connsiteY0" fmla="*/ 0 h 630250"/>
                <a:gd name="connsiteX1" fmla="*/ 1272369 w 1272424"/>
                <a:gd name="connsiteY1" fmla="*/ 0 h 630250"/>
                <a:gd name="connsiteX2" fmla="*/ 710984 w 1272424"/>
                <a:gd name="connsiteY2" fmla="*/ 630250 h 630250"/>
                <a:gd name="connsiteX3" fmla="*/ 0 w 1272424"/>
                <a:gd name="connsiteY3" fmla="*/ 630238 h 630250"/>
                <a:gd name="connsiteX4" fmla="*/ 0 w 1272424"/>
                <a:gd name="connsiteY4" fmla="*/ 0 h 630250"/>
                <a:gd name="connsiteX0" fmla="*/ 0 w 1272968"/>
                <a:gd name="connsiteY0" fmla="*/ 0 h 630250"/>
                <a:gd name="connsiteX1" fmla="*/ 1272369 w 1272968"/>
                <a:gd name="connsiteY1" fmla="*/ 0 h 630250"/>
                <a:gd name="connsiteX2" fmla="*/ 710984 w 1272968"/>
                <a:gd name="connsiteY2" fmla="*/ 630250 h 630250"/>
                <a:gd name="connsiteX3" fmla="*/ 0 w 1272968"/>
                <a:gd name="connsiteY3" fmla="*/ 630238 h 630250"/>
                <a:gd name="connsiteX4" fmla="*/ 0 w 1272968"/>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817"/>
                <a:gd name="connsiteY0" fmla="*/ 0 h 630250"/>
                <a:gd name="connsiteX1" fmla="*/ 1272369 w 1272817"/>
                <a:gd name="connsiteY1" fmla="*/ 0 h 630250"/>
                <a:gd name="connsiteX2" fmla="*/ 655654 w 1272817"/>
                <a:gd name="connsiteY2" fmla="*/ 630250 h 630250"/>
                <a:gd name="connsiteX3" fmla="*/ 0 w 1272817"/>
                <a:gd name="connsiteY3" fmla="*/ 630238 h 630250"/>
                <a:gd name="connsiteX4" fmla="*/ 0 w 1272817"/>
                <a:gd name="connsiteY4" fmla="*/ 0 h 630250"/>
                <a:gd name="connsiteX0" fmla="*/ 0 w 1272994"/>
                <a:gd name="connsiteY0" fmla="*/ 0 h 630250"/>
                <a:gd name="connsiteX1" fmla="*/ 1272369 w 1272994"/>
                <a:gd name="connsiteY1" fmla="*/ 0 h 630250"/>
                <a:gd name="connsiteX2" fmla="*/ 655654 w 1272994"/>
                <a:gd name="connsiteY2" fmla="*/ 630250 h 630250"/>
                <a:gd name="connsiteX3" fmla="*/ 0 w 1272994"/>
                <a:gd name="connsiteY3" fmla="*/ 630238 h 630250"/>
                <a:gd name="connsiteX4" fmla="*/ 0 w 1272994"/>
                <a:gd name="connsiteY4" fmla="*/ 0 h 630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2994" h="630250">
                  <a:moveTo>
                    <a:pt x="0" y="0"/>
                  </a:moveTo>
                  <a:lnTo>
                    <a:pt x="1272369" y="0"/>
                  </a:lnTo>
                  <a:cubicBezTo>
                    <a:pt x="1284589" y="474435"/>
                    <a:pt x="1119266" y="610917"/>
                    <a:pt x="655654" y="630250"/>
                  </a:cubicBezTo>
                  <a:lnTo>
                    <a:pt x="0" y="630238"/>
                  </a:lnTo>
                  <a:lnTo>
                    <a:pt x="0" y="0"/>
                  </a:lnTo>
                  <a:close/>
                </a:path>
              </a:pathLst>
            </a:custGeom>
            <a:solidFill>
              <a:schemeClr val="tx2"/>
            </a:solidFill>
            <a:ln>
              <a:noFill/>
            </a:ln>
          </p:spPr>
          <p:txBody>
            <a:bodyPr wrap="square" lIns="72000" tIns="72000" rIns="72000" rtlCol="0">
              <a:noAutofit/>
            </a:bodyPr>
            <a:lstStyle/>
            <a:p>
              <a:r>
                <a:rPr lang="en-GB" sz="1200" b="1" dirty="0" smtClean="0">
                  <a:solidFill>
                    <a:prstClr val="white"/>
                  </a:solidFill>
                </a:rPr>
                <a:t>Education</a:t>
              </a:r>
              <a:endParaRPr lang="en-GB" sz="1200" b="1" dirty="0">
                <a:solidFill>
                  <a:prstClr val="white"/>
                </a:solidFill>
              </a:endParaRPr>
            </a:p>
          </p:txBody>
        </p:sp>
      </p:grpSp>
    </p:spTree>
    <p:extLst>
      <p:ext uri="{BB962C8B-B14F-4D97-AF65-F5344CB8AC3E}">
        <p14:creationId xmlns:p14="http://schemas.microsoft.com/office/powerpoint/2010/main" val="67268643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8" name="Slide Number Placeholder 5"/>
          <p:cNvSpPr>
            <a:spLocks noGrp="1"/>
          </p:cNvSpPr>
          <p:nvPr>
            <p:ph type="sldNum" sz="quarter" idx="4"/>
          </p:nvPr>
        </p:nvSpPr>
        <p:spPr>
          <a:xfrm>
            <a:off x="5904001" y="6336000"/>
            <a:ext cx="6060489" cy="352146"/>
          </a:xfrm>
          <a:custGeom>
            <a:avLst/>
            <a:gdLst>
              <a:gd name="connsiteX0" fmla="*/ 0 w 4545367"/>
              <a:gd name="connsiteY0" fmla="*/ 0 h 343270"/>
              <a:gd name="connsiteX1" fmla="*/ 4545367 w 4545367"/>
              <a:gd name="connsiteY1" fmla="*/ 0 h 343270"/>
              <a:gd name="connsiteX2" fmla="*/ 4545367 w 4545367"/>
              <a:gd name="connsiteY2" fmla="*/ 34327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545367 w 4545367"/>
              <a:gd name="connsiteY2" fmla="*/ 343270 h 343270"/>
              <a:gd name="connsiteX3" fmla="*/ 4184342 w 4545367"/>
              <a:gd name="connsiteY3" fmla="*/ 340310 h 343270"/>
              <a:gd name="connsiteX4" fmla="*/ 0 w 4545367"/>
              <a:gd name="connsiteY4" fmla="*/ 343270 h 343270"/>
              <a:gd name="connsiteX5" fmla="*/ 0 w 4545367"/>
              <a:gd name="connsiteY5"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45367" h="343270">
                <a:moveTo>
                  <a:pt x="0" y="0"/>
                </a:moveTo>
                <a:lnTo>
                  <a:pt x="4545367" y="0"/>
                </a:lnTo>
                <a:cubicBezTo>
                  <a:pt x="4540435" y="371262"/>
                  <a:pt x="4278051" y="336364"/>
                  <a:pt x="4184342" y="340310"/>
                </a:cubicBezTo>
                <a:lnTo>
                  <a:pt x="0" y="343270"/>
                </a:lnTo>
                <a:lnTo>
                  <a:pt x="0" y="0"/>
                </a:lnTo>
                <a:close/>
              </a:path>
            </a:pathLst>
          </a:custGeom>
          <a:gradFill flip="none" rotWithShape="1">
            <a:gsLst>
              <a:gs pos="0">
                <a:schemeClr val="bg2">
                  <a:alpha val="50000"/>
                </a:schemeClr>
              </a:gs>
              <a:gs pos="6000">
                <a:schemeClr val="accent1">
                  <a:tint val="44500"/>
                  <a:satMod val="160000"/>
                  <a:alpha val="50000"/>
                </a:schemeClr>
              </a:gs>
              <a:gs pos="100000">
                <a:schemeClr val="bg1"/>
              </a:gs>
            </a:gsLst>
            <a:lin ang="10800000" scaled="1"/>
            <a:tileRect/>
          </a:gradFill>
        </p:spPr>
        <p:txBody>
          <a:bodyPr vert="horz" lIns="0" tIns="108000" rIns="288000" bIns="0" rtlCol="0" anchor="t" anchorCtr="0">
            <a:noAutofit/>
          </a:bodyPr>
          <a:lstStyle>
            <a:lvl1pPr algn="r">
              <a:defRPr sz="900" b="0">
                <a:solidFill>
                  <a:schemeClr val="tx2"/>
                </a:solidFill>
                <a:latin typeface="Arial" panose="020B0604020202020204" pitchFamily="34" charset="0"/>
                <a:cs typeface="Arial" panose="020B0604020202020204" pitchFamily="34" charset="0"/>
              </a:defRPr>
            </a:lvl1pPr>
          </a:lstStyle>
          <a:p>
            <a:r>
              <a:rPr lang="en-GB" dirty="0" smtClean="0">
                <a:solidFill>
                  <a:srgbClr val="006941"/>
                </a:solidFill>
              </a:rPr>
              <a:t>bcs.org </a:t>
            </a:r>
            <a:r>
              <a:rPr lang="en-GB" dirty="0" smtClean="0">
                <a:solidFill>
                  <a:srgbClr val="006941"/>
                </a:solidFill>
                <a:latin typeface="Arial"/>
                <a:cs typeface="Arial"/>
              </a:rPr>
              <a:t>| </a:t>
            </a:r>
            <a:fld id="{D4F935E4-DB8F-4A13-86B5-B07B5640A265}" type="slidenum">
              <a:rPr lang="en-GB" smtClean="0">
                <a:solidFill>
                  <a:srgbClr val="006941"/>
                </a:solidFill>
              </a:rPr>
              <a:pPr/>
              <a:t>‹#›</a:t>
            </a:fld>
            <a:endParaRPr lang="en-GB" dirty="0">
              <a:solidFill>
                <a:srgbClr val="006941"/>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0000" y="6336000"/>
            <a:ext cx="1707739" cy="377748"/>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4000" y="404665"/>
            <a:ext cx="533400" cy="409575"/>
          </a:xfrm>
          <a:prstGeom prst="rect">
            <a:avLst/>
          </a:prstGeom>
        </p:spPr>
      </p:pic>
      <p:cxnSp>
        <p:nvCxnSpPr>
          <p:cNvPr id="7" name="Straight Connector 6"/>
          <p:cNvCxnSpPr/>
          <p:nvPr userDrawn="1"/>
        </p:nvCxnSpPr>
        <p:spPr>
          <a:xfrm>
            <a:off x="1103445" y="972000"/>
            <a:ext cx="3024000"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17" name="Group 16"/>
          <p:cNvGrpSpPr/>
          <p:nvPr userDrawn="1"/>
        </p:nvGrpSpPr>
        <p:grpSpPr>
          <a:xfrm>
            <a:off x="3162707" y="1319879"/>
            <a:ext cx="5619111" cy="4687863"/>
            <a:chOff x="2372030" y="1319878"/>
            <a:chExt cx="4214333" cy="4687863"/>
          </a:xfrm>
        </p:grpSpPr>
        <p:sp>
          <p:nvSpPr>
            <p:cNvPr id="18" name="TextBox 17"/>
            <p:cNvSpPr txBox="1"/>
            <p:nvPr userDrawn="1"/>
          </p:nvSpPr>
          <p:spPr>
            <a:xfrm>
              <a:off x="5303494" y="1319878"/>
              <a:ext cx="1282869" cy="2772000"/>
            </a:xfrm>
            <a:custGeom>
              <a:avLst/>
              <a:gdLst>
                <a:gd name="connsiteX0" fmla="*/ 0 w 1272369"/>
                <a:gd name="connsiteY0" fmla="*/ 0 h 630238"/>
                <a:gd name="connsiteX1" fmla="*/ 1272369 w 1272369"/>
                <a:gd name="connsiteY1" fmla="*/ 0 h 630238"/>
                <a:gd name="connsiteX2" fmla="*/ 1272369 w 1272369"/>
                <a:gd name="connsiteY2" fmla="*/ 630238 h 630238"/>
                <a:gd name="connsiteX3" fmla="*/ 0 w 1272369"/>
                <a:gd name="connsiteY3" fmla="*/ 630238 h 630238"/>
                <a:gd name="connsiteX4" fmla="*/ 0 w 1272369"/>
                <a:gd name="connsiteY4" fmla="*/ 0 h 630238"/>
                <a:gd name="connsiteX0" fmla="*/ 0 w 1272369"/>
                <a:gd name="connsiteY0" fmla="*/ 0 h 630250"/>
                <a:gd name="connsiteX1" fmla="*/ 1272369 w 1272369"/>
                <a:gd name="connsiteY1" fmla="*/ 0 h 630250"/>
                <a:gd name="connsiteX2" fmla="*/ 1272369 w 1272369"/>
                <a:gd name="connsiteY2" fmla="*/ 630238 h 630250"/>
                <a:gd name="connsiteX3" fmla="*/ 710984 w 1272369"/>
                <a:gd name="connsiteY3" fmla="*/ 630250 h 630250"/>
                <a:gd name="connsiteX4" fmla="*/ 0 w 1272369"/>
                <a:gd name="connsiteY4" fmla="*/ 630238 h 630250"/>
                <a:gd name="connsiteX5" fmla="*/ 0 w 1272369"/>
                <a:gd name="connsiteY5" fmla="*/ 0 h 630250"/>
                <a:gd name="connsiteX0" fmla="*/ 0 w 1272369"/>
                <a:gd name="connsiteY0" fmla="*/ 0 h 630250"/>
                <a:gd name="connsiteX1" fmla="*/ 1272369 w 1272369"/>
                <a:gd name="connsiteY1" fmla="*/ 0 h 630250"/>
                <a:gd name="connsiteX2" fmla="*/ 710984 w 1272369"/>
                <a:gd name="connsiteY2" fmla="*/ 630250 h 630250"/>
                <a:gd name="connsiteX3" fmla="*/ 0 w 1272369"/>
                <a:gd name="connsiteY3" fmla="*/ 630238 h 630250"/>
                <a:gd name="connsiteX4" fmla="*/ 0 w 1272369"/>
                <a:gd name="connsiteY4" fmla="*/ 0 h 630250"/>
                <a:gd name="connsiteX0" fmla="*/ 0 w 1272393"/>
                <a:gd name="connsiteY0" fmla="*/ 0 h 630250"/>
                <a:gd name="connsiteX1" fmla="*/ 1272369 w 1272393"/>
                <a:gd name="connsiteY1" fmla="*/ 0 h 630250"/>
                <a:gd name="connsiteX2" fmla="*/ 710984 w 1272393"/>
                <a:gd name="connsiteY2" fmla="*/ 630250 h 630250"/>
                <a:gd name="connsiteX3" fmla="*/ 0 w 1272393"/>
                <a:gd name="connsiteY3" fmla="*/ 630238 h 630250"/>
                <a:gd name="connsiteX4" fmla="*/ 0 w 1272393"/>
                <a:gd name="connsiteY4" fmla="*/ 0 h 630250"/>
                <a:gd name="connsiteX0" fmla="*/ 0 w 1272424"/>
                <a:gd name="connsiteY0" fmla="*/ 0 h 630250"/>
                <a:gd name="connsiteX1" fmla="*/ 1272369 w 1272424"/>
                <a:gd name="connsiteY1" fmla="*/ 0 h 630250"/>
                <a:gd name="connsiteX2" fmla="*/ 710984 w 1272424"/>
                <a:gd name="connsiteY2" fmla="*/ 630250 h 630250"/>
                <a:gd name="connsiteX3" fmla="*/ 0 w 1272424"/>
                <a:gd name="connsiteY3" fmla="*/ 630238 h 630250"/>
                <a:gd name="connsiteX4" fmla="*/ 0 w 1272424"/>
                <a:gd name="connsiteY4" fmla="*/ 0 h 630250"/>
                <a:gd name="connsiteX0" fmla="*/ 0 w 1272968"/>
                <a:gd name="connsiteY0" fmla="*/ 0 h 630250"/>
                <a:gd name="connsiteX1" fmla="*/ 1272369 w 1272968"/>
                <a:gd name="connsiteY1" fmla="*/ 0 h 630250"/>
                <a:gd name="connsiteX2" fmla="*/ 710984 w 1272968"/>
                <a:gd name="connsiteY2" fmla="*/ 630250 h 630250"/>
                <a:gd name="connsiteX3" fmla="*/ 0 w 1272968"/>
                <a:gd name="connsiteY3" fmla="*/ 630238 h 630250"/>
                <a:gd name="connsiteX4" fmla="*/ 0 w 1272968"/>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817"/>
                <a:gd name="connsiteY0" fmla="*/ 0 h 630250"/>
                <a:gd name="connsiteX1" fmla="*/ 1272369 w 1272817"/>
                <a:gd name="connsiteY1" fmla="*/ 0 h 630250"/>
                <a:gd name="connsiteX2" fmla="*/ 655654 w 1272817"/>
                <a:gd name="connsiteY2" fmla="*/ 630250 h 630250"/>
                <a:gd name="connsiteX3" fmla="*/ 0 w 1272817"/>
                <a:gd name="connsiteY3" fmla="*/ 630238 h 630250"/>
                <a:gd name="connsiteX4" fmla="*/ 0 w 1272817"/>
                <a:gd name="connsiteY4" fmla="*/ 0 h 630250"/>
                <a:gd name="connsiteX0" fmla="*/ 0 w 1272994"/>
                <a:gd name="connsiteY0" fmla="*/ 0 h 630250"/>
                <a:gd name="connsiteX1" fmla="*/ 1272369 w 1272994"/>
                <a:gd name="connsiteY1" fmla="*/ 0 h 630250"/>
                <a:gd name="connsiteX2" fmla="*/ 655654 w 1272994"/>
                <a:gd name="connsiteY2" fmla="*/ 630250 h 630250"/>
                <a:gd name="connsiteX3" fmla="*/ 0 w 1272994"/>
                <a:gd name="connsiteY3" fmla="*/ 630238 h 630250"/>
                <a:gd name="connsiteX4" fmla="*/ 0 w 1272994"/>
                <a:gd name="connsiteY4" fmla="*/ 0 h 630250"/>
                <a:gd name="connsiteX0" fmla="*/ 0 w 1278496"/>
                <a:gd name="connsiteY0" fmla="*/ 0 h 630250"/>
                <a:gd name="connsiteX1" fmla="*/ 1272369 w 1278496"/>
                <a:gd name="connsiteY1" fmla="*/ 0 h 630250"/>
                <a:gd name="connsiteX2" fmla="*/ 655654 w 1278496"/>
                <a:gd name="connsiteY2" fmla="*/ 630250 h 630250"/>
                <a:gd name="connsiteX3" fmla="*/ 0 w 1278496"/>
                <a:gd name="connsiteY3" fmla="*/ 630238 h 630250"/>
                <a:gd name="connsiteX4" fmla="*/ 0 w 1278496"/>
                <a:gd name="connsiteY4" fmla="*/ 0 h 630250"/>
                <a:gd name="connsiteX0" fmla="*/ 0 w 1387063"/>
                <a:gd name="connsiteY0" fmla="*/ 0 h 630250"/>
                <a:gd name="connsiteX1" fmla="*/ 1272369 w 1387063"/>
                <a:gd name="connsiteY1" fmla="*/ 0 h 630250"/>
                <a:gd name="connsiteX2" fmla="*/ 1256995 w 1387063"/>
                <a:gd name="connsiteY2" fmla="*/ 311226 h 630250"/>
                <a:gd name="connsiteX3" fmla="*/ 655654 w 1387063"/>
                <a:gd name="connsiteY3" fmla="*/ 630250 h 630250"/>
                <a:gd name="connsiteX4" fmla="*/ 0 w 1387063"/>
                <a:gd name="connsiteY4" fmla="*/ 630238 h 630250"/>
                <a:gd name="connsiteX5" fmla="*/ 0 w 1387063"/>
                <a:gd name="connsiteY5" fmla="*/ 0 h 630250"/>
                <a:gd name="connsiteX0" fmla="*/ 0 w 1369614"/>
                <a:gd name="connsiteY0" fmla="*/ 0 h 630250"/>
                <a:gd name="connsiteX1" fmla="*/ 1272369 w 1369614"/>
                <a:gd name="connsiteY1" fmla="*/ 0 h 630250"/>
                <a:gd name="connsiteX2" fmla="*/ 1256995 w 1369614"/>
                <a:gd name="connsiteY2" fmla="*/ 311226 h 630250"/>
                <a:gd name="connsiteX3" fmla="*/ 655654 w 1369614"/>
                <a:gd name="connsiteY3" fmla="*/ 630250 h 630250"/>
                <a:gd name="connsiteX4" fmla="*/ 0 w 1369614"/>
                <a:gd name="connsiteY4" fmla="*/ 630238 h 630250"/>
                <a:gd name="connsiteX5" fmla="*/ 0 w 1369614"/>
                <a:gd name="connsiteY5" fmla="*/ 0 h 630250"/>
                <a:gd name="connsiteX0" fmla="*/ 0 w 1278277"/>
                <a:gd name="connsiteY0" fmla="*/ 0 h 630250"/>
                <a:gd name="connsiteX1" fmla="*/ 1272369 w 1278277"/>
                <a:gd name="connsiteY1" fmla="*/ 0 h 630250"/>
                <a:gd name="connsiteX2" fmla="*/ 1256995 w 1278277"/>
                <a:gd name="connsiteY2" fmla="*/ 311226 h 630250"/>
                <a:gd name="connsiteX3" fmla="*/ 655654 w 1278277"/>
                <a:gd name="connsiteY3" fmla="*/ 630250 h 630250"/>
                <a:gd name="connsiteX4" fmla="*/ 0 w 1278277"/>
                <a:gd name="connsiteY4" fmla="*/ 630238 h 630250"/>
                <a:gd name="connsiteX5" fmla="*/ 0 w 1278277"/>
                <a:gd name="connsiteY5" fmla="*/ 0 h 630250"/>
                <a:gd name="connsiteX0" fmla="*/ 0 w 1298782"/>
                <a:gd name="connsiteY0" fmla="*/ 0 h 630250"/>
                <a:gd name="connsiteX1" fmla="*/ 1272369 w 1298782"/>
                <a:gd name="connsiteY1" fmla="*/ 0 h 630250"/>
                <a:gd name="connsiteX2" fmla="*/ 1285570 w 1298782"/>
                <a:gd name="connsiteY2" fmla="*/ 311226 h 630250"/>
                <a:gd name="connsiteX3" fmla="*/ 655654 w 1298782"/>
                <a:gd name="connsiteY3" fmla="*/ 630250 h 630250"/>
                <a:gd name="connsiteX4" fmla="*/ 0 w 1298782"/>
                <a:gd name="connsiteY4" fmla="*/ 630238 h 630250"/>
                <a:gd name="connsiteX5" fmla="*/ 0 w 1298782"/>
                <a:gd name="connsiteY5" fmla="*/ 0 h 630250"/>
                <a:gd name="connsiteX0" fmla="*/ 0 w 1287216"/>
                <a:gd name="connsiteY0" fmla="*/ 0 h 630250"/>
                <a:gd name="connsiteX1" fmla="*/ 1272369 w 1287216"/>
                <a:gd name="connsiteY1" fmla="*/ 0 h 630250"/>
                <a:gd name="connsiteX2" fmla="*/ 1285570 w 1287216"/>
                <a:gd name="connsiteY2" fmla="*/ 311226 h 630250"/>
                <a:gd name="connsiteX3" fmla="*/ 655654 w 1287216"/>
                <a:gd name="connsiteY3" fmla="*/ 630250 h 630250"/>
                <a:gd name="connsiteX4" fmla="*/ 0 w 1287216"/>
                <a:gd name="connsiteY4" fmla="*/ 630238 h 630250"/>
                <a:gd name="connsiteX5" fmla="*/ 0 w 1287216"/>
                <a:gd name="connsiteY5" fmla="*/ 0 h 630250"/>
                <a:gd name="connsiteX0" fmla="*/ 0 w 1287216"/>
                <a:gd name="connsiteY0" fmla="*/ 0 h 630250"/>
                <a:gd name="connsiteX1" fmla="*/ 1272369 w 1287216"/>
                <a:gd name="connsiteY1" fmla="*/ 0 h 630250"/>
                <a:gd name="connsiteX2" fmla="*/ 1285570 w 1287216"/>
                <a:gd name="connsiteY2" fmla="*/ 509634 h 630250"/>
                <a:gd name="connsiteX3" fmla="*/ 655654 w 1287216"/>
                <a:gd name="connsiteY3" fmla="*/ 630250 h 630250"/>
                <a:gd name="connsiteX4" fmla="*/ 0 w 1287216"/>
                <a:gd name="connsiteY4" fmla="*/ 630238 h 630250"/>
                <a:gd name="connsiteX5" fmla="*/ 0 w 1287216"/>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82099"/>
                <a:gd name="connsiteY0" fmla="*/ 0 h 630250"/>
                <a:gd name="connsiteX1" fmla="*/ 1272369 w 1282099"/>
                <a:gd name="connsiteY1" fmla="*/ 0 h 630250"/>
                <a:gd name="connsiteX2" fmla="*/ 1276045 w 1282099"/>
                <a:gd name="connsiteY2" fmla="*/ 511598 h 630250"/>
                <a:gd name="connsiteX3" fmla="*/ 655654 w 1282099"/>
                <a:gd name="connsiteY3" fmla="*/ 630250 h 630250"/>
                <a:gd name="connsiteX4" fmla="*/ 0 w 1282099"/>
                <a:gd name="connsiteY4" fmla="*/ 630238 h 630250"/>
                <a:gd name="connsiteX5" fmla="*/ 0 w 1282099"/>
                <a:gd name="connsiteY5" fmla="*/ 0 h 630250"/>
                <a:gd name="connsiteX0" fmla="*/ 0 w 1295396"/>
                <a:gd name="connsiteY0" fmla="*/ 0 h 630250"/>
                <a:gd name="connsiteX1" fmla="*/ 1272369 w 1295396"/>
                <a:gd name="connsiteY1" fmla="*/ 0 h 630250"/>
                <a:gd name="connsiteX2" fmla="*/ 1289693 w 1295396"/>
                <a:gd name="connsiteY2" fmla="*/ 511598 h 630250"/>
                <a:gd name="connsiteX3" fmla="*/ 655654 w 1295396"/>
                <a:gd name="connsiteY3" fmla="*/ 630250 h 630250"/>
                <a:gd name="connsiteX4" fmla="*/ 0 w 1295396"/>
                <a:gd name="connsiteY4" fmla="*/ 630238 h 630250"/>
                <a:gd name="connsiteX5" fmla="*/ 0 w 1295396"/>
                <a:gd name="connsiteY5" fmla="*/ 0 h 630250"/>
                <a:gd name="connsiteX0" fmla="*/ 0 w 1288743"/>
                <a:gd name="connsiteY0" fmla="*/ 0 h 630250"/>
                <a:gd name="connsiteX1" fmla="*/ 1272369 w 1288743"/>
                <a:gd name="connsiteY1" fmla="*/ 0 h 630250"/>
                <a:gd name="connsiteX2" fmla="*/ 1282869 w 1288743"/>
                <a:gd name="connsiteY2" fmla="*/ 513005 h 630250"/>
                <a:gd name="connsiteX3" fmla="*/ 655654 w 1288743"/>
                <a:gd name="connsiteY3" fmla="*/ 630250 h 630250"/>
                <a:gd name="connsiteX4" fmla="*/ 0 w 1288743"/>
                <a:gd name="connsiteY4" fmla="*/ 630238 h 630250"/>
                <a:gd name="connsiteX5" fmla="*/ 0 w 1288743"/>
                <a:gd name="connsiteY5" fmla="*/ 0 h 630250"/>
                <a:gd name="connsiteX0" fmla="*/ 0 w 1288743"/>
                <a:gd name="connsiteY0" fmla="*/ 0 h 630250"/>
                <a:gd name="connsiteX1" fmla="*/ 1272369 w 1288743"/>
                <a:gd name="connsiteY1" fmla="*/ 0 h 630250"/>
                <a:gd name="connsiteX2" fmla="*/ 1282869 w 1288743"/>
                <a:gd name="connsiteY2" fmla="*/ 515820 h 630250"/>
                <a:gd name="connsiteX3" fmla="*/ 655654 w 1288743"/>
                <a:gd name="connsiteY3" fmla="*/ 630250 h 630250"/>
                <a:gd name="connsiteX4" fmla="*/ 0 w 1288743"/>
                <a:gd name="connsiteY4" fmla="*/ 630238 h 630250"/>
                <a:gd name="connsiteX5" fmla="*/ 0 w 1288743"/>
                <a:gd name="connsiteY5" fmla="*/ 0 h 630250"/>
                <a:gd name="connsiteX0" fmla="*/ 0 w 1282099"/>
                <a:gd name="connsiteY0" fmla="*/ 0 h 630250"/>
                <a:gd name="connsiteX1" fmla="*/ 1272369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72369"/>
                <a:gd name="connsiteY0" fmla="*/ 0 h 630250"/>
                <a:gd name="connsiteX1" fmla="*/ 1272369 w 1272369"/>
                <a:gd name="connsiteY1" fmla="*/ 0 h 630250"/>
                <a:gd name="connsiteX2" fmla="*/ 1262398 w 1272369"/>
                <a:gd name="connsiteY2" fmla="*/ 517227 h 630250"/>
                <a:gd name="connsiteX3" fmla="*/ 655654 w 1272369"/>
                <a:gd name="connsiteY3" fmla="*/ 630250 h 630250"/>
                <a:gd name="connsiteX4" fmla="*/ 0 w 1272369"/>
                <a:gd name="connsiteY4" fmla="*/ 630238 h 630250"/>
                <a:gd name="connsiteX5" fmla="*/ 0 w 1272369"/>
                <a:gd name="connsiteY5" fmla="*/ 0 h 630250"/>
                <a:gd name="connsiteX0" fmla="*/ 0 w 1282099"/>
                <a:gd name="connsiteY0" fmla="*/ 0 h 630250"/>
                <a:gd name="connsiteX1" fmla="*/ 1272369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99665"/>
                <a:gd name="connsiteY0" fmla="*/ 0 h 630250"/>
                <a:gd name="connsiteX1" fmla="*/ 1299665 w 1299665"/>
                <a:gd name="connsiteY1" fmla="*/ 0 h 630250"/>
                <a:gd name="connsiteX2" fmla="*/ 1276045 w 1299665"/>
                <a:gd name="connsiteY2" fmla="*/ 517227 h 630250"/>
                <a:gd name="connsiteX3" fmla="*/ 655654 w 1299665"/>
                <a:gd name="connsiteY3" fmla="*/ 630250 h 630250"/>
                <a:gd name="connsiteX4" fmla="*/ 0 w 1299665"/>
                <a:gd name="connsiteY4" fmla="*/ 630238 h 630250"/>
                <a:gd name="connsiteX5" fmla="*/ 0 w 1299665"/>
                <a:gd name="connsiteY5" fmla="*/ 0 h 630250"/>
                <a:gd name="connsiteX0" fmla="*/ 0 w 1282099"/>
                <a:gd name="connsiteY0" fmla="*/ 0 h 630250"/>
                <a:gd name="connsiteX1" fmla="*/ 1279193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80445"/>
                <a:gd name="connsiteY0" fmla="*/ 0 h 630250"/>
                <a:gd name="connsiteX1" fmla="*/ 1279193 w 1280445"/>
                <a:gd name="connsiteY1" fmla="*/ 0 h 630250"/>
                <a:gd name="connsiteX2" fmla="*/ 1276045 w 1280445"/>
                <a:gd name="connsiteY2" fmla="*/ 517227 h 630250"/>
                <a:gd name="connsiteX3" fmla="*/ 655654 w 1280445"/>
                <a:gd name="connsiteY3" fmla="*/ 630250 h 630250"/>
                <a:gd name="connsiteX4" fmla="*/ 0 w 1280445"/>
                <a:gd name="connsiteY4" fmla="*/ 630238 h 630250"/>
                <a:gd name="connsiteX5" fmla="*/ 0 w 1280445"/>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4"/>
                <a:gd name="connsiteX1" fmla="*/ 1279193 w 1285466"/>
                <a:gd name="connsiteY1" fmla="*/ 0 h 630254"/>
                <a:gd name="connsiteX2" fmla="*/ 1282869 w 1285466"/>
                <a:gd name="connsiteY2" fmla="*/ 515820 h 630254"/>
                <a:gd name="connsiteX3" fmla="*/ 655654 w 1285466"/>
                <a:gd name="connsiteY3" fmla="*/ 630250 h 630254"/>
                <a:gd name="connsiteX4" fmla="*/ 0 w 1285466"/>
                <a:gd name="connsiteY4" fmla="*/ 630238 h 630254"/>
                <a:gd name="connsiteX5" fmla="*/ 0 w 1285466"/>
                <a:gd name="connsiteY5" fmla="*/ 0 h 630254"/>
                <a:gd name="connsiteX0" fmla="*/ 0 w 1285466"/>
                <a:gd name="connsiteY0" fmla="*/ 0 h 630254"/>
                <a:gd name="connsiteX1" fmla="*/ 1279193 w 1285466"/>
                <a:gd name="connsiteY1" fmla="*/ 0 h 630254"/>
                <a:gd name="connsiteX2" fmla="*/ 1282869 w 1285466"/>
                <a:gd name="connsiteY2" fmla="*/ 515820 h 630254"/>
                <a:gd name="connsiteX3" fmla="*/ 655654 w 1285466"/>
                <a:gd name="connsiteY3" fmla="*/ 630250 h 630254"/>
                <a:gd name="connsiteX4" fmla="*/ 0 w 1285466"/>
                <a:gd name="connsiteY4" fmla="*/ 630238 h 630254"/>
                <a:gd name="connsiteX5" fmla="*/ 0 w 1285466"/>
                <a:gd name="connsiteY5" fmla="*/ 0 h 630254"/>
                <a:gd name="connsiteX0" fmla="*/ 0 w 1286152"/>
                <a:gd name="connsiteY0" fmla="*/ 0 h 630253"/>
                <a:gd name="connsiteX1" fmla="*/ 1279193 w 1286152"/>
                <a:gd name="connsiteY1" fmla="*/ 0 h 630253"/>
                <a:gd name="connsiteX2" fmla="*/ 1282869 w 1286152"/>
                <a:gd name="connsiteY2" fmla="*/ 515820 h 630253"/>
                <a:gd name="connsiteX3" fmla="*/ 655654 w 1286152"/>
                <a:gd name="connsiteY3" fmla="*/ 630250 h 630253"/>
                <a:gd name="connsiteX4" fmla="*/ 0 w 1286152"/>
                <a:gd name="connsiteY4" fmla="*/ 630238 h 630253"/>
                <a:gd name="connsiteX5" fmla="*/ 0 w 1286152"/>
                <a:gd name="connsiteY5" fmla="*/ 0 h 630253"/>
                <a:gd name="connsiteX0" fmla="*/ 0 w 1286152"/>
                <a:gd name="connsiteY0" fmla="*/ 0 h 630256"/>
                <a:gd name="connsiteX1" fmla="*/ 1279193 w 1286152"/>
                <a:gd name="connsiteY1" fmla="*/ 0 h 630256"/>
                <a:gd name="connsiteX2" fmla="*/ 1282869 w 1286152"/>
                <a:gd name="connsiteY2" fmla="*/ 528486 h 630256"/>
                <a:gd name="connsiteX3" fmla="*/ 655654 w 1286152"/>
                <a:gd name="connsiteY3" fmla="*/ 630250 h 630256"/>
                <a:gd name="connsiteX4" fmla="*/ 0 w 1286152"/>
                <a:gd name="connsiteY4" fmla="*/ 630238 h 630256"/>
                <a:gd name="connsiteX5" fmla="*/ 0 w 1286152"/>
                <a:gd name="connsiteY5" fmla="*/ 0 h 630256"/>
                <a:gd name="connsiteX0" fmla="*/ 0 w 1285466"/>
                <a:gd name="connsiteY0" fmla="*/ 0 h 630252"/>
                <a:gd name="connsiteX1" fmla="*/ 1279193 w 1285466"/>
                <a:gd name="connsiteY1" fmla="*/ 0 h 630252"/>
                <a:gd name="connsiteX2" fmla="*/ 1282869 w 1285466"/>
                <a:gd name="connsiteY2" fmla="*/ 528486 h 630252"/>
                <a:gd name="connsiteX3" fmla="*/ 655654 w 1285466"/>
                <a:gd name="connsiteY3" fmla="*/ 630250 h 630252"/>
                <a:gd name="connsiteX4" fmla="*/ 0 w 1285466"/>
                <a:gd name="connsiteY4" fmla="*/ 630238 h 630252"/>
                <a:gd name="connsiteX5" fmla="*/ 0 w 1285466"/>
                <a:gd name="connsiteY5" fmla="*/ 0 h 630252"/>
                <a:gd name="connsiteX0" fmla="*/ 0 w 1285466"/>
                <a:gd name="connsiteY0" fmla="*/ 0 h 630252"/>
                <a:gd name="connsiteX1" fmla="*/ 1279193 w 1285466"/>
                <a:gd name="connsiteY1" fmla="*/ 0 h 630252"/>
                <a:gd name="connsiteX2" fmla="*/ 1282869 w 1285466"/>
                <a:gd name="connsiteY2" fmla="*/ 528486 h 630252"/>
                <a:gd name="connsiteX3" fmla="*/ 655654 w 1285466"/>
                <a:gd name="connsiteY3" fmla="*/ 630250 h 630252"/>
                <a:gd name="connsiteX4" fmla="*/ 0 w 1285466"/>
                <a:gd name="connsiteY4" fmla="*/ 630238 h 630252"/>
                <a:gd name="connsiteX5" fmla="*/ 0 w 1285466"/>
                <a:gd name="connsiteY5" fmla="*/ 0 h 630252"/>
                <a:gd name="connsiteX0" fmla="*/ 0 w 1285466"/>
                <a:gd name="connsiteY0" fmla="*/ 0 h 630251"/>
                <a:gd name="connsiteX1" fmla="*/ 1279193 w 1285466"/>
                <a:gd name="connsiteY1" fmla="*/ 0 h 630251"/>
                <a:gd name="connsiteX2" fmla="*/ 1282869 w 1285466"/>
                <a:gd name="connsiteY2" fmla="*/ 528486 h 630251"/>
                <a:gd name="connsiteX3" fmla="*/ 655654 w 1285466"/>
                <a:gd name="connsiteY3" fmla="*/ 630250 h 630251"/>
                <a:gd name="connsiteX4" fmla="*/ 0 w 1285466"/>
                <a:gd name="connsiteY4" fmla="*/ 630238 h 630251"/>
                <a:gd name="connsiteX5" fmla="*/ 0 w 1285466"/>
                <a:gd name="connsiteY5" fmla="*/ 0 h 630251"/>
                <a:gd name="connsiteX0" fmla="*/ 0 w 1292838"/>
                <a:gd name="connsiteY0" fmla="*/ 0 h 630251"/>
                <a:gd name="connsiteX1" fmla="*/ 1279193 w 1292838"/>
                <a:gd name="connsiteY1" fmla="*/ 0 h 630251"/>
                <a:gd name="connsiteX2" fmla="*/ 1291107 w 1292838"/>
                <a:gd name="connsiteY2" fmla="*/ 496205 h 630251"/>
                <a:gd name="connsiteX3" fmla="*/ 655654 w 1292838"/>
                <a:gd name="connsiteY3" fmla="*/ 630250 h 630251"/>
                <a:gd name="connsiteX4" fmla="*/ 0 w 1292838"/>
                <a:gd name="connsiteY4" fmla="*/ 630238 h 630251"/>
                <a:gd name="connsiteX5" fmla="*/ 0 w 1292838"/>
                <a:gd name="connsiteY5" fmla="*/ 0 h 630251"/>
                <a:gd name="connsiteX0" fmla="*/ 0 w 1291107"/>
                <a:gd name="connsiteY0" fmla="*/ 0 h 630251"/>
                <a:gd name="connsiteX1" fmla="*/ 1279193 w 1291107"/>
                <a:gd name="connsiteY1" fmla="*/ 0 h 630251"/>
                <a:gd name="connsiteX2" fmla="*/ 1291107 w 1291107"/>
                <a:gd name="connsiteY2" fmla="*/ 496205 h 630251"/>
                <a:gd name="connsiteX3" fmla="*/ 655654 w 1291107"/>
                <a:gd name="connsiteY3" fmla="*/ 630250 h 630251"/>
                <a:gd name="connsiteX4" fmla="*/ 0 w 1291107"/>
                <a:gd name="connsiteY4" fmla="*/ 630238 h 630251"/>
                <a:gd name="connsiteX5" fmla="*/ 0 w 1291107"/>
                <a:gd name="connsiteY5" fmla="*/ 0 h 630251"/>
                <a:gd name="connsiteX0" fmla="*/ 0 w 1286988"/>
                <a:gd name="connsiteY0" fmla="*/ 0 h 630251"/>
                <a:gd name="connsiteX1" fmla="*/ 1279193 w 1286988"/>
                <a:gd name="connsiteY1" fmla="*/ 0 h 630251"/>
                <a:gd name="connsiteX2" fmla="*/ 1286988 w 1286988"/>
                <a:gd name="connsiteY2" fmla="*/ 500452 h 630251"/>
                <a:gd name="connsiteX3" fmla="*/ 655654 w 1286988"/>
                <a:gd name="connsiteY3" fmla="*/ 630250 h 630251"/>
                <a:gd name="connsiteX4" fmla="*/ 0 w 1286988"/>
                <a:gd name="connsiteY4" fmla="*/ 630238 h 630251"/>
                <a:gd name="connsiteX5" fmla="*/ 0 w 1286988"/>
                <a:gd name="connsiteY5" fmla="*/ 0 h 630251"/>
                <a:gd name="connsiteX0" fmla="*/ 0 w 1295226"/>
                <a:gd name="connsiteY0" fmla="*/ 0 h 630251"/>
                <a:gd name="connsiteX1" fmla="*/ 1279193 w 1295226"/>
                <a:gd name="connsiteY1" fmla="*/ 0 h 630251"/>
                <a:gd name="connsiteX2" fmla="*/ 1295226 w 1295226"/>
                <a:gd name="connsiteY2" fmla="*/ 500452 h 630251"/>
                <a:gd name="connsiteX3" fmla="*/ 655654 w 1295226"/>
                <a:gd name="connsiteY3" fmla="*/ 630250 h 630251"/>
                <a:gd name="connsiteX4" fmla="*/ 0 w 1295226"/>
                <a:gd name="connsiteY4" fmla="*/ 630238 h 630251"/>
                <a:gd name="connsiteX5" fmla="*/ 0 w 1295226"/>
                <a:gd name="connsiteY5" fmla="*/ 0 h 630251"/>
                <a:gd name="connsiteX0" fmla="*/ 0 w 1286988"/>
                <a:gd name="connsiteY0" fmla="*/ 0 h 630251"/>
                <a:gd name="connsiteX1" fmla="*/ 1279193 w 1286988"/>
                <a:gd name="connsiteY1" fmla="*/ 0 h 630251"/>
                <a:gd name="connsiteX2" fmla="*/ 1286988 w 1286988"/>
                <a:gd name="connsiteY2" fmla="*/ 499602 h 630251"/>
                <a:gd name="connsiteX3" fmla="*/ 655654 w 1286988"/>
                <a:gd name="connsiteY3" fmla="*/ 630250 h 630251"/>
                <a:gd name="connsiteX4" fmla="*/ 0 w 1286988"/>
                <a:gd name="connsiteY4" fmla="*/ 630238 h 630251"/>
                <a:gd name="connsiteX5" fmla="*/ 0 w 1286988"/>
                <a:gd name="connsiteY5" fmla="*/ 0 h 630251"/>
                <a:gd name="connsiteX0" fmla="*/ 0 w 1291107"/>
                <a:gd name="connsiteY0" fmla="*/ 0 h 630251"/>
                <a:gd name="connsiteX1" fmla="*/ 1279193 w 1291107"/>
                <a:gd name="connsiteY1" fmla="*/ 0 h 630251"/>
                <a:gd name="connsiteX2" fmla="*/ 1291107 w 1291107"/>
                <a:gd name="connsiteY2" fmla="*/ 498753 h 630251"/>
                <a:gd name="connsiteX3" fmla="*/ 655654 w 1291107"/>
                <a:gd name="connsiteY3" fmla="*/ 630250 h 630251"/>
                <a:gd name="connsiteX4" fmla="*/ 0 w 1291107"/>
                <a:gd name="connsiteY4" fmla="*/ 630238 h 630251"/>
                <a:gd name="connsiteX5" fmla="*/ 0 w 1291107"/>
                <a:gd name="connsiteY5" fmla="*/ 0 h 630251"/>
                <a:gd name="connsiteX0" fmla="*/ 0 w 1303464"/>
                <a:gd name="connsiteY0" fmla="*/ 0 h 630251"/>
                <a:gd name="connsiteX1" fmla="*/ 1279193 w 1303464"/>
                <a:gd name="connsiteY1" fmla="*/ 0 h 630251"/>
                <a:gd name="connsiteX2" fmla="*/ 1303464 w 1303464"/>
                <a:gd name="connsiteY2" fmla="*/ 500452 h 630251"/>
                <a:gd name="connsiteX3" fmla="*/ 655654 w 1303464"/>
                <a:gd name="connsiteY3" fmla="*/ 630250 h 630251"/>
                <a:gd name="connsiteX4" fmla="*/ 0 w 1303464"/>
                <a:gd name="connsiteY4" fmla="*/ 630238 h 630251"/>
                <a:gd name="connsiteX5" fmla="*/ 0 w 1303464"/>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2869" h="630251">
                  <a:moveTo>
                    <a:pt x="0" y="0"/>
                  </a:moveTo>
                  <a:lnTo>
                    <a:pt x="1279193" y="0"/>
                  </a:lnTo>
                  <a:cubicBezTo>
                    <a:pt x="1279142" y="136342"/>
                    <a:pt x="1278048" y="380809"/>
                    <a:pt x="1282869" y="500452"/>
                  </a:cubicBezTo>
                  <a:cubicBezTo>
                    <a:pt x="1282441" y="569436"/>
                    <a:pt x="1247290" y="630560"/>
                    <a:pt x="655654" y="630250"/>
                  </a:cubicBezTo>
                  <a:lnTo>
                    <a:pt x="0" y="630238"/>
                  </a:lnTo>
                  <a:lnTo>
                    <a:pt x="0" y="0"/>
                  </a:lnTo>
                  <a:close/>
                </a:path>
              </a:pathLst>
            </a:custGeom>
            <a:solidFill>
              <a:srgbClr val="E6F0EC"/>
            </a:solidFill>
            <a:ln>
              <a:noFill/>
            </a:ln>
          </p:spPr>
          <p:txBody>
            <a:bodyPr wrap="square" lIns="72000" tIns="756000" rIns="72000" rtlCol="0">
              <a:noAutofit/>
            </a:bodyPr>
            <a:lstStyle/>
            <a:p>
              <a:pPr>
                <a:lnSpc>
                  <a:spcPts val="1200"/>
                </a:lnSpc>
                <a:spcAft>
                  <a:spcPts val="1200"/>
                </a:spcAft>
              </a:pPr>
              <a:r>
                <a:rPr lang="en-GB" sz="1000" b="1" dirty="0" smtClean="0">
                  <a:solidFill>
                    <a:srgbClr val="80B4A0"/>
                  </a:solidFill>
                </a:rPr>
                <a:t>Organisational development   </a:t>
              </a:r>
            </a:p>
            <a:p>
              <a:pPr marL="171450" indent="-171450">
                <a:lnSpc>
                  <a:spcPts val="1200"/>
                </a:lnSpc>
                <a:spcAft>
                  <a:spcPts val="1200"/>
                </a:spcAft>
                <a:buFont typeface="Calibri" panose="020F0502020204030204" pitchFamily="34" charset="0"/>
                <a:buChar char="─"/>
              </a:pPr>
              <a:r>
                <a:rPr lang="en-GB" sz="1000" dirty="0" err="1" smtClean="0">
                  <a:solidFill>
                    <a:srgbClr val="80B4A0"/>
                  </a:solidFill>
                </a:rPr>
                <a:t>SFIA</a:t>
              </a:r>
              <a:r>
                <a:rPr lang="en-GB" sz="1000" b="1" i="1" dirty="0" err="1" smtClean="0">
                  <a:solidFill>
                    <a:srgbClr val="80B4A0"/>
                  </a:solidFill>
                </a:rPr>
                <a:t>plus</a:t>
              </a:r>
              <a:r>
                <a:rPr lang="en-GB" sz="1000" b="1" dirty="0" smtClean="0">
                  <a:solidFill>
                    <a:srgbClr val="80B4A0"/>
                  </a:solidFill>
                </a:rPr>
                <a:t> </a:t>
              </a:r>
            </a:p>
            <a:p>
              <a:pPr marL="171450" indent="-171450">
                <a:lnSpc>
                  <a:spcPts val="1200"/>
                </a:lnSpc>
                <a:spcAft>
                  <a:spcPts val="1200"/>
                </a:spcAft>
                <a:buFont typeface="Calibri" panose="020F0502020204030204" pitchFamily="34" charset="0"/>
                <a:buChar char="─"/>
              </a:pPr>
              <a:r>
                <a:rPr lang="en-GB" sz="1000" dirty="0" smtClean="0">
                  <a:solidFill>
                    <a:srgbClr val="80B4A0"/>
                  </a:solidFill>
                </a:rPr>
                <a:t>Consultancy</a:t>
              </a:r>
              <a:r>
                <a:rPr lang="en-GB" sz="1000" b="1" dirty="0" smtClean="0">
                  <a:solidFill>
                    <a:srgbClr val="80B4A0"/>
                  </a:solidFill>
                </a:rPr>
                <a:t> </a:t>
              </a:r>
            </a:p>
            <a:p>
              <a:pPr>
                <a:lnSpc>
                  <a:spcPts val="1200"/>
                </a:lnSpc>
                <a:spcAft>
                  <a:spcPts val="1200"/>
                </a:spcAft>
              </a:pPr>
              <a:r>
                <a:rPr lang="en-GB" sz="1000" b="1" dirty="0" smtClean="0">
                  <a:solidFill>
                    <a:srgbClr val="006941"/>
                  </a:solidFill>
                </a:rPr>
                <a:t>Change management </a:t>
              </a:r>
            </a:p>
            <a:p>
              <a:pPr>
                <a:lnSpc>
                  <a:spcPts val="1200"/>
                </a:lnSpc>
                <a:spcAft>
                  <a:spcPts val="1200"/>
                </a:spcAft>
              </a:pPr>
              <a:r>
                <a:rPr lang="en-GB" sz="1000" b="1" dirty="0" smtClean="0">
                  <a:solidFill>
                    <a:srgbClr val="006941"/>
                  </a:solidFill>
                </a:rPr>
                <a:t>Organisational membership</a:t>
              </a:r>
            </a:p>
          </p:txBody>
        </p:sp>
        <p:sp>
          <p:nvSpPr>
            <p:cNvPr id="19" name="TextBox 18"/>
            <p:cNvSpPr txBox="1"/>
            <p:nvPr userDrawn="1"/>
          </p:nvSpPr>
          <p:spPr>
            <a:xfrm>
              <a:off x="3849049" y="1327734"/>
              <a:ext cx="1283207" cy="4680007"/>
            </a:xfrm>
            <a:custGeom>
              <a:avLst/>
              <a:gdLst>
                <a:gd name="connsiteX0" fmla="*/ 0 w 1272369"/>
                <a:gd name="connsiteY0" fmla="*/ 0 h 630238"/>
                <a:gd name="connsiteX1" fmla="*/ 1272369 w 1272369"/>
                <a:gd name="connsiteY1" fmla="*/ 0 h 630238"/>
                <a:gd name="connsiteX2" fmla="*/ 1272369 w 1272369"/>
                <a:gd name="connsiteY2" fmla="*/ 630238 h 630238"/>
                <a:gd name="connsiteX3" fmla="*/ 0 w 1272369"/>
                <a:gd name="connsiteY3" fmla="*/ 630238 h 630238"/>
                <a:gd name="connsiteX4" fmla="*/ 0 w 1272369"/>
                <a:gd name="connsiteY4" fmla="*/ 0 h 630238"/>
                <a:gd name="connsiteX0" fmla="*/ 0 w 1272369"/>
                <a:gd name="connsiteY0" fmla="*/ 0 h 630250"/>
                <a:gd name="connsiteX1" fmla="*/ 1272369 w 1272369"/>
                <a:gd name="connsiteY1" fmla="*/ 0 h 630250"/>
                <a:gd name="connsiteX2" fmla="*/ 1272369 w 1272369"/>
                <a:gd name="connsiteY2" fmla="*/ 630238 h 630250"/>
                <a:gd name="connsiteX3" fmla="*/ 710984 w 1272369"/>
                <a:gd name="connsiteY3" fmla="*/ 630250 h 630250"/>
                <a:gd name="connsiteX4" fmla="*/ 0 w 1272369"/>
                <a:gd name="connsiteY4" fmla="*/ 630238 h 630250"/>
                <a:gd name="connsiteX5" fmla="*/ 0 w 1272369"/>
                <a:gd name="connsiteY5" fmla="*/ 0 h 630250"/>
                <a:gd name="connsiteX0" fmla="*/ 0 w 1272369"/>
                <a:gd name="connsiteY0" fmla="*/ 0 h 630250"/>
                <a:gd name="connsiteX1" fmla="*/ 1272369 w 1272369"/>
                <a:gd name="connsiteY1" fmla="*/ 0 h 630250"/>
                <a:gd name="connsiteX2" fmla="*/ 710984 w 1272369"/>
                <a:gd name="connsiteY2" fmla="*/ 630250 h 630250"/>
                <a:gd name="connsiteX3" fmla="*/ 0 w 1272369"/>
                <a:gd name="connsiteY3" fmla="*/ 630238 h 630250"/>
                <a:gd name="connsiteX4" fmla="*/ 0 w 1272369"/>
                <a:gd name="connsiteY4" fmla="*/ 0 h 630250"/>
                <a:gd name="connsiteX0" fmla="*/ 0 w 1272393"/>
                <a:gd name="connsiteY0" fmla="*/ 0 h 630250"/>
                <a:gd name="connsiteX1" fmla="*/ 1272369 w 1272393"/>
                <a:gd name="connsiteY1" fmla="*/ 0 h 630250"/>
                <a:gd name="connsiteX2" fmla="*/ 710984 w 1272393"/>
                <a:gd name="connsiteY2" fmla="*/ 630250 h 630250"/>
                <a:gd name="connsiteX3" fmla="*/ 0 w 1272393"/>
                <a:gd name="connsiteY3" fmla="*/ 630238 h 630250"/>
                <a:gd name="connsiteX4" fmla="*/ 0 w 1272393"/>
                <a:gd name="connsiteY4" fmla="*/ 0 h 630250"/>
                <a:gd name="connsiteX0" fmla="*/ 0 w 1272424"/>
                <a:gd name="connsiteY0" fmla="*/ 0 h 630250"/>
                <a:gd name="connsiteX1" fmla="*/ 1272369 w 1272424"/>
                <a:gd name="connsiteY1" fmla="*/ 0 h 630250"/>
                <a:gd name="connsiteX2" fmla="*/ 710984 w 1272424"/>
                <a:gd name="connsiteY2" fmla="*/ 630250 h 630250"/>
                <a:gd name="connsiteX3" fmla="*/ 0 w 1272424"/>
                <a:gd name="connsiteY3" fmla="*/ 630238 h 630250"/>
                <a:gd name="connsiteX4" fmla="*/ 0 w 1272424"/>
                <a:gd name="connsiteY4" fmla="*/ 0 h 630250"/>
                <a:gd name="connsiteX0" fmla="*/ 0 w 1272968"/>
                <a:gd name="connsiteY0" fmla="*/ 0 h 630250"/>
                <a:gd name="connsiteX1" fmla="*/ 1272369 w 1272968"/>
                <a:gd name="connsiteY1" fmla="*/ 0 h 630250"/>
                <a:gd name="connsiteX2" fmla="*/ 710984 w 1272968"/>
                <a:gd name="connsiteY2" fmla="*/ 630250 h 630250"/>
                <a:gd name="connsiteX3" fmla="*/ 0 w 1272968"/>
                <a:gd name="connsiteY3" fmla="*/ 630238 h 630250"/>
                <a:gd name="connsiteX4" fmla="*/ 0 w 1272968"/>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817"/>
                <a:gd name="connsiteY0" fmla="*/ 0 h 630250"/>
                <a:gd name="connsiteX1" fmla="*/ 1272369 w 1272817"/>
                <a:gd name="connsiteY1" fmla="*/ 0 h 630250"/>
                <a:gd name="connsiteX2" fmla="*/ 655654 w 1272817"/>
                <a:gd name="connsiteY2" fmla="*/ 630250 h 630250"/>
                <a:gd name="connsiteX3" fmla="*/ 0 w 1272817"/>
                <a:gd name="connsiteY3" fmla="*/ 630238 h 630250"/>
                <a:gd name="connsiteX4" fmla="*/ 0 w 1272817"/>
                <a:gd name="connsiteY4" fmla="*/ 0 h 630250"/>
                <a:gd name="connsiteX0" fmla="*/ 0 w 1272994"/>
                <a:gd name="connsiteY0" fmla="*/ 0 h 630250"/>
                <a:gd name="connsiteX1" fmla="*/ 1272369 w 1272994"/>
                <a:gd name="connsiteY1" fmla="*/ 0 h 630250"/>
                <a:gd name="connsiteX2" fmla="*/ 655654 w 1272994"/>
                <a:gd name="connsiteY2" fmla="*/ 630250 h 630250"/>
                <a:gd name="connsiteX3" fmla="*/ 0 w 1272994"/>
                <a:gd name="connsiteY3" fmla="*/ 630238 h 630250"/>
                <a:gd name="connsiteX4" fmla="*/ 0 w 1272994"/>
                <a:gd name="connsiteY4" fmla="*/ 0 h 630250"/>
                <a:gd name="connsiteX0" fmla="*/ 0 w 1278496"/>
                <a:gd name="connsiteY0" fmla="*/ 0 h 630250"/>
                <a:gd name="connsiteX1" fmla="*/ 1272369 w 1278496"/>
                <a:gd name="connsiteY1" fmla="*/ 0 h 630250"/>
                <a:gd name="connsiteX2" fmla="*/ 655654 w 1278496"/>
                <a:gd name="connsiteY2" fmla="*/ 630250 h 630250"/>
                <a:gd name="connsiteX3" fmla="*/ 0 w 1278496"/>
                <a:gd name="connsiteY3" fmla="*/ 630238 h 630250"/>
                <a:gd name="connsiteX4" fmla="*/ 0 w 1278496"/>
                <a:gd name="connsiteY4" fmla="*/ 0 h 630250"/>
                <a:gd name="connsiteX0" fmla="*/ 0 w 1387063"/>
                <a:gd name="connsiteY0" fmla="*/ 0 h 630250"/>
                <a:gd name="connsiteX1" fmla="*/ 1272369 w 1387063"/>
                <a:gd name="connsiteY1" fmla="*/ 0 h 630250"/>
                <a:gd name="connsiteX2" fmla="*/ 1256995 w 1387063"/>
                <a:gd name="connsiteY2" fmla="*/ 311226 h 630250"/>
                <a:gd name="connsiteX3" fmla="*/ 655654 w 1387063"/>
                <a:gd name="connsiteY3" fmla="*/ 630250 h 630250"/>
                <a:gd name="connsiteX4" fmla="*/ 0 w 1387063"/>
                <a:gd name="connsiteY4" fmla="*/ 630238 h 630250"/>
                <a:gd name="connsiteX5" fmla="*/ 0 w 1387063"/>
                <a:gd name="connsiteY5" fmla="*/ 0 h 630250"/>
                <a:gd name="connsiteX0" fmla="*/ 0 w 1369614"/>
                <a:gd name="connsiteY0" fmla="*/ 0 h 630250"/>
                <a:gd name="connsiteX1" fmla="*/ 1272369 w 1369614"/>
                <a:gd name="connsiteY1" fmla="*/ 0 h 630250"/>
                <a:gd name="connsiteX2" fmla="*/ 1256995 w 1369614"/>
                <a:gd name="connsiteY2" fmla="*/ 311226 h 630250"/>
                <a:gd name="connsiteX3" fmla="*/ 655654 w 1369614"/>
                <a:gd name="connsiteY3" fmla="*/ 630250 h 630250"/>
                <a:gd name="connsiteX4" fmla="*/ 0 w 1369614"/>
                <a:gd name="connsiteY4" fmla="*/ 630238 h 630250"/>
                <a:gd name="connsiteX5" fmla="*/ 0 w 1369614"/>
                <a:gd name="connsiteY5" fmla="*/ 0 h 630250"/>
                <a:gd name="connsiteX0" fmla="*/ 0 w 1278277"/>
                <a:gd name="connsiteY0" fmla="*/ 0 h 630250"/>
                <a:gd name="connsiteX1" fmla="*/ 1272369 w 1278277"/>
                <a:gd name="connsiteY1" fmla="*/ 0 h 630250"/>
                <a:gd name="connsiteX2" fmla="*/ 1256995 w 1278277"/>
                <a:gd name="connsiteY2" fmla="*/ 311226 h 630250"/>
                <a:gd name="connsiteX3" fmla="*/ 655654 w 1278277"/>
                <a:gd name="connsiteY3" fmla="*/ 630250 h 630250"/>
                <a:gd name="connsiteX4" fmla="*/ 0 w 1278277"/>
                <a:gd name="connsiteY4" fmla="*/ 630238 h 630250"/>
                <a:gd name="connsiteX5" fmla="*/ 0 w 1278277"/>
                <a:gd name="connsiteY5" fmla="*/ 0 h 630250"/>
                <a:gd name="connsiteX0" fmla="*/ 0 w 1298782"/>
                <a:gd name="connsiteY0" fmla="*/ 0 h 630250"/>
                <a:gd name="connsiteX1" fmla="*/ 1272369 w 1298782"/>
                <a:gd name="connsiteY1" fmla="*/ 0 h 630250"/>
                <a:gd name="connsiteX2" fmla="*/ 1285570 w 1298782"/>
                <a:gd name="connsiteY2" fmla="*/ 311226 h 630250"/>
                <a:gd name="connsiteX3" fmla="*/ 655654 w 1298782"/>
                <a:gd name="connsiteY3" fmla="*/ 630250 h 630250"/>
                <a:gd name="connsiteX4" fmla="*/ 0 w 1298782"/>
                <a:gd name="connsiteY4" fmla="*/ 630238 h 630250"/>
                <a:gd name="connsiteX5" fmla="*/ 0 w 1298782"/>
                <a:gd name="connsiteY5" fmla="*/ 0 h 630250"/>
                <a:gd name="connsiteX0" fmla="*/ 0 w 1287216"/>
                <a:gd name="connsiteY0" fmla="*/ 0 h 630250"/>
                <a:gd name="connsiteX1" fmla="*/ 1272369 w 1287216"/>
                <a:gd name="connsiteY1" fmla="*/ 0 h 630250"/>
                <a:gd name="connsiteX2" fmla="*/ 1285570 w 1287216"/>
                <a:gd name="connsiteY2" fmla="*/ 311226 h 630250"/>
                <a:gd name="connsiteX3" fmla="*/ 655654 w 1287216"/>
                <a:gd name="connsiteY3" fmla="*/ 630250 h 630250"/>
                <a:gd name="connsiteX4" fmla="*/ 0 w 1287216"/>
                <a:gd name="connsiteY4" fmla="*/ 630238 h 630250"/>
                <a:gd name="connsiteX5" fmla="*/ 0 w 1287216"/>
                <a:gd name="connsiteY5" fmla="*/ 0 h 630250"/>
                <a:gd name="connsiteX0" fmla="*/ 0 w 1287216"/>
                <a:gd name="connsiteY0" fmla="*/ 0 h 630250"/>
                <a:gd name="connsiteX1" fmla="*/ 1272369 w 1287216"/>
                <a:gd name="connsiteY1" fmla="*/ 0 h 630250"/>
                <a:gd name="connsiteX2" fmla="*/ 1285570 w 1287216"/>
                <a:gd name="connsiteY2" fmla="*/ 509634 h 630250"/>
                <a:gd name="connsiteX3" fmla="*/ 655654 w 1287216"/>
                <a:gd name="connsiteY3" fmla="*/ 630250 h 630250"/>
                <a:gd name="connsiteX4" fmla="*/ 0 w 1287216"/>
                <a:gd name="connsiteY4" fmla="*/ 630238 h 630250"/>
                <a:gd name="connsiteX5" fmla="*/ 0 w 1287216"/>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82099"/>
                <a:gd name="connsiteY0" fmla="*/ 0 h 630250"/>
                <a:gd name="connsiteX1" fmla="*/ 1272369 w 1282099"/>
                <a:gd name="connsiteY1" fmla="*/ 0 h 630250"/>
                <a:gd name="connsiteX2" fmla="*/ 1276045 w 1282099"/>
                <a:gd name="connsiteY2" fmla="*/ 511598 h 630250"/>
                <a:gd name="connsiteX3" fmla="*/ 655654 w 1282099"/>
                <a:gd name="connsiteY3" fmla="*/ 630250 h 630250"/>
                <a:gd name="connsiteX4" fmla="*/ 0 w 1282099"/>
                <a:gd name="connsiteY4" fmla="*/ 630238 h 630250"/>
                <a:gd name="connsiteX5" fmla="*/ 0 w 1282099"/>
                <a:gd name="connsiteY5" fmla="*/ 0 h 630250"/>
                <a:gd name="connsiteX0" fmla="*/ 0 w 1295396"/>
                <a:gd name="connsiteY0" fmla="*/ 0 h 630250"/>
                <a:gd name="connsiteX1" fmla="*/ 1272369 w 1295396"/>
                <a:gd name="connsiteY1" fmla="*/ 0 h 630250"/>
                <a:gd name="connsiteX2" fmla="*/ 1289693 w 1295396"/>
                <a:gd name="connsiteY2" fmla="*/ 511598 h 630250"/>
                <a:gd name="connsiteX3" fmla="*/ 655654 w 1295396"/>
                <a:gd name="connsiteY3" fmla="*/ 630250 h 630250"/>
                <a:gd name="connsiteX4" fmla="*/ 0 w 1295396"/>
                <a:gd name="connsiteY4" fmla="*/ 630238 h 630250"/>
                <a:gd name="connsiteX5" fmla="*/ 0 w 1295396"/>
                <a:gd name="connsiteY5" fmla="*/ 0 h 630250"/>
                <a:gd name="connsiteX0" fmla="*/ 0 w 1288743"/>
                <a:gd name="connsiteY0" fmla="*/ 0 h 630250"/>
                <a:gd name="connsiteX1" fmla="*/ 1272369 w 1288743"/>
                <a:gd name="connsiteY1" fmla="*/ 0 h 630250"/>
                <a:gd name="connsiteX2" fmla="*/ 1282869 w 1288743"/>
                <a:gd name="connsiteY2" fmla="*/ 513005 h 630250"/>
                <a:gd name="connsiteX3" fmla="*/ 655654 w 1288743"/>
                <a:gd name="connsiteY3" fmla="*/ 630250 h 630250"/>
                <a:gd name="connsiteX4" fmla="*/ 0 w 1288743"/>
                <a:gd name="connsiteY4" fmla="*/ 630238 h 630250"/>
                <a:gd name="connsiteX5" fmla="*/ 0 w 1288743"/>
                <a:gd name="connsiteY5" fmla="*/ 0 h 630250"/>
                <a:gd name="connsiteX0" fmla="*/ 0 w 1288743"/>
                <a:gd name="connsiteY0" fmla="*/ 0 h 630250"/>
                <a:gd name="connsiteX1" fmla="*/ 1272369 w 1288743"/>
                <a:gd name="connsiteY1" fmla="*/ 0 h 630250"/>
                <a:gd name="connsiteX2" fmla="*/ 1282869 w 1288743"/>
                <a:gd name="connsiteY2" fmla="*/ 515820 h 630250"/>
                <a:gd name="connsiteX3" fmla="*/ 655654 w 1288743"/>
                <a:gd name="connsiteY3" fmla="*/ 630250 h 630250"/>
                <a:gd name="connsiteX4" fmla="*/ 0 w 1288743"/>
                <a:gd name="connsiteY4" fmla="*/ 630238 h 630250"/>
                <a:gd name="connsiteX5" fmla="*/ 0 w 1288743"/>
                <a:gd name="connsiteY5" fmla="*/ 0 h 630250"/>
                <a:gd name="connsiteX0" fmla="*/ 0 w 1282099"/>
                <a:gd name="connsiteY0" fmla="*/ 0 h 630250"/>
                <a:gd name="connsiteX1" fmla="*/ 1272369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72369"/>
                <a:gd name="connsiteY0" fmla="*/ 0 h 630250"/>
                <a:gd name="connsiteX1" fmla="*/ 1272369 w 1272369"/>
                <a:gd name="connsiteY1" fmla="*/ 0 h 630250"/>
                <a:gd name="connsiteX2" fmla="*/ 1262398 w 1272369"/>
                <a:gd name="connsiteY2" fmla="*/ 517227 h 630250"/>
                <a:gd name="connsiteX3" fmla="*/ 655654 w 1272369"/>
                <a:gd name="connsiteY3" fmla="*/ 630250 h 630250"/>
                <a:gd name="connsiteX4" fmla="*/ 0 w 1272369"/>
                <a:gd name="connsiteY4" fmla="*/ 630238 h 630250"/>
                <a:gd name="connsiteX5" fmla="*/ 0 w 1272369"/>
                <a:gd name="connsiteY5" fmla="*/ 0 h 630250"/>
                <a:gd name="connsiteX0" fmla="*/ 0 w 1282099"/>
                <a:gd name="connsiteY0" fmla="*/ 0 h 630250"/>
                <a:gd name="connsiteX1" fmla="*/ 1272369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99665"/>
                <a:gd name="connsiteY0" fmla="*/ 0 h 630250"/>
                <a:gd name="connsiteX1" fmla="*/ 1299665 w 1299665"/>
                <a:gd name="connsiteY1" fmla="*/ 0 h 630250"/>
                <a:gd name="connsiteX2" fmla="*/ 1276045 w 1299665"/>
                <a:gd name="connsiteY2" fmla="*/ 517227 h 630250"/>
                <a:gd name="connsiteX3" fmla="*/ 655654 w 1299665"/>
                <a:gd name="connsiteY3" fmla="*/ 630250 h 630250"/>
                <a:gd name="connsiteX4" fmla="*/ 0 w 1299665"/>
                <a:gd name="connsiteY4" fmla="*/ 630238 h 630250"/>
                <a:gd name="connsiteX5" fmla="*/ 0 w 1299665"/>
                <a:gd name="connsiteY5" fmla="*/ 0 h 630250"/>
                <a:gd name="connsiteX0" fmla="*/ 0 w 1282099"/>
                <a:gd name="connsiteY0" fmla="*/ 0 h 630250"/>
                <a:gd name="connsiteX1" fmla="*/ 1279193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80445"/>
                <a:gd name="connsiteY0" fmla="*/ 0 h 630250"/>
                <a:gd name="connsiteX1" fmla="*/ 1279193 w 1280445"/>
                <a:gd name="connsiteY1" fmla="*/ 0 h 630250"/>
                <a:gd name="connsiteX2" fmla="*/ 1276045 w 1280445"/>
                <a:gd name="connsiteY2" fmla="*/ 517227 h 630250"/>
                <a:gd name="connsiteX3" fmla="*/ 655654 w 1280445"/>
                <a:gd name="connsiteY3" fmla="*/ 630250 h 630250"/>
                <a:gd name="connsiteX4" fmla="*/ 0 w 1280445"/>
                <a:gd name="connsiteY4" fmla="*/ 630238 h 630250"/>
                <a:gd name="connsiteX5" fmla="*/ 0 w 1280445"/>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4"/>
                <a:gd name="connsiteX1" fmla="*/ 1279193 w 1285466"/>
                <a:gd name="connsiteY1" fmla="*/ 0 h 630254"/>
                <a:gd name="connsiteX2" fmla="*/ 1282869 w 1285466"/>
                <a:gd name="connsiteY2" fmla="*/ 515820 h 630254"/>
                <a:gd name="connsiteX3" fmla="*/ 655654 w 1285466"/>
                <a:gd name="connsiteY3" fmla="*/ 630250 h 630254"/>
                <a:gd name="connsiteX4" fmla="*/ 0 w 1285466"/>
                <a:gd name="connsiteY4" fmla="*/ 630238 h 630254"/>
                <a:gd name="connsiteX5" fmla="*/ 0 w 1285466"/>
                <a:gd name="connsiteY5" fmla="*/ 0 h 630254"/>
                <a:gd name="connsiteX0" fmla="*/ 0 w 1285466"/>
                <a:gd name="connsiteY0" fmla="*/ 0 h 630254"/>
                <a:gd name="connsiteX1" fmla="*/ 1279193 w 1285466"/>
                <a:gd name="connsiteY1" fmla="*/ 0 h 630254"/>
                <a:gd name="connsiteX2" fmla="*/ 1282869 w 1285466"/>
                <a:gd name="connsiteY2" fmla="*/ 515820 h 630254"/>
                <a:gd name="connsiteX3" fmla="*/ 655654 w 1285466"/>
                <a:gd name="connsiteY3" fmla="*/ 630250 h 630254"/>
                <a:gd name="connsiteX4" fmla="*/ 0 w 1285466"/>
                <a:gd name="connsiteY4" fmla="*/ 630238 h 630254"/>
                <a:gd name="connsiteX5" fmla="*/ 0 w 1285466"/>
                <a:gd name="connsiteY5" fmla="*/ 0 h 630254"/>
                <a:gd name="connsiteX0" fmla="*/ 0 w 1286152"/>
                <a:gd name="connsiteY0" fmla="*/ 0 h 630253"/>
                <a:gd name="connsiteX1" fmla="*/ 1279193 w 1286152"/>
                <a:gd name="connsiteY1" fmla="*/ 0 h 630253"/>
                <a:gd name="connsiteX2" fmla="*/ 1282869 w 1286152"/>
                <a:gd name="connsiteY2" fmla="*/ 515820 h 630253"/>
                <a:gd name="connsiteX3" fmla="*/ 655654 w 1286152"/>
                <a:gd name="connsiteY3" fmla="*/ 630250 h 630253"/>
                <a:gd name="connsiteX4" fmla="*/ 0 w 1286152"/>
                <a:gd name="connsiteY4" fmla="*/ 630238 h 630253"/>
                <a:gd name="connsiteX5" fmla="*/ 0 w 1286152"/>
                <a:gd name="connsiteY5" fmla="*/ 0 h 630253"/>
                <a:gd name="connsiteX0" fmla="*/ 0 w 1286152"/>
                <a:gd name="connsiteY0" fmla="*/ 0 h 630256"/>
                <a:gd name="connsiteX1" fmla="*/ 1279193 w 1286152"/>
                <a:gd name="connsiteY1" fmla="*/ 0 h 630256"/>
                <a:gd name="connsiteX2" fmla="*/ 1282869 w 1286152"/>
                <a:gd name="connsiteY2" fmla="*/ 528486 h 630256"/>
                <a:gd name="connsiteX3" fmla="*/ 655654 w 1286152"/>
                <a:gd name="connsiteY3" fmla="*/ 630250 h 630256"/>
                <a:gd name="connsiteX4" fmla="*/ 0 w 1286152"/>
                <a:gd name="connsiteY4" fmla="*/ 630238 h 630256"/>
                <a:gd name="connsiteX5" fmla="*/ 0 w 1286152"/>
                <a:gd name="connsiteY5" fmla="*/ 0 h 630256"/>
                <a:gd name="connsiteX0" fmla="*/ 0 w 1285466"/>
                <a:gd name="connsiteY0" fmla="*/ 0 h 630252"/>
                <a:gd name="connsiteX1" fmla="*/ 1279193 w 1285466"/>
                <a:gd name="connsiteY1" fmla="*/ 0 h 630252"/>
                <a:gd name="connsiteX2" fmla="*/ 1282869 w 1285466"/>
                <a:gd name="connsiteY2" fmla="*/ 528486 h 630252"/>
                <a:gd name="connsiteX3" fmla="*/ 655654 w 1285466"/>
                <a:gd name="connsiteY3" fmla="*/ 630250 h 630252"/>
                <a:gd name="connsiteX4" fmla="*/ 0 w 1285466"/>
                <a:gd name="connsiteY4" fmla="*/ 630238 h 630252"/>
                <a:gd name="connsiteX5" fmla="*/ 0 w 1285466"/>
                <a:gd name="connsiteY5" fmla="*/ 0 h 630252"/>
                <a:gd name="connsiteX0" fmla="*/ 0 w 1285466"/>
                <a:gd name="connsiteY0" fmla="*/ 0 h 630252"/>
                <a:gd name="connsiteX1" fmla="*/ 1279193 w 1285466"/>
                <a:gd name="connsiteY1" fmla="*/ 0 h 630252"/>
                <a:gd name="connsiteX2" fmla="*/ 1282869 w 1285466"/>
                <a:gd name="connsiteY2" fmla="*/ 528486 h 630252"/>
                <a:gd name="connsiteX3" fmla="*/ 655654 w 1285466"/>
                <a:gd name="connsiteY3" fmla="*/ 630250 h 630252"/>
                <a:gd name="connsiteX4" fmla="*/ 0 w 1285466"/>
                <a:gd name="connsiteY4" fmla="*/ 630238 h 630252"/>
                <a:gd name="connsiteX5" fmla="*/ 0 w 1285466"/>
                <a:gd name="connsiteY5" fmla="*/ 0 h 630252"/>
                <a:gd name="connsiteX0" fmla="*/ 0 w 1285466"/>
                <a:gd name="connsiteY0" fmla="*/ 0 h 630251"/>
                <a:gd name="connsiteX1" fmla="*/ 1279193 w 1285466"/>
                <a:gd name="connsiteY1" fmla="*/ 0 h 630251"/>
                <a:gd name="connsiteX2" fmla="*/ 1282869 w 1285466"/>
                <a:gd name="connsiteY2" fmla="*/ 528486 h 630251"/>
                <a:gd name="connsiteX3" fmla="*/ 655654 w 1285466"/>
                <a:gd name="connsiteY3" fmla="*/ 630250 h 630251"/>
                <a:gd name="connsiteX4" fmla="*/ 0 w 1285466"/>
                <a:gd name="connsiteY4" fmla="*/ 630238 h 630251"/>
                <a:gd name="connsiteX5" fmla="*/ 0 w 1285466"/>
                <a:gd name="connsiteY5" fmla="*/ 0 h 630251"/>
                <a:gd name="connsiteX0" fmla="*/ 0 w 1292838"/>
                <a:gd name="connsiteY0" fmla="*/ 0 h 630251"/>
                <a:gd name="connsiteX1" fmla="*/ 1279193 w 1292838"/>
                <a:gd name="connsiteY1" fmla="*/ 0 h 630251"/>
                <a:gd name="connsiteX2" fmla="*/ 1291107 w 1292838"/>
                <a:gd name="connsiteY2" fmla="*/ 496205 h 630251"/>
                <a:gd name="connsiteX3" fmla="*/ 655654 w 1292838"/>
                <a:gd name="connsiteY3" fmla="*/ 630250 h 630251"/>
                <a:gd name="connsiteX4" fmla="*/ 0 w 1292838"/>
                <a:gd name="connsiteY4" fmla="*/ 630238 h 630251"/>
                <a:gd name="connsiteX5" fmla="*/ 0 w 1292838"/>
                <a:gd name="connsiteY5" fmla="*/ 0 h 630251"/>
                <a:gd name="connsiteX0" fmla="*/ 0 w 1291107"/>
                <a:gd name="connsiteY0" fmla="*/ 0 h 630251"/>
                <a:gd name="connsiteX1" fmla="*/ 1279193 w 1291107"/>
                <a:gd name="connsiteY1" fmla="*/ 0 h 630251"/>
                <a:gd name="connsiteX2" fmla="*/ 1291107 w 1291107"/>
                <a:gd name="connsiteY2" fmla="*/ 496205 h 630251"/>
                <a:gd name="connsiteX3" fmla="*/ 655654 w 1291107"/>
                <a:gd name="connsiteY3" fmla="*/ 630250 h 630251"/>
                <a:gd name="connsiteX4" fmla="*/ 0 w 1291107"/>
                <a:gd name="connsiteY4" fmla="*/ 630238 h 630251"/>
                <a:gd name="connsiteX5" fmla="*/ 0 w 1291107"/>
                <a:gd name="connsiteY5" fmla="*/ 0 h 630251"/>
                <a:gd name="connsiteX0" fmla="*/ 0 w 1286988"/>
                <a:gd name="connsiteY0" fmla="*/ 0 h 630251"/>
                <a:gd name="connsiteX1" fmla="*/ 1279193 w 1286988"/>
                <a:gd name="connsiteY1" fmla="*/ 0 h 630251"/>
                <a:gd name="connsiteX2" fmla="*/ 1286988 w 1286988"/>
                <a:gd name="connsiteY2" fmla="*/ 500452 h 630251"/>
                <a:gd name="connsiteX3" fmla="*/ 655654 w 1286988"/>
                <a:gd name="connsiteY3" fmla="*/ 630250 h 630251"/>
                <a:gd name="connsiteX4" fmla="*/ 0 w 1286988"/>
                <a:gd name="connsiteY4" fmla="*/ 630238 h 630251"/>
                <a:gd name="connsiteX5" fmla="*/ 0 w 1286988"/>
                <a:gd name="connsiteY5" fmla="*/ 0 h 630251"/>
                <a:gd name="connsiteX0" fmla="*/ 0 w 1295226"/>
                <a:gd name="connsiteY0" fmla="*/ 0 h 630251"/>
                <a:gd name="connsiteX1" fmla="*/ 1279193 w 1295226"/>
                <a:gd name="connsiteY1" fmla="*/ 0 h 630251"/>
                <a:gd name="connsiteX2" fmla="*/ 1295226 w 1295226"/>
                <a:gd name="connsiteY2" fmla="*/ 500452 h 630251"/>
                <a:gd name="connsiteX3" fmla="*/ 655654 w 1295226"/>
                <a:gd name="connsiteY3" fmla="*/ 630250 h 630251"/>
                <a:gd name="connsiteX4" fmla="*/ 0 w 1295226"/>
                <a:gd name="connsiteY4" fmla="*/ 630238 h 630251"/>
                <a:gd name="connsiteX5" fmla="*/ 0 w 1295226"/>
                <a:gd name="connsiteY5" fmla="*/ 0 h 630251"/>
                <a:gd name="connsiteX0" fmla="*/ 0 w 1286988"/>
                <a:gd name="connsiteY0" fmla="*/ 0 h 630251"/>
                <a:gd name="connsiteX1" fmla="*/ 1279193 w 1286988"/>
                <a:gd name="connsiteY1" fmla="*/ 0 h 630251"/>
                <a:gd name="connsiteX2" fmla="*/ 1286988 w 1286988"/>
                <a:gd name="connsiteY2" fmla="*/ 499602 h 630251"/>
                <a:gd name="connsiteX3" fmla="*/ 655654 w 1286988"/>
                <a:gd name="connsiteY3" fmla="*/ 630250 h 630251"/>
                <a:gd name="connsiteX4" fmla="*/ 0 w 1286988"/>
                <a:gd name="connsiteY4" fmla="*/ 630238 h 630251"/>
                <a:gd name="connsiteX5" fmla="*/ 0 w 1286988"/>
                <a:gd name="connsiteY5" fmla="*/ 0 h 630251"/>
                <a:gd name="connsiteX0" fmla="*/ 0 w 1291107"/>
                <a:gd name="connsiteY0" fmla="*/ 0 h 630251"/>
                <a:gd name="connsiteX1" fmla="*/ 1279193 w 1291107"/>
                <a:gd name="connsiteY1" fmla="*/ 0 h 630251"/>
                <a:gd name="connsiteX2" fmla="*/ 1291107 w 1291107"/>
                <a:gd name="connsiteY2" fmla="*/ 498753 h 630251"/>
                <a:gd name="connsiteX3" fmla="*/ 655654 w 1291107"/>
                <a:gd name="connsiteY3" fmla="*/ 630250 h 630251"/>
                <a:gd name="connsiteX4" fmla="*/ 0 w 1291107"/>
                <a:gd name="connsiteY4" fmla="*/ 630238 h 630251"/>
                <a:gd name="connsiteX5" fmla="*/ 0 w 1291107"/>
                <a:gd name="connsiteY5" fmla="*/ 0 h 630251"/>
                <a:gd name="connsiteX0" fmla="*/ 0 w 1303464"/>
                <a:gd name="connsiteY0" fmla="*/ 0 h 630251"/>
                <a:gd name="connsiteX1" fmla="*/ 1279193 w 1303464"/>
                <a:gd name="connsiteY1" fmla="*/ 0 h 630251"/>
                <a:gd name="connsiteX2" fmla="*/ 1303464 w 1303464"/>
                <a:gd name="connsiteY2" fmla="*/ 500452 h 630251"/>
                <a:gd name="connsiteX3" fmla="*/ 655654 w 1303464"/>
                <a:gd name="connsiteY3" fmla="*/ 630250 h 630251"/>
                <a:gd name="connsiteX4" fmla="*/ 0 w 1303464"/>
                <a:gd name="connsiteY4" fmla="*/ 630238 h 630251"/>
                <a:gd name="connsiteX5" fmla="*/ 0 w 1303464"/>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 name="connsiteX0" fmla="*/ 0 w 1291577"/>
                <a:gd name="connsiteY0" fmla="*/ 0 h 630251"/>
                <a:gd name="connsiteX1" fmla="*/ 1279193 w 1291577"/>
                <a:gd name="connsiteY1" fmla="*/ 0 h 630251"/>
                <a:gd name="connsiteX2" fmla="*/ 1291577 w 1291577"/>
                <a:gd name="connsiteY2" fmla="*/ 522735 h 630251"/>
                <a:gd name="connsiteX3" fmla="*/ 655654 w 1291577"/>
                <a:gd name="connsiteY3" fmla="*/ 630250 h 630251"/>
                <a:gd name="connsiteX4" fmla="*/ 0 w 1291577"/>
                <a:gd name="connsiteY4" fmla="*/ 630238 h 630251"/>
                <a:gd name="connsiteX5" fmla="*/ 0 w 1291577"/>
                <a:gd name="connsiteY5" fmla="*/ 0 h 630251"/>
                <a:gd name="connsiteX0" fmla="*/ 0 w 1291577"/>
                <a:gd name="connsiteY0" fmla="*/ 0 h 630251"/>
                <a:gd name="connsiteX1" fmla="*/ 1279193 w 1291577"/>
                <a:gd name="connsiteY1" fmla="*/ 0 h 630251"/>
                <a:gd name="connsiteX2" fmla="*/ 1291577 w 1291577"/>
                <a:gd name="connsiteY2" fmla="*/ 522735 h 630251"/>
                <a:gd name="connsiteX3" fmla="*/ 655654 w 1291577"/>
                <a:gd name="connsiteY3" fmla="*/ 630250 h 630251"/>
                <a:gd name="connsiteX4" fmla="*/ 0 w 1291577"/>
                <a:gd name="connsiteY4" fmla="*/ 630238 h 630251"/>
                <a:gd name="connsiteX5" fmla="*/ 0 w 1291577"/>
                <a:gd name="connsiteY5" fmla="*/ 0 h 630251"/>
                <a:gd name="connsiteX0" fmla="*/ 0 w 1300286"/>
                <a:gd name="connsiteY0" fmla="*/ 0 h 630251"/>
                <a:gd name="connsiteX1" fmla="*/ 1279193 w 1300286"/>
                <a:gd name="connsiteY1" fmla="*/ 0 h 630251"/>
                <a:gd name="connsiteX2" fmla="*/ 1300286 w 1300286"/>
                <a:gd name="connsiteY2" fmla="*/ 522735 h 630251"/>
                <a:gd name="connsiteX3" fmla="*/ 655654 w 1300286"/>
                <a:gd name="connsiteY3" fmla="*/ 630250 h 630251"/>
                <a:gd name="connsiteX4" fmla="*/ 0 w 1300286"/>
                <a:gd name="connsiteY4" fmla="*/ 630238 h 630251"/>
                <a:gd name="connsiteX5" fmla="*/ 0 w 1300286"/>
                <a:gd name="connsiteY5" fmla="*/ 0 h 630251"/>
                <a:gd name="connsiteX0" fmla="*/ 0 w 1282869"/>
                <a:gd name="connsiteY0" fmla="*/ 0 h 630251"/>
                <a:gd name="connsiteX1" fmla="*/ 1279193 w 1282869"/>
                <a:gd name="connsiteY1" fmla="*/ 0 h 630251"/>
                <a:gd name="connsiteX2" fmla="*/ 1282869 w 1282869"/>
                <a:gd name="connsiteY2" fmla="*/ 523908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23908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23908 h 630251"/>
                <a:gd name="connsiteX3" fmla="*/ 655654 w 1282869"/>
                <a:gd name="connsiteY3" fmla="*/ 630250 h 630251"/>
                <a:gd name="connsiteX4" fmla="*/ 0 w 1282869"/>
                <a:gd name="connsiteY4" fmla="*/ 630238 h 630251"/>
                <a:gd name="connsiteX5" fmla="*/ 0 w 1282869"/>
                <a:gd name="connsiteY5" fmla="*/ 0 h 630251"/>
                <a:gd name="connsiteX0" fmla="*/ 0 w 1283207"/>
                <a:gd name="connsiteY0" fmla="*/ 0 h 630252"/>
                <a:gd name="connsiteX1" fmla="*/ 1279193 w 1283207"/>
                <a:gd name="connsiteY1" fmla="*/ 0 h 630252"/>
                <a:gd name="connsiteX2" fmla="*/ 1282869 w 1283207"/>
                <a:gd name="connsiteY2" fmla="*/ 523908 h 630252"/>
                <a:gd name="connsiteX3" fmla="*/ 655654 w 1283207"/>
                <a:gd name="connsiteY3" fmla="*/ 630250 h 630252"/>
                <a:gd name="connsiteX4" fmla="*/ 0 w 1283207"/>
                <a:gd name="connsiteY4" fmla="*/ 630238 h 630252"/>
                <a:gd name="connsiteX5" fmla="*/ 0 w 1283207"/>
                <a:gd name="connsiteY5" fmla="*/ 0 h 630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3207" h="630252">
                  <a:moveTo>
                    <a:pt x="0" y="0"/>
                  </a:moveTo>
                  <a:lnTo>
                    <a:pt x="1279193" y="0"/>
                  </a:lnTo>
                  <a:cubicBezTo>
                    <a:pt x="1279142" y="136342"/>
                    <a:pt x="1278048" y="404265"/>
                    <a:pt x="1282869" y="523908"/>
                  </a:cubicBezTo>
                  <a:cubicBezTo>
                    <a:pt x="1287757" y="596335"/>
                    <a:pt x="1247290" y="630560"/>
                    <a:pt x="655654" y="630250"/>
                  </a:cubicBezTo>
                  <a:lnTo>
                    <a:pt x="0" y="630238"/>
                  </a:lnTo>
                  <a:lnTo>
                    <a:pt x="0" y="0"/>
                  </a:lnTo>
                  <a:close/>
                </a:path>
              </a:pathLst>
            </a:custGeom>
            <a:solidFill>
              <a:srgbClr val="E6F0EC"/>
            </a:solidFill>
            <a:ln>
              <a:noFill/>
            </a:ln>
          </p:spPr>
          <p:txBody>
            <a:bodyPr wrap="square" lIns="72000" tIns="756000" rIns="72000" rtlCol="0">
              <a:noAutofit/>
            </a:bodyPr>
            <a:lstStyle/>
            <a:p>
              <a:pPr>
                <a:lnSpc>
                  <a:spcPts val="1200"/>
                </a:lnSpc>
                <a:spcAft>
                  <a:spcPts val="1200"/>
                </a:spcAft>
              </a:pPr>
              <a:r>
                <a:rPr lang="en-GB" sz="1000" b="1" dirty="0" smtClean="0">
                  <a:solidFill>
                    <a:srgbClr val="006941"/>
                  </a:solidFill>
                </a:rPr>
                <a:t>Business analysis </a:t>
              </a:r>
            </a:p>
            <a:p>
              <a:pPr>
                <a:lnSpc>
                  <a:spcPts val="1200"/>
                </a:lnSpc>
                <a:spcAft>
                  <a:spcPts val="1200"/>
                </a:spcAft>
              </a:pPr>
              <a:r>
                <a:rPr lang="en-GB" sz="1000" b="1" dirty="0" smtClean="0">
                  <a:solidFill>
                    <a:srgbClr val="006941"/>
                  </a:solidFill>
                </a:rPr>
                <a:t>Agile </a:t>
              </a:r>
            </a:p>
            <a:p>
              <a:pPr>
                <a:lnSpc>
                  <a:spcPts val="1200"/>
                </a:lnSpc>
                <a:spcAft>
                  <a:spcPts val="1200"/>
                </a:spcAft>
              </a:pPr>
              <a:r>
                <a:rPr lang="en-GB" sz="1000" b="1" dirty="0" smtClean="0">
                  <a:solidFill>
                    <a:srgbClr val="006941"/>
                  </a:solidFill>
                </a:rPr>
                <a:t>Project management </a:t>
              </a:r>
            </a:p>
            <a:p>
              <a:pPr>
                <a:lnSpc>
                  <a:spcPts val="1200"/>
                </a:lnSpc>
                <a:spcAft>
                  <a:spcPts val="1200"/>
                </a:spcAft>
              </a:pPr>
              <a:r>
                <a:rPr lang="en-GB" sz="1000" b="1" dirty="0" smtClean="0">
                  <a:solidFill>
                    <a:srgbClr val="006941"/>
                  </a:solidFill>
                </a:rPr>
                <a:t>Security &amp; IT governance </a:t>
              </a:r>
            </a:p>
            <a:p>
              <a:pPr>
                <a:lnSpc>
                  <a:spcPts val="1200"/>
                </a:lnSpc>
                <a:spcAft>
                  <a:spcPts val="1200"/>
                </a:spcAft>
              </a:pPr>
              <a:r>
                <a:rPr lang="en-GB" sz="1000" b="1" dirty="0" smtClean="0">
                  <a:solidFill>
                    <a:srgbClr val="006941"/>
                  </a:solidFill>
                </a:rPr>
                <a:t>Software testing </a:t>
              </a:r>
            </a:p>
            <a:p>
              <a:pPr>
                <a:lnSpc>
                  <a:spcPts val="1200"/>
                </a:lnSpc>
                <a:spcAft>
                  <a:spcPts val="1200"/>
                </a:spcAft>
              </a:pPr>
              <a:r>
                <a:rPr lang="en-GB" sz="1000" b="1" dirty="0" smtClean="0">
                  <a:solidFill>
                    <a:srgbClr val="006941"/>
                  </a:solidFill>
                </a:rPr>
                <a:t>Solutions development </a:t>
              </a:r>
            </a:p>
            <a:p>
              <a:pPr>
                <a:lnSpc>
                  <a:spcPts val="1200"/>
                </a:lnSpc>
                <a:spcAft>
                  <a:spcPts val="1200"/>
                </a:spcAft>
              </a:pPr>
              <a:r>
                <a:rPr lang="en-GB" sz="1000" b="1" dirty="0" smtClean="0">
                  <a:solidFill>
                    <a:srgbClr val="006941"/>
                  </a:solidFill>
                </a:rPr>
                <a:t>Service management </a:t>
              </a:r>
            </a:p>
            <a:p>
              <a:pPr>
                <a:lnSpc>
                  <a:spcPts val="1200"/>
                </a:lnSpc>
                <a:spcAft>
                  <a:spcPts val="1200"/>
                </a:spcAft>
              </a:pPr>
              <a:r>
                <a:rPr lang="en-GB" sz="1000" b="1" dirty="0" smtClean="0">
                  <a:solidFill>
                    <a:srgbClr val="006941"/>
                  </a:solidFill>
                </a:rPr>
                <a:t>Architecture </a:t>
              </a:r>
            </a:p>
            <a:p>
              <a:pPr>
                <a:lnSpc>
                  <a:spcPts val="1200"/>
                </a:lnSpc>
                <a:spcAft>
                  <a:spcPts val="1200"/>
                </a:spcAft>
              </a:pPr>
              <a:r>
                <a:rPr lang="en-GB" sz="1000" b="1" dirty="0" smtClean="0">
                  <a:solidFill>
                    <a:srgbClr val="006941"/>
                  </a:solidFill>
                </a:rPr>
                <a:t>IS Consultancy </a:t>
              </a:r>
            </a:p>
            <a:p>
              <a:pPr>
                <a:lnSpc>
                  <a:spcPts val="1200"/>
                </a:lnSpc>
                <a:spcAft>
                  <a:spcPts val="1200"/>
                </a:spcAft>
              </a:pPr>
              <a:r>
                <a:rPr lang="en-GB" sz="1000" b="1" dirty="0" smtClean="0">
                  <a:solidFill>
                    <a:srgbClr val="006941"/>
                  </a:solidFill>
                </a:rPr>
                <a:t>Data centre management &amp; Green IT</a:t>
              </a:r>
            </a:p>
          </p:txBody>
        </p:sp>
        <p:sp>
          <p:nvSpPr>
            <p:cNvPr id="20" name="TextBox 19"/>
            <p:cNvSpPr txBox="1"/>
            <p:nvPr userDrawn="1"/>
          </p:nvSpPr>
          <p:spPr>
            <a:xfrm>
              <a:off x="2372030" y="1319878"/>
              <a:ext cx="1282869" cy="3055909"/>
            </a:xfrm>
            <a:custGeom>
              <a:avLst/>
              <a:gdLst>
                <a:gd name="connsiteX0" fmla="*/ 0 w 1272369"/>
                <a:gd name="connsiteY0" fmla="*/ 0 h 630238"/>
                <a:gd name="connsiteX1" fmla="*/ 1272369 w 1272369"/>
                <a:gd name="connsiteY1" fmla="*/ 0 h 630238"/>
                <a:gd name="connsiteX2" fmla="*/ 1272369 w 1272369"/>
                <a:gd name="connsiteY2" fmla="*/ 630238 h 630238"/>
                <a:gd name="connsiteX3" fmla="*/ 0 w 1272369"/>
                <a:gd name="connsiteY3" fmla="*/ 630238 h 630238"/>
                <a:gd name="connsiteX4" fmla="*/ 0 w 1272369"/>
                <a:gd name="connsiteY4" fmla="*/ 0 h 630238"/>
                <a:gd name="connsiteX0" fmla="*/ 0 w 1272369"/>
                <a:gd name="connsiteY0" fmla="*/ 0 h 630250"/>
                <a:gd name="connsiteX1" fmla="*/ 1272369 w 1272369"/>
                <a:gd name="connsiteY1" fmla="*/ 0 h 630250"/>
                <a:gd name="connsiteX2" fmla="*/ 1272369 w 1272369"/>
                <a:gd name="connsiteY2" fmla="*/ 630238 h 630250"/>
                <a:gd name="connsiteX3" fmla="*/ 710984 w 1272369"/>
                <a:gd name="connsiteY3" fmla="*/ 630250 h 630250"/>
                <a:gd name="connsiteX4" fmla="*/ 0 w 1272369"/>
                <a:gd name="connsiteY4" fmla="*/ 630238 h 630250"/>
                <a:gd name="connsiteX5" fmla="*/ 0 w 1272369"/>
                <a:gd name="connsiteY5" fmla="*/ 0 h 630250"/>
                <a:gd name="connsiteX0" fmla="*/ 0 w 1272369"/>
                <a:gd name="connsiteY0" fmla="*/ 0 h 630250"/>
                <a:gd name="connsiteX1" fmla="*/ 1272369 w 1272369"/>
                <a:gd name="connsiteY1" fmla="*/ 0 h 630250"/>
                <a:gd name="connsiteX2" fmla="*/ 710984 w 1272369"/>
                <a:gd name="connsiteY2" fmla="*/ 630250 h 630250"/>
                <a:gd name="connsiteX3" fmla="*/ 0 w 1272369"/>
                <a:gd name="connsiteY3" fmla="*/ 630238 h 630250"/>
                <a:gd name="connsiteX4" fmla="*/ 0 w 1272369"/>
                <a:gd name="connsiteY4" fmla="*/ 0 h 630250"/>
                <a:gd name="connsiteX0" fmla="*/ 0 w 1272393"/>
                <a:gd name="connsiteY0" fmla="*/ 0 h 630250"/>
                <a:gd name="connsiteX1" fmla="*/ 1272369 w 1272393"/>
                <a:gd name="connsiteY1" fmla="*/ 0 h 630250"/>
                <a:gd name="connsiteX2" fmla="*/ 710984 w 1272393"/>
                <a:gd name="connsiteY2" fmla="*/ 630250 h 630250"/>
                <a:gd name="connsiteX3" fmla="*/ 0 w 1272393"/>
                <a:gd name="connsiteY3" fmla="*/ 630238 h 630250"/>
                <a:gd name="connsiteX4" fmla="*/ 0 w 1272393"/>
                <a:gd name="connsiteY4" fmla="*/ 0 h 630250"/>
                <a:gd name="connsiteX0" fmla="*/ 0 w 1272424"/>
                <a:gd name="connsiteY0" fmla="*/ 0 h 630250"/>
                <a:gd name="connsiteX1" fmla="*/ 1272369 w 1272424"/>
                <a:gd name="connsiteY1" fmla="*/ 0 h 630250"/>
                <a:gd name="connsiteX2" fmla="*/ 710984 w 1272424"/>
                <a:gd name="connsiteY2" fmla="*/ 630250 h 630250"/>
                <a:gd name="connsiteX3" fmla="*/ 0 w 1272424"/>
                <a:gd name="connsiteY3" fmla="*/ 630238 h 630250"/>
                <a:gd name="connsiteX4" fmla="*/ 0 w 1272424"/>
                <a:gd name="connsiteY4" fmla="*/ 0 h 630250"/>
                <a:gd name="connsiteX0" fmla="*/ 0 w 1272968"/>
                <a:gd name="connsiteY0" fmla="*/ 0 h 630250"/>
                <a:gd name="connsiteX1" fmla="*/ 1272369 w 1272968"/>
                <a:gd name="connsiteY1" fmla="*/ 0 h 630250"/>
                <a:gd name="connsiteX2" fmla="*/ 710984 w 1272968"/>
                <a:gd name="connsiteY2" fmla="*/ 630250 h 630250"/>
                <a:gd name="connsiteX3" fmla="*/ 0 w 1272968"/>
                <a:gd name="connsiteY3" fmla="*/ 630238 h 630250"/>
                <a:gd name="connsiteX4" fmla="*/ 0 w 1272968"/>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817"/>
                <a:gd name="connsiteY0" fmla="*/ 0 h 630250"/>
                <a:gd name="connsiteX1" fmla="*/ 1272369 w 1272817"/>
                <a:gd name="connsiteY1" fmla="*/ 0 h 630250"/>
                <a:gd name="connsiteX2" fmla="*/ 655654 w 1272817"/>
                <a:gd name="connsiteY2" fmla="*/ 630250 h 630250"/>
                <a:gd name="connsiteX3" fmla="*/ 0 w 1272817"/>
                <a:gd name="connsiteY3" fmla="*/ 630238 h 630250"/>
                <a:gd name="connsiteX4" fmla="*/ 0 w 1272817"/>
                <a:gd name="connsiteY4" fmla="*/ 0 h 630250"/>
                <a:gd name="connsiteX0" fmla="*/ 0 w 1272994"/>
                <a:gd name="connsiteY0" fmla="*/ 0 h 630250"/>
                <a:gd name="connsiteX1" fmla="*/ 1272369 w 1272994"/>
                <a:gd name="connsiteY1" fmla="*/ 0 h 630250"/>
                <a:gd name="connsiteX2" fmla="*/ 655654 w 1272994"/>
                <a:gd name="connsiteY2" fmla="*/ 630250 h 630250"/>
                <a:gd name="connsiteX3" fmla="*/ 0 w 1272994"/>
                <a:gd name="connsiteY3" fmla="*/ 630238 h 630250"/>
                <a:gd name="connsiteX4" fmla="*/ 0 w 1272994"/>
                <a:gd name="connsiteY4" fmla="*/ 0 h 630250"/>
                <a:gd name="connsiteX0" fmla="*/ 0 w 1278496"/>
                <a:gd name="connsiteY0" fmla="*/ 0 h 630250"/>
                <a:gd name="connsiteX1" fmla="*/ 1272369 w 1278496"/>
                <a:gd name="connsiteY1" fmla="*/ 0 h 630250"/>
                <a:gd name="connsiteX2" fmla="*/ 655654 w 1278496"/>
                <a:gd name="connsiteY2" fmla="*/ 630250 h 630250"/>
                <a:gd name="connsiteX3" fmla="*/ 0 w 1278496"/>
                <a:gd name="connsiteY3" fmla="*/ 630238 h 630250"/>
                <a:gd name="connsiteX4" fmla="*/ 0 w 1278496"/>
                <a:gd name="connsiteY4" fmla="*/ 0 h 630250"/>
                <a:gd name="connsiteX0" fmla="*/ 0 w 1387063"/>
                <a:gd name="connsiteY0" fmla="*/ 0 h 630250"/>
                <a:gd name="connsiteX1" fmla="*/ 1272369 w 1387063"/>
                <a:gd name="connsiteY1" fmla="*/ 0 h 630250"/>
                <a:gd name="connsiteX2" fmla="*/ 1256995 w 1387063"/>
                <a:gd name="connsiteY2" fmla="*/ 311226 h 630250"/>
                <a:gd name="connsiteX3" fmla="*/ 655654 w 1387063"/>
                <a:gd name="connsiteY3" fmla="*/ 630250 h 630250"/>
                <a:gd name="connsiteX4" fmla="*/ 0 w 1387063"/>
                <a:gd name="connsiteY4" fmla="*/ 630238 h 630250"/>
                <a:gd name="connsiteX5" fmla="*/ 0 w 1387063"/>
                <a:gd name="connsiteY5" fmla="*/ 0 h 630250"/>
                <a:gd name="connsiteX0" fmla="*/ 0 w 1369614"/>
                <a:gd name="connsiteY0" fmla="*/ 0 h 630250"/>
                <a:gd name="connsiteX1" fmla="*/ 1272369 w 1369614"/>
                <a:gd name="connsiteY1" fmla="*/ 0 h 630250"/>
                <a:gd name="connsiteX2" fmla="*/ 1256995 w 1369614"/>
                <a:gd name="connsiteY2" fmla="*/ 311226 h 630250"/>
                <a:gd name="connsiteX3" fmla="*/ 655654 w 1369614"/>
                <a:gd name="connsiteY3" fmla="*/ 630250 h 630250"/>
                <a:gd name="connsiteX4" fmla="*/ 0 w 1369614"/>
                <a:gd name="connsiteY4" fmla="*/ 630238 h 630250"/>
                <a:gd name="connsiteX5" fmla="*/ 0 w 1369614"/>
                <a:gd name="connsiteY5" fmla="*/ 0 h 630250"/>
                <a:gd name="connsiteX0" fmla="*/ 0 w 1278277"/>
                <a:gd name="connsiteY0" fmla="*/ 0 h 630250"/>
                <a:gd name="connsiteX1" fmla="*/ 1272369 w 1278277"/>
                <a:gd name="connsiteY1" fmla="*/ 0 h 630250"/>
                <a:gd name="connsiteX2" fmla="*/ 1256995 w 1278277"/>
                <a:gd name="connsiteY2" fmla="*/ 311226 h 630250"/>
                <a:gd name="connsiteX3" fmla="*/ 655654 w 1278277"/>
                <a:gd name="connsiteY3" fmla="*/ 630250 h 630250"/>
                <a:gd name="connsiteX4" fmla="*/ 0 w 1278277"/>
                <a:gd name="connsiteY4" fmla="*/ 630238 h 630250"/>
                <a:gd name="connsiteX5" fmla="*/ 0 w 1278277"/>
                <a:gd name="connsiteY5" fmla="*/ 0 h 630250"/>
                <a:gd name="connsiteX0" fmla="*/ 0 w 1298782"/>
                <a:gd name="connsiteY0" fmla="*/ 0 h 630250"/>
                <a:gd name="connsiteX1" fmla="*/ 1272369 w 1298782"/>
                <a:gd name="connsiteY1" fmla="*/ 0 h 630250"/>
                <a:gd name="connsiteX2" fmla="*/ 1285570 w 1298782"/>
                <a:gd name="connsiteY2" fmla="*/ 311226 h 630250"/>
                <a:gd name="connsiteX3" fmla="*/ 655654 w 1298782"/>
                <a:gd name="connsiteY3" fmla="*/ 630250 h 630250"/>
                <a:gd name="connsiteX4" fmla="*/ 0 w 1298782"/>
                <a:gd name="connsiteY4" fmla="*/ 630238 h 630250"/>
                <a:gd name="connsiteX5" fmla="*/ 0 w 1298782"/>
                <a:gd name="connsiteY5" fmla="*/ 0 h 630250"/>
                <a:gd name="connsiteX0" fmla="*/ 0 w 1287216"/>
                <a:gd name="connsiteY0" fmla="*/ 0 h 630250"/>
                <a:gd name="connsiteX1" fmla="*/ 1272369 w 1287216"/>
                <a:gd name="connsiteY1" fmla="*/ 0 h 630250"/>
                <a:gd name="connsiteX2" fmla="*/ 1285570 w 1287216"/>
                <a:gd name="connsiteY2" fmla="*/ 311226 h 630250"/>
                <a:gd name="connsiteX3" fmla="*/ 655654 w 1287216"/>
                <a:gd name="connsiteY3" fmla="*/ 630250 h 630250"/>
                <a:gd name="connsiteX4" fmla="*/ 0 w 1287216"/>
                <a:gd name="connsiteY4" fmla="*/ 630238 h 630250"/>
                <a:gd name="connsiteX5" fmla="*/ 0 w 1287216"/>
                <a:gd name="connsiteY5" fmla="*/ 0 h 630250"/>
                <a:gd name="connsiteX0" fmla="*/ 0 w 1287216"/>
                <a:gd name="connsiteY0" fmla="*/ 0 h 630250"/>
                <a:gd name="connsiteX1" fmla="*/ 1272369 w 1287216"/>
                <a:gd name="connsiteY1" fmla="*/ 0 h 630250"/>
                <a:gd name="connsiteX2" fmla="*/ 1285570 w 1287216"/>
                <a:gd name="connsiteY2" fmla="*/ 509634 h 630250"/>
                <a:gd name="connsiteX3" fmla="*/ 655654 w 1287216"/>
                <a:gd name="connsiteY3" fmla="*/ 630250 h 630250"/>
                <a:gd name="connsiteX4" fmla="*/ 0 w 1287216"/>
                <a:gd name="connsiteY4" fmla="*/ 630238 h 630250"/>
                <a:gd name="connsiteX5" fmla="*/ 0 w 1287216"/>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82099"/>
                <a:gd name="connsiteY0" fmla="*/ 0 h 630250"/>
                <a:gd name="connsiteX1" fmla="*/ 1272369 w 1282099"/>
                <a:gd name="connsiteY1" fmla="*/ 0 h 630250"/>
                <a:gd name="connsiteX2" fmla="*/ 1276045 w 1282099"/>
                <a:gd name="connsiteY2" fmla="*/ 511598 h 630250"/>
                <a:gd name="connsiteX3" fmla="*/ 655654 w 1282099"/>
                <a:gd name="connsiteY3" fmla="*/ 630250 h 630250"/>
                <a:gd name="connsiteX4" fmla="*/ 0 w 1282099"/>
                <a:gd name="connsiteY4" fmla="*/ 630238 h 630250"/>
                <a:gd name="connsiteX5" fmla="*/ 0 w 1282099"/>
                <a:gd name="connsiteY5" fmla="*/ 0 h 630250"/>
                <a:gd name="connsiteX0" fmla="*/ 0 w 1295396"/>
                <a:gd name="connsiteY0" fmla="*/ 0 h 630250"/>
                <a:gd name="connsiteX1" fmla="*/ 1272369 w 1295396"/>
                <a:gd name="connsiteY1" fmla="*/ 0 h 630250"/>
                <a:gd name="connsiteX2" fmla="*/ 1289693 w 1295396"/>
                <a:gd name="connsiteY2" fmla="*/ 511598 h 630250"/>
                <a:gd name="connsiteX3" fmla="*/ 655654 w 1295396"/>
                <a:gd name="connsiteY3" fmla="*/ 630250 h 630250"/>
                <a:gd name="connsiteX4" fmla="*/ 0 w 1295396"/>
                <a:gd name="connsiteY4" fmla="*/ 630238 h 630250"/>
                <a:gd name="connsiteX5" fmla="*/ 0 w 1295396"/>
                <a:gd name="connsiteY5" fmla="*/ 0 h 630250"/>
                <a:gd name="connsiteX0" fmla="*/ 0 w 1288743"/>
                <a:gd name="connsiteY0" fmla="*/ 0 h 630250"/>
                <a:gd name="connsiteX1" fmla="*/ 1272369 w 1288743"/>
                <a:gd name="connsiteY1" fmla="*/ 0 h 630250"/>
                <a:gd name="connsiteX2" fmla="*/ 1282869 w 1288743"/>
                <a:gd name="connsiteY2" fmla="*/ 513005 h 630250"/>
                <a:gd name="connsiteX3" fmla="*/ 655654 w 1288743"/>
                <a:gd name="connsiteY3" fmla="*/ 630250 h 630250"/>
                <a:gd name="connsiteX4" fmla="*/ 0 w 1288743"/>
                <a:gd name="connsiteY4" fmla="*/ 630238 h 630250"/>
                <a:gd name="connsiteX5" fmla="*/ 0 w 1288743"/>
                <a:gd name="connsiteY5" fmla="*/ 0 h 630250"/>
                <a:gd name="connsiteX0" fmla="*/ 0 w 1288743"/>
                <a:gd name="connsiteY0" fmla="*/ 0 h 630250"/>
                <a:gd name="connsiteX1" fmla="*/ 1272369 w 1288743"/>
                <a:gd name="connsiteY1" fmla="*/ 0 h 630250"/>
                <a:gd name="connsiteX2" fmla="*/ 1282869 w 1288743"/>
                <a:gd name="connsiteY2" fmla="*/ 515820 h 630250"/>
                <a:gd name="connsiteX3" fmla="*/ 655654 w 1288743"/>
                <a:gd name="connsiteY3" fmla="*/ 630250 h 630250"/>
                <a:gd name="connsiteX4" fmla="*/ 0 w 1288743"/>
                <a:gd name="connsiteY4" fmla="*/ 630238 h 630250"/>
                <a:gd name="connsiteX5" fmla="*/ 0 w 1288743"/>
                <a:gd name="connsiteY5" fmla="*/ 0 h 630250"/>
                <a:gd name="connsiteX0" fmla="*/ 0 w 1282099"/>
                <a:gd name="connsiteY0" fmla="*/ 0 h 630250"/>
                <a:gd name="connsiteX1" fmla="*/ 1272369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72369"/>
                <a:gd name="connsiteY0" fmla="*/ 0 h 630250"/>
                <a:gd name="connsiteX1" fmla="*/ 1272369 w 1272369"/>
                <a:gd name="connsiteY1" fmla="*/ 0 h 630250"/>
                <a:gd name="connsiteX2" fmla="*/ 1262398 w 1272369"/>
                <a:gd name="connsiteY2" fmla="*/ 517227 h 630250"/>
                <a:gd name="connsiteX3" fmla="*/ 655654 w 1272369"/>
                <a:gd name="connsiteY3" fmla="*/ 630250 h 630250"/>
                <a:gd name="connsiteX4" fmla="*/ 0 w 1272369"/>
                <a:gd name="connsiteY4" fmla="*/ 630238 h 630250"/>
                <a:gd name="connsiteX5" fmla="*/ 0 w 1272369"/>
                <a:gd name="connsiteY5" fmla="*/ 0 h 630250"/>
                <a:gd name="connsiteX0" fmla="*/ 0 w 1282099"/>
                <a:gd name="connsiteY0" fmla="*/ 0 h 630250"/>
                <a:gd name="connsiteX1" fmla="*/ 1272369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99665"/>
                <a:gd name="connsiteY0" fmla="*/ 0 h 630250"/>
                <a:gd name="connsiteX1" fmla="*/ 1299665 w 1299665"/>
                <a:gd name="connsiteY1" fmla="*/ 0 h 630250"/>
                <a:gd name="connsiteX2" fmla="*/ 1276045 w 1299665"/>
                <a:gd name="connsiteY2" fmla="*/ 517227 h 630250"/>
                <a:gd name="connsiteX3" fmla="*/ 655654 w 1299665"/>
                <a:gd name="connsiteY3" fmla="*/ 630250 h 630250"/>
                <a:gd name="connsiteX4" fmla="*/ 0 w 1299665"/>
                <a:gd name="connsiteY4" fmla="*/ 630238 h 630250"/>
                <a:gd name="connsiteX5" fmla="*/ 0 w 1299665"/>
                <a:gd name="connsiteY5" fmla="*/ 0 h 630250"/>
                <a:gd name="connsiteX0" fmla="*/ 0 w 1282099"/>
                <a:gd name="connsiteY0" fmla="*/ 0 h 630250"/>
                <a:gd name="connsiteX1" fmla="*/ 1279193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80445"/>
                <a:gd name="connsiteY0" fmla="*/ 0 h 630250"/>
                <a:gd name="connsiteX1" fmla="*/ 1279193 w 1280445"/>
                <a:gd name="connsiteY1" fmla="*/ 0 h 630250"/>
                <a:gd name="connsiteX2" fmla="*/ 1276045 w 1280445"/>
                <a:gd name="connsiteY2" fmla="*/ 517227 h 630250"/>
                <a:gd name="connsiteX3" fmla="*/ 655654 w 1280445"/>
                <a:gd name="connsiteY3" fmla="*/ 630250 h 630250"/>
                <a:gd name="connsiteX4" fmla="*/ 0 w 1280445"/>
                <a:gd name="connsiteY4" fmla="*/ 630238 h 630250"/>
                <a:gd name="connsiteX5" fmla="*/ 0 w 1280445"/>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4"/>
                <a:gd name="connsiteX1" fmla="*/ 1279193 w 1285466"/>
                <a:gd name="connsiteY1" fmla="*/ 0 h 630254"/>
                <a:gd name="connsiteX2" fmla="*/ 1282869 w 1285466"/>
                <a:gd name="connsiteY2" fmla="*/ 515820 h 630254"/>
                <a:gd name="connsiteX3" fmla="*/ 655654 w 1285466"/>
                <a:gd name="connsiteY3" fmla="*/ 630250 h 630254"/>
                <a:gd name="connsiteX4" fmla="*/ 0 w 1285466"/>
                <a:gd name="connsiteY4" fmla="*/ 630238 h 630254"/>
                <a:gd name="connsiteX5" fmla="*/ 0 w 1285466"/>
                <a:gd name="connsiteY5" fmla="*/ 0 h 630254"/>
                <a:gd name="connsiteX0" fmla="*/ 0 w 1285466"/>
                <a:gd name="connsiteY0" fmla="*/ 0 h 630254"/>
                <a:gd name="connsiteX1" fmla="*/ 1279193 w 1285466"/>
                <a:gd name="connsiteY1" fmla="*/ 0 h 630254"/>
                <a:gd name="connsiteX2" fmla="*/ 1282869 w 1285466"/>
                <a:gd name="connsiteY2" fmla="*/ 515820 h 630254"/>
                <a:gd name="connsiteX3" fmla="*/ 655654 w 1285466"/>
                <a:gd name="connsiteY3" fmla="*/ 630250 h 630254"/>
                <a:gd name="connsiteX4" fmla="*/ 0 w 1285466"/>
                <a:gd name="connsiteY4" fmla="*/ 630238 h 630254"/>
                <a:gd name="connsiteX5" fmla="*/ 0 w 1285466"/>
                <a:gd name="connsiteY5" fmla="*/ 0 h 630254"/>
                <a:gd name="connsiteX0" fmla="*/ 0 w 1286152"/>
                <a:gd name="connsiteY0" fmla="*/ 0 h 630253"/>
                <a:gd name="connsiteX1" fmla="*/ 1279193 w 1286152"/>
                <a:gd name="connsiteY1" fmla="*/ 0 h 630253"/>
                <a:gd name="connsiteX2" fmla="*/ 1282869 w 1286152"/>
                <a:gd name="connsiteY2" fmla="*/ 515820 h 630253"/>
                <a:gd name="connsiteX3" fmla="*/ 655654 w 1286152"/>
                <a:gd name="connsiteY3" fmla="*/ 630250 h 630253"/>
                <a:gd name="connsiteX4" fmla="*/ 0 w 1286152"/>
                <a:gd name="connsiteY4" fmla="*/ 630238 h 630253"/>
                <a:gd name="connsiteX5" fmla="*/ 0 w 1286152"/>
                <a:gd name="connsiteY5" fmla="*/ 0 h 630253"/>
                <a:gd name="connsiteX0" fmla="*/ 0 w 1286152"/>
                <a:gd name="connsiteY0" fmla="*/ 0 h 630256"/>
                <a:gd name="connsiteX1" fmla="*/ 1279193 w 1286152"/>
                <a:gd name="connsiteY1" fmla="*/ 0 h 630256"/>
                <a:gd name="connsiteX2" fmla="*/ 1282869 w 1286152"/>
                <a:gd name="connsiteY2" fmla="*/ 528486 h 630256"/>
                <a:gd name="connsiteX3" fmla="*/ 655654 w 1286152"/>
                <a:gd name="connsiteY3" fmla="*/ 630250 h 630256"/>
                <a:gd name="connsiteX4" fmla="*/ 0 w 1286152"/>
                <a:gd name="connsiteY4" fmla="*/ 630238 h 630256"/>
                <a:gd name="connsiteX5" fmla="*/ 0 w 1286152"/>
                <a:gd name="connsiteY5" fmla="*/ 0 h 630256"/>
                <a:gd name="connsiteX0" fmla="*/ 0 w 1285466"/>
                <a:gd name="connsiteY0" fmla="*/ 0 h 630252"/>
                <a:gd name="connsiteX1" fmla="*/ 1279193 w 1285466"/>
                <a:gd name="connsiteY1" fmla="*/ 0 h 630252"/>
                <a:gd name="connsiteX2" fmla="*/ 1282869 w 1285466"/>
                <a:gd name="connsiteY2" fmla="*/ 528486 h 630252"/>
                <a:gd name="connsiteX3" fmla="*/ 655654 w 1285466"/>
                <a:gd name="connsiteY3" fmla="*/ 630250 h 630252"/>
                <a:gd name="connsiteX4" fmla="*/ 0 w 1285466"/>
                <a:gd name="connsiteY4" fmla="*/ 630238 h 630252"/>
                <a:gd name="connsiteX5" fmla="*/ 0 w 1285466"/>
                <a:gd name="connsiteY5" fmla="*/ 0 h 630252"/>
                <a:gd name="connsiteX0" fmla="*/ 0 w 1285466"/>
                <a:gd name="connsiteY0" fmla="*/ 0 h 630252"/>
                <a:gd name="connsiteX1" fmla="*/ 1279193 w 1285466"/>
                <a:gd name="connsiteY1" fmla="*/ 0 h 630252"/>
                <a:gd name="connsiteX2" fmla="*/ 1282869 w 1285466"/>
                <a:gd name="connsiteY2" fmla="*/ 528486 h 630252"/>
                <a:gd name="connsiteX3" fmla="*/ 655654 w 1285466"/>
                <a:gd name="connsiteY3" fmla="*/ 630250 h 630252"/>
                <a:gd name="connsiteX4" fmla="*/ 0 w 1285466"/>
                <a:gd name="connsiteY4" fmla="*/ 630238 h 630252"/>
                <a:gd name="connsiteX5" fmla="*/ 0 w 1285466"/>
                <a:gd name="connsiteY5" fmla="*/ 0 h 630252"/>
                <a:gd name="connsiteX0" fmla="*/ 0 w 1285466"/>
                <a:gd name="connsiteY0" fmla="*/ 0 h 630251"/>
                <a:gd name="connsiteX1" fmla="*/ 1279193 w 1285466"/>
                <a:gd name="connsiteY1" fmla="*/ 0 h 630251"/>
                <a:gd name="connsiteX2" fmla="*/ 1282869 w 1285466"/>
                <a:gd name="connsiteY2" fmla="*/ 528486 h 630251"/>
                <a:gd name="connsiteX3" fmla="*/ 655654 w 1285466"/>
                <a:gd name="connsiteY3" fmla="*/ 630250 h 630251"/>
                <a:gd name="connsiteX4" fmla="*/ 0 w 1285466"/>
                <a:gd name="connsiteY4" fmla="*/ 630238 h 630251"/>
                <a:gd name="connsiteX5" fmla="*/ 0 w 1285466"/>
                <a:gd name="connsiteY5" fmla="*/ 0 h 630251"/>
                <a:gd name="connsiteX0" fmla="*/ 0 w 1292838"/>
                <a:gd name="connsiteY0" fmla="*/ 0 h 630251"/>
                <a:gd name="connsiteX1" fmla="*/ 1279193 w 1292838"/>
                <a:gd name="connsiteY1" fmla="*/ 0 h 630251"/>
                <a:gd name="connsiteX2" fmla="*/ 1291107 w 1292838"/>
                <a:gd name="connsiteY2" fmla="*/ 496205 h 630251"/>
                <a:gd name="connsiteX3" fmla="*/ 655654 w 1292838"/>
                <a:gd name="connsiteY3" fmla="*/ 630250 h 630251"/>
                <a:gd name="connsiteX4" fmla="*/ 0 w 1292838"/>
                <a:gd name="connsiteY4" fmla="*/ 630238 h 630251"/>
                <a:gd name="connsiteX5" fmla="*/ 0 w 1292838"/>
                <a:gd name="connsiteY5" fmla="*/ 0 h 630251"/>
                <a:gd name="connsiteX0" fmla="*/ 0 w 1291107"/>
                <a:gd name="connsiteY0" fmla="*/ 0 h 630251"/>
                <a:gd name="connsiteX1" fmla="*/ 1279193 w 1291107"/>
                <a:gd name="connsiteY1" fmla="*/ 0 h 630251"/>
                <a:gd name="connsiteX2" fmla="*/ 1291107 w 1291107"/>
                <a:gd name="connsiteY2" fmla="*/ 496205 h 630251"/>
                <a:gd name="connsiteX3" fmla="*/ 655654 w 1291107"/>
                <a:gd name="connsiteY3" fmla="*/ 630250 h 630251"/>
                <a:gd name="connsiteX4" fmla="*/ 0 w 1291107"/>
                <a:gd name="connsiteY4" fmla="*/ 630238 h 630251"/>
                <a:gd name="connsiteX5" fmla="*/ 0 w 1291107"/>
                <a:gd name="connsiteY5" fmla="*/ 0 h 630251"/>
                <a:gd name="connsiteX0" fmla="*/ 0 w 1286988"/>
                <a:gd name="connsiteY0" fmla="*/ 0 h 630251"/>
                <a:gd name="connsiteX1" fmla="*/ 1279193 w 1286988"/>
                <a:gd name="connsiteY1" fmla="*/ 0 h 630251"/>
                <a:gd name="connsiteX2" fmla="*/ 1286988 w 1286988"/>
                <a:gd name="connsiteY2" fmla="*/ 500452 h 630251"/>
                <a:gd name="connsiteX3" fmla="*/ 655654 w 1286988"/>
                <a:gd name="connsiteY3" fmla="*/ 630250 h 630251"/>
                <a:gd name="connsiteX4" fmla="*/ 0 w 1286988"/>
                <a:gd name="connsiteY4" fmla="*/ 630238 h 630251"/>
                <a:gd name="connsiteX5" fmla="*/ 0 w 1286988"/>
                <a:gd name="connsiteY5" fmla="*/ 0 h 630251"/>
                <a:gd name="connsiteX0" fmla="*/ 0 w 1295226"/>
                <a:gd name="connsiteY0" fmla="*/ 0 h 630251"/>
                <a:gd name="connsiteX1" fmla="*/ 1279193 w 1295226"/>
                <a:gd name="connsiteY1" fmla="*/ 0 h 630251"/>
                <a:gd name="connsiteX2" fmla="*/ 1295226 w 1295226"/>
                <a:gd name="connsiteY2" fmla="*/ 500452 h 630251"/>
                <a:gd name="connsiteX3" fmla="*/ 655654 w 1295226"/>
                <a:gd name="connsiteY3" fmla="*/ 630250 h 630251"/>
                <a:gd name="connsiteX4" fmla="*/ 0 w 1295226"/>
                <a:gd name="connsiteY4" fmla="*/ 630238 h 630251"/>
                <a:gd name="connsiteX5" fmla="*/ 0 w 1295226"/>
                <a:gd name="connsiteY5" fmla="*/ 0 h 630251"/>
                <a:gd name="connsiteX0" fmla="*/ 0 w 1286988"/>
                <a:gd name="connsiteY0" fmla="*/ 0 h 630251"/>
                <a:gd name="connsiteX1" fmla="*/ 1279193 w 1286988"/>
                <a:gd name="connsiteY1" fmla="*/ 0 h 630251"/>
                <a:gd name="connsiteX2" fmla="*/ 1286988 w 1286988"/>
                <a:gd name="connsiteY2" fmla="*/ 499602 h 630251"/>
                <a:gd name="connsiteX3" fmla="*/ 655654 w 1286988"/>
                <a:gd name="connsiteY3" fmla="*/ 630250 h 630251"/>
                <a:gd name="connsiteX4" fmla="*/ 0 w 1286988"/>
                <a:gd name="connsiteY4" fmla="*/ 630238 h 630251"/>
                <a:gd name="connsiteX5" fmla="*/ 0 w 1286988"/>
                <a:gd name="connsiteY5" fmla="*/ 0 h 630251"/>
                <a:gd name="connsiteX0" fmla="*/ 0 w 1291107"/>
                <a:gd name="connsiteY0" fmla="*/ 0 h 630251"/>
                <a:gd name="connsiteX1" fmla="*/ 1279193 w 1291107"/>
                <a:gd name="connsiteY1" fmla="*/ 0 h 630251"/>
                <a:gd name="connsiteX2" fmla="*/ 1291107 w 1291107"/>
                <a:gd name="connsiteY2" fmla="*/ 498753 h 630251"/>
                <a:gd name="connsiteX3" fmla="*/ 655654 w 1291107"/>
                <a:gd name="connsiteY3" fmla="*/ 630250 h 630251"/>
                <a:gd name="connsiteX4" fmla="*/ 0 w 1291107"/>
                <a:gd name="connsiteY4" fmla="*/ 630238 h 630251"/>
                <a:gd name="connsiteX5" fmla="*/ 0 w 1291107"/>
                <a:gd name="connsiteY5" fmla="*/ 0 h 630251"/>
                <a:gd name="connsiteX0" fmla="*/ 0 w 1303464"/>
                <a:gd name="connsiteY0" fmla="*/ 0 h 630251"/>
                <a:gd name="connsiteX1" fmla="*/ 1279193 w 1303464"/>
                <a:gd name="connsiteY1" fmla="*/ 0 h 630251"/>
                <a:gd name="connsiteX2" fmla="*/ 1303464 w 1303464"/>
                <a:gd name="connsiteY2" fmla="*/ 500452 h 630251"/>
                <a:gd name="connsiteX3" fmla="*/ 655654 w 1303464"/>
                <a:gd name="connsiteY3" fmla="*/ 630250 h 630251"/>
                <a:gd name="connsiteX4" fmla="*/ 0 w 1303464"/>
                <a:gd name="connsiteY4" fmla="*/ 630238 h 630251"/>
                <a:gd name="connsiteX5" fmla="*/ 0 w 1303464"/>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2869" h="630251">
                  <a:moveTo>
                    <a:pt x="0" y="0"/>
                  </a:moveTo>
                  <a:lnTo>
                    <a:pt x="1279193" y="0"/>
                  </a:lnTo>
                  <a:cubicBezTo>
                    <a:pt x="1279142" y="136342"/>
                    <a:pt x="1278048" y="380809"/>
                    <a:pt x="1282869" y="500452"/>
                  </a:cubicBezTo>
                  <a:cubicBezTo>
                    <a:pt x="1282441" y="569436"/>
                    <a:pt x="1247290" y="630560"/>
                    <a:pt x="655654" y="630250"/>
                  </a:cubicBezTo>
                  <a:lnTo>
                    <a:pt x="0" y="630238"/>
                  </a:lnTo>
                  <a:lnTo>
                    <a:pt x="0" y="0"/>
                  </a:lnTo>
                  <a:close/>
                </a:path>
              </a:pathLst>
            </a:custGeom>
            <a:solidFill>
              <a:srgbClr val="E6F0EC"/>
            </a:solidFill>
            <a:ln>
              <a:noFill/>
            </a:ln>
          </p:spPr>
          <p:txBody>
            <a:bodyPr wrap="square" lIns="72000" tIns="756000" rIns="72000" rtlCol="0">
              <a:noAutofit/>
            </a:bodyPr>
            <a:lstStyle/>
            <a:p>
              <a:pPr>
                <a:lnSpc>
                  <a:spcPts val="1200"/>
                </a:lnSpc>
                <a:spcAft>
                  <a:spcPts val="1200"/>
                </a:spcAft>
              </a:pPr>
              <a:r>
                <a:rPr lang="en-GB" sz="1000" b="1" dirty="0" smtClean="0">
                  <a:solidFill>
                    <a:srgbClr val="80B4A0"/>
                  </a:solidFill>
                </a:rPr>
                <a:t>ECDL </a:t>
              </a:r>
            </a:p>
            <a:p>
              <a:pPr>
                <a:lnSpc>
                  <a:spcPts val="1200"/>
                </a:lnSpc>
                <a:spcAft>
                  <a:spcPts val="1200"/>
                </a:spcAft>
              </a:pPr>
              <a:r>
                <a:rPr lang="en-GB" sz="1000" b="1" dirty="0" smtClean="0">
                  <a:solidFill>
                    <a:srgbClr val="80B4A0"/>
                  </a:solidFill>
                </a:rPr>
                <a:t>Digital skills </a:t>
              </a:r>
            </a:p>
            <a:p>
              <a:pPr>
                <a:lnSpc>
                  <a:spcPts val="1200"/>
                </a:lnSpc>
                <a:spcAft>
                  <a:spcPts val="1200"/>
                </a:spcAft>
              </a:pPr>
              <a:r>
                <a:rPr lang="en-GB" sz="1000" b="1" dirty="0" smtClean="0">
                  <a:solidFill>
                    <a:srgbClr val="80B4A0"/>
                  </a:solidFill>
                </a:rPr>
                <a:t>ITQs </a:t>
              </a:r>
            </a:p>
            <a:p>
              <a:pPr>
                <a:lnSpc>
                  <a:spcPts val="1200"/>
                </a:lnSpc>
                <a:spcAft>
                  <a:spcPts val="1200"/>
                </a:spcAft>
              </a:pPr>
              <a:r>
                <a:rPr lang="en-GB" sz="1000" b="1" dirty="0" smtClean="0">
                  <a:solidFill>
                    <a:srgbClr val="80B4A0"/>
                  </a:solidFill>
                </a:rPr>
                <a:t>Computer and online basics </a:t>
              </a:r>
            </a:p>
            <a:p>
              <a:pPr>
                <a:lnSpc>
                  <a:spcPts val="1200"/>
                </a:lnSpc>
                <a:spcAft>
                  <a:spcPts val="1200"/>
                </a:spcAft>
              </a:pPr>
              <a:r>
                <a:rPr lang="en-GB" sz="1000" b="1" dirty="0" smtClean="0">
                  <a:solidFill>
                    <a:srgbClr val="80B4A0"/>
                  </a:solidFill>
                </a:rPr>
                <a:t>e-safety </a:t>
              </a:r>
            </a:p>
            <a:p>
              <a:pPr>
                <a:lnSpc>
                  <a:spcPts val="1200"/>
                </a:lnSpc>
                <a:spcAft>
                  <a:spcPts val="1200"/>
                </a:spcAft>
              </a:pPr>
              <a:r>
                <a:rPr lang="en-GB" sz="1000" b="1" dirty="0" smtClean="0">
                  <a:solidFill>
                    <a:srgbClr val="80B4A0"/>
                  </a:solidFill>
                </a:rPr>
                <a:t>HEQ &amp; IMIS </a:t>
              </a:r>
            </a:p>
            <a:p>
              <a:pPr>
                <a:lnSpc>
                  <a:spcPts val="1200"/>
                </a:lnSpc>
                <a:spcAft>
                  <a:spcPts val="1200"/>
                </a:spcAft>
              </a:pPr>
              <a:r>
                <a:rPr lang="en-GB" sz="1000" b="1" dirty="0" smtClean="0">
                  <a:solidFill>
                    <a:srgbClr val="006941"/>
                  </a:solidFill>
                </a:rPr>
                <a:t>Apprenticeships</a:t>
              </a:r>
              <a:endParaRPr lang="en-GB" sz="1000" b="1" dirty="0">
                <a:solidFill>
                  <a:srgbClr val="006941"/>
                </a:solidFill>
              </a:endParaRPr>
            </a:p>
          </p:txBody>
        </p:sp>
        <p:cxnSp>
          <p:nvCxnSpPr>
            <p:cNvPr id="21" name="Straight Connector 20"/>
            <p:cNvCxnSpPr/>
            <p:nvPr userDrawn="1"/>
          </p:nvCxnSpPr>
          <p:spPr>
            <a:xfrm>
              <a:off x="3240104" y="1562400"/>
              <a:ext cx="2268000" cy="0"/>
            </a:xfrm>
            <a:prstGeom prst="line">
              <a:avLst/>
            </a:prstGeom>
            <a:ln w="82550">
              <a:solidFill>
                <a:srgbClr val="156570"/>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userDrawn="1"/>
          </p:nvSpPr>
          <p:spPr>
            <a:xfrm>
              <a:off x="5308432" y="1319879"/>
              <a:ext cx="1272994" cy="630250"/>
            </a:xfrm>
            <a:custGeom>
              <a:avLst/>
              <a:gdLst>
                <a:gd name="connsiteX0" fmla="*/ 0 w 1272369"/>
                <a:gd name="connsiteY0" fmla="*/ 0 h 630238"/>
                <a:gd name="connsiteX1" fmla="*/ 1272369 w 1272369"/>
                <a:gd name="connsiteY1" fmla="*/ 0 h 630238"/>
                <a:gd name="connsiteX2" fmla="*/ 1272369 w 1272369"/>
                <a:gd name="connsiteY2" fmla="*/ 630238 h 630238"/>
                <a:gd name="connsiteX3" fmla="*/ 0 w 1272369"/>
                <a:gd name="connsiteY3" fmla="*/ 630238 h 630238"/>
                <a:gd name="connsiteX4" fmla="*/ 0 w 1272369"/>
                <a:gd name="connsiteY4" fmla="*/ 0 h 630238"/>
                <a:gd name="connsiteX0" fmla="*/ 0 w 1272369"/>
                <a:gd name="connsiteY0" fmla="*/ 0 h 630250"/>
                <a:gd name="connsiteX1" fmla="*/ 1272369 w 1272369"/>
                <a:gd name="connsiteY1" fmla="*/ 0 h 630250"/>
                <a:gd name="connsiteX2" fmla="*/ 1272369 w 1272369"/>
                <a:gd name="connsiteY2" fmla="*/ 630238 h 630250"/>
                <a:gd name="connsiteX3" fmla="*/ 710984 w 1272369"/>
                <a:gd name="connsiteY3" fmla="*/ 630250 h 630250"/>
                <a:gd name="connsiteX4" fmla="*/ 0 w 1272369"/>
                <a:gd name="connsiteY4" fmla="*/ 630238 h 630250"/>
                <a:gd name="connsiteX5" fmla="*/ 0 w 1272369"/>
                <a:gd name="connsiteY5" fmla="*/ 0 h 630250"/>
                <a:gd name="connsiteX0" fmla="*/ 0 w 1272369"/>
                <a:gd name="connsiteY0" fmla="*/ 0 h 630250"/>
                <a:gd name="connsiteX1" fmla="*/ 1272369 w 1272369"/>
                <a:gd name="connsiteY1" fmla="*/ 0 h 630250"/>
                <a:gd name="connsiteX2" fmla="*/ 710984 w 1272369"/>
                <a:gd name="connsiteY2" fmla="*/ 630250 h 630250"/>
                <a:gd name="connsiteX3" fmla="*/ 0 w 1272369"/>
                <a:gd name="connsiteY3" fmla="*/ 630238 h 630250"/>
                <a:gd name="connsiteX4" fmla="*/ 0 w 1272369"/>
                <a:gd name="connsiteY4" fmla="*/ 0 h 630250"/>
                <a:gd name="connsiteX0" fmla="*/ 0 w 1272393"/>
                <a:gd name="connsiteY0" fmla="*/ 0 h 630250"/>
                <a:gd name="connsiteX1" fmla="*/ 1272369 w 1272393"/>
                <a:gd name="connsiteY1" fmla="*/ 0 h 630250"/>
                <a:gd name="connsiteX2" fmla="*/ 710984 w 1272393"/>
                <a:gd name="connsiteY2" fmla="*/ 630250 h 630250"/>
                <a:gd name="connsiteX3" fmla="*/ 0 w 1272393"/>
                <a:gd name="connsiteY3" fmla="*/ 630238 h 630250"/>
                <a:gd name="connsiteX4" fmla="*/ 0 w 1272393"/>
                <a:gd name="connsiteY4" fmla="*/ 0 h 630250"/>
                <a:gd name="connsiteX0" fmla="*/ 0 w 1272424"/>
                <a:gd name="connsiteY0" fmla="*/ 0 h 630250"/>
                <a:gd name="connsiteX1" fmla="*/ 1272369 w 1272424"/>
                <a:gd name="connsiteY1" fmla="*/ 0 h 630250"/>
                <a:gd name="connsiteX2" fmla="*/ 710984 w 1272424"/>
                <a:gd name="connsiteY2" fmla="*/ 630250 h 630250"/>
                <a:gd name="connsiteX3" fmla="*/ 0 w 1272424"/>
                <a:gd name="connsiteY3" fmla="*/ 630238 h 630250"/>
                <a:gd name="connsiteX4" fmla="*/ 0 w 1272424"/>
                <a:gd name="connsiteY4" fmla="*/ 0 h 630250"/>
                <a:gd name="connsiteX0" fmla="*/ 0 w 1272968"/>
                <a:gd name="connsiteY0" fmla="*/ 0 h 630250"/>
                <a:gd name="connsiteX1" fmla="*/ 1272369 w 1272968"/>
                <a:gd name="connsiteY1" fmla="*/ 0 h 630250"/>
                <a:gd name="connsiteX2" fmla="*/ 710984 w 1272968"/>
                <a:gd name="connsiteY2" fmla="*/ 630250 h 630250"/>
                <a:gd name="connsiteX3" fmla="*/ 0 w 1272968"/>
                <a:gd name="connsiteY3" fmla="*/ 630238 h 630250"/>
                <a:gd name="connsiteX4" fmla="*/ 0 w 1272968"/>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817"/>
                <a:gd name="connsiteY0" fmla="*/ 0 h 630250"/>
                <a:gd name="connsiteX1" fmla="*/ 1272369 w 1272817"/>
                <a:gd name="connsiteY1" fmla="*/ 0 h 630250"/>
                <a:gd name="connsiteX2" fmla="*/ 655654 w 1272817"/>
                <a:gd name="connsiteY2" fmla="*/ 630250 h 630250"/>
                <a:gd name="connsiteX3" fmla="*/ 0 w 1272817"/>
                <a:gd name="connsiteY3" fmla="*/ 630238 h 630250"/>
                <a:gd name="connsiteX4" fmla="*/ 0 w 1272817"/>
                <a:gd name="connsiteY4" fmla="*/ 0 h 630250"/>
                <a:gd name="connsiteX0" fmla="*/ 0 w 1272994"/>
                <a:gd name="connsiteY0" fmla="*/ 0 h 630250"/>
                <a:gd name="connsiteX1" fmla="*/ 1272369 w 1272994"/>
                <a:gd name="connsiteY1" fmla="*/ 0 h 630250"/>
                <a:gd name="connsiteX2" fmla="*/ 655654 w 1272994"/>
                <a:gd name="connsiteY2" fmla="*/ 630250 h 630250"/>
                <a:gd name="connsiteX3" fmla="*/ 0 w 1272994"/>
                <a:gd name="connsiteY3" fmla="*/ 630238 h 630250"/>
                <a:gd name="connsiteX4" fmla="*/ 0 w 1272994"/>
                <a:gd name="connsiteY4" fmla="*/ 0 h 630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2994" h="630250">
                  <a:moveTo>
                    <a:pt x="0" y="0"/>
                  </a:moveTo>
                  <a:lnTo>
                    <a:pt x="1272369" y="0"/>
                  </a:lnTo>
                  <a:cubicBezTo>
                    <a:pt x="1284589" y="474435"/>
                    <a:pt x="1119266" y="610917"/>
                    <a:pt x="655654" y="630250"/>
                  </a:cubicBezTo>
                  <a:lnTo>
                    <a:pt x="0" y="630238"/>
                  </a:lnTo>
                  <a:lnTo>
                    <a:pt x="0" y="0"/>
                  </a:lnTo>
                  <a:close/>
                </a:path>
              </a:pathLst>
            </a:custGeom>
            <a:solidFill>
              <a:schemeClr val="accent3"/>
            </a:solidFill>
            <a:ln>
              <a:noFill/>
            </a:ln>
          </p:spPr>
          <p:txBody>
            <a:bodyPr wrap="square" lIns="72000" tIns="72000" rIns="72000" rtlCol="0">
              <a:noAutofit/>
            </a:bodyPr>
            <a:lstStyle/>
            <a:p>
              <a:r>
                <a:rPr lang="en-GB" sz="1200" b="1" dirty="0" smtClean="0">
                  <a:solidFill>
                    <a:prstClr val="white"/>
                  </a:solidFill>
                </a:rPr>
                <a:t>Organisational maturity </a:t>
              </a:r>
            </a:p>
          </p:txBody>
        </p:sp>
        <p:sp>
          <p:nvSpPr>
            <p:cNvPr id="23" name="TextBox 22"/>
            <p:cNvSpPr txBox="1"/>
            <p:nvPr userDrawn="1"/>
          </p:nvSpPr>
          <p:spPr>
            <a:xfrm>
              <a:off x="3849049" y="1319879"/>
              <a:ext cx="1272994" cy="630250"/>
            </a:xfrm>
            <a:custGeom>
              <a:avLst/>
              <a:gdLst>
                <a:gd name="connsiteX0" fmla="*/ 0 w 1272369"/>
                <a:gd name="connsiteY0" fmla="*/ 0 h 630238"/>
                <a:gd name="connsiteX1" fmla="*/ 1272369 w 1272369"/>
                <a:gd name="connsiteY1" fmla="*/ 0 h 630238"/>
                <a:gd name="connsiteX2" fmla="*/ 1272369 w 1272369"/>
                <a:gd name="connsiteY2" fmla="*/ 630238 h 630238"/>
                <a:gd name="connsiteX3" fmla="*/ 0 w 1272369"/>
                <a:gd name="connsiteY3" fmla="*/ 630238 h 630238"/>
                <a:gd name="connsiteX4" fmla="*/ 0 w 1272369"/>
                <a:gd name="connsiteY4" fmla="*/ 0 h 630238"/>
                <a:gd name="connsiteX0" fmla="*/ 0 w 1272369"/>
                <a:gd name="connsiteY0" fmla="*/ 0 h 630250"/>
                <a:gd name="connsiteX1" fmla="*/ 1272369 w 1272369"/>
                <a:gd name="connsiteY1" fmla="*/ 0 h 630250"/>
                <a:gd name="connsiteX2" fmla="*/ 1272369 w 1272369"/>
                <a:gd name="connsiteY2" fmla="*/ 630238 h 630250"/>
                <a:gd name="connsiteX3" fmla="*/ 710984 w 1272369"/>
                <a:gd name="connsiteY3" fmla="*/ 630250 h 630250"/>
                <a:gd name="connsiteX4" fmla="*/ 0 w 1272369"/>
                <a:gd name="connsiteY4" fmla="*/ 630238 h 630250"/>
                <a:gd name="connsiteX5" fmla="*/ 0 w 1272369"/>
                <a:gd name="connsiteY5" fmla="*/ 0 h 630250"/>
                <a:gd name="connsiteX0" fmla="*/ 0 w 1272369"/>
                <a:gd name="connsiteY0" fmla="*/ 0 h 630250"/>
                <a:gd name="connsiteX1" fmla="*/ 1272369 w 1272369"/>
                <a:gd name="connsiteY1" fmla="*/ 0 h 630250"/>
                <a:gd name="connsiteX2" fmla="*/ 710984 w 1272369"/>
                <a:gd name="connsiteY2" fmla="*/ 630250 h 630250"/>
                <a:gd name="connsiteX3" fmla="*/ 0 w 1272369"/>
                <a:gd name="connsiteY3" fmla="*/ 630238 h 630250"/>
                <a:gd name="connsiteX4" fmla="*/ 0 w 1272369"/>
                <a:gd name="connsiteY4" fmla="*/ 0 h 630250"/>
                <a:gd name="connsiteX0" fmla="*/ 0 w 1272393"/>
                <a:gd name="connsiteY0" fmla="*/ 0 h 630250"/>
                <a:gd name="connsiteX1" fmla="*/ 1272369 w 1272393"/>
                <a:gd name="connsiteY1" fmla="*/ 0 h 630250"/>
                <a:gd name="connsiteX2" fmla="*/ 710984 w 1272393"/>
                <a:gd name="connsiteY2" fmla="*/ 630250 h 630250"/>
                <a:gd name="connsiteX3" fmla="*/ 0 w 1272393"/>
                <a:gd name="connsiteY3" fmla="*/ 630238 h 630250"/>
                <a:gd name="connsiteX4" fmla="*/ 0 w 1272393"/>
                <a:gd name="connsiteY4" fmla="*/ 0 h 630250"/>
                <a:gd name="connsiteX0" fmla="*/ 0 w 1272424"/>
                <a:gd name="connsiteY0" fmla="*/ 0 h 630250"/>
                <a:gd name="connsiteX1" fmla="*/ 1272369 w 1272424"/>
                <a:gd name="connsiteY1" fmla="*/ 0 h 630250"/>
                <a:gd name="connsiteX2" fmla="*/ 710984 w 1272424"/>
                <a:gd name="connsiteY2" fmla="*/ 630250 h 630250"/>
                <a:gd name="connsiteX3" fmla="*/ 0 w 1272424"/>
                <a:gd name="connsiteY3" fmla="*/ 630238 h 630250"/>
                <a:gd name="connsiteX4" fmla="*/ 0 w 1272424"/>
                <a:gd name="connsiteY4" fmla="*/ 0 h 630250"/>
                <a:gd name="connsiteX0" fmla="*/ 0 w 1272968"/>
                <a:gd name="connsiteY0" fmla="*/ 0 h 630250"/>
                <a:gd name="connsiteX1" fmla="*/ 1272369 w 1272968"/>
                <a:gd name="connsiteY1" fmla="*/ 0 h 630250"/>
                <a:gd name="connsiteX2" fmla="*/ 710984 w 1272968"/>
                <a:gd name="connsiteY2" fmla="*/ 630250 h 630250"/>
                <a:gd name="connsiteX3" fmla="*/ 0 w 1272968"/>
                <a:gd name="connsiteY3" fmla="*/ 630238 h 630250"/>
                <a:gd name="connsiteX4" fmla="*/ 0 w 1272968"/>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817"/>
                <a:gd name="connsiteY0" fmla="*/ 0 h 630250"/>
                <a:gd name="connsiteX1" fmla="*/ 1272369 w 1272817"/>
                <a:gd name="connsiteY1" fmla="*/ 0 h 630250"/>
                <a:gd name="connsiteX2" fmla="*/ 655654 w 1272817"/>
                <a:gd name="connsiteY2" fmla="*/ 630250 h 630250"/>
                <a:gd name="connsiteX3" fmla="*/ 0 w 1272817"/>
                <a:gd name="connsiteY3" fmla="*/ 630238 h 630250"/>
                <a:gd name="connsiteX4" fmla="*/ 0 w 1272817"/>
                <a:gd name="connsiteY4" fmla="*/ 0 h 630250"/>
                <a:gd name="connsiteX0" fmla="*/ 0 w 1272994"/>
                <a:gd name="connsiteY0" fmla="*/ 0 h 630250"/>
                <a:gd name="connsiteX1" fmla="*/ 1272369 w 1272994"/>
                <a:gd name="connsiteY1" fmla="*/ 0 h 630250"/>
                <a:gd name="connsiteX2" fmla="*/ 655654 w 1272994"/>
                <a:gd name="connsiteY2" fmla="*/ 630250 h 630250"/>
                <a:gd name="connsiteX3" fmla="*/ 0 w 1272994"/>
                <a:gd name="connsiteY3" fmla="*/ 630238 h 630250"/>
                <a:gd name="connsiteX4" fmla="*/ 0 w 1272994"/>
                <a:gd name="connsiteY4" fmla="*/ 0 h 630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2994" h="630250">
                  <a:moveTo>
                    <a:pt x="0" y="0"/>
                  </a:moveTo>
                  <a:lnTo>
                    <a:pt x="1272369" y="0"/>
                  </a:lnTo>
                  <a:cubicBezTo>
                    <a:pt x="1284589" y="474435"/>
                    <a:pt x="1119266" y="610917"/>
                    <a:pt x="655654" y="630250"/>
                  </a:cubicBezTo>
                  <a:lnTo>
                    <a:pt x="0" y="630238"/>
                  </a:lnTo>
                  <a:lnTo>
                    <a:pt x="0" y="0"/>
                  </a:lnTo>
                  <a:close/>
                </a:path>
              </a:pathLst>
            </a:custGeom>
            <a:solidFill>
              <a:schemeClr val="accent2"/>
            </a:solidFill>
            <a:ln>
              <a:noFill/>
            </a:ln>
          </p:spPr>
          <p:txBody>
            <a:bodyPr wrap="square" lIns="72000" tIns="72000" rIns="72000" rtlCol="0">
              <a:noAutofit/>
            </a:bodyPr>
            <a:lstStyle/>
            <a:p>
              <a:r>
                <a:rPr lang="en-GB" sz="1200" b="1" dirty="0" smtClean="0">
                  <a:solidFill>
                    <a:prstClr val="white"/>
                  </a:solidFill>
                </a:rPr>
                <a:t>Professionals </a:t>
              </a:r>
            </a:p>
          </p:txBody>
        </p:sp>
        <p:sp>
          <p:nvSpPr>
            <p:cNvPr id="24" name="TextBox 23"/>
            <p:cNvSpPr txBox="1"/>
            <p:nvPr userDrawn="1"/>
          </p:nvSpPr>
          <p:spPr>
            <a:xfrm>
              <a:off x="2378909" y="1319892"/>
              <a:ext cx="1272994" cy="630250"/>
            </a:xfrm>
            <a:custGeom>
              <a:avLst/>
              <a:gdLst>
                <a:gd name="connsiteX0" fmla="*/ 0 w 1272369"/>
                <a:gd name="connsiteY0" fmla="*/ 0 h 630238"/>
                <a:gd name="connsiteX1" fmla="*/ 1272369 w 1272369"/>
                <a:gd name="connsiteY1" fmla="*/ 0 h 630238"/>
                <a:gd name="connsiteX2" fmla="*/ 1272369 w 1272369"/>
                <a:gd name="connsiteY2" fmla="*/ 630238 h 630238"/>
                <a:gd name="connsiteX3" fmla="*/ 0 w 1272369"/>
                <a:gd name="connsiteY3" fmla="*/ 630238 h 630238"/>
                <a:gd name="connsiteX4" fmla="*/ 0 w 1272369"/>
                <a:gd name="connsiteY4" fmla="*/ 0 h 630238"/>
                <a:gd name="connsiteX0" fmla="*/ 0 w 1272369"/>
                <a:gd name="connsiteY0" fmla="*/ 0 h 630250"/>
                <a:gd name="connsiteX1" fmla="*/ 1272369 w 1272369"/>
                <a:gd name="connsiteY1" fmla="*/ 0 h 630250"/>
                <a:gd name="connsiteX2" fmla="*/ 1272369 w 1272369"/>
                <a:gd name="connsiteY2" fmla="*/ 630238 h 630250"/>
                <a:gd name="connsiteX3" fmla="*/ 710984 w 1272369"/>
                <a:gd name="connsiteY3" fmla="*/ 630250 h 630250"/>
                <a:gd name="connsiteX4" fmla="*/ 0 w 1272369"/>
                <a:gd name="connsiteY4" fmla="*/ 630238 h 630250"/>
                <a:gd name="connsiteX5" fmla="*/ 0 w 1272369"/>
                <a:gd name="connsiteY5" fmla="*/ 0 h 630250"/>
                <a:gd name="connsiteX0" fmla="*/ 0 w 1272369"/>
                <a:gd name="connsiteY0" fmla="*/ 0 h 630250"/>
                <a:gd name="connsiteX1" fmla="*/ 1272369 w 1272369"/>
                <a:gd name="connsiteY1" fmla="*/ 0 h 630250"/>
                <a:gd name="connsiteX2" fmla="*/ 710984 w 1272369"/>
                <a:gd name="connsiteY2" fmla="*/ 630250 h 630250"/>
                <a:gd name="connsiteX3" fmla="*/ 0 w 1272369"/>
                <a:gd name="connsiteY3" fmla="*/ 630238 h 630250"/>
                <a:gd name="connsiteX4" fmla="*/ 0 w 1272369"/>
                <a:gd name="connsiteY4" fmla="*/ 0 h 630250"/>
                <a:gd name="connsiteX0" fmla="*/ 0 w 1272393"/>
                <a:gd name="connsiteY0" fmla="*/ 0 h 630250"/>
                <a:gd name="connsiteX1" fmla="*/ 1272369 w 1272393"/>
                <a:gd name="connsiteY1" fmla="*/ 0 h 630250"/>
                <a:gd name="connsiteX2" fmla="*/ 710984 w 1272393"/>
                <a:gd name="connsiteY2" fmla="*/ 630250 h 630250"/>
                <a:gd name="connsiteX3" fmla="*/ 0 w 1272393"/>
                <a:gd name="connsiteY3" fmla="*/ 630238 h 630250"/>
                <a:gd name="connsiteX4" fmla="*/ 0 w 1272393"/>
                <a:gd name="connsiteY4" fmla="*/ 0 h 630250"/>
                <a:gd name="connsiteX0" fmla="*/ 0 w 1272424"/>
                <a:gd name="connsiteY0" fmla="*/ 0 h 630250"/>
                <a:gd name="connsiteX1" fmla="*/ 1272369 w 1272424"/>
                <a:gd name="connsiteY1" fmla="*/ 0 h 630250"/>
                <a:gd name="connsiteX2" fmla="*/ 710984 w 1272424"/>
                <a:gd name="connsiteY2" fmla="*/ 630250 h 630250"/>
                <a:gd name="connsiteX3" fmla="*/ 0 w 1272424"/>
                <a:gd name="connsiteY3" fmla="*/ 630238 h 630250"/>
                <a:gd name="connsiteX4" fmla="*/ 0 w 1272424"/>
                <a:gd name="connsiteY4" fmla="*/ 0 h 630250"/>
                <a:gd name="connsiteX0" fmla="*/ 0 w 1272968"/>
                <a:gd name="connsiteY0" fmla="*/ 0 h 630250"/>
                <a:gd name="connsiteX1" fmla="*/ 1272369 w 1272968"/>
                <a:gd name="connsiteY1" fmla="*/ 0 h 630250"/>
                <a:gd name="connsiteX2" fmla="*/ 710984 w 1272968"/>
                <a:gd name="connsiteY2" fmla="*/ 630250 h 630250"/>
                <a:gd name="connsiteX3" fmla="*/ 0 w 1272968"/>
                <a:gd name="connsiteY3" fmla="*/ 630238 h 630250"/>
                <a:gd name="connsiteX4" fmla="*/ 0 w 1272968"/>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817"/>
                <a:gd name="connsiteY0" fmla="*/ 0 h 630250"/>
                <a:gd name="connsiteX1" fmla="*/ 1272369 w 1272817"/>
                <a:gd name="connsiteY1" fmla="*/ 0 h 630250"/>
                <a:gd name="connsiteX2" fmla="*/ 655654 w 1272817"/>
                <a:gd name="connsiteY2" fmla="*/ 630250 h 630250"/>
                <a:gd name="connsiteX3" fmla="*/ 0 w 1272817"/>
                <a:gd name="connsiteY3" fmla="*/ 630238 h 630250"/>
                <a:gd name="connsiteX4" fmla="*/ 0 w 1272817"/>
                <a:gd name="connsiteY4" fmla="*/ 0 h 630250"/>
                <a:gd name="connsiteX0" fmla="*/ 0 w 1272994"/>
                <a:gd name="connsiteY0" fmla="*/ 0 h 630250"/>
                <a:gd name="connsiteX1" fmla="*/ 1272369 w 1272994"/>
                <a:gd name="connsiteY1" fmla="*/ 0 h 630250"/>
                <a:gd name="connsiteX2" fmla="*/ 655654 w 1272994"/>
                <a:gd name="connsiteY2" fmla="*/ 630250 h 630250"/>
                <a:gd name="connsiteX3" fmla="*/ 0 w 1272994"/>
                <a:gd name="connsiteY3" fmla="*/ 630238 h 630250"/>
                <a:gd name="connsiteX4" fmla="*/ 0 w 1272994"/>
                <a:gd name="connsiteY4" fmla="*/ 0 h 630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2994" h="630250">
                  <a:moveTo>
                    <a:pt x="0" y="0"/>
                  </a:moveTo>
                  <a:lnTo>
                    <a:pt x="1272369" y="0"/>
                  </a:lnTo>
                  <a:cubicBezTo>
                    <a:pt x="1284589" y="474435"/>
                    <a:pt x="1119266" y="610917"/>
                    <a:pt x="655654" y="630250"/>
                  </a:cubicBezTo>
                  <a:lnTo>
                    <a:pt x="0" y="630238"/>
                  </a:lnTo>
                  <a:lnTo>
                    <a:pt x="0" y="0"/>
                  </a:lnTo>
                  <a:close/>
                </a:path>
              </a:pathLst>
            </a:custGeom>
            <a:solidFill>
              <a:schemeClr val="tx2"/>
            </a:solidFill>
            <a:ln>
              <a:noFill/>
            </a:ln>
          </p:spPr>
          <p:txBody>
            <a:bodyPr wrap="square" lIns="72000" tIns="72000" rIns="72000" rtlCol="0">
              <a:noAutofit/>
            </a:bodyPr>
            <a:lstStyle/>
            <a:p>
              <a:r>
                <a:rPr lang="en-GB" sz="1200" b="1" dirty="0" smtClean="0">
                  <a:solidFill>
                    <a:prstClr val="white"/>
                  </a:solidFill>
                </a:rPr>
                <a:t>Education</a:t>
              </a:r>
              <a:endParaRPr lang="en-GB" sz="1200" b="1" dirty="0">
                <a:solidFill>
                  <a:prstClr val="white"/>
                </a:solidFill>
              </a:endParaRPr>
            </a:p>
          </p:txBody>
        </p:sp>
      </p:grpSp>
    </p:spTree>
    <p:extLst>
      <p:ext uri="{BB962C8B-B14F-4D97-AF65-F5344CB8AC3E}">
        <p14:creationId xmlns:p14="http://schemas.microsoft.com/office/powerpoint/2010/main" val="315328530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8" name="Slide Number Placeholder 5"/>
          <p:cNvSpPr>
            <a:spLocks noGrp="1"/>
          </p:cNvSpPr>
          <p:nvPr>
            <p:ph type="sldNum" sz="quarter" idx="4"/>
          </p:nvPr>
        </p:nvSpPr>
        <p:spPr>
          <a:xfrm>
            <a:off x="5904001" y="6336000"/>
            <a:ext cx="6060489" cy="352146"/>
          </a:xfrm>
          <a:custGeom>
            <a:avLst/>
            <a:gdLst>
              <a:gd name="connsiteX0" fmla="*/ 0 w 4545367"/>
              <a:gd name="connsiteY0" fmla="*/ 0 h 343270"/>
              <a:gd name="connsiteX1" fmla="*/ 4545367 w 4545367"/>
              <a:gd name="connsiteY1" fmla="*/ 0 h 343270"/>
              <a:gd name="connsiteX2" fmla="*/ 4545367 w 4545367"/>
              <a:gd name="connsiteY2" fmla="*/ 34327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545367 w 4545367"/>
              <a:gd name="connsiteY2" fmla="*/ 343270 h 343270"/>
              <a:gd name="connsiteX3" fmla="*/ 4184342 w 4545367"/>
              <a:gd name="connsiteY3" fmla="*/ 340310 h 343270"/>
              <a:gd name="connsiteX4" fmla="*/ 0 w 4545367"/>
              <a:gd name="connsiteY4" fmla="*/ 343270 h 343270"/>
              <a:gd name="connsiteX5" fmla="*/ 0 w 4545367"/>
              <a:gd name="connsiteY5"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45367" h="343270">
                <a:moveTo>
                  <a:pt x="0" y="0"/>
                </a:moveTo>
                <a:lnTo>
                  <a:pt x="4545367" y="0"/>
                </a:lnTo>
                <a:cubicBezTo>
                  <a:pt x="4540435" y="371262"/>
                  <a:pt x="4278051" y="336364"/>
                  <a:pt x="4184342" y="340310"/>
                </a:cubicBezTo>
                <a:lnTo>
                  <a:pt x="0" y="343270"/>
                </a:lnTo>
                <a:lnTo>
                  <a:pt x="0" y="0"/>
                </a:lnTo>
                <a:close/>
              </a:path>
            </a:pathLst>
          </a:custGeom>
          <a:gradFill flip="none" rotWithShape="1">
            <a:gsLst>
              <a:gs pos="0">
                <a:schemeClr val="bg2">
                  <a:alpha val="50000"/>
                </a:schemeClr>
              </a:gs>
              <a:gs pos="6000">
                <a:schemeClr val="accent1">
                  <a:tint val="44500"/>
                  <a:satMod val="160000"/>
                  <a:alpha val="50000"/>
                </a:schemeClr>
              </a:gs>
              <a:gs pos="100000">
                <a:schemeClr val="bg1"/>
              </a:gs>
            </a:gsLst>
            <a:lin ang="10800000" scaled="1"/>
            <a:tileRect/>
          </a:gradFill>
        </p:spPr>
        <p:txBody>
          <a:bodyPr vert="horz" lIns="0" tIns="108000" rIns="288000" bIns="0" rtlCol="0" anchor="t" anchorCtr="0">
            <a:noAutofit/>
          </a:bodyPr>
          <a:lstStyle>
            <a:lvl1pPr algn="r">
              <a:defRPr sz="900" b="0">
                <a:solidFill>
                  <a:schemeClr val="tx2"/>
                </a:solidFill>
                <a:latin typeface="Arial" panose="020B0604020202020204" pitchFamily="34" charset="0"/>
                <a:cs typeface="Arial" panose="020B0604020202020204" pitchFamily="34" charset="0"/>
              </a:defRPr>
            </a:lvl1pPr>
          </a:lstStyle>
          <a:p>
            <a:r>
              <a:rPr lang="en-GB" dirty="0" smtClean="0">
                <a:solidFill>
                  <a:srgbClr val="006941"/>
                </a:solidFill>
              </a:rPr>
              <a:t>bcs.org </a:t>
            </a:r>
            <a:r>
              <a:rPr lang="en-GB" dirty="0" smtClean="0">
                <a:solidFill>
                  <a:srgbClr val="006941"/>
                </a:solidFill>
                <a:latin typeface="Arial"/>
                <a:cs typeface="Arial"/>
              </a:rPr>
              <a:t>| </a:t>
            </a:r>
            <a:fld id="{D4F935E4-DB8F-4A13-86B5-B07B5640A265}" type="slidenum">
              <a:rPr lang="en-GB" smtClean="0">
                <a:solidFill>
                  <a:srgbClr val="006941"/>
                </a:solidFill>
              </a:rPr>
              <a:pPr/>
              <a:t>‹#›</a:t>
            </a:fld>
            <a:endParaRPr lang="en-GB" dirty="0">
              <a:solidFill>
                <a:srgbClr val="006941"/>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0000" y="6336000"/>
            <a:ext cx="1707739" cy="377748"/>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4000" y="404665"/>
            <a:ext cx="533400" cy="409575"/>
          </a:xfrm>
          <a:prstGeom prst="rect">
            <a:avLst/>
          </a:prstGeom>
        </p:spPr>
      </p:pic>
      <p:cxnSp>
        <p:nvCxnSpPr>
          <p:cNvPr id="7" name="Straight Connector 6"/>
          <p:cNvCxnSpPr/>
          <p:nvPr userDrawn="1"/>
        </p:nvCxnSpPr>
        <p:spPr>
          <a:xfrm>
            <a:off x="1103445" y="972000"/>
            <a:ext cx="3024000"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17" name="Group 16"/>
          <p:cNvGrpSpPr/>
          <p:nvPr userDrawn="1"/>
        </p:nvGrpSpPr>
        <p:grpSpPr>
          <a:xfrm>
            <a:off x="3162707" y="1319879"/>
            <a:ext cx="5619111" cy="4687863"/>
            <a:chOff x="2372030" y="1319878"/>
            <a:chExt cx="4214333" cy="4687863"/>
          </a:xfrm>
        </p:grpSpPr>
        <p:sp>
          <p:nvSpPr>
            <p:cNvPr id="18" name="TextBox 17"/>
            <p:cNvSpPr txBox="1"/>
            <p:nvPr userDrawn="1"/>
          </p:nvSpPr>
          <p:spPr>
            <a:xfrm>
              <a:off x="5303494" y="1319878"/>
              <a:ext cx="1282869" cy="2772000"/>
            </a:xfrm>
            <a:custGeom>
              <a:avLst/>
              <a:gdLst>
                <a:gd name="connsiteX0" fmla="*/ 0 w 1272369"/>
                <a:gd name="connsiteY0" fmla="*/ 0 h 630238"/>
                <a:gd name="connsiteX1" fmla="*/ 1272369 w 1272369"/>
                <a:gd name="connsiteY1" fmla="*/ 0 h 630238"/>
                <a:gd name="connsiteX2" fmla="*/ 1272369 w 1272369"/>
                <a:gd name="connsiteY2" fmla="*/ 630238 h 630238"/>
                <a:gd name="connsiteX3" fmla="*/ 0 w 1272369"/>
                <a:gd name="connsiteY3" fmla="*/ 630238 h 630238"/>
                <a:gd name="connsiteX4" fmla="*/ 0 w 1272369"/>
                <a:gd name="connsiteY4" fmla="*/ 0 h 630238"/>
                <a:gd name="connsiteX0" fmla="*/ 0 w 1272369"/>
                <a:gd name="connsiteY0" fmla="*/ 0 h 630250"/>
                <a:gd name="connsiteX1" fmla="*/ 1272369 w 1272369"/>
                <a:gd name="connsiteY1" fmla="*/ 0 h 630250"/>
                <a:gd name="connsiteX2" fmla="*/ 1272369 w 1272369"/>
                <a:gd name="connsiteY2" fmla="*/ 630238 h 630250"/>
                <a:gd name="connsiteX3" fmla="*/ 710984 w 1272369"/>
                <a:gd name="connsiteY3" fmla="*/ 630250 h 630250"/>
                <a:gd name="connsiteX4" fmla="*/ 0 w 1272369"/>
                <a:gd name="connsiteY4" fmla="*/ 630238 h 630250"/>
                <a:gd name="connsiteX5" fmla="*/ 0 w 1272369"/>
                <a:gd name="connsiteY5" fmla="*/ 0 h 630250"/>
                <a:gd name="connsiteX0" fmla="*/ 0 w 1272369"/>
                <a:gd name="connsiteY0" fmla="*/ 0 h 630250"/>
                <a:gd name="connsiteX1" fmla="*/ 1272369 w 1272369"/>
                <a:gd name="connsiteY1" fmla="*/ 0 h 630250"/>
                <a:gd name="connsiteX2" fmla="*/ 710984 w 1272369"/>
                <a:gd name="connsiteY2" fmla="*/ 630250 h 630250"/>
                <a:gd name="connsiteX3" fmla="*/ 0 w 1272369"/>
                <a:gd name="connsiteY3" fmla="*/ 630238 h 630250"/>
                <a:gd name="connsiteX4" fmla="*/ 0 w 1272369"/>
                <a:gd name="connsiteY4" fmla="*/ 0 h 630250"/>
                <a:gd name="connsiteX0" fmla="*/ 0 w 1272393"/>
                <a:gd name="connsiteY0" fmla="*/ 0 h 630250"/>
                <a:gd name="connsiteX1" fmla="*/ 1272369 w 1272393"/>
                <a:gd name="connsiteY1" fmla="*/ 0 h 630250"/>
                <a:gd name="connsiteX2" fmla="*/ 710984 w 1272393"/>
                <a:gd name="connsiteY2" fmla="*/ 630250 h 630250"/>
                <a:gd name="connsiteX3" fmla="*/ 0 w 1272393"/>
                <a:gd name="connsiteY3" fmla="*/ 630238 h 630250"/>
                <a:gd name="connsiteX4" fmla="*/ 0 w 1272393"/>
                <a:gd name="connsiteY4" fmla="*/ 0 h 630250"/>
                <a:gd name="connsiteX0" fmla="*/ 0 w 1272424"/>
                <a:gd name="connsiteY0" fmla="*/ 0 h 630250"/>
                <a:gd name="connsiteX1" fmla="*/ 1272369 w 1272424"/>
                <a:gd name="connsiteY1" fmla="*/ 0 h 630250"/>
                <a:gd name="connsiteX2" fmla="*/ 710984 w 1272424"/>
                <a:gd name="connsiteY2" fmla="*/ 630250 h 630250"/>
                <a:gd name="connsiteX3" fmla="*/ 0 w 1272424"/>
                <a:gd name="connsiteY3" fmla="*/ 630238 h 630250"/>
                <a:gd name="connsiteX4" fmla="*/ 0 w 1272424"/>
                <a:gd name="connsiteY4" fmla="*/ 0 h 630250"/>
                <a:gd name="connsiteX0" fmla="*/ 0 w 1272968"/>
                <a:gd name="connsiteY0" fmla="*/ 0 h 630250"/>
                <a:gd name="connsiteX1" fmla="*/ 1272369 w 1272968"/>
                <a:gd name="connsiteY1" fmla="*/ 0 h 630250"/>
                <a:gd name="connsiteX2" fmla="*/ 710984 w 1272968"/>
                <a:gd name="connsiteY2" fmla="*/ 630250 h 630250"/>
                <a:gd name="connsiteX3" fmla="*/ 0 w 1272968"/>
                <a:gd name="connsiteY3" fmla="*/ 630238 h 630250"/>
                <a:gd name="connsiteX4" fmla="*/ 0 w 1272968"/>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817"/>
                <a:gd name="connsiteY0" fmla="*/ 0 h 630250"/>
                <a:gd name="connsiteX1" fmla="*/ 1272369 w 1272817"/>
                <a:gd name="connsiteY1" fmla="*/ 0 h 630250"/>
                <a:gd name="connsiteX2" fmla="*/ 655654 w 1272817"/>
                <a:gd name="connsiteY2" fmla="*/ 630250 h 630250"/>
                <a:gd name="connsiteX3" fmla="*/ 0 w 1272817"/>
                <a:gd name="connsiteY3" fmla="*/ 630238 h 630250"/>
                <a:gd name="connsiteX4" fmla="*/ 0 w 1272817"/>
                <a:gd name="connsiteY4" fmla="*/ 0 h 630250"/>
                <a:gd name="connsiteX0" fmla="*/ 0 w 1272994"/>
                <a:gd name="connsiteY0" fmla="*/ 0 h 630250"/>
                <a:gd name="connsiteX1" fmla="*/ 1272369 w 1272994"/>
                <a:gd name="connsiteY1" fmla="*/ 0 h 630250"/>
                <a:gd name="connsiteX2" fmla="*/ 655654 w 1272994"/>
                <a:gd name="connsiteY2" fmla="*/ 630250 h 630250"/>
                <a:gd name="connsiteX3" fmla="*/ 0 w 1272994"/>
                <a:gd name="connsiteY3" fmla="*/ 630238 h 630250"/>
                <a:gd name="connsiteX4" fmla="*/ 0 w 1272994"/>
                <a:gd name="connsiteY4" fmla="*/ 0 h 630250"/>
                <a:gd name="connsiteX0" fmla="*/ 0 w 1278496"/>
                <a:gd name="connsiteY0" fmla="*/ 0 h 630250"/>
                <a:gd name="connsiteX1" fmla="*/ 1272369 w 1278496"/>
                <a:gd name="connsiteY1" fmla="*/ 0 h 630250"/>
                <a:gd name="connsiteX2" fmla="*/ 655654 w 1278496"/>
                <a:gd name="connsiteY2" fmla="*/ 630250 h 630250"/>
                <a:gd name="connsiteX3" fmla="*/ 0 w 1278496"/>
                <a:gd name="connsiteY3" fmla="*/ 630238 h 630250"/>
                <a:gd name="connsiteX4" fmla="*/ 0 w 1278496"/>
                <a:gd name="connsiteY4" fmla="*/ 0 h 630250"/>
                <a:gd name="connsiteX0" fmla="*/ 0 w 1387063"/>
                <a:gd name="connsiteY0" fmla="*/ 0 h 630250"/>
                <a:gd name="connsiteX1" fmla="*/ 1272369 w 1387063"/>
                <a:gd name="connsiteY1" fmla="*/ 0 h 630250"/>
                <a:gd name="connsiteX2" fmla="*/ 1256995 w 1387063"/>
                <a:gd name="connsiteY2" fmla="*/ 311226 h 630250"/>
                <a:gd name="connsiteX3" fmla="*/ 655654 w 1387063"/>
                <a:gd name="connsiteY3" fmla="*/ 630250 h 630250"/>
                <a:gd name="connsiteX4" fmla="*/ 0 w 1387063"/>
                <a:gd name="connsiteY4" fmla="*/ 630238 h 630250"/>
                <a:gd name="connsiteX5" fmla="*/ 0 w 1387063"/>
                <a:gd name="connsiteY5" fmla="*/ 0 h 630250"/>
                <a:gd name="connsiteX0" fmla="*/ 0 w 1369614"/>
                <a:gd name="connsiteY0" fmla="*/ 0 h 630250"/>
                <a:gd name="connsiteX1" fmla="*/ 1272369 w 1369614"/>
                <a:gd name="connsiteY1" fmla="*/ 0 h 630250"/>
                <a:gd name="connsiteX2" fmla="*/ 1256995 w 1369614"/>
                <a:gd name="connsiteY2" fmla="*/ 311226 h 630250"/>
                <a:gd name="connsiteX3" fmla="*/ 655654 w 1369614"/>
                <a:gd name="connsiteY3" fmla="*/ 630250 h 630250"/>
                <a:gd name="connsiteX4" fmla="*/ 0 w 1369614"/>
                <a:gd name="connsiteY4" fmla="*/ 630238 h 630250"/>
                <a:gd name="connsiteX5" fmla="*/ 0 w 1369614"/>
                <a:gd name="connsiteY5" fmla="*/ 0 h 630250"/>
                <a:gd name="connsiteX0" fmla="*/ 0 w 1278277"/>
                <a:gd name="connsiteY0" fmla="*/ 0 h 630250"/>
                <a:gd name="connsiteX1" fmla="*/ 1272369 w 1278277"/>
                <a:gd name="connsiteY1" fmla="*/ 0 h 630250"/>
                <a:gd name="connsiteX2" fmla="*/ 1256995 w 1278277"/>
                <a:gd name="connsiteY2" fmla="*/ 311226 h 630250"/>
                <a:gd name="connsiteX3" fmla="*/ 655654 w 1278277"/>
                <a:gd name="connsiteY3" fmla="*/ 630250 h 630250"/>
                <a:gd name="connsiteX4" fmla="*/ 0 w 1278277"/>
                <a:gd name="connsiteY4" fmla="*/ 630238 h 630250"/>
                <a:gd name="connsiteX5" fmla="*/ 0 w 1278277"/>
                <a:gd name="connsiteY5" fmla="*/ 0 h 630250"/>
                <a:gd name="connsiteX0" fmla="*/ 0 w 1298782"/>
                <a:gd name="connsiteY0" fmla="*/ 0 h 630250"/>
                <a:gd name="connsiteX1" fmla="*/ 1272369 w 1298782"/>
                <a:gd name="connsiteY1" fmla="*/ 0 h 630250"/>
                <a:gd name="connsiteX2" fmla="*/ 1285570 w 1298782"/>
                <a:gd name="connsiteY2" fmla="*/ 311226 h 630250"/>
                <a:gd name="connsiteX3" fmla="*/ 655654 w 1298782"/>
                <a:gd name="connsiteY3" fmla="*/ 630250 h 630250"/>
                <a:gd name="connsiteX4" fmla="*/ 0 w 1298782"/>
                <a:gd name="connsiteY4" fmla="*/ 630238 h 630250"/>
                <a:gd name="connsiteX5" fmla="*/ 0 w 1298782"/>
                <a:gd name="connsiteY5" fmla="*/ 0 h 630250"/>
                <a:gd name="connsiteX0" fmla="*/ 0 w 1287216"/>
                <a:gd name="connsiteY0" fmla="*/ 0 h 630250"/>
                <a:gd name="connsiteX1" fmla="*/ 1272369 w 1287216"/>
                <a:gd name="connsiteY1" fmla="*/ 0 h 630250"/>
                <a:gd name="connsiteX2" fmla="*/ 1285570 w 1287216"/>
                <a:gd name="connsiteY2" fmla="*/ 311226 h 630250"/>
                <a:gd name="connsiteX3" fmla="*/ 655654 w 1287216"/>
                <a:gd name="connsiteY3" fmla="*/ 630250 h 630250"/>
                <a:gd name="connsiteX4" fmla="*/ 0 w 1287216"/>
                <a:gd name="connsiteY4" fmla="*/ 630238 h 630250"/>
                <a:gd name="connsiteX5" fmla="*/ 0 w 1287216"/>
                <a:gd name="connsiteY5" fmla="*/ 0 h 630250"/>
                <a:gd name="connsiteX0" fmla="*/ 0 w 1287216"/>
                <a:gd name="connsiteY0" fmla="*/ 0 h 630250"/>
                <a:gd name="connsiteX1" fmla="*/ 1272369 w 1287216"/>
                <a:gd name="connsiteY1" fmla="*/ 0 h 630250"/>
                <a:gd name="connsiteX2" fmla="*/ 1285570 w 1287216"/>
                <a:gd name="connsiteY2" fmla="*/ 509634 h 630250"/>
                <a:gd name="connsiteX3" fmla="*/ 655654 w 1287216"/>
                <a:gd name="connsiteY3" fmla="*/ 630250 h 630250"/>
                <a:gd name="connsiteX4" fmla="*/ 0 w 1287216"/>
                <a:gd name="connsiteY4" fmla="*/ 630238 h 630250"/>
                <a:gd name="connsiteX5" fmla="*/ 0 w 1287216"/>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82099"/>
                <a:gd name="connsiteY0" fmla="*/ 0 h 630250"/>
                <a:gd name="connsiteX1" fmla="*/ 1272369 w 1282099"/>
                <a:gd name="connsiteY1" fmla="*/ 0 h 630250"/>
                <a:gd name="connsiteX2" fmla="*/ 1276045 w 1282099"/>
                <a:gd name="connsiteY2" fmla="*/ 511598 h 630250"/>
                <a:gd name="connsiteX3" fmla="*/ 655654 w 1282099"/>
                <a:gd name="connsiteY3" fmla="*/ 630250 h 630250"/>
                <a:gd name="connsiteX4" fmla="*/ 0 w 1282099"/>
                <a:gd name="connsiteY4" fmla="*/ 630238 h 630250"/>
                <a:gd name="connsiteX5" fmla="*/ 0 w 1282099"/>
                <a:gd name="connsiteY5" fmla="*/ 0 h 630250"/>
                <a:gd name="connsiteX0" fmla="*/ 0 w 1295396"/>
                <a:gd name="connsiteY0" fmla="*/ 0 h 630250"/>
                <a:gd name="connsiteX1" fmla="*/ 1272369 w 1295396"/>
                <a:gd name="connsiteY1" fmla="*/ 0 h 630250"/>
                <a:gd name="connsiteX2" fmla="*/ 1289693 w 1295396"/>
                <a:gd name="connsiteY2" fmla="*/ 511598 h 630250"/>
                <a:gd name="connsiteX3" fmla="*/ 655654 w 1295396"/>
                <a:gd name="connsiteY3" fmla="*/ 630250 h 630250"/>
                <a:gd name="connsiteX4" fmla="*/ 0 w 1295396"/>
                <a:gd name="connsiteY4" fmla="*/ 630238 h 630250"/>
                <a:gd name="connsiteX5" fmla="*/ 0 w 1295396"/>
                <a:gd name="connsiteY5" fmla="*/ 0 h 630250"/>
                <a:gd name="connsiteX0" fmla="*/ 0 w 1288743"/>
                <a:gd name="connsiteY0" fmla="*/ 0 h 630250"/>
                <a:gd name="connsiteX1" fmla="*/ 1272369 w 1288743"/>
                <a:gd name="connsiteY1" fmla="*/ 0 h 630250"/>
                <a:gd name="connsiteX2" fmla="*/ 1282869 w 1288743"/>
                <a:gd name="connsiteY2" fmla="*/ 513005 h 630250"/>
                <a:gd name="connsiteX3" fmla="*/ 655654 w 1288743"/>
                <a:gd name="connsiteY3" fmla="*/ 630250 h 630250"/>
                <a:gd name="connsiteX4" fmla="*/ 0 w 1288743"/>
                <a:gd name="connsiteY4" fmla="*/ 630238 h 630250"/>
                <a:gd name="connsiteX5" fmla="*/ 0 w 1288743"/>
                <a:gd name="connsiteY5" fmla="*/ 0 h 630250"/>
                <a:gd name="connsiteX0" fmla="*/ 0 w 1288743"/>
                <a:gd name="connsiteY0" fmla="*/ 0 h 630250"/>
                <a:gd name="connsiteX1" fmla="*/ 1272369 w 1288743"/>
                <a:gd name="connsiteY1" fmla="*/ 0 h 630250"/>
                <a:gd name="connsiteX2" fmla="*/ 1282869 w 1288743"/>
                <a:gd name="connsiteY2" fmla="*/ 515820 h 630250"/>
                <a:gd name="connsiteX3" fmla="*/ 655654 w 1288743"/>
                <a:gd name="connsiteY3" fmla="*/ 630250 h 630250"/>
                <a:gd name="connsiteX4" fmla="*/ 0 w 1288743"/>
                <a:gd name="connsiteY4" fmla="*/ 630238 h 630250"/>
                <a:gd name="connsiteX5" fmla="*/ 0 w 1288743"/>
                <a:gd name="connsiteY5" fmla="*/ 0 h 630250"/>
                <a:gd name="connsiteX0" fmla="*/ 0 w 1282099"/>
                <a:gd name="connsiteY0" fmla="*/ 0 h 630250"/>
                <a:gd name="connsiteX1" fmla="*/ 1272369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72369"/>
                <a:gd name="connsiteY0" fmla="*/ 0 h 630250"/>
                <a:gd name="connsiteX1" fmla="*/ 1272369 w 1272369"/>
                <a:gd name="connsiteY1" fmla="*/ 0 h 630250"/>
                <a:gd name="connsiteX2" fmla="*/ 1262398 w 1272369"/>
                <a:gd name="connsiteY2" fmla="*/ 517227 h 630250"/>
                <a:gd name="connsiteX3" fmla="*/ 655654 w 1272369"/>
                <a:gd name="connsiteY3" fmla="*/ 630250 h 630250"/>
                <a:gd name="connsiteX4" fmla="*/ 0 w 1272369"/>
                <a:gd name="connsiteY4" fmla="*/ 630238 h 630250"/>
                <a:gd name="connsiteX5" fmla="*/ 0 w 1272369"/>
                <a:gd name="connsiteY5" fmla="*/ 0 h 630250"/>
                <a:gd name="connsiteX0" fmla="*/ 0 w 1282099"/>
                <a:gd name="connsiteY0" fmla="*/ 0 h 630250"/>
                <a:gd name="connsiteX1" fmla="*/ 1272369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99665"/>
                <a:gd name="connsiteY0" fmla="*/ 0 h 630250"/>
                <a:gd name="connsiteX1" fmla="*/ 1299665 w 1299665"/>
                <a:gd name="connsiteY1" fmla="*/ 0 h 630250"/>
                <a:gd name="connsiteX2" fmla="*/ 1276045 w 1299665"/>
                <a:gd name="connsiteY2" fmla="*/ 517227 h 630250"/>
                <a:gd name="connsiteX3" fmla="*/ 655654 w 1299665"/>
                <a:gd name="connsiteY3" fmla="*/ 630250 h 630250"/>
                <a:gd name="connsiteX4" fmla="*/ 0 w 1299665"/>
                <a:gd name="connsiteY4" fmla="*/ 630238 h 630250"/>
                <a:gd name="connsiteX5" fmla="*/ 0 w 1299665"/>
                <a:gd name="connsiteY5" fmla="*/ 0 h 630250"/>
                <a:gd name="connsiteX0" fmla="*/ 0 w 1282099"/>
                <a:gd name="connsiteY0" fmla="*/ 0 h 630250"/>
                <a:gd name="connsiteX1" fmla="*/ 1279193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80445"/>
                <a:gd name="connsiteY0" fmla="*/ 0 h 630250"/>
                <a:gd name="connsiteX1" fmla="*/ 1279193 w 1280445"/>
                <a:gd name="connsiteY1" fmla="*/ 0 h 630250"/>
                <a:gd name="connsiteX2" fmla="*/ 1276045 w 1280445"/>
                <a:gd name="connsiteY2" fmla="*/ 517227 h 630250"/>
                <a:gd name="connsiteX3" fmla="*/ 655654 w 1280445"/>
                <a:gd name="connsiteY3" fmla="*/ 630250 h 630250"/>
                <a:gd name="connsiteX4" fmla="*/ 0 w 1280445"/>
                <a:gd name="connsiteY4" fmla="*/ 630238 h 630250"/>
                <a:gd name="connsiteX5" fmla="*/ 0 w 1280445"/>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4"/>
                <a:gd name="connsiteX1" fmla="*/ 1279193 w 1285466"/>
                <a:gd name="connsiteY1" fmla="*/ 0 h 630254"/>
                <a:gd name="connsiteX2" fmla="*/ 1282869 w 1285466"/>
                <a:gd name="connsiteY2" fmla="*/ 515820 h 630254"/>
                <a:gd name="connsiteX3" fmla="*/ 655654 w 1285466"/>
                <a:gd name="connsiteY3" fmla="*/ 630250 h 630254"/>
                <a:gd name="connsiteX4" fmla="*/ 0 w 1285466"/>
                <a:gd name="connsiteY4" fmla="*/ 630238 h 630254"/>
                <a:gd name="connsiteX5" fmla="*/ 0 w 1285466"/>
                <a:gd name="connsiteY5" fmla="*/ 0 h 630254"/>
                <a:gd name="connsiteX0" fmla="*/ 0 w 1285466"/>
                <a:gd name="connsiteY0" fmla="*/ 0 h 630254"/>
                <a:gd name="connsiteX1" fmla="*/ 1279193 w 1285466"/>
                <a:gd name="connsiteY1" fmla="*/ 0 h 630254"/>
                <a:gd name="connsiteX2" fmla="*/ 1282869 w 1285466"/>
                <a:gd name="connsiteY2" fmla="*/ 515820 h 630254"/>
                <a:gd name="connsiteX3" fmla="*/ 655654 w 1285466"/>
                <a:gd name="connsiteY3" fmla="*/ 630250 h 630254"/>
                <a:gd name="connsiteX4" fmla="*/ 0 w 1285466"/>
                <a:gd name="connsiteY4" fmla="*/ 630238 h 630254"/>
                <a:gd name="connsiteX5" fmla="*/ 0 w 1285466"/>
                <a:gd name="connsiteY5" fmla="*/ 0 h 630254"/>
                <a:gd name="connsiteX0" fmla="*/ 0 w 1286152"/>
                <a:gd name="connsiteY0" fmla="*/ 0 h 630253"/>
                <a:gd name="connsiteX1" fmla="*/ 1279193 w 1286152"/>
                <a:gd name="connsiteY1" fmla="*/ 0 h 630253"/>
                <a:gd name="connsiteX2" fmla="*/ 1282869 w 1286152"/>
                <a:gd name="connsiteY2" fmla="*/ 515820 h 630253"/>
                <a:gd name="connsiteX3" fmla="*/ 655654 w 1286152"/>
                <a:gd name="connsiteY3" fmla="*/ 630250 h 630253"/>
                <a:gd name="connsiteX4" fmla="*/ 0 w 1286152"/>
                <a:gd name="connsiteY4" fmla="*/ 630238 h 630253"/>
                <a:gd name="connsiteX5" fmla="*/ 0 w 1286152"/>
                <a:gd name="connsiteY5" fmla="*/ 0 h 630253"/>
                <a:gd name="connsiteX0" fmla="*/ 0 w 1286152"/>
                <a:gd name="connsiteY0" fmla="*/ 0 h 630256"/>
                <a:gd name="connsiteX1" fmla="*/ 1279193 w 1286152"/>
                <a:gd name="connsiteY1" fmla="*/ 0 h 630256"/>
                <a:gd name="connsiteX2" fmla="*/ 1282869 w 1286152"/>
                <a:gd name="connsiteY2" fmla="*/ 528486 h 630256"/>
                <a:gd name="connsiteX3" fmla="*/ 655654 w 1286152"/>
                <a:gd name="connsiteY3" fmla="*/ 630250 h 630256"/>
                <a:gd name="connsiteX4" fmla="*/ 0 w 1286152"/>
                <a:gd name="connsiteY4" fmla="*/ 630238 h 630256"/>
                <a:gd name="connsiteX5" fmla="*/ 0 w 1286152"/>
                <a:gd name="connsiteY5" fmla="*/ 0 h 630256"/>
                <a:gd name="connsiteX0" fmla="*/ 0 w 1285466"/>
                <a:gd name="connsiteY0" fmla="*/ 0 h 630252"/>
                <a:gd name="connsiteX1" fmla="*/ 1279193 w 1285466"/>
                <a:gd name="connsiteY1" fmla="*/ 0 h 630252"/>
                <a:gd name="connsiteX2" fmla="*/ 1282869 w 1285466"/>
                <a:gd name="connsiteY2" fmla="*/ 528486 h 630252"/>
                <a:gd name="connsiteX3" fmla="*/ 655654 w 1285466"/>
                <a:gd name="connsiteY3" fmla="*/ 630250 h 630252"/>
                <a:gd name="connsiteX4" fmla="*/ 0 w 1285466"/>
                <a:gd name="connsiteY4" fmla="*/ 630238 h 630252"/>
                <a:gd name="connsiteX5" fmla="*/ 0 w 1285466"/>
                <a:gd name="connsiteY5" fmla="*/ 0 h 630252"/>
                <a:gd name="connsiteX0" fmla="*/ 0 w 1285466"/>
                <a:gd name="connsiteY0" fmla="*/ 0 h 630252"/>
                <a:gd name="connsiteX1" fmla="*/ 1279193 w 1285466"/>
                <a:gd name="connsiteY1" fmla="*/ 0 h 630252"/>
                <a:gd name="connsiteX2" fmla="*/ 1282869 w 1285466"/>
                <a:gd name="connsiteY2" fmla="*/ 528486 h 630252"/>
                <a:gd name="connsiteX3" fmla="*/ 655654 w 1285466"/>
                <a:gd name="connsiteY3" fmla="*/ 630250 h 630252"/>
                <a:gd name="connsiteX4" fmla="*/ 0 w 1285466"/>
                <a:gd name="connsiteY4" fmla="*/ 630238 h 630252"/>
                <a:gd name="connsiteX5" fmla="*/ 0 w 1285466"/>
                <a:gd name="connsiteY5" fmla="*/ 0 h 630252"/>
                <a:gd name="connsiteX0" fmla="*/ 0 w 1285466"/>
                <a:gd name="connsiteY0" fmla="*/ 0 h 630251"/>
                <a:gd name="connsiteX1" fmla="*/ 1279193 w 1285466"/>
                <a:gd name="connsiteY1" fmla="*/ 0 h 630251"/>
                <a:gd name="connsiteX2" fmla="*/ 1282869 w 1285466"/>
                <a:gd name="connsiteY2" fmla="*/ 528486 h 630251"/>
                <a:gd name="connsiteX3" fmla="*/ 655654 w 1285466"/>
                <a:gd name="connsiteY3" fmla="*/ 630250 h 630251"/>
                <a:gd name="connsiteX4" fmla="*/ 0 w 1285466"/>
                <a:gd name="connsiteY4" fmla="*/ 630238 h 630251"/>
                <a:gd name="connsiteX5" fmla="*/ 0 w 1285466"/>
                <a:gd name="connsiteY5" fmla="*/ 0 h 630251"/>
                <a:gd name="connsiteX0" fmla="*/ 0 w 1292838"/>
                <a:gd name="connsiteY0" fmla="*/ 0 h 630251"/>
                <a:gd name="connsiteX1" fmla="*/ 1279193 w 1292838"/>
                <a:gd name="connsiteY1" fmla="*/ 0 h 630251"/>
                <a:gd name="connsiteX2" fmla="*/ 1291107 w 1292838"/>
                <a:gd name="connsiteY2" fmla="*/ 496205 h 630251"/>
                <a:gd name="connsiteX3" fmla="*/ 655654 w 1292838"/>
                <a:gd name="connsiteY3" fmla="*/ 630250 h 630251"/>
                <a:gd name="connsiteX4" fmla="*/ 0 w 1292838"/>
                <a:gd name="connsiteY4" fmla="*/ 630238 h 630251"/>
                <a:gd name="connsiteX5" fmla="*/ 0 w 1292838"/>
                <a:gd name="connsiteY5" fmla="*/ 0 h 630251"/>
                <a:gd name="connsiteX0" fmla="*/ 0 w 1291107"/>
                <a:gd name="connsiteY0" fmla="*/ 0 h 630251"/>
                <a:gd name="connsiteX1" fmla="*/ 1279193 w 1291107"/>
                <a:gd name="connsiteY1" fmla="*/ 0 h 630251"/>
                <a:gd name="connsiteX2" fmla="*/ 1291107 w 1291107"/>
                <a:gd name="connsiteY2" fmla="*/ 496205 h 630251"/>
                <a:gd name="connsiteX3" fmla="*/ 655654 w 1291107"/>
                <a:gd name="connsiteY3" fmla="*/ 630250 h 630251"/>
                <a:gd name="connsiteX4" fmla="*/ 0 w 1291107"/>
                <a:gd name="connsiteY4" fmla="*/ 630238 h 630251"/>
                <a:gd name="connsiteX5" fmla="*/ 0 w 1291107"/>
                <a:gd name="connsiteY5" fmla="*/ 0 h 630251"/>
                <a:gd name="connsiteX0" fmla="*/ 0 w 1286988"/>
                <a:gd name="connsiteY0" fmla="*/ 0 h 630251"/>
                <a:gd name="connsiteX1" fmla="*/ 1279193 w 1286988"/>
                <a:gd name="connsiteY1" fmla="*/ 0 h 630251"/>
                <a:gd name="connsiteX2" fmla="*/ 1286988 w 1286988"/>
                <a:gd name="connsiteY2" fmla="*/ 500452 h 630251"/>
                <a:gd name="connsiteX3" fmla="*/ 655654 w 1286988"/>
                <a:gd name="connsiteY3" fmla="*/ 630250 h 630251"/>
                <a:gd name="connsiteX4" fmla="*/ 0 w 1286988"/>
                <a:gd name="connsiteY4" fmla="*/ 630238 h 630251"/>
                <a:gd name="connsiteX5" fmla="*/ 0 w 1286988"/>
                <a:gd name="connsiteY5" fmla="*/ 0 h 630251"/>
                <a:gd name="connsiteX0" fmla="*/ 0 w 1295226"/>
                <a:gd name="connsiteY0" fmla="*/ 0 h 630251"/>
                <a:gd name="connsiteX1" fmla="*/ 1279193 w 1295226"/>
                <a:gd name="connsiteY1" fmla="*/ 0 h 630251"/>
                <a:gd name="connsiteX2" fmla="*/ 1295226 w 1295226"/>
                <a:gd name="connsiteY2" fmla="*/ 500452 h 630251"/>
                <a:gd name="connsiteX3" fmla="*/ 655654 w 1295226"/>
                <a:gd name="connsiteY3" fmla="*/ 630250 h 630251"/>
                <a:gd name="connsiteX4" fmla="*/ 0 w 1295226"/>
                <a:gd name="connsiteY4" fmla="*/ 630238 h 630251"/>
                <a:gd name="connsiteX5" fmla="*/ 0 w 1295226"/>
                <a:gd name="connsiteY5" fmla="*/ 0 h 630251"/>
                <a:gd name="connsiteX0" fmla="*/ 0 w 1286988"/>
                <a:gd name="connsiteY0" fmla="*/ 0 h 630251"/>
                <a:gd name="connsiteX1" fmla="*/ 1279193 w 1286988"/>
                <a:gd name="connsiteY1" fmla="*/ 0 h 630251"/>
                <a:gd name="connsiteX2" fmla="*/ 1286988 w 1286988"/>
                <a:gd name="connsiteY2" fmla="*/ 499602 h 630251"/>
                <a:gd name="connsiteX3" fmla="*/ 655654 w 1286988"/>
                <a:gd name="connsiteY3" fmla="*/ 630250 h 630251"/>
                <a:gd name="connsiteX4" fmla="*/ 0 w 1286988"/>
                <a:gd name="connsiteY4" fmla="*/ 630238 h 630251"/>
                <a:gd name="connsiteX5" fmla="*/ 0 w 1286988"/>
                <a:gd name="connsiteY5" fmla="*/ 0 h 630251"/>
                <a:gd name="connsiteX0" fmla="*/ 0 w 1291107"/>
                <a:gd name="connsiteY0" fmla="*/ 0 h 630251"/>
                <a:gd name="connsiteX1" fmla="*/ 1279193 w 1291107"/>
                <a:gd name="connsiteY1" fmla="*/ 0 h 630251"/>
                <a:gd name="connsiteX2" fmla="*/ 1291107 w 1291107"/>
                <a:gd name="connsiteY2" fmla="*/ 498753 h 630251"/>
                <a:gd name="connsiteX3" fmla="*/ 655654 w 1291107"/>
                <a:gd name="connsiteY3" fmla="*/ 630250 h 630251"/>
                <a:gd name="connsiteX4" fmla="*/ 0 w 1291107"/>
                <a:gd name="connsiteY4" fmla="*/ 630238 h 630251"/>
                <a:gd name="connsiteX5" fmla="*/ 0 w 1291107"/>
                <a:gd name="connsiteY5" fmla="*/ 0 h 630251"/>
                <a:gd name="connsiteX0" fmla="*/ 0 w 1303464"/>
                <a:gd name="connsiteY0" fmla="*/ 0 h 630251"/>
                <a:gd name="connsiteX1" fmla="*/ 1279193 w 1303464"/>
                <a:gd name="connsiteY1" fmla="*/ 0 h 630251"/>
                <a:gd name="connsiteX2" fmla="*/ 1303464 w 1303464"/>
                <a:gd name="connsiteY2" fmla="*/ 500452 h 630251"/>
                <a:gd name="connsiteX3" fmla="*/ 655654 w 1303464"/>
                <a:gd name="connsiteY3" fmla="*/ 630250 h 630251"/>
                <a:gd name="connsiteX4" fmla="*/ 0 w 1303464"/>
                <a:gd name="connsiteY4" fmla="*/ 630238 h 630251"/>
                <a:gd name="connsiteX5" fmla="*/ 0 w 1303464"/>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2869" h="630251">
                  <a:moveTo>
                    <a:pt x="0" y="0"/>
                  </a:moveTo>
                  <a:lnTo>
                    <a:pt x="1279193" y="0"/>
                  </a:lnTo>
                  <a:cubicBezTo>
                    <a:pt x="1279142" y="136342"/>
                    <a:pt x="1278048" y="380809"/>
                    <a:pt x="1282869" y="500452"/>
                  </a:cubicBezTo>
                  <a:cubicBezTo>
                    <a:pt x="1282441" y="569436"/>
                    <a:pt x="1247290" y="630560"/>
                    <a:pt x="655654" y="630250"/>
                  </a:cubicBezTo>
                  <a:lnTo>
                    <a:pt x="0" y="630238"/>
                  </a:lnTo>
                  <a:lnTo>
                    <a:pt x="0" y="0"/>
                  </a:lnTo>
                  <a:close/>
                </a:path>
              </a:pathLst>
            </a:custGeom>
            <a:solidFill>
              <a:srgbClr val="E6F0EC"/>
            </a:solidFill>
            <a:ln>
              <a:noFill/>
            </a:ln>
          </p:spPr>
          <p:txBody>
            <a:bodyPr wrap="square" lIns="72000" tIns="756000" rIns="72000" rtlCol="0">
              <a:noAutofit/>
            </a:bodyPr>
            <a:lstStyle/>
            <a:p>
              <a:pPr>
                <a:lnSpc>
                  <a:spcPts val="1200"/>
                </a:lnSpc>
                <a:spcAft>
                  <a:spcPts val="1200"/>
                </a:spcAft>
              </a:pPr>
              <a:r>
                <a:rPr lang="en-GB" sz="1000" b="1" dirty="0" smtClean="0">
                  <a:solidFill>
                    <a:srgbClr val="80B4A0"/>
                  </a:solidFill>
                </a:rPr>
                <a:t>Organisational development   </a:t>
              </a:r>
            </a:p>
            <a:p>
              <a:pPr marL="171450" indent="-171450">
                <a:lnSpc>
                  <a:spcPts val="1200"/>
                </a:lnSpc>
                <a:spcAft>
                  <a:spcPts val="1200"/>
                </a:spcAft>
                <a:buFont typeface="Calibri" panose="020F0502020204030204" pitchFamily="34" charset="0"/>
                <a:buChar char="─"/>
              </a:pPr>
              <a:r>
                <a:rPr lang="en-GB" sz="1000" dirty="0" err="1" smtClean="0">
                  <a:solidFill>
                    <a:srgbClr val="80B4A0"/>
                  </a:solidFill>
                </a:rPr>
                <a:t>SFIA</a:t>
              </a:r>
              <a:r>
                <a:rPr lang="en-GB" sz="1000" b="1" i="1" dirty="0" err="1" smtClean="0">
                  <a:solidFill>
                    <a:srgbClr val="80B4A0"/>
                  </a:solidFill>
                </a:rPr>
                <a:t>plus</a:t>
              </a:r>
              <a:r>
                <a:rPr lang="en-GB" sz="1000" b="1" dirty="0" smtClean="0">
                  <a:solidFill>
                    <a:srgbClr val="80B4A0"/>
                  </a:solidFill>
                </a:rPr>
                <a:t> </a:t>
              </a:r>
            </a:p>
            <a:p>
              <a:pPr marL="171450" indent="-171450">
                <a:lnSpc>
                  <a:spcPts val="1200"/>
                </a:lnSpc>
                <a:spcAft>
                  <a:spcPts val="1200"/>
                </a:spcAft>
                <a:buFont typeface="Calibri" panose="020F0502020204030204" pitchFamily="34" charset="0"/>
                <a:buChar char="─"/>
              </a:pPr>
              <a:r>
                <a:rPr lang="en-GB" sz="1000" dirty="0" smtClean="0">
                  <a:solidFill>
                    <a:srgbClr val="80B4A0"/>
                  </a:solidFill>
                </a:rPr>
                <a:t>Consultancy</a:t>
              </a:r>
              <a:r>
                <a:rPr lang="en-GB" sz="1000" b="1" dirty="0" smtClean="0">
                  <a:solidFill>
                    <a:srgbClr val="80B4A0"/>
                  </a:solidFill>
                </a:rPr>
                <a:t> </a:t>
              </a:r>
            </a:p>
            <a:p>
              <a:pPr>
                <a:lnSpc>
                  <a:spcPts val="1200"/>
                </a:lnSpc>
                <a:spcAft>
                  <a:spcPts val="1200"/>
                </a:spcAft>
              </a:pPr>
              <a:r>
                <a:rPr lang="en-GB" sz="1000" b="1" dirty="0" smtClean="0">
                  <a:solidFill>
                    <a:srgbClr val="80B4A0"/>
                  </a:solidFill>
                </a:rPr>
                <a:t>Change management </a:t>
              </a:r>
            </a:p>
            <a:p>
              <a:pPr>
                <a:lnSpc>
                  <a:spcPts val="1200"/>
                </a:lnSpc>
                <a:spcAft>
                  <a:spcPts val="1200"/>
                </a:spcAft>
              </a:pPr>
              <a:r>
                <a:rPr lang="en-GB" sz="1000" b="1" dirty="0" smtClean="0">
                  <a:solidFill>
                    <a:srgbClr val="80B4A0"/>
                  </a:solidFill>
                </a:rPr>
                <a:t>Organisational membership</a:t>
              </a:r>
            </a:p>
          </p:txBody>
        </p:sp>
        <p:sp>
          <p:nvSpPr>
            <p:cNvPr id="19" name="TextBox 18"/>
            <p:cNvSpPr txBox="1"/>
            <p:nvPr userDrawn="1"/>
          </p:nvSpPr>
          <p:spPr>
            <a:xfrm>
              <a:off x="3849049" y="1327734"/>
              <a:ext cx="1283207" cy="4680007"/>
            </a:xfrm>
            <a:custGeom>
              <a:avLst/>
              <a:gdLst>
                <a:gd name="connsiteX0" fmla="*/ 0 w 1272369"/>
                <a:gd name="connsiteY0" fmla="*/ 0 h 630238"/>
                <a:gd name="connsiteX1" fmla="*/ 1272369 w 1272369"/>
                <a:gd name="connsiteY1" fmla="*/ 0 h 630238"/>
                <a:gd name="connsiteX2" fmla="*/ 1272369 w 1272369"/>
                <a:gd name="connsiteY2" fmla="*/ 630238 h 630238"/>
                <a:gd name="connsiteX3" fmla="*/ 0 w 1272369"/>
                <a:gd name="connsiteY3" fmla="*/ 630238 h 630238"/>
                <a:gd name="connsiteX4" fmla="*/ 0 w 1272369"/>
                <a:gd name="connsiteY4" fmla="*/ 0 h 630238"/>
                <a:gd name="connsiteX0" fmla="*/ 0 w 1272369"/>
                <a:gd name="connsiteY0" fmla="*/ 0 h 630250"/>
                <a:gd name="connsiteX1" fmla="*/ 1272369 w 1272369"/>
                <a:gd name="connsiteY1" fmla="*/ 0 h 630250"/>
                <a:gd name="connsiteX2" fmla="*/ 1272369 w 1272369"/>
                <a:gd name="connsiteY2" fmla="*/ 630238 h 630250"/>
                <a:gd name="connsiteX3" fmla="*/ 710984 w 1272369"/>
                <a:gd name="connsiteY3" fmla="*/ 630250 h 630250"/>
                <a:gd name="connsiteX4" fmla="*/ 0 w 1272369"/>
                <a:gd name="connsiteY4" fmla="*/ 630238 h 630250"/>
                <a:gd name="connsiteX5" fmla="*/ 0 w 1272369"/>
                <a:gd name="connsiteY5" fmla="*/ 0 h 630250"/>
                <a:gd name="connsiteX0" fmla="*/ 0 w 1272369"/>
                <a:gd name="connsiteY0" fmla="*/ 0 h 630250"/>
                <a:gd name="connsiteX1" fmla="*/ 1272369 w 1272369"/>
                <a:gd name="connsiteY1" fmla="*/ 0 h 630250"/>
                <a:gd name="connsiteX2" fmla="*/ 710984 w 1272369"/>
                <a:gd name="connsiteY2" fmla="*/ 630250 h 630250"/>
                <a:gd name="connsiteX3" fmla="*/ 0 w 1272369"/>
                <a:gd name="connsiteY3" fmla="*/ 630238 h 630250"/>
                <a:gd name="connsiteX4" fmla="*/ 0 w 1272369"/>
                <a:gd name="connsiteY4" fmla="*/ 0 h 630250"/>
                <a:gd name="connsiteX0" fmla="*/ 0 w 1272393"/>
                <a:gd name="connsiteY0" fmla="*/ 0 h 630250"/>
                <a:gd name="connsiteX1" fmla="*/ 1272369 w 1272393"/>
                <a:gd name="connsiteY1" fmla="*/ 0 h 630250"/>
                <a:gd name="connsiteX2" fmla="*/ 710984 w 1272393"/>
                <a:gd name="connsiteY2" fmla="*/ 630250 h 630250"/>
                <a:gd name="connsiteX3" fmla="*/ 0 w 1272393"/>
                <a:gd name="connsiteY3" fmla="*/ 630238 h 630250"/>
                <a:gd name="connsiteX4" fmla="*/ 0 w 1272393"/>
                <a:gd name="connsiteY4" fmla="*/ 0 h 630250"/>
                <a:gd name="connsiteX0" fmla="*/ 0 w 1272424"/>
                <a:gd name="connsiteY0" fmla="*/ 0 h 630250"/>
                <a:gd name="connsiteX1" fmla="*/ 1272369 w 1272424"/>
                <a:gd name="connsiteY1" fmla="*/ 0 h 630250"/>
                <a:gd name="connsiteX2" fmla="*/ 710984 w 1272424"/>
                <a:gd name="connsiteY2" fmla="*/ 630250 h 630250"/>
                <a:gd name="connsiteX3" fmla="*/ 0 w 1272424"/>
                <a:gd name="connsiteY3" fmla="*/ 630238 h 630250"/>
                <a:gd name="connsiteX4" fmla="*/ 0 w 1272424"/>
                <a:gd name="connsiteY4" fmla="*/ 0 h 630250"/>
                <a:gd name="connsiteX0" fmla="*/ 0 w 1272968"/>
                <a:gd name="connsiteY0" fmla="*/ 0 h 630250"/>
                <a:gd name="connsiteX1" fmla="*/ 1272369 w 1272968"/>
                <a:gd name="connsiteY1" fmla="*/ 0 h 630250"/>
                <a:gd name="connsiteX2" fmla="*/ 710984 w 1272968"/>
                <a:gd name="connsiteY2" fmla="*/ 630250 h 630250"/>
                <a:gd name="connsiteX3" fmla="*/ 0 w 1272968"/>
                <a:gd name="connsiteY3" fmla="*/ 630238 h 630250"/>
                <a:gd name="connsiteX4" fmla="*/ 0 w 1272968"/>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817"/>
                <a:gd name="connsiteY0" fmla="*/ 0 h 630250"/>
                <a:gd name="connsiteX1" fmla="*/ 1272369 w 1272817"/>
                <a:gd name="connsiteY1" fmla="*/ 0 h 630250"/>
                <a:gd name="connsiteX2" fmla="*/ 655654 w 1272817"/>
                <a:gd name="connsiteY2" fmla="*/ 630250 h 630250"/>
                <a:gd name="connsiteX3" fmla="*/ 0 w 1272817"/>
                <a:gd name="connsiteY3" fmla="*/ 630238 h 630250"/>
                <a:gd name="connsiteX4" fmla="*/ 0 w 1272817"/>
                <a:gd name="connsiteY4" fmla="*/ 0 h 630250"/>
                <a:gd name="connsiteX0" fmla="*/ 0 w 1272994"/>
                <a:gd name="connsiteY0" fmla="*/ 0 h 630250"/>
                <a:gd name="connsiteX1" fmla="*/ 1272369 w 1272994"/>
                <a:gd name="connsiteY1" fmla="*/ 0 h 630250"/>
                <a:gd name="connsiteX2" fmla="*/ 655654 w 1272994"/>
                <a:gd name="connsiteY2" fmla="*/ 630250 h 630250"/>
                <a:gd name="connsiteX3" fmla="*/ 0 w 1272994"/>
                <a:gd name="connsiteY3" fmla="*/ 630238 h 630250"/>
                <a:gd name="connsiteX4" fmla="*/ 0 w 1272994"/>
                <a:gd name="connsiteY4" fmla="*/ 0 h 630250"/>
                <a:gd name="connsiteX0" fmla="*/ 0 w 1278496"/>
                <a:gd name="connsiteY0" fmla="*/ 0 h 630250"/>
                <a:gd name="connsiteX1" fmla="*/ 1272369 w 1278496"/>
                <a:gd name="connsiteY1" fmla="*/ 0 h 630250"/>
                <a:gd name="connsiteX2" fmla="*/ 655654 w 1278496"/>
                <a:gd name="connsiteY2" fmla="*/ 630250 h 630250"/>
                <a:gd name="connsiteX3" fmla="*/ 0 w 1278496"/>
                <a:gd name="connsiteY3" fmla="*/ 630238 h 630250"/>
                <a:gd name="connsiteX4" fmla="*/ 0 w 1278496"/>
                <a:gd name="connsiteY4" fmla="*/ 0 h 630250"/>
                <a:gd name="connsiteX0" fmla="*/ 0 w 1387063"/>
                <a:gd name="connsiteY0" fmla="*/ 0 h 630250"/>
                <a:gd name="connsiteX1" fmla="*/ 1272369 w 1387063"/>
                <a:gd name="connsiteY1" fmla="*/ 0 h 630250"/>
                <a:gd name="connsiteX2" fmla="*/ 1256995 w 1387063"/>
                <a:gd name="connsiteY2" fmla="*/ 311226 h 630250"/>
                <a:gd name="connsiteX3" fmla="*/ 655654 w 1387063"/>
                <a:gd name="connsiteY3" fmla="*/ 630250 h 630250"/>
                <a:gd name="connsiteX4" fmla="*/ 0 w 1387063"/>
                <a:gd name="connsiteY4" fmla="*/ 630238 h 630250"/>
                <a:gd name="connsiteX5" fmla="*/ 0 w 1387063"/>
                <a:gd name="connsiteY5" fmla="*/ 0 h 630250"/>
                <a:gd name="connsiteX0" fmla="*/ 0 w 1369614"/>
                <a:gd name="connsiteY0" fmla="*/ 0 h 630250"/>
                <a:gd name="connsiteX1" fmla="*/ 1272369 w 1369614"/>
                <a:gd name="connsiteY1" fmla="*/ 0 h 630250"/>
                <a:gd name="connsiteX2" fmla="*/ 1256995 w 1369614"/>
                <a:gd name="connsiteY2" fmla="*/ 311226 h 630250"/>
                <a:gd name="connsiteX3" fmla="*/ 655654 w 1369614"/>
                <a:gd name="connsiteY3" fmla="*/ 630250 h 630250"/>
                <a:gd name="connsiteX4" fmla="*/ 0 w 1369614"/>
                <a:gd name="connsiteY4" fmla="*/ 630238 h 630250"/>
                <a:gd name="connsiteX5" fmla="*/ 0 w 1369614"/>
                <a:gd name="connsiteY5" fmla="*/ 0 h 630250"/>
                <a:gd name="connsiteX0" fmla="*/ 0 w 1278277"/>
                <a:gd name="connsiteY0" fmla="*/ 0 h 630250"/>
                <a:gd name="connsiteX1" fmla="*/ 1272369 w 1278277"/>
                <a:gd name="connsiteY1" fmla="*/ 0 h 630250"/>
                <a:gd name="connsiteX2" fmla="*/ 1256995 w 1278277"/>
                <a:gd name="connsiteY2" fmla="*/ 311226 h 630250"/>
                <a:gd name="connsiteX3" fmla="*/ 655654 w 1278277"/>
                <a:gd name="connsiteY3" fmla="*/ 630250 h 630250"/>
                <a:gd name="connsiteX4" fmla="*/ 0 w 1278277"/>
                <a:gd name="connsiteY4" fmla="*/ 630238 h 630250"/>
                <a:gd name="connsiteX5" fmla="*/ 0 w 1278277"/>
                <a:gd name="connsiteY5" fmla="*/ 0 h 630250"/>
                <a:gd name="connsiteX0" fmla="*/ 0 w 1298782"/>
                <a:gd name="connsiteY0" fmla="*/ 0 h 630250"/>
                <a:gd name="connsiteX1" fmla="*/ 1272369 w 1298782"/>
                <a:gd name="connsiteY1" fmla="*/ 0 h 630250"/>
                <a:gd name="connsiteX2" fmla="*/ 1285570 w 1298782"/>
                <a:gd name="connsiteY2" fmla="*/ 311226 h 630250"/>
                <a:gd name="connsiteX3" fmla="*/ 655654 w 1298782"/>
                <a:gd name="connsiteY3" fmla="*/ 630250 h 630250"/>
                <a:gd name="connsiteX4" fmla="*/ 0 w 1298782"/>
                <a:gd name="connsiteY4" fmla="*/ 630238 h 630250"/>
                <a:gd name="connsiteX5" fmla="*/ 0 w 1298782"/>
                <a:gd name="connsiteY5" fmla="*/ 0 h 630250"/>
                <a:gd name="connsiteX0" fmla="*/ 0 w 1287216"/>
                <a:gd name="connsiteY0" fmla="*/ 0 h 630250"/>
                <a:gd name="connsiteX1" fmla="*/ 1272369 w 1287216"/>
                <a:gd name="connsiteY1" fmla="*/ 0 h 630250"/>
                <a:gd name="connsiteX2" fmla="*/ 1285570 w 1287216"/>
                <a:gd name="connsiteY2" fmla="*/ 311226 h 630250"/>
                <a:gd name="connsiteX3" fmla="*/ 655654 w 1287216"/>
                <a:gd name="connsiteY3" fmla="*/ 630250 h 630250"/>
                <a:gd name="connsiteX4" fmla="*/ 0 w 1287216"/>
                <a:gd name="connsiteY4" fmla="*/ 630238 h 630250"/>
                <a:gd name="connsiteX5" fmla="*/ 0 w 1287216"/>
                <a:gd name="connsiteY5" fmla="*/ 0 h 630250"/>
                <a:gd name="connsiteX0" fmla="*/ 0 w 1287216"/>
                <a:gd name="connsiteY0" fmla="*/ 0 h 630250"/>
                <a:gd name="connsiteX1" fmla="*/ 1272369 w 1287216"/>
                <a:gd name="connsiteY1" fmla="*/ 0 h 630250"/>
                <a:gd name="connsiteX2" fmla="*/ 1285570 w 1287216"/>
                <a:gd name="connsiteY2" fmla="*/ 509634 h 630250"/>
                <a:gd name="connsiteX3" fmla="*/ 655654 w 1287216"/>
                <a:gd name="connsiteY3" fmla="*/ 630250 h 630250"/>
                <a:gd name="connsiteX4" fmla="*/ 0 w 1287216"/>
                <a:gd name="connsiteY4" fmla="*/ 630238 h 630250"/>
                <a:gd name="connsiteX5" fmla="*/ 0 w 1287216"/>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82099"/>
                <a:gd name="connsiteY0" fmla="*/ 0 h 630250"/>
                <a:gd name="connsiteX1" fmla="*/ 1272369 w 1282099"/>
                <a:gd name="connsiteY1" fmla="*/ 0 h 630250"/>
                <a:gd name="connsiteX2" fmla="*/ 1276045 w 1282099"/>
                <a:gd name="connsiteY2" fmla="*/ 511598 h 630250"/>
                <a:gd name="connsiteX3" fmla="*/ 655654 w 1282099"/>
                <a:gd name="connsiteY3" fmla="*/ 630250 h 630250"/>
                <a:gd name="connsiteX4" fmla="*/ 0 w 1282099"/>
                <a:gd name="connsiteY4" fmla="*/ 630238 h 630250"/>
                <a:gd name="connsiteX5" fmla="*/ 0 w 1282099"/>
                <a:gd name="connsiteY5" fmla="*/ 0 h 630250"/>
                <a:gd name="connsiteX0" fmla="*/ 0 w 1295396"/>
                <a:gd name="connsiteY0" fmla="*/ 0 h 630250"/>
                <a:gd name="connsiteX1" fmla="*/ 1272369 w 1295396"/>
                <a:gd name="connsiteY1" fmla="*/ 0 h 630250"/>
                <a:gd name="connsiteX2" fmla="*/ 1289693 w 1295396"/>
                <a:gd name="connsiteY2" fmla="*/ 511598 h 630250"/>
                <a:gd name="connsiteX3" fmla="*/ 655654 w 1295396"/>
                <a:gd name="connsiteY3" fmla="*/ 630250 h 630250"/>
                <a:gd name="connsiteX4" fmla="*/ 0 w 1295396"/>
                <a:gd name="connsiteY4" fmla="*/ 630238 h 630250"/>
                <a:gd name="connsiteX5" fmla="*/ 0 w 1295396"/>
                <a:gd name="connsiteY5" fmla="*/ 0 h 630250"/>
                <a:gd name="connsiteX0" fmla="*/ 0 w 1288743"/>
                <a:gd name="connsiteY0" fmla="*/ 0 h 630250"/>
                <a:gd name="connsiteX1" fmla="*/ 1272369 w 1288743"/>
                <a:gd name="connsiteY1" fmla="*/ 0 h 630250"/>
                <a:gd name="connsiteX2" fmla="*/ 1282869 w 1288743"/>
                <a:gd name="connsiteY2" fmla="*/ 513005 h 630250"/>
                <a:gd name="connsiteX3" fmla="*/ 655654 w 1288743"/>
                <a:gd name="connsiteY3" fmla="*/ 630250 h 630250"/>
                <a:gd name="connsiteX4" fmla="*/ 0 w 1288743"/>
                <a:gd name="connsiteY4" fmla="*/ 630238 h 630250"/>
                <a:gd name="connsiteX5" fmla="*/ 0 w 1288743"/>
                <a:gd name="connsiteY5" fmla="*/ 0 h 630250"/>
                <a:gd name="connsiteX0" fmla="*/ 0 w 1288743"/>
                <a:gd name="connsiteY0" fmla="*/ 0 h 630250"/>
                <a:gd name="connsiteX1" fmla="*/ 1272369 w 1288743"/>
                <a:gd name="connsiteY1" fmla="*/ 0 h 630250"/>
                <a:gd name="connsiteX2" fmla="*/ 1282869 w 1288743"/>
                <a:gd name="connsiteY2" fmla="*/ 515820 h 630250"/>
                <a:gd name="connsiteX3" fmla="*/ 655654 w 1288743"/>
                <a:gd name="connsiteY3" fmla="*/ 630250 h 630250"/>
                <a:gd name="connsiteX4" fmla="*/ 0 w 1288743"/>
                <a:gd name="connsiteY4" fmla="*/ 630238 h 630250"/>
                <a:gd name="connsiteX5" fmla="*/ 0 w 1288743"/>
                <a:gd name="connsiteY5" fmla="*/ 0 h 630250"/>
                <a:gd name="connsiteX0" fmla="*/ 0 w 1282099"/>
                <a:gd name="connsiteY0" fmla="*/ 0 h 630250"/>
                <a:gd name="connsiteX1" fmla="*/ 1272369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72369"/>
                <a:gd name="connsiteY0" fmla="*/ 0 h 630250"/>
                <a:gd name="connsiteX1" fmla="*/ 1272369 w 1272369"/>
                <a:gd name="connsiteY1" fmla="*/ 0 h 630250"/>
                <a:gd name="connsiteX2" fmla="*/ 1262398 w 1272369"/>
                <a:gd name="connsiteY2" fmla="*/ 517227 h 630250"/>
                <a:gd name="connsiteX3" fmla="*/ 655654 w 1272369"/>
                <a:gd name="connsiteY3" fmla="*/ 630250 h 630250"/>
                <a:gd name="connsiteX4" fmla="*/ 0 w 1272369"/>
                <a:gd name="connsiteY4" fmla="*/ 630238 h 630250"/>
                <a:gd name="connsiteX5" fmla="*/ 0 w 1272369"/>
                <a:gd name="connsiteY5" fmla="*/ 0 h 630250"/>
                <a:gd name="connsiteX0" fmla="*/ 0 w 1282099"/>
                <a:gd name="connsiteY0" fmla="*/ 0 h 630250"/>
                <a:gd name="connsiteX1" fmla="*/ 1272369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99665"/>
                <a:gd name="connsiteY0" fmla="*/ 0 h 630250"/>
                <a:gd name="connsiteX1" fmla="*/ 1299665 w 1299665"/>
                <a:gd name="connsiteY1" fmla="*/ 0 h 630250"/>
                <a:gd name="connsiteX2" fmla="*/ 1276045 w 1299665"/>
                <a:gd name="connsiteY2" fmla="*/ 517227 h 630250"/>
                <a:gd name="connsiteX3" fmla="*/ 655654 w 1299665"/>
                <a:gd name="connsiteY3" fmla="*/ 630250 h 630250"/>
                <a:gd name="connsiteX4" fmla="*/ 0 w 1299665"/>
                <a:gd name="connsiteY4" fmla="*/ 630238 h 630250"/>
                <a:gd name="connsiteX5" fmla="*/ 0 w 1299665"/>
                <a:gd name="connsiteY5" fmla="*/ 0 h 630250"/>
                <a:gd name="connsiteX0" fmla="*/ 0 w 1282099"/>
                <a:gd name="connsiteY0" fmla="*/ 0 h 630250"/>
                <a:gd name="connsiteX1" fmla="*/ 1279193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80445"/>
                <a:gd name="connsiteY0" fmla="*/ 0 h 630250"/>
                <a:gd name="connsiteX1" fmla="*/ 1279193 w 1280445"/>
                <a:gd name="connsiteY1" fmla="*/ 0 h 630250"/>
                <a:gd name="connsiteX2" fmla="*/ 1276045 w 1280445"/>
                <a:gd name="connsiteY2" fmla="*/ 517227 h 630250"/>
                <a:gd name="connsiteX3" fmla="*/ 655654 w 1280445"/>
                <a:gd name="connsiteY3" fmla="*/ 630250 h 630250"/>
                <a:gd name="connsiteX4" fmla="*/ 0 w 1280445"/>
                <a:gd name="connsiteY4" fmla="*/ 630238 h 630250"/>
                <a:gd name="connsiteX5" fmla="*/ 0 w 1280445"/>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4"/>
                <a:gd name="connsiteX1" fmla="*/ 1279193 w 1285466"/>
                <a:gd name="connsiteY1" fmla="*/ 0 h 630254"/>
                <a:gd name="connsiteX2" fmla="*/ 1282869 w 1285466"/>
                <a:gd name="connsiteY2" fmla="*/ 515820 h 630254"/>
                <a:gd name="connsiteX3" fmla="*/ 655654 w 1285466"/>
                <a:gd name="connsiteY3" fmla="*/ 630250 h 630254"/>
                <a:gd name="connsiteX4" fmla="*/ 0 w 1285466"/>
                <a:gd name="connsiteY4" fmla="*/ 630238 h 630254"/>
                <a:gd name="connsiteX5" fmla="*/ 0 w 1285466"/>
                <a:gd name="connsiteY5" fmla="*/ 0 h 630254"/>
                <a:gd name="connsiteX0" fmla="*/ 0 w 1285466"/>
                <a:gd name="connsiteY0" fmla="*/ 0 h 630254"/>
                <a:gd name="connsiteX1" fmla="*/ 1279193 w 1285466"/>
                <a:gd name="connsiteY1" fmla="*/ 0 h 630254"/>
                <a:gd name="connsiteX2" fmla="*/ 1282869 w 1285466"/>
                <a:gd name="connsiteY2" fmla="*/ 515820 h 630254"/>
                <a:gd name="connsiteX3" fmla="*/ 655654 w 1285466"/>
                <a:gd name="connsiteY3" fmla="*/ 630250 h 630254"/>
                <a:gd name="connsiteX4" fmla="*/ 0 w 1285466"/>
                <a:gd name="connsiteY4" fmla="*/ 630238 h 630254"/>
                <a:gd name="connsiteX5" fmla="*/ 0 w 1285466"/>
                <a:gd name="connsiteY5" fmla="*/ 0 h 630254"/>
                <a:gd name="connsiteX0" fmla="*/ 0 w 1286152"/>
                <a:gd name="connsiteY0" fmla="*/ 0 h 630253"/>
                <a:gd name="connsiteX1" fmla="*/ 1279193 w 1286152"/>
                <a:gd name="connsiteY1" fmla="*/ 0 h 630253"/>
                <a:gd name="connsiteX2" fmla="*/ 1282869 w 1286152"/>
                <a:gd name="connsiteY2" fmla="*/ 515820 h 630253"/>
                <a:gd name="connsiteX3" fmla="*/ 655654 w 1286152"/>
                <a:gd name="connsiteY3" fmla="*/ 630250 h 630253"/>
                <a:gd name="connsiteX4" fmla="*/ 0 w 1286152"/>
                <a:gd name="connsiteY4" fmla="*/ 630238 h 630253"/>
                <a:gd name="connsiteX5" fmla="*/ 0 w 1286152"/>
                <a:gd name="connsiteY5" fmla="*/ 0 h 630253"/>
                <a:gd name="connsiteX0" fmla="*/ 0 w 1286152"/>
                <a:gd name="connsiteY0" fmla="*/ 0 h 630256"/>
                <a:gd name="connsiteX1" fmla="*/ 1279193 w 1286152"/>
                <a:gd name="connsiteY1" fmla="*/ 0 h 630256"/>
                <a:gd name="connsiteX2" fmla="*/ 1282869 w 1286152"/>
                <a:gd name="connsiteY2" fmla="*/ 528486 h 630256"/>
                <a:gd name="connsiteX3" fmla="*/ 655654 w 1286152"/>
                <a:gd name="connsiteY3" fmla="*/ 630250 h 630256"/>
                <a:gd name="connsiteX4" fmla="*/ 0 w 1286152"/>
                <a:gd name="connsiteY4" fmla="*/ 630238 h 630256"/>
                <a:gd name="connsiteX5" fmla="*/ 0 w 1286152"/>
                <a:gd name="connsiteY5" fmla="*/ 0 h 630256"/>
                <a:gd name="connsiteX0" fmla="*/ 0 w 1285466"/>
                <a:gd name="connsiteY0" fmla="*/ 0 h 630252"/>
                <a:gd name="connsiteX1" fmla="*/ 1279193 w 1285466"/>
                <a:gd name="connsiteY1" fmla="*/ 0 h 630252"/>
                <a:gd name="connsiteX2" fmla="*/ 1282869 w 1285466"/>
                <a:gd name="connsiteY2" fmla="*/ 528486 h 630252"/>
                <a:gd name="connsiteX3" fmla="*/ 655654 w 1285466"/>
                <a:gd name="connsiteY3" fmla="*/ 630250 h 630252"/>
                <a:gd name="connsiteX4" fmla="*/ 0 w 1285466"/>
                <a:gd name="connsiteY4" fmla="*/ 630238 h 630252"/>
                <a:gd name="connsiteX5" fmla="*/ 0 w 1285466"/>
                <a:gd name="connsiteY5" fmla="*/ 0 h 630252"/>
                <a:gd name="connsiteX0" fmla="*/ 0 w 1285466"/>
                <a:gd name="connsiteY0" fmla="*/ 0 h 630252"/>
                <a:gd name="connsiteX1" fmla="*/ 1279193 w 1285466"/>
                <a:gd name="connsiteY1" fmla="*/ 0 h 630252"/>
                <a:gd name="connsiteX2" fmla="*/ 1282869 w 1285466"/>
                <a:gd name="connsiteY2" fmla="*/ 528486 h 630252"/>
                <a:gd name="connsiteX3" fmla="*/ 655654 w 1285466"/>
                <a:gd name="connsiteY3" fmla="*/ 630250 h 630252"/>
                <a:gd name="connsiteX4" fmla="*/ 0 w 1285466"/>
                <a:gd name="connsiteY4" fmla="*/ 630238 h 630252"/>
                <a:gd name="connsiteX5" fmla="*/ 0 w 1285466"/>
                <a:gd name="connsiteY5" fmla="*/ 0 h 630252"/>
                <a:gd name="connsiteX0" fmla="*/ 0 w 1285466"/>
                <a:gd name="connsiteY0" fmla="*/ 0 h 630251"/>
                <a:gd name="connsiteX1" fmla="*/ 1279193 w 1285466"/>
                <a:gd name="connsiteY1" fmla="*/ 0 h 630251"/>
                <a:gd name="connsiteX2" fmla="*/ 1282869 w 1285466"/>
                <a:gd name="connsiteY2" fmla="*/ 528486 h 630251"/>
                <a:gd name="connsiteX3" fmla="*/ 655654 w 1285466"/>
                <a:gd name="connsiteY3" fmla="*/ 630250 h 630251"/>
                <a:gd name="connsiteX4" fmla="*/ 0 w 1285466"/>
                <a:gd name="connsiteY4" fmla="*/ 630238 h 630251"/>
                <a:gd name="connsiteX5" fmla="*/ 0 w 1285466"/>
                <a:gd name="connsiteY5" fmla="*/ 0 h 630251"/>
                <a:gd name="connsiteX0" fmla="*/ 0 w 1292838"/>
                <a:gd name="connsiteY0" fmla="*/ 0 h 630251"/>
                <a:gd name="connsiteX1" fmla="*/ 1279193 w 1292838"/>
                <a:gd name="connsiteY1" fmla="*/ 0 h 630251"/>
                <a:gd name="connsiteX2" fmla="*/ 1291107 w 1292838"/>
                <a:gd name="connsiteY2" fmla="*/ 496205 h 630251"/>
                <a:gd name="connsiteX3" fmla="*/ 655654 w 1292838"/>
                <a:gd name="connsiteY3" fmla="*/ 630250 h 630251"/>
                <a:gd name="connsiteX4" fmla="*/ 0 w 1292838"/>
                <a:gd name="connsiteY4" fmla="*/ 630238 h 630251"/>
                <a:gd name="connsiteX5" fmla="*/ 0 w 1292838"/>
                <a:gd name="connsiteY5" fmla="*/ 0 h 630251"/>
                <a:gd name="connsiteX0" fmla="*/ 0 w 1291107"/>
                <a:gd name="connsiteY0" fmla="*/ 0 h 630251"/>
                <a:gd name="connsiteX1" fmla="*/ 1279193 w 1291107"/>
                <a:gd name="connsiteY1" fmla="*/ 0 h 630251"/>
                <a:gd name="connsiteX2" fmla="*/ 1291107 w 1291107"/>
                <a:gd name="connsiteY2" fmla="*/ 496205 h 630251"/>
                <a:gd name="connsiteX3" fmla="*/ 655654 w 1291107"/>
                <a:gd name="connsiteY3" fmla="*/ 630250 h 630251"/>
                <a:gd name="connsiteX4" fmla="*/ 0 w 1291107"/>
                <a:gd name="connsiteY4" fmla="*/ 630238 h 630251"/>
                <a:gd name="connsiteX5" fmla="*/ 0 w 1291107"/>
                <a:gd name="connsiteY5" fmla="*/ 0 h 630251"/>
                <a:gd name="connsiteX0" fmla="*/ 0 w 1286988"/>
                <a:gd name="connsiteY0" fmla="*/ 0 h 630251"/>
                <a:gd name="connsiteX1" fmla="*/ 1279193 w 1286988"/>
                <a:gd name="connsiteY1" fmla="*/ 0 h 630251"/>
                <a:gd name="connsiteX2" fmla="*/ 1286988 w 1286988"/>
                <a:gd name="connsiteY2" fmla="*/ 500452 h 630251"/>
                <a:gd name="connsiteX3" fmla="*/ 655654 w 1286988"/>
                <a:gd name="connsiteY3" fmla="*/ 630250 h 630251"/>
                <a:gd name="connsiteX4" fmla="*/ 0 w 1286988"/>
                <a:gd name="connsiteY4" fmla="*/ 630238 h 630251"/>
                <a:gd name="connsiteX5" fmla="*/ 0 w 1286988"/>
                <a:gd name="connsiteY5" fmla="*/ 0 h 630251"/>
                <a:gd name="connsiteX0" fmla="*/ 0 w 1295226"/>
                <a:gd name="connsiteY0" fmla="*/ 0 h 630251"/>
                <a:gd name="connsiteX1" fmla="*/ 1279193 w 1295226"/>
                <a:gd name="connsiteY1" fmla="*/ 0 h 630251"/>
                <a:gd name="connsiteX2" fmla="*/ 1295226 w 1295226"/>
                <a:gd name="connsiteY2" fmla="*/ 500452 h 630251"/>
                <a:gd name="connsiteX3" fmla="*/ 655654 w 1295226"/>
                <a:gd name="connsiteY3" fmla="*/ 630250 h 630251"/>
                <a:gd name="connsiteX4" fmla="*/ 0 w 1295226"/>
                <a:gd name="connsiteY4" fmla="*/ 630238 h 630251"/>
                <a:gd name="connsiteX5" fmla="*/ 0 w 1295226"/>
                <a:gd name="connsiteY5" fmla="*/ 0 h 630251"/>
                <a:gd name="connsiteX0" fmla="*/ 0 w 1286988"/>
                <a:gd name="connsiteY0" fmla="*/ 0 h 630251"/>
                <a:gd name="connsiteX1" fmla="*/ 1279193 w 1286988"/>
                <a:gd name="connsiteY1" fmla="*/ 0 h 630251"/>
                <a:gd name="connsiteX2" fmla="*/ 1286988 w 1286988"/>
                <a:gd name="connsiteY2" fmla="*/ 499602 h 630251"/>
                <a:gd name="connsiteX3" fmla="*/ 655654 w 1286988"/>
                <a:gd name="connsiteY3" fmla="*/ 630250 h 630251"/>
                <a:gd name="connsiteX4" fmla="*/ 0 w 1286988"/>
                <a:gd name="connsiteY4" fmla="*/ 630238 h 630251"/>
                <a:gd name="connsiteX5" fmla="*/ 0 w 1286988"/>
                <a:gd name="connsiteY5" fmla="*/ 0 h 630251"/>
                <a:gd name="connsiteX0" fmla="*/ 0 w 1291107"/>
                <a:gd name="connsiteY0" fmla="*/ 0 h 630251"/>
                <a:gd name="connsiteX1" fmla="*/ 1279193 w 1291107"/>
                <a:gd name="connsiteY1" fmla="*/ 0 h 630251"/>
                <a:gd name="connsiteX2" fmla="*/ 1291107 w 1291107"/>
                <a:gd name="connsiteY2" fmla="*/ 498753 h 630251"/>
                <a:gd name="connsiteX3" fmla="*/ 655654 w 1291107"/>
                <a:gd name="connsiteY3" fmla="*/ 630250 h 630251"/>
                <a:gd name="connsiteX4" fmla="*/ 0 w 1291107"/>
                <a:gd name="connsiteY4" fmla="*/ 630238 h 630251"/>
                <a:gd name="connsiteX5" fmla="*/ 0 w 1291107"/>
                <a:gd name="connsiteY5" fmla="*/ 0 h 630251"/>
                <a:gd name="connsiteX0" fmla="*/ 0 w 1303464"/>
                <a:gd name="connsiteY0" fmla="*/ 0 h 630251"/>
                <a:gd name="connsiteX1" fmla="*/ 1279193 w 1303464"/>
                <a:gd name="connsiteY1" fmla="*/ 0 h 630251"/>
                <a:gd name="connsiteX2" fmla="*/ 1303464 w 1303464"/>
                <a:gd name="connsiteY2" fmla="*/ 500452 h 630251"/>
                <a:gd name="connsiteX3" fmla="*/ 655654 w 1303464"/>
                <a:gd name="connsiteY3" fmla="*/ 630250 h 630251"/>
                <a:gd name="connsiteX4" fmla="*/ 0 w 1303464"/>
                <a:gd name="connsiteY4" fmla="*/ 630238 h 630251"/>
                <a:gd name="connsiteX5" fmla="*/ 0 w 1303464"/>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 name="connsiteX0" fmla="*/ 0 w 1291577"/>
                <a:gd name="connsiteY0" fmla="*/ 0 h 630251"/>
                <a:gd name="connsiteX1" fmla="*/ 1279193 w 1291577"/>
                <a:gd name="connsiteY1" fmla="*/ 0 h 630251"/>
                <a:gd name="connsiteX2" fmla="*/ 1291577 w 1291577"/>
                <a:gd name="connsiteY2" fmla="*/ 522735 h 630251"/>
                <a:gd name="connsiteX3" fmla="*/ 655654 w 1291577"/>
                <a:gd name="connsiteY3" fmla="*/ 630250 h 630251"/>
                <a:gd name="connsiteX4" fmla="*/ 0 w 1291577"/>
                <a:gd name="connsiteY4" fmla="*/ 630238 h 630251"/>
                <a:gd name="connsiteX5" fmla="*/ 0 w 1291577"/>
                <a:gd name="connsiteY5" fmla="*/ 0 h 630251"/>
                <a:gd name="connsiteX0" fmla="*/ 0 w 1291577"/>
                <a:gd name="connsiteY0" fmla="*/ 0 h 630251"/>
                <a:gd name="connsiteX1" fmla="*/ 1279193 w 1291577"/>
                <a:gd name="connsiteY1" fmla="*/ 0 h 630251"/>
                <a:gd name="connsiteX2" fmla="*/ 1291577 w 1291577"/>
                <a:gd name="connsiteY2" fmla="*/ 522735 h 630251"/>
                <a:gd name="connsiteX3" fmla="*/ 655654 w 1291577"/>
                <a:gd name="connsiteY3" fmla="*/ 630250 h 630251"/>
                <a:gd name="connsiteX4" fmla="*/ 0 w 1291577"/>
                <a:gd name="connsiteY4" fmla="*/ 630238 h 630251"/>
                <a:gd name="connsiteX5" fmla="*/ 0 w 1291577"/>
                <a:gd name="connsiteY5" fmla="*/ 0 h 630251"/>
                <a:gd name="connsiteX0" fmla="*/ 0 w 1300286"/>
                <a:gd name="connsiteY0" fmla="*/ 0 h 630251"/>
                <a:gd name="connsiteX1" fmla="*/ 1279193 w 1300286"/>
                <a:gd name="connsiteY1" fmla="*/ 0 h 630251"/>
                <a:gd name="connsiteX2" fmla="*/ 1300286 w 1300286"/>
                <a:gd name="connsiteY2" fmla="*/ 522735 h 630251"/>
                <a:gd name="connsiteX3" fmla="*/ 655654 w 1300286"/>
                <a:gd name="connsiteY3" fmla="*/ 630250 h 630251"/>
                <a:gd name="connsiteX4" fmla="*/ 0 w 1300286"/>
                <a:gd name="connsiteY4" fmla="*/ 630238 h 630251"/>
                <a:gd name="connsiteX5" fmla="*/ 0 w 1300286"/>
                <a:gd name="connsiteY5" fmla="*/ 0 h 630251"/>
                <a:gd name="connsiteX0" fmla="*/ 0 w 1282869"/>
                <a:gd name="connsiteY0" fmla="*/ 0 h 630251"/>
                <a:gd name="connsiteX1" fmla="*/ 1279193 w 1282869"/>
                <a:gd name="connsiteY1" fmla="*/ 0 h 630251"/>
                <a:gd name="connsiteX2" fmla="*/ 1282869 w 1282869"/>
                <a:gd name="connsiteY2" fmla="*/ 523908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23908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23908 h 630251"/>
                <a:gd name="connsiteX3" fmla="*/ 655654 w 1282869"/>
                <a:gd name="connsiteY3" fmla="*/ 630250 h 630251"/>
                <a:gd name="connsiteX4" fmla="*/ 0 w 1282869"/>
                <a:gd name="connsiteY4" fmla="*/ 630238 h 630251"/>
                <a:gd name="connsiteX5" fmla="*/ 0 w 1282869"/>
                <a:gd name="connsiteY5" fmla="*/ 0 h 630251"/>
                <a:gd name="connsiteX0" fmla="*/ 0 w 1283207"/>
                <a:gd name="connsiteY0" fmla="*/ 0 h 630252"/>
                <a:gd name="connsiteX1" fmla="*/ 1279193 w 1283207"/>
                <a:gd name="connsiteY1" fmla="*/ 0 h 630252"/>
                <a:gd name="connsiteX2" fmla="*/ 1282869 w 1283207"/>
                <a:gd name="connsiteY2" fmla="*/ 523908 h 630252"/>
                <a:gd name="connsiteX3" fmla="*/ 655654 w 1283207"/>
                <a:gd name="connsiteY3" fmla="*/ 630250 h 630252"/>
                <a:gd name="connsiteX4" fmla="*/ 0 w 1283207"/>
                <a:gd name="connsiteY4" fmla="*/ 630238 h 630252"/>
                <a:gd name="connsiteX5" fmla="*/ 0 w 1283207"/>
                <a:gd name="connsiteY5" fmla="*/ 0 h 630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3207" h="630252">
                  <a:moveTo>
                    <a:pt x="0" y="0"/>
                  </a:moveTo>
                  <a:lnTo>
                    <a:pt x="1279193" y="0"/>
                  </a:lnTo>
                  <a:cubicBezTo>
                    <a:pt x="1279142" y="136342"/>
                    <a:pt x="1278048" y="404265"/>
                    <a:pt x="1282869" y="523908"/>
                  </a:cubicBezTo>
                  <a:cubicBezTo>
                    <a:pt x="1287757" y="596335"/>
                    <a:pt x="1247290" y="630560"/>
                    <a:pt x="655654" y="630250"/>
                  </a:cubicBezTo>
                  <a:lnTo>
                    <a:pt x="0" y="630238"/>
                  </a:lnTo>
                  <a:lnTo>
                    <a:pt x="0" y="0"/>
                  </a:lnTo>
                  <a:close/>
                </a:path>
              </a:pathLst>
            </a:custGeom>
            <a:solidFill>
              <a:srgbClr val="E6F0EC"/>
            </a:solidFill>
            <a:ln>
              <a:noFill/>
            </a:ln>
          </p:spPr>
          <p:txBody>
            <a:bodyPr wrap="square" lIns="72000" tIns="756000" rIns="72000" rtlCol="0">
              <a:noAutofit/>
            </a:bodyPr>
            <a:lstStyle/>
            <a:p>
              <a:pPr>
                <a:lnSpc>
                  <a:spcPts val="1200"/>
                </a:lnSpc>
                <a:spcAft>
                  <a:spcPts val="1200"/>
                </a:spcAft>
              </a:pPr>
              <a:r>
                <a:rPr lang="en-GB" sz="1000" b="1" dirty="0" smtClean="0">
                  <a:solidFill>
                    <a:srgbClr val="80B4A0"/>
                  </a:solidFill>
                </a:rPr>
                <a:t>Business analysis </a:t>
              </a:r>
            </a:p>
            <a:p>
              <a:pPr>
                <a:lnSpc>
                  <a:spcPts val="1200"/>
                </a:lnSpc>
                <a:spcAft>
                  <a:spcPts val="1200"/>
                </a:spcAft>
              </a:pPr>
              <a:r>
                <a:rPr lang="en-GB" sz="1000" b="1" dirty="0" smtClean="0">
                  <a:solidFill>
                    <a:srgbClr val="80B4A0"/>
                  </a:solidFill>
                </a:rPr>
                <a:t>Agile </a:t>
              </a:r>
            </a:p>
            <a:p>
              <a:pPr>
                <a:lnSpc>
                  <a:spcPts val="1200"/>
                </a:lnSpc>
                <a:spcAft>
                  <a:spcPts val="1200"/>
                </a:spcAft>
              </a:pPr>
              <a:r>
                <a:rPr lang="en-GB" sz="1000" b="1" dirty="0" smtClean="0">
                  <a:solidFill>
                    <a:srgbClr val="80B4A0"/>
                  </a:solidFill>
                </a:rPr>
                <a:t>Project management </a:t>
              </a:r>
            </a:p>
            <a:p>
              <a:pPr>
                <a:lnSpc>
                  <a:spcPts val="1200"/>
                </a:lnSpc>
                <a:spcAft>
                  <a:spcPts val="1200"/>
                </a:spcAft>
              </a:pPr>
              <a:r>
                <a:rPr lang="en-GB" sz="1000" b="1" dirty="0" smtClean="0">
                  <a:solidFill>
                    <a:srgbClr val="80B4A0"/>
                  </a:solidFill>
                </a:rPr>
                <a:t>Security &amp; IT governance </a:t>
              </a:r>
            </a:p>
            <a:p>
              <a:pPr>
                <a:lnSpc>
                  <a:spcPts val="1200"/>
                </a:lnSpc>
                <a:spcAft>
                  <a:spcPts val="1200"/>
                </a:spcAft>
              </a:pPr>
              <a:r>
                <a:rPr lang="en-GB" sz="1000" b="1" dirty="0" smtClean="0">
                  <a:solidFill>
                    <a:srgbClr val="80B4A0"/>
                  </a:solidFill>
                </a:rPr>
                <a:t>Software testing </a:t>
              </a:r>
            </a:p>
            <a:p>
              <a:pPr>
                <a:lnSpc>
                  <a:spcPts val="1200"/>
                </a:lnSpc>
                <a:spcAft>
                  <a:spcPts val="1200"/>
                </a:spcAft>
              </a:pPr>
              <a:r>
                <a:rPr lang="en-GB" sz="1000" b="1" dirty="0" smtClean="0">
                  <a:solidFill>
                    <a:srgbClr val="80B4A0"/>
                  </a:solidFill>
                </a:rPr>
                <a:t>Solutions development </a:t>
              </a:r>
            </a:p>
            <a:p>
              <a:pPr>
                <a:lnSpc>
                  <a:spcPts val="1200"/>
                </a:lnSpc>
                <a:spcAft>
                  <a:spcPts val="1200"/>
                </a:spcAft>
              </a:pPr>
              <a:r>
                <a:rPr lang="en-GB" sz="1000" b="1" dirty="0" smtClean="0">
                  <a:solidFill>
                    <a:srgbClr val="80B4A0"/>
                  </a:solidFill>
                </a:rPr>
                <a:t>Service management </a:t>
              </a:r>
            </a:p>
            <a:p>
              <a:pPr>
                <a:lnSpc>
                  <a:spcPts val="1200"/>
                </a:lnSpc>
                <a:spcAft>
                  <a:spcPts val="1200"/>
                </a:spcAft>
              </a:pPr>
              <a:r>
                <a:rPr lang="en-GB" sz="1000" b="1" dirty="0" smtClean="0">
                  <a:solidFill>
                    <a:srgbClr val="80B4A0"/>
                  </a:solidFill>
                </a:rPr>
                <a:t>Architecture </a:t>
              </a:r>
            </a:p>
            <a:p>
              <a:pPr>
                <a:lnSpc>
                  <a:spcPts val="1200"/>
                </a:lnSpc>
                <a:spcAft>
                  <a:spcPts val="1200"/>
                </a:spcAft>
              </a:pPr>
              <a:r>
                <a:rPr lang="en-GB" sz="1000" b="1" dirty="0" smtClean="0">
                  <a:solidFill>
                    <a:srgbClr val="80B4A0"/>
                  </a:solidFill>
                </a:rPr>
                <a:t>IS Consultancy </a:t>
              </a:r>
            </a:p>
            <a:p>
              <a:pPr>
                <a:lnSpc>
                  <a:spcPts val="1200"/>
                </a:lnSpc>
                <a:spcAft>
                  <a:spcPts val="1200"/>
                </a:spcAft>
              </a:pPr>
              <a:r>
                <a:rPr lang="en-GB" sz="1000" b="1" dirty="0" smtClean="0">
                  <a:solidFill>
                    <a:srgbClr val="80B4A0"/>
                  </a:solidFill>
                </a:rPr>
                <a:t>Data centre management &amp; Green IT</a:t>
              </a:r>
            </a:p>
          </p:txBody>
        </p:sp>
        <p:sp>
          <p:nvSpPr>
            <p:cNvPr id="20" name="TextBox 19"/>
            <p:cNvSpPr txBox="1"/>
            <p:nvPr userDrawn="1"/>
          </p:nvSpPr>
          <p:spPr>
            <a:xfrm>
              <a:off x="2372030" y="1319878"/>
              <a:ext cx="1282869" cy="3055909"/>
            </a:xfrm>
            <a:custGeom>
              <a:avLst/>
              <a:gdLst>
                <a:gd name="connsiteX0" fmla="*/ 0 w 1272369"/>
                <a:gd name="connsiteY0" fmla="*/ 0 h 630238"/>
                <a:gd name="connsiteX1" fmla="*/ 1272369 w 1272369"/>
                <a:gd name="connsiteY1" fmla="*/ 0 h 630238"/>
                <a:gd name="connsiteX2" fmla="*/ 1272369 w 1272369"/>
                <a:gd name="connsiteY2" fmla="*/ 630238 h 630238"/>
                <a:gd name="connsiteX3" fmla="*/ 0 w 1272369"/>
                <a:gd name="connsiteY3" fmla="*/ 630238 h 630238"/>
                <a:gd name="connsiteX4" fmla="*/ 0 w 1272369"/>
                <a:gd name="connsiteY4" fmla="*/ 0 h 630238"/>
                <a:gd name="connsiteX0" fmla="*/ 0 w 1272369"/>
                <a:gd name="connsiteY0" fmla="*/ 0 h 630250"/>
                <a:gd name="connsiteX1" fmla="*/ 1272369 w 1272369"/>
                <a:gd name="connsiteY1" fmla="*/ 0 h 630250"/>
                <a:gd name="connsiteX2" fmla="*/ 1272369 w 1272369"/>
                <a:gd name="connsiteY2" fmla="*/ 630238 h 630250"/>
                <a:gd name="connsiteX3" fmla="*/ 710984 w 1272369"/>
                <a:gd name="connsiteY3" fmla="*/ 630250 h 630250"/>
                <a:gd name="connsiteX4" fmla="*/ 0 w 1272369"/>
                <a:gd name="connsiteY4" fmla="*/ 630238 h 630250"/>
                <a:gd name="connsiteX5" fmla="*/ 0 w 1272369"/>
                <a:gd name="connsiteY5" fmla="*/ 0 h 630250"/>
                <a:gd name="connsiteX0" fmla="*/ 0 w 1272369"/>
                <a:gd name="connsiteY0" fmla="*/ 0 h 630250"/>
                <a:gd name="connsiteX1" fmla="*/ 1272369 w 1272369"/>
                <a:gd name="connsiteY1" fmla="*/ 0 h 630250"/>
                <a:gd name="connsiteX2" fmla="*/ 710984 w 1272369"/>
                <a:gd name="connsiteY2" fmla="*/ 630250 h 630250"/>
                <a:gd name="connsiteX3" fmla="*/ 0 w 1272369"/>
                <a:gd name="connsiteY3" fmla="*/ 630238 h 630250"/>
                <a:gd name="connsiteX4" fmla="*/ 0 w 1272369"/>
                <a:gd name="connsiteY4" fmla="*/ 0 h 630250"/>
                <a:gd name="connsiteX0" fmla="*/ 0 w 1272393"/>
                <a:gd name="connsiteY0" fmla="*/ 0 h 630250"/>
                <a:gd name="connsiteX1" fmla="*/ 1272369 w 1272393"/>
                <a:gd name="connsiteY1" fmla="*/ 0 h 630250"/>
                <a:gd name="connsiteX2" fmla="*/ 710984 w 1272393"/>
                <a:gd name="connsiteY2" fmla="*/ 630250 h 630250"/>
                <a:gd name="connsiteX3" fmla="*/ 0 w 1272393"/>
                <a:gd name="connsiteY3" fmla="*/ 630238 h 630250"/>
                <a:gd name="connsiteX4" fmla="*/ 0 w 1272393"/>
                <a:gd name="connsiteY4" fmla="*/ 0 h 630250"/>
                <a:gd name="connsiteX0" fmla="*/ 0 w 1272424"/>
                <a:gd name="connsiteY0" fmla="*/ 0 h 630250"/>
                <a:gd name="connsiteX1" fmla="*/ 1272369 w 1272424"/>
                <a:gd name="connsiteY1" fmla="*/ 0 h 630250"/>
                <a:gd name="connsiteX2" fmla="*/ 710984 w 1272424"/>
                <a:gd name="connsiteY2" fmla="*/ 630250 h 630250"/>
                <a:gd name="connsiteX3" fmla="*/ 0 w 1272424"/>
                <a:gd name="connsiteY3" fmla="*/ 630238 h 630250"/>
                <a:gd name="connsiteX4" fmla="*/ 0 w 1272424"/>
                <a:gd name="connsiteY4" fmla="*/ 0 h 630250"/>
                <a:gd name="connsiteX0" fmla="*/ 0 w 1272968"/>
                <a:gd name="connsiteY0" fmla="*/ 0 h 630250"/>
                <a:gd name="connsiteX1" fmla="*/ 1272369 w 1272968"/>
                <a:gd name="connsiteY1" fmla="*/ 0 h 630250"/>
                <a:gd name="connsiteX2" fmla="*/ 710984 w 1272968"/>
                <a:gd name="connsiteY2" fmla="*/ 630250 h 630250"/>
                <a:gd name="connsiteX3" fmla="*/ 0 w 1272968"/>
                <a:gd name="connsiteY3" fmla="*/ 630238 h 630250"/>
                <a:gd name="connsiteX4" fmla="*/ 0 w 1272968"/>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817"/>
                <a:gd name="connsiteY0" fmla="*/ 0 h 630250"/>
                <a:gd name="connsiteX1" fmla="*/ 1272369 w 1272817"/>
                <a:gd name="connsiteY1" fmla="*/ 0 h 630250"/>
                <a:gd name="connsiteX2" fmla="*/ 655654 w 1272817"/>
                <a:gd name="connsiteY2" fmla="*/ 630250 h 630250"/>
                <a:gd name="connsiteX3" fmla="*/ 0 w 1272817"/>
                <a:gd name="connsiteY3" fmla="*/ 630238 h 630250"/>
                <a:gd name="connsiteX4" fmla="*/ 0 w 1272817"/>
                <a:gd name="connsiteY4" fmla="*/ 0 h 630250"/>
                <a:gd name="connsiteX0" fmla="*/ 0 w 1272994"/>
                <a:gd name="connsiteY0" fmla="*/ 0 h 630250"/>
                <a:gd name="connsiteX1" fmla="*/ 1272369 w 1272994"/>
                <a:gd name="connsiteY1" fmla="*/ 0 h 630250"/>
                <a:gd name="connsiteX2" fmla="*/ 655654 w 1272994"/>
                <a:gd name="connsiteY2" fmla="*/ 630250 h 630250"/>
                <a:gd name="connsiteX3" fmla="*/ 0 w 1272994"/>
                <a:gd name="connsiteY3" fmla="*/ 630238 h 630250"/>
                <a:gd name="connsiteX4" fmla="*/ 0 w 1272994"/>
                <a:gd name="connsiteY4" fmla="*/ 0 h 630250"/>
                <a:gd name="connsiteX0" fmla="*/ 0 w 1278496"/>
                <a:gd name="connsiteY0" fmla="*/ 0 h 630250"/>
                <a:gd name="connsiteX1" fmla="*/ 1272369 w 1278496"/>
                <a:gd name="connsiteY1" fmla="*/ 0 h 630250"/>
                <a:gd name="connsiteX2" fmla="*/ 655654 w 1278496"/>
                <a:gd name="connsiteY2" fmla="*/ 630250 h 630250"/>
                <a:gd name="connsiteX3" fmla="*/ 0 w 1278496"/>
                <a:gd name="connsiteY3" fmla="*/ 630238 h 630250"/>
                <a:gd name="connsiteX4" fmla="*/ 0 w 1278496"/>
                <a:gd name="connsiteY4" fmla="*/ 0 h 630250"/>
                <a:gd name="connsiteX0" fmla="*/ 0 w 1387063"/>
                <a:gd name="connsiteY0" fmla="*/ 0 h 630250"/>
                <a:gd name="connsiteX1" fmla="*/ 1272369 w 1387063"/>
                <a:gd name="connsiteY1" fmla="*/ 0 h 630250"/>
                <a:gd name="connsiteX2" fmla="*/ 1256995 w 1387063"/>
                <a:gd name="connsiteY2" fmla="*/ 311226 h 630250"/>
                <a:gd name="connsiteX3" fmla="*/ 655654 w 1387063"/>
                <a:gd name="connsiteY3" fmla="*/ 630250 h 630250"/>
                <a:gd name="connsiteX4" fmla="*/ 0 w 1387063"/>
                <a:gd name="connsiteY4" fmla="*/ 630238 h 630250"/>
                <a:gd name="connsiteX5" fmla="*/ 0 w 1387063"/>
                <a:gd name="connsiteY5" fmla="*/ 0 h 630250"/>
                <a:gd name="connsiteX0" fmla="*/ 0 w 1369614"/>
                <a:gd name="connsiteY0" fmla="*/ 0 h 630250"/>
                <a:gd name="connsiteX1" fmla="*/ 1272369 w 1369614"/>
                <a:gd name="connsiteY1" fmla="*/ 0 h 630250"/>
                <a:gd name="connsiteX2" fmla="*/ 1256995 w 1369614"/>
                <a:gd name="connsiteY2" fmla="*/ 311226 h 630250"/>
                <a:gd name="connsiteX3" fmla="*/ 655654 w 1369614"/>
                <a:gd name="connsiteY3" fmla="*/ 630250 h 630250"/>
                <a:gd name="connsiteX4" fmla="*/ 0 w 1369614"/>
                <a:gd name="connsiteY4" fmla="*/ 630238 h 630250"/>
                <a:gd name="connsiteX5" fmla="*/ 0 w 1369614"/>
                <a:gd name="connsiteY5" fmla="*/ 0 h 630250"/>
                <a:gd name="connsiteX0" fmla="*/ 0 w 1278277"/>
                <a:gd name="connsiteY0" fmla="*/ 0 h 630250"/>
                <a:gd name="connsiteX1" fmla="*/ 1272369 w 1278277"/>
                <a:gd name="connsiteY1" fmla="*/ 0 h 630250"/>
                <a:gd name="connsiteX2" fmla="*/ 1256995 w 1278277"/>
                <a:gd name="connsiteY2" fmla="*/ 311226 h 630250"/>
                <a:gd name="connsiteX3" fmla="*/ 655654 w 1278277"/>
                <a:gd name="connsiteY3" fmla="*/ 630250 h 630250"/>
                <a:gd name="connsiteX4" fmla="*/ 0 w 1278277"/>
                <a:gd name="connsiteY4" fmla="*/ 630238 h 630250"/>
                <a:gd name="connsiteX5" fmla="*/ 0 w 1278277"/>
                <a:gd name="connsiteY5" fmla="*/ 0 h 630250"/>
                <a:gd name="connsiteX0" fmla="*/ 0 w 1298782"/>
                <a:gd name="connsiteY0" fmla="*/ 0 h 630250"/>
                <a:gd name="connsiteX1" fmla="*/ 1272369 w 1298782"/>
                <a:gd name="connsiteY1" fmla="*/ 0 h 630250"/>
                <a:gd name="connsiteX2" fmla="*/ 1285570 w 1298782"/>
                <a:gd name="connsiteY2" fmla="*/ 311226 h 630250"/>
                <a:gd name="connsiteX3" fmla="*/ 655654 w 1298782"/>
                <a:gd name="connsiteY3" fmla="*/ 630250 h 630250"/>
                <a:gd name="connsiteX4" fmla="*/ 0 w 1298782"/>
                <a:gd name="connsiteY4" fmla="*/ 630238 h 630250"/>
                <a:gd name="connsiteX5" fmla="*/ 0 w 1298782"/>
                <a:gd name="connsiteY5" fmla="*/ 0 h 630250"/>
                <a:gd name="connsiteX0" fmla="*/ 0 w 1287216"/>
                <a:gd name="connsiteY0" fmla="*/ 0 h 630250"/>
                <a:gd name="connsiteX1" fmla="*/ 1272369 w 1287216"/>
                <a:gd name="connsiteY1" fmla="*/ 0 h 630250"/>
                <a:gd name="connsiteX2" fmla="*/ 1285570 w 1287216"/>
                <a:gd name="connsiteY2" fmla="*/ 311226 h 630250"/>
                <a:gd name="connsiteX3" fmla="*/ 655654 w 1287216"/>
                <a:gd name="connsiteY3" fmla="*/ 630250 h 630250"/>
                <a:gd name="connsiteX4" fmla="*/ 0 w 1287216"/>
                <a:gd name="connsiteY4" fmla="*/ 630238 h 630250"/>
                <a:gd name="connsiteX5" fmla="*/ 0 w 1287216"/>
                <a:gd name="connsiteY5" fmla="*/ 0 h 630250"/>
                <a:gd name="connsiteX0" fmla="*/ 0 w 1287216"/>
                <a:gd name="connsiteY0" fmla="*/ 0 h 630250"/>
                <a:gd name="connsiteX1" fmla="*/ 1272369 w 1287216"/>
                <a:gd name="connsiteY1" fmla="*/ 0 h 630250"/>
                <a:gd name="connsiteX2" fmla="*/ 1285570 w 1287216"/>
                <a:gd name="connsiteY2" fmla="*/ 509634 h 630250"/>
                <a:gd name="connsiteX3" fmla="*/ 655654 w 1287216"/>
                <a:gd name="connsiteY3" fmla="*/ 630250 h 630250"/>
                <a:gd name="connsiteX4" fmla="*/ 0 w 1287216"/>
                <a:gd name="connsiteY4" fmla="*/ 630238 h 630250"/>
                <a:gd name="connsiteX5" fmla="*/ 0 w 1287216"/>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82099"/>
                <a:gd name="connsiteY0" fmla="*/ 0 h 630250"/>
                <a:gd name="connsiteX1" fmla="*/ 1272369 w 1282099"/>
                <a:gd name="connsiteY1" fmla="*/ 0 h 630250"/>
                <a:gd name="connsiteX2" fmla="*/ 1276045 w 1282099"/>
                <a:gd name="connsiteY2" fmla="*/ 511598 h 630250"/>
                <a:gd name="connsiteX3" fmla="*/ 655654 w 1282099"/>
                <a:gd name="connsiteY3" fmla="*/ 630250 h 630250"/>
                <a:gd name="connsiteX4" fmla="*/ 0 w 1282099"/>
                <a:gd name="connsiteY4" fmla="*/ 630238 h 630250"/>
                <a:gd name="connsiteX5" fmla="*/ 0 w 1282099"/>
                <a:gd name="connsiteY5" fmla="*/ 0 h 630250"/>
                <a:gd name="connsiteX0" fmla="*/ 0 w 1295396"/>
                <a:gd name="connsiteY0" fmla="*/ 0 h 630250"/>
                <a:gd name="connsiteX1" fmla="*/ 1272369 w 1295396"/>
                <a:gd name="connsiteY1" fmla="*/ 0 h 630250"/>
                <a:gd name="connsiteX2" fmla="*/ 1289693 w 1295396"/>
                <a:gd name="connsiteY2" fmla="*/ 511598 h 630250"/>
                <a:gd name="connsiteX3" fmla="*/ 655654 w 1295396"/>
                <a:gd name="connsiteY3" fmla="*/ 630250 h 630250"/>
                <a:gd name="connsiteX4" fmla="*/ 0 w 1295396"/>
                <a:gd name="connsiteY4" fmla="*/ 630238 h 630250"/>
                <a:gd name="connsiteX5" fmla="*/ 0 w 1295396"/>
                <a:gd name="connsiteY5" fmla="*/ 0 h 630250"/>
                <a:gd name="connsiteX0" fmla="*/ 0 w 1288743"/>
                <a:gd name="connsiteY0" fmla="*/ 0 h 630250"/>
                <a:gd name="connsiteX1" fmla="*/ 1272369 w 1288743"/>
                <a:gd name="connsiteY1" fmla="*/ 0 h 630250"/>
                <a:gd name="connsiteX2" fmla="*/ 1282869 w 1288743"/>
                <a:gd name="connsiteY2" fmla="*/ 513005 h 630250"/>
                <a:gd name="connsiteX3" fmla="*/ 655654 w 1288743"/>
                <a:gd name="connsiteY3" fmla="*/ 630250 h 630250"/>
                <a:gd name="connsiteX4" fmla="*/ 0 w 1288743"/>
                <a:gd name="connsiteY4" fmla="*/ 630238 h 630250"/>
                <a:gd name="connsiteX5" fmla="*/ 0 w 1288743"/>
                <a:gd name="connsiteY5" fmla="*/ 0 h 630250"/>
                <a:gd name="connsiteX0" fmla="*/ 0 w 1288743"/>
                <a:gd name="connsiteY0" fmla="*/ 0 h 630250"/>
                <a:gd name="connsiteX1" fmla="*/ 1272369 w 1288743"/>
                <a:gd name="connsiteY1" fmla="*/ 0 h 630250"/>
                <a:gd name="connsiteX2" fmla="*/ 1282869 w 1288743"/>
                <a:gd name="connsiteY2" fmla="*/ 515820 h 630250"/>
                <a:gd name="connsiteX3" fmla="*/ 655654 w 1288743"/>
                <a:gd name="connsiteY3" fmla="*/ 630250 h 630250"/>
                <a:gd name="connsiteX4" fmla="*/ 0 w 1288743"/>
                <a:gd name="connsiteY4" fmla="*/ 630238 h 630250"/>
                <a:gd name="connsiteX5" fmla="*/ 0 w 1288743"/>
                <a:gd name="connsiteY5" fmla="*/ 0 h 630250"/>
                <a:gd name="connsiteX0" fmla="*/ 0 w 1282099"/>
                <a:gd name="connsiteY0" fmla="*/ 0 h 630250"/>
                <a:gd name="connsiteX1" fmla="*/ 1272369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72369"/>
                <a:gd name="connsiteY0" fmla="*/ 0 h 630250"/>
                <a:gd name="connsiteX1" fmla="*/ 1272369 w 1272369"/>
                <a:gd name="connsiteY1" fmla="*/ 0 h 630250"/>
                <a:gd name="connsiteX2" fmla="*/ 1262398 w 1272369"/>
                <a:gd name="connsiteY2" fmla="*/ 517227 h 630250"/>
                <a:gd name="connsiteX3" fmla="*/ 655654 w 1272369"/>
                <a:gd name="connsiteY3" fmla="*/ 630250 h 630250"/>
                <a:gd name="connsiteX4" fmla="*/ 0 w 1272369"/>
                <a:gd name="connsiteY4" fmla="*/ 630238 h 630250"/>
                <a:gd name="connsiteX5" fmla="*/ 0 w 1272369"/>
                <a:gd name="connsiteY5" fmla="*/ 0 h 630250"/>
                <a:gd name="connsiteX0" fmla="*/ 0 w 1282099"/>
                <a:gd name="connsiteY0" fmla="*/ 0 h 630250"/>
                <a:gd name="connsiteX1" fmla="*/ 1272369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99665"/>
                <a:gd name="connsiteY0" fmla="*/ 0 h 630250"/>
                <a:gd name="connsiteX1" fmla="*/ 1299665 w 1299665"/>
                <a:gd name="connsiteY1" fmla="*/ 0 h 630250"/>
                <a:gd name="connsiteX2" fmla="*/ 1276045 w 1299665"/>
                <a:gd name="connsiteY2" fmla="*/ 517227 h 630250"/>
                <a:gd name="connsiteX3" fmla="*/ 655654 w 1299665"/>
                <a:gd name="connsiteY3" fmla="*/ 630250 h 630250"/>
                <a:gd name="connsiteX4" fmla="*/ 0 w 1299665"/>
                <a:gd name="connsiteY4" fmla="*/ 630238 h 630250"/>
                <a:gd name="connsiteX5" fmla="*/ 0 w 1299665"/>
                <a:gd name="connsiteY5" fmla="*/ 0 h 630250"/>
                <a:gd name="connsiteX0" fmla="*/ 0 w 1282099"/>
                <a:gd name="connsiteY0" fmla="*/ 0 h 630250"/>
                <a:gd name="connsiteX1" fmla="*/ 1279193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80445"/>
                <a:gd name="connsiteY0" fmla="*/ 0 h 630250"/>
                <a:gd name="connsiteX1" fmla="*/ 1279193 w 1280445"/>
                <a:gd name="connsiteY1" fmla="*/ 0 h 630250"/>
                <a:gd name="connsiteX2" fmla="*/ 1276045 w 1280445"/>
                <a:gd name="connsiteY2" fmla="*/ 517227 h 630250"/>
                <a:gd name="connsiteX3" fmla="*/ 655654 w 1280445"/>
                <a:gd name="connsiteY3" fmla="*/ 630250 h 630250"/>
                <a:gd name="connsiteX4" fmla="*/ 0 w 1280445"/>
                <a:gd name="connsiteY4" fmla="*/ 630238 h 630250"/>
                <a:gd name="connsiteX5" fmla="*/ 0 w 1280445"/>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4"/>
                <a:gd name="connsiteX1" fmla="*/ 1279193 w 1285466"/>
                <a:gd name="connsiteY1" fmla="*/ 0 h 630254"/>
                <a:gd name="connsiteX2" fmla="*/ 1282869 w 1285466"/>
                <a:gd name="connsiteY2" fmla="*/ 515820 h 630254"/>
                <a:gd name="connsiteX3" fmla="*/ 655654 w 1285466"/>
                <a:gd name="connsiteY3" fmla="*/ 630250 h 630254"/>
                <a:gd name="connsiteX4" fmla="*/ 0 w 1285466"/>
                <a:gd name="connsiteY4" fmla="*/ 630238 h 630254"/>
                <a:gd name="connsiteX5" fmla="*/ 0 w 1285466"/>
                <a:gd name="connsiteY5" fmla="*/ 0 h 630254"/>
                <a:gd name="connsiteX0" fmla="*/ 0 w 1285466"/>
                <a:gd name="connsiteY0" fmla="*/ 0 h 630254"/>
                <a:gd name="connsiteX1" fmla="*/ 1279193 w 1285466"/>
                <a:gd name="connsiteY1" fmla="*/ 0 h 630254"/>
                <a:gd name="connsiteX2" fmla="*/ 1282869 w 1285466"/>
                <a:gd name="connsiteY2" fmla="*/ 515820 h 630254"/>
                <a:gd name="connsiteX3" fmla="*/ 655654 w 1285466"/>
                <a:gd name="connsiteY3" fmla="*/ 630250 h 630254"/>
                <a:gd name="connsiteX4" fmla="*/ 0 w 1285466"/>
                <a:gd name="connsiteY4" fmla="*/ 630238 h 630254"/>
                <a:gd name="connsiteX5" fmla="*/ 0 w 1285466"/>
                <a:gd name="connsiteY5" fmla="*/ 0 h 630254"/>
                <a:gd name="connsiteX0" fmla="*/ 0 w 1286152"/>
                <a:gd name="connsiteY0" fmla="*/ 0 h 630253"/>
                <a:gd name="connsiteX1" fmla="*/ 1279193 w 1286152"/>
                <a:gd name="connsiteY1" fmla="*/ 0 h 630253"/>
                <a:gd name="connsiteX2" fmla="*/ 1282869 w 1286152"/>
                <a:gd name="connsiteY2" fmla="*/ 515820 h 630253"/>
                <a:gd name="connsiteX3" fmla="*/ 655654 w 1286152"/>
                <a:gd name="connsiteY3" fmla="*/ 630250 h 630253"/>
                <a:gd name="connsiteX4" fmla="*/ 0 w 1286152"/>
                <a:gd name="connsiteY4" fmla="*/ 630238 h 630253"/>
                <a:gd name="connsiteX5" fmla="*/ 0 w 1286152"/>
                <a:gd name="connsiteY5" fmla="*/ 0 h 630253"/>
                <a:gd name="connsiteX0" fmla="*/ 0 w 1286152"/>
                <a:gd name="connsiteY0" fmla="*/ 0 h 630256"/>
                <a:gd name="connsiteX1" fmla="*/ 1279193 w 1286152"/>
                <a:gd name="connsiteY1" fmla="*/ 0 h 630256"/>
                <a:gd name="connsiteX2" fmla="*/ 1282869 w 1286152"/>
                <a:gd name="connsiteY2" fmla="*/ 528486 h 630256"/>
                <a:gd name="connsiteX3" fmla="*/ 655654 w 1286152"/>
                <a:gd name="connsiteY3" fmla="*/ 630250 h 630256"/>
                <a:gd name="connsiteX4" fmla="*/ 0 w 1286152"/>
                <a:gd name="connsiteY4" fmla="*/ 630238 h 630256"/>
                <a:gd name="connsiteX5" fmla="*/ 0 w 1286152"/>
                <a:gd name="connsiteY5" fmla="*/ 0 h 630256"/>
                <a:gd name="connsiteX0" fmla="*/ 0 w 1285466"/>
                <a:gd name="connsiteY0" fmla="*/ 0 h 630252"/>
                <a:gd name="connsiteX1" fmla="*/ 1279193 w 1285466"/>
                <a:gd name="connsiteY1" fmla="*/ 0 h 630252"/>
                <a:gd name="connsiteX2" fmla="*/ 1282869 w 1285466"/>
                <a:gd name="connsiteY2" fmla="*/ 528486 h 630252"/>
                <a:gd name="connsiteX3" fmla="*/ 655654 w 1285466"/>
                <a:gd name="connsiteY3" fmla="*/ 630250 h 630252"/>
                <a:gd name="connsiteX4" fmla="*/ 0 w 1285466"/>
                <a:gd name="connsiteY4" fmla="*/ 630238 h 630252"/>
                <a:gd name="connsiteX5" fmla="*/ 0 w 1285466"/>
                <a:gd name="connsiteY5" fmla="*/ 0 h 630252"/>
                <a:gd name="connsiteX0" fmla="*/ 0 w 1285466"/>
                <a:gd name="connsiteY0" fmla="*/ 0 h 630252"/>
                <a:gd name="connsiteX1" fmla="*/ 1279193 w 1285466"/>
                <a:gd name="connsiteY1" fmla="*/ 0 h 630252"/>
                <a:gd name="connsiteX2" fmla="*/ 1282869 w 1285466"/>
                <a:gd name="connsiteY2" fmla="*/ 528486 h 630252"/>
                <a:gd name="connsiteX3" fmla="*/ 655654 w 1285466"/>
                <a:gd name="connsiteY3" fmla="*/ 630250 h 630252"/>
                <a:gd name="connsiteX4" fmla="*/ 0 w 1285466"/>
                <a:gd name="connsiteY4" fmla="*/ 630238 h 630252"/>
                <a:gd name="connsiteX5" fmla="*/ 0 w 1285466"/>
                <a:gd name="connsiteY5" fmla="*/ 0 h 630252"/>
                <a:gd name="connsiteX0" fmla="*/ 0 w 1285466"/>
                <a:gd name="connsiteY0" fmla="*/ 0 h 630251"/>
                <a:gd name="connsiteX1" fmla="*/ 1279193 w 1285466"/>
                <a:gd name="connsiteY1" fmla="*/ 0 h 630251"/>
                <a:gd name="connsiteX2" fmla="*/ 1282869 w 1285466"/>
                <a:gd name="connsiteY2" fmla="*/ 528486 h 630251"/>
                <a:gd name="connsiteX3" fmla="*/ 655654 w 1285466"/>
                <a:gd name="connsiteY3" fmla="*/ 630250 h 630251"/>
                <a:gd name="connsiteX4" fmla="*/ 0 w 1285466"/>
                <a:gd name="connsiteY4" fmla="*/ 630238 h 630251"/>
                <a:gd name="connsiteX5" fmla="*/ 0 w 1285466"/>
                <a:gd name="connsiteY5" fmla="*/ 0 h 630251"/>
                <a:gd name="connsiteX0" fmla="*/ 0 w 1292838"/>
                <a:gd name="connsiteY0" fmla="*/ 0 h 630251"/>
                <a:gd name="connsiteX1" fmla="*/ 1279193 w 1292838"/>
                <a:gd name="connsiteY1" fmla="*/ 0 h 630251"/>
                <a:gd name="connsiteX2" fmla="*/ 1291107 w 1292838"/>
                <a:gd name="connsiteY2" fmla="*/ 496205 h 630251"/>
                <a:gd name="connsiteX3" fmla="*/ 655654 w 1292838"/>
                <a:gd name="connsiteY3" fmla="*/ 630250 h 630251"/>
                <a:gd name="connsiteX4" fmla="*/ 0 w 1292838"/>
                <a:gd name="connsiteY4" fmla="*/ 630238 h 630251"/>
                <a:gd name="connsiteX5" fmla="*/ 0 w 1292838"/>
                <a:gd name="connsiteY5" fmla="*/ 0 h 630251"/>
                <a:gd name="connsiteX0" fmla="*/ 0 w 1291107"/>
                <a:gd name="connsiteY0" fmla="*/ 0 h 630251"/>
                <a:gd name="connsiteX1" fmla="*/ 1279193 w 1291107"/>
                <a:gd name="connsiteY1" fmla="*/ 0 h 630251"/>
                <a:gd name="connsiteX2" fmla="*/ 1291107 w 1291107"/>
                <a:gd name="connsiteY2" fmla="*/ 496205 h 630251"/>
                <a:gd name="connsiteX3" fmla="*/ 655654 w 1291107"/>
                <a:gd name="connsiteY3" fmla="*/ 630250 h 630251"/>
                <a:gd name="connsiteX4" fmla="*/ 0 w 1291107"/>
                <a:gd name="connsiteY4" fmla="*/ 630238 h 630251"/>
                <a:gd name="connsiteX5" fmla="*/ 0 w 1291107"/>
                <a:gd name="connsiteY5" fmla="*/ 0 h 630251"/>
                <a:gd name="connsiteX0" fmla="*/ 0 w 1286988"/>
                <a:gd name="connsiteY0" fmla="*/ 0 h 630251"/>
                <a:gd name="connsiteX1" fmla="*/ 1279193 w 1286988"/>
                <a:gd name="connsiteY1" fmla="*/ 0 h 630251"/>
                <a:gd name="connsiteX2" fmla="*/ 1286988 w 1286988"/>
                <a:gd name="connsiteY2" fmla="*/ 500452 h 630251"/>
                <a:gd name="connsiteX3" fmla="*/ 655654 w 1286988"/>
                <a:gd name="connsiteY3" fmla="*/ 630250 h 630251"/>
                <a:gd name="connsiteX4" fmla="*/ 0 w 1286988"/>
                <a:gd name="connsiteY4" fmla="*/ 630238 h 630251"/>
                <a:gd name="connsiteX5" fmla="*/ 0 w 1286988"/>
                <a:gd name="connsiteY5" fmla="*/ 0 h 630251"/>
                <a:gd name="connsiteX0" fmla="*/ 0 w 1295226"/>
                <a:gd name="connsiteY0" fmla="*/ 0 h 630251"/>
                <a:gd name="connsiteX1" fmla="*/ 1279193 w 1295226"/>
                <a:gd name="connsiteY1" fmla="*/ 0 h 630251"/>
                <a:gd name="connsiteX2" fmla="*/ 1295226 w 1295226"/>
                <a:gd name="connsiteY2" fmla="*/ 500452 h 630251"/>
                <a:gd name="connsiteX3" fmla="*/ 655654 w 1295226"/>
                <a:gd name="connsiteY3" fmla="*/ 630250 h 630251"/>
                <a:gd name="connsiteX4" fmla="*/ 0 w 1295226"/>
                <a:gd name="connsiteY4" fmla="*/ 630238 h 630251"/>
                <a:gd name="connsiteX5" fmla="*/ 0 w 1295226"/>
                <a:gd name="connsiteY5" fmla="*/ 0 h 630251"/>
                <a:gd name="connsiteX0" fmla="*/ 0 w 1286988"/>
                <a:gd name="connsiteY0" fmla="*/ 0 h 630251"/>
                <a:gd name="connsiteX1" fmla="*/ 1279193 w 1286988"/>
                <a:gd name="connsiteY1" fmla="*/ 0 h 630251"/>
                <a:gd name="connsiteX2" fmla="*/ 1286988 w 1286988"/>
                <a:gd name="connsiteY2" fmla="*/ 499602 h 630251"/>
                <a:gd name="connsiteX3" fmla="*/ 655654 w 1286988"/>
                <a:gd name="connsiteY3" fmla="*/ 630250 h 630251"/>
                <a:gd name="connsiteX4" fmla="*/ 0 w 1286988"/>
                <a:gd name="connsiteY4" fmla="*/ 630238 h 630251"/>
                <a:gd name="connsiteX5" fmla="*/ 0 w 1286988"/>
                <a:gd name="connsiteY5" fmla="*/ 0 h 630251"/>
                <a:gd name="connsiteX0" fmla="*/ 0 w 1291107"/>
                <a:gd name="connsiteY0" fmla="*/ 0 h 630251"/>
                <a:gd name="connsiteX1" fmla="*/ 1279193 w 1291107"/>
                <a:gd name="connsiteY1" fmla="*/ 0 h 630251"/>
                <a:gd name="connsiteX2" fmla="*/ 1291107 w 1291107"/>
                <a:gd name="connsiteY2" fmla="*/ 498753 h 630251"/>
                <a:gd name="connsiteX3" fmla="*/ 655654 w 1291107"/>
                <a:gd name="connsiteY3" fmla="*/ 630250 h 630251"/>
                <a:gd name="connsiteX4" fmla="*/ 0 w 1291107"/>
                <a:gd name="connsiteY4" fmla="*/ 630238 h 630251"/>
                <a:gd name="connsiteX5" fmla="*/ 0 w 1291107"/>
                <a:gd name="connsiteY5" fmla="*/ 0 h 630251"/>
                <a:gd name="connsiteX0" fmla="*/ 0 w 1303464"/>
                <a:gd name="connsiteY0" fmla="*/ 0 h 630251"/>
                <a:gd name="connsiteX1" fmla="*/ 1279193 w 1303464"/>
                <a:gd name="connsiteY1" fmla="*/ 0 h 630251"/>
                <a:gd name="connsiteX2" fmla="*/ 1303464 w 1303464"/>
                <a:gd name="connsiteY2" fmla="*/ 500452 h 630251"/>
                <a:gd name="connsiteX3" fmla="*/ 655654 w 1303464"/>
                <a:gd name="connsiteY3" fmla="*/ 630250 h 630251"/>
                <a:gd name="connsiteX4" fmla="*/ 0 w 1303464"/>
                <a:gd name="connsiteY4" fmla="*/ 630238 h 630251"/>
                <a:gd name="connsiteX5" fmla="*/ 0 w 1303464"/>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2869" h="630251">
                  <a:moveTo>
                    <a:pt x="0" y="0"/>
                  </a:moveTo>
                  <a:lnTo>
                    <a:pt x="1279193" y="0"/>
                  </a:lnTo>
                  <a:cubicBezTo>
                    <a:pt x="1279142" y="136342"/>
                    <a:pt x="1278048" y="380809"/>
                    <a:pt x="1282869" y="500452"/>
                  </a:cubicBezTo>
                  <a:cubicBezTo>
                    <a:pt x="1282441" y="569436"/>
                    <a:pt x="1247290" y="630560"/>
                    <a:pt x="655654" y="630250"/>
                  </a:cubicBezTo>
                  <a:lnTo>
                    <a:pt x="0" y="630238"/>
                  </a:lnTo>
                  <a:lnTo>
                    <a:pt x="0" y="0"/>
                  </a:lnTo>
                  <a:close/>
                </a:path>
              </a:pathLst>
            </a:custGeom>
            <a:solidFill>
              <a:srgbClr val="E6F0EC"/>
            </a:solidFill>
            <a:ln>
              <a:noFill/>
            </a:ln>
          </p:spPr>
          <p:txBody>
            <a:bodyPr wrap="square" lIns="72000" tIns="756000" rIns="72000" rtlCol="0">
              <a:noAutofit/>
            </a:bodyPr>
            <a:lstStyle/>
            <a:p>
              <a:pPr>
                <a:lnSpc>
                  <a:spcPts val="1200"/>
                </a:lnSpc>
                <a:spcAft>
                  <a:spcPts val="1200"/>
                </a:spcAft>
              </a:pPr>
              <a:r>
                <a:rPr lang="en-GB" sz="1000" b="1" dirty="0" smtClean="0">
                  <a:solidFill>
                    <a:srgbClr val="006941"/>
                  </a:solidFill>
                </a:rPr>
                <a:t>ECDL </a:t>
              </a:r>
            </a:p>
            <a:p>
              <a:pPr>
                <a:lnSpc>
                  <a:spcPts val="1200"/>
                </a:lnSpc>
                <a:spcAft>
                  <a:spcPts val="1200"/>
                </a:spcAft>
              </a:pPr>
              <a:r>
                <a:rPr lang="en-GB" sz="1000" b="1" dirty="0" smtClean="0">
                  <a:solidFill>
                    <a:srgbClr val="006941"/>
                  </a:solidFill>
                </a:rPr>
                <a:t>Digital skills </a:t>
              </a:r>
            </a:p>
            <a:p>
              <a:pPr>
                <a:lnSpc>
                  <a:spcPts val="1200"/>
                </a:lnSpc>
                <a:spcAft>
                  <a:spcPts val="1200"/>
                </a:spcAft>
              </a:pPr>
              <a:r>
                <a:rPr lang="en-GB" sz="1000" b="1" dirty="0" smtClean="0">
                  <a:solidFill>
                    <a:srgbClr val="006941"/>
                  </a:solidFill>
                </a:rPr>
                <a:t>ITQs </a:t>
              </a:r>
            </a:p>
            <a:p>
              <a:pPr>
                <a:lnSpc>
                  <a:spcPts val="1200"/>
                </a:lnSpc>
                <a:spcAft>
                  <a:spcPts val="1200"/>
                </a:spcAft>
              </a:pPr>
              <a:r>
                <a:rPr lang="en-GB" sz="1000" b="1" dirty="0" smtClean="0">
                  <a:solidFill>
                    <a:srgbClr val="006941"/>
                  </a:solidFill>
                </a:rPr>
                <a:t>Computer and online basics </a:t>
              </a:r>
            </a:p>
            <a:p>
              <a:pPr>
                <a:lnSpc>
                  <a:spcPts val="1200"/>
                </a:lnSpc>
                <a:spcAft>
                  <a:spcPts val="1200"/>
                </a:spcAft>
              </a:pPr>
              <a:r>
                <a:rPr lang="en-GB" sz="1000" b="1" dirty="0" smtClean="0">
                  <a:solidFill>
                    <a:srgbClr val="006941"/>
                  </a:solidFill>
                </a:rPr>
                <a:t>e-safety </a:t>
              </a:r>
            </a:p>
            <a:p>
              <a:pPr>
                <a:lnSpc>
                  <a:spcPts val="1200"/>
                </a:lnSpc>
                <a:spcAft>
                  <a:spcPts val="1200"/>
                </a:spcAft>
              </a:pPr>
              <a:r>
                <a:rPr lang="en-GB" sz="1000" b="1" dirty="0" smtClean="0">
                  <a:solidFill>
                    <a:srgbClr val="006941"/>
                  </a:solidFill>
                </a:rPr>
                <a:t>HEQ &amp; IMIS </a:t>
              </a:r>
            </a:p>
            <a:p>
              <a:pPr>
                <a:lnSpc>
                  <a:spcPts val="1200"/>
                </a:lnSpc>
                <a:spcAft>
                  <a:spcPts val="1200"/>
                </a:spcAft>
              </a:pPr>
              <a:r>
                <a:rPr lang="en-GB" sz="1000" b="1" dirty="0" smtClean="0">
                  <a:solidFill>
                    <a:srgbClr val="006941"/>
                  </a:solidFill>
                </a:rPr>
                <a:t>Apprenticeships</a:t>
              </a:r>
              <a:endParaRPr lang="en-GB" sz="1000" b="1" dirty="0">
                <a:solidFill>
                  <a:srgbClr val="006941"/>
                </a:solidFill>
              </a:endParaRPr>
            </a:p>
          </p:txBody>
        </p:sp>
        <p:cxnSp>
          <p:nvCxnSpPr>
            <p:cNvPr id="21" name="Straight Connector 20"/>
            <p:cNvCxnSpPr/>
            <p:nvPr userDrawn="1"/>
          </p:nvCxnSpPr>
          <p:spPr>
            <a:xfrm>
              <a:off x="3240104" y="1562400"/>
              <a:ext cx="2268000" cy="0"/>
            </a:xfrm>
            <a:prstGeom prst="line">
              <a:avLst/>
            </a:prstGeom>
            <a:ln w="82550">
              <a:solidFill>
                <a:srgbClr val="156570"/>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userDrawn="1"/>
          </p:nvSpPr>
          <p:spPr>
            <a:xfrm>
              <a:off x="5308432" y="1319879"/>
              <a:ext cx="1272994" cy="630250"/>
            </a:xfrm>
            <a:custGeom>
              <a:avLst/>
              <a:gdLst>
                <a:gd name="connsiteX0" fmla="*/ 0 w 1272369"/>
                <a:gd name="connsiteY0" fmla="*/ 0 h 630238"/>
                <a:gd name="connsiteX1" fmla="*/ 1272369 w 1272369"/>
                <a:gd name="connsiteY1" fmla="*/ 0 h 630238"/>
                <a:gd name="connsiteX2" fmla="*/ 1272369 w 1272369"/>
                <a:gd name="connsiteY2" fmla="*/ 630238 h 630238"/>
                <a:gd name="connsiteX3" fmla="*/ 0 w 1272369"/>
                <a:gd name="connsiteY3" fmla="*/ 630238 h 630238"/>
                <a:gd name="connsiteX4" fmla="*/ 0 w 1272369"/>
                <a:gd name="connsiteY4" fmla="*/ 0 h 630238"/>
                <a:gd name="connsiteX0" fmla="*/ 0 w 1272369"/>
                <a:gd name="connsiteY0" fmla="*/ 0 h 630250"/>
                <a:gd name="connsiteX1" fmla="*/ 1272369 w 1272369"/>
                <a:gd name="connsiteY1" fmla="*/ 0 h 630250"/>
                <a:gd name="connsiteX2" fmla="*/ 1272369 w 1272369"/>
                <a:gd name="connsiteY2" fmla="*/ 630238 h 630250"/>
                <a:gd name="connsiteX3" fmla="*/ 710984 w 1272369"/>
                <a:gd name="connsiteY3" fmla="*/ 630250 h 630250"/>
                <a:gd name="connsiteX4" fmla="*/ 0 w 1272369"/>
                <a:gd name="connsiteY4" fmla="*/ 630238 h 630250"/>
                <a:gd name="connsiteX5" fmla="*/ 0 w 1272369"/>
                <a:gd name="connsiteY5" fmla="*/ 0 h 630250"/>
                <a:gd name="connsiteX0" fmla="*/ 0 w 1272369"/>
                <a:gd name="connsiteY0" fmla="*/ 0 h 630250"/>
                <a:gd name="connsiteX1" fmla="*/ 1272369 w 1272369"/>
                <a:gd name="connsiteY1" fmla="*/ 0 h 630250"/>
                <a:gd name="connsiteX2" fmla="*/ 710984 w 1272369"/>
                <a:gd name="connsiteY2" fmla="*/ 630250 h 630250"/>
                <a:gd name="connsiteX3" fmla="*/ 0 w 1272369"/>
                <a:gd name="connsiteY3" fmla="*/ 630238 h 630250"/>
                <a:gd name="connsiteX4" fmla="*/ 0 w 1272369"/>
                <a:gd name="connsiteY4" fmla="*/ 0 h 630250"/>
                <a:gd name="connsiteX0" fmla="*/ 0 w 1272393"/>
                <a:gd name="connsiteY0" fmla="*/ 0 h 630250"/>
                <a:gd name="connsiteX1" fmla="*/ 1272369 w 1272393"/>
                <a:gd name="connsiteY1" fmla="*/ 0 h 630250"/>
                <a:gd name="connsiteX2" fmla="*/ 710984 w 1272393"/>
                <a:gd name="connsiteY2" fmla="*/ 630250 h 630250"/>
                <a:gd name="connsiteX3" fmla="*/ 0 w 1272393"/>
                <a:gd name="connsiteY3" fmla="*/ 630238 h 630250"/>
                <a:gd name="connsiteX4" fmla="*/ 0 w 1272393"/>
                <a:gd name="connsiteY4" fmla="*/ 0 h 630250"/>
                <a:gd name="connsiteX0" fmla="*/ 0 w 1272424"/>
                <a:gd name="connsiteY0" fmla="*/ 0 h 630250"/>
                <a:gd name="connsiteX1" fmla="*/ 1272369 w 1272424"/>
                <a:gd name="connsiteY1" fmla="*/ 0 h 630250"/>
                <a:gd name="connsiteX2" fmla="*/ 710984 w 1272424"/>
                <a:gd name="connsiteY2" fmla="*/ 630250 h 630250"/>
                <a:gd name="connsiteX3" fmla="*/ 0 w 1272424"/>
                <a:gd name="connsiteY3" fmla="*/ 630238 h 630250"/>
                <a:gd name="connsiteX4" fmla="*/ 0 w 1272424"/>
                <a:gd name="connsiteY4" fmla="*/ 0 h 630250"/>
                <a:gd name="connsiteX0" fmla="*/ 0 w 1272968"/>
                <a:gd name="connsiteY0" fmla="*/ 0 h 630250"/>
                <a:gd name="connsiteX1" fmla="*/ 1272369 w 1272968"/>
                <a:gd name="connsiteY1" fmla="*/ 0 h 630250"/>
                <a:gd name="connsiteX2" fmla="*/ 710984 w 1272968"/>
                <a:gd name="connsiteY2" fmla="*/ 630250 h 630250"/>
                <a:gd name="connsiteX3" fmla="*/ 0 w 1272968"/>
                <a:gd name="connsiteY3" fmla="*/ 630238 h 630250"/>
                <a:gd name="connsiteX4" fmla="*/ 0 w 1272968"/>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817"/>
                <a:gd name="connsiteY0" fmla="*/ 0 h 630250"/>
                <a:gd name="connsiteX1" fmla="*/ 1272369 w 1272817"/>
                <a:gd name="connsiteY1" fmla="*/ 0 h 630250"/>
                <a:gd name="connsiteX2" fmla="*/ 655654 w 1272817"/>
                <a:gd name="connsiteY2" fmla="*/ 630250 h 630250"/>
                <a:gd name="connsiteX3" fmla="*/ 0 w 1272817"/>
                <a:gd name="connsiteY3" fmla="*/ 630238 h 630250"/>
                <a:gd name="connsiteX4" fmla="*/ 0 w 1272817"/>
                <a:gd name="connsiteY4" fmla="*/ 0 h 630250"/>
                <a:gd name="connsiteX0" fmla="*/ 0 w 1272994"/>
                <a:gd name="connsiteY0" fmla="*/ 0 h 630250"/>
                <a:gd name="connsiteX1" fmla="*/ 1272369 w 1272994"/>
                <a:gd name="connsiteY1" fmla="*/ 0 h 630250"/>
                <a:gd name="connsiteX2" fmla="*/ 655654 w 1272994"/>
                <a:gd name="connsiteY2" fmla="*/ 630250 h 630250"/>
                <a:gd name="connsiteX3" fmla="*/ 0 w 1272994"/>
                <a:gd name="connsiteY3" fmla="*/ 630238 h 630250"/>
                <a:gd name="connsiteX4" fmla="*/ 0 w 1272994"/>
                <a:gd name="connsiteY4" fmla="*/ 0 h 630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2994" h="630250">
                  <a:moveTo>
                    <a:pt x="0" y="0"/>
                  </a:moveTo>
                  <a:lnTo>
                    <a:pt x="1272369" y="0"/>
                  </a:lnTo>
                  <a:cubicBezTo>
                    <a:pt x="1284589" y="474435"/>
                    <a:pt x="1119266" y="610917"/>
                    <a:pt x="655654" y="630250"/>
                  </a:cubicBezTo>
                  <a:lnTo>
                    <a:pt x="0" y="630238"/>
                  </a:lnTo>
                  <a:lnTo>
                    <a:pt x="0" y="0"/>
                  </a:lnTo>
                  <a:close/>
                </a:path>
              </a:pathLst>
            </a:custGeom>
            <a:solidFill>
              <a:schemeClr val="accent3"/>
            </a:solidFill>
            <a:ln>
              <a:noFill/>
            </a:ln>
          </p:spPr>
          <p:txBody>
            <a:bodyPr wrap="square" lIns="72000" tIns="72000" rIns="72000" rtlCol="0">
              <a:noAutofit/>
            </a:bodyPr>
            <a:lstStyle/>
            <a:p>
              <a:r>
                <a:rPr lang="en-GB" sz="1200" b="1" dirty="0" smtClean="0">
                  <a:solidFill>
                    <a:prstClr val="white"/>
                  </a:solidFill>
                </a:rPr>
                <a:t>Organisational maturity </a:t>
              </a:r>
            </a:p>
          </p:txBody>
        </p:sp>
        <p:sp>
          <p:nvSpPr>
            <p:cNvPr id="23" name="TextBox 22"/>
            <p:cNvSpPr txBox="1"/>
            <p:nvPr userDrawn="1"/>
          </p:nvSpPr>
          <p:spPr>
            <a:xfrm>
              <a:off x="3849049" y="1319879"/>
              <a:ext cx="1272994" cy="630250"/>
            </a:xfrm>
            <a:custGeom>
              <a:avLst/>
              <a:gdLst>
                <a:gd name="connsiteX0" fmla="*/ 0 w 1272369"/>
                <a:gd name="connsiteY0" fmla="*/ 0 h 630238"/>
                <a:gd name="connsiteX1" fmla="*/ 1272369 w 1272369"/>
                <a:gd name="connsiteY1" fmla="*/ 0 h 630238"/>
                <a:gd name="connsiteX2" fmla="*/ 1272369 w 1272369"/>
                <a:gd name="connsiteY2" fmla="*/ 630238 h 630238"/>
                <a:gd name="connsiteX3" fmla="*/ 0 w 1272369"/>
                <a:gd name="connsiteY3" fmla="*/ 630238 h 630238"/>
                <a:gd name="connsiteX4" fmla="*/ 0 w 1272369"/>
                <a:gd name="connsiteY4" fmla="*/ 0 h 630238"/>
                <a:gd name="connsiteX0" fmla="*/ 0 w 1272369"/>
                <a:gd name="connsiteY0" fmla="*/ 0 h 630250"/>
                <a:gd name="connsiteX1" fmla="*/ 1272369 w 1272369"/>
                <a:gd name="connsiteY1" fmla="*/ 0 h 630250"/>
                <a:gd name="connsiteX2" fmla="*/ 1272369 w 1272369"/>
                <a:gd name="connsiteY2" fmla="*/ 630238 h 630250"/>
                <a:gd name="connsiteX3" fmla="*/ 710984 w 1272369"/>
                <a:gd name="connsiteY3" fmla="*/ 630250 h 630250"/>
                <a:gd name="connsiteX4" fmla="*/ 0 w 1272369"/>
                <a:gd name="connsiteY4" fmla="*/ 630238 h 630250"/>
                <a:gd name="connsiteX5" fmla="*/ 0 w 1272369"/>
                <a:gd name="connsiteY5" fmla="*/ 0 h 630250"/>
                <a:gd name="connsiteX0" fmla="*/ 0 w 1272369"/>
                <a:gd name="connsiteY0" fmla="*/ 0 h 630250"/>
                <a:gd name="connsiteX1" fmla="*/ 1272369 w 1272369"/>
                <a:gd name="connsiteY1" fmla="*/ 0 h 630250"/>
                <a:gd name="connsiteX2" fmla="*/ 710984 w 1272369"/>
                <a:gd name="connsiteY2" fmla="*/ 630250 h 630250"/>
                <a:gd name="connsiteX3" fmla="*/ 0 w 1272369"/>
                <a:gd name="connsiteY3" fmla="*/ 630238 h 630250"/>
                <a:gd name="connsiteX4" fmla="*/ 0 w 1272369"/>
                <a:gd name="connsiteY4" fmla="*/ 0 h 630250"/>
                <a:gd name="connsiteX0" fmla="*/ 0 w 1272393"/>
                <a:gd name="connsiteY0" fmla="*/ 0 h 630250"/>
                <a:gd name="connsiteX1" fmla="*/ 1272369 w 1272393"/>
                <a:gd name="connsiteY1" fmla="*/ 0 h 630250"/>
                <a:gd name="connsiteX2" fmla="*/ 710984 w 1272393"/>
                <a:gd name="connsiteY2" fmla="*/ 630250 h 630250"/>
                <a:gd name="connsiteX3" fmla="*/ 0 w 1272393"/>
                <a:gd name="connsiteY3" fmla="*/ 630238 h 630250"/>
                <a:gd name="connsiteX4" fmla="*/ 0 w 1272393"/>
                <a:gd name="connsiteY4" fmla="*/ 0 h 630250"/>
                <a:gd name="connsiteX0" fmla="*/ 0 w 1272424"/>
                <a:gd name="connsiteY0" fmla="*/ 0 h 630250"/>
                <a:gd name="connsiteX1" fmla="*/ 1272369 w 1272424"/>
                <a:gd name="connsiteY1" fmla="*/ 0 h 630250"/>
                <a:gd name="connsiteX2" fmla="*/ 710984 w 1272424"/>
                <a:gd name="connsiteY2" fmla="*/ 630250 h 630250"/>
                <a:gd name="connsiteX3" fmla="*/ 0 w 1272424"/>
                <a:gd name="connsiteY3" fmla="*/ 630238 h 630250"/>
                <a:gd name="connsiteX4" fmla="*/ 0 w 1272424"/>
                <a:gd name="connsiteY4" fmla="*/ 0 h 630250"/>
                <a:gd name="connsiteX0" fmla="*/ 0 w 1272968"/>
                <a:gd name="connsiteY0" fmla="*/ 0 h 630250"/>
                <a:gd name="connsiteX1" fmla="*/ 1272369 w 1272968"/>
                <a:gd name="connsiteY1" fmla="*/ 0 h 630250"/>
                <a:gd name="connsiteX2" fmla="*/ 710984 w 1272968"/>
                <a:gd name="connsiteY2" fmla="*/ 630250 h 630250"/>
                <a:gd name="connsiteX3" fmla="*/ 0 w 1272968"/>
                <a:gd name="connsiteY3" fmla="*/ 630238 h 630250"/>
                <a:gd name="connsiteX4" fmla="*/ 0 w 1272968"/>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817"/>
                <a:gd name="connsiteY0" fmla="*/ 0 h 630250"/>
                <a:gd name="connsiteX1" fmla="*/ 1272369 w 1272817"/>
                <a:gd name="connsiteY1" fmla="*/ 0 h 630250"/>
                <a:gd name="connsiteX2" fmla="*/ 655654 w 1272817"/>
                <a:gd name="connsiteY2" fmla="*/ 630250 h 630250"/>
                <a:gd name="connsiteX3" fmla="*/ 0 w 1272817"/>
                <a:gd name="connsiteY3" fmla="*/ 630238 h 630250"/>
                <a:gd name="connsiteX4" fmla="*/ 0 w 1272817"/>
                <a:gd name="connsiteY4" fmla="*/ 0 h 630250"/>
                <a:gd name="connsiteX0" fmla="*/ 0 w 1272994"/>
                <a:gd name="connsiteY0" fmla="*/ 0 h 630250"/>
                <a:gd name="connsiteX1" fmla="*/ 1272369 w 1272994"/>
                <a:gd name="connsiteY1" fmla="*/ 0 h 630250"/>
                <a:gd name="connsiteX2" fmla="*/ 655654 w 1272994"/>
                <a:gd name="connsiteY2" fmla="*/ 630250 h 630250"/>
                <a:gd name="connsiteX3" fmla="*/ 0 w 1272994"/>
                <a:gd name="connsiteY3" fmla="*/ 630238 h 630250"/>
                <a:gd name="connsiteX4" fmla="*/ 0 w 1272994"/>
                <a:gd name="connsiteY4" fmla="*/ 0 h 630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2994" h="630250">
                  <a:moveTo>
                    <a:pt x="0" y="0"/>
                  </a:moveTo>
                  <a:lnTo>
                    <a:pt x="1272369" y="0"/>
                  </a:lnTo>
                  <a:cubicBezTo>
                    <a:pt x="1284589" y="474435"/>
                    <a:pt x="1119266" y="610917"/>
                    <a:pt x="655654" y="630250"/>
                  </a:cubicBezTo>
                  <a:lnTo>
                    <a:pt x="0" y="630238"/>
                  </a:lnTo>
                  <a:lnTo>
                    <a:pt x="0" y="0"/>
                  </a:lnTo>
                  <a:close/>
                </a:path>
              </a:pathLst>
            </a:custGeom>
            <a:solidFill>
              <a:schemeClr val="accent2"/>
            </a:solidFill>
            <a:ln>
              <a:noFill/>
            </a:ln>
          </p:spPr>
          <p:txBody>
            <a:bodyPr wrap="square" lIns="72000" tIns="72000" rIns="72000" rtlCol="0">
              <a:noAutofit/>
            </a:bodyPr>
            <a:lstStyle/>
            <a:p>
              <a:r>
                <a:rPr lang="en-GB" sz="1200" b="1" dirty="0" smtClean="0">
                  <a:solidFill>
                    <a:prstClr val="white"/>
                  </a:solidFill>
                </a:rPr>
                <a:t>Professionals </a:t>
              </a:r>
            </a:p>
          </p:txBody>
        </p:sp>
        <p:sp>
          <p:nvSpPr>
            <p:cNvPr id="24" name="TextBox 23"/>
            <p:cNvSpPr txBox="1"/>
            <p:nvPr userDrawn="1"/>
          </p:nvSpPr>
          <p:spPr>
            <a:xfrm>
              <a:off x="2378909" y="1319892"/>
              <a:ext cx="1272994" cy="630250"/>
            </a:xfrm>
            <a:custGeom>
              <a:avLst/>
              <a:gdLst>
                <a:gd name="connsiteX0" fmla="*/ 0 w 1272369"/>
                <a:gd name="connsiteY0" fmla="*/ 0 h 630238"/>
                <a:gd name="connsiteX1" fmla="*/ 1272369 w 1272369"/>
                <a:gd name="connsiteY1" fmla="*/ 0 h 630238"/>
                <a:gd name="connsiteX2" fmla="*/ 1272369 w 1272369"/>
                <a:gd name="connsiteY2" fmla="*/ 630238 h 630238"/>
                <a:gd name="connsiteX3" fmla="*/ 0 w 1272369"/>
                <a:gd name="connsiteY3" fmla="*/ 630238 h 630238"/>
                <a:gd name="connsiteX4" fmla="*/ 0 w 1272369"/>
                <a:gd name="connsiteY4" fmla="*/ 0 h 630238"/>
                <a:gd name="connsiteX0" fmla="*/ 0 w 1272369"/>
                <a:gd name="connsiteY0" fmla="*/ 0 h 630250"/>
                <a:gd name="connsiteX1" fmla="*/ 1272369 w 1272369"/>
                <a:gd name="connsiteY1" fmla="*/ 0 h 630250"/>
                <a:gd name="connsiteX2" fmla="*/ 1272369 w 1272369"/>
                <a:gd name="connsiteY2" fmla="*/ 630238 h 630250"/>
                <a:gd name="connsiteX3" fmla="*/ 710984 w 1272369"/>
                <a:gd name="connsiteY3" fmla="*/ 630250 h 630250"/>
                <a:gd name="connsiteX4" fmla="*/ 0 w 1272369"/>
                <a:gd name="connsiteY4" fmla="*/ 630238 h 630250"/>
                <a:gd name="connsiteX5" fmla="*/ 0 w 1272369"/>
                <a:gd name="connsiteY5" fmla="*/ 0 h 630250"/>
                <a:gd name="connsiteX0" fmla="*/ 0 w 1272369"/>
                <a:gd name="connsiteY0" fmla="*/ 0 h 630250"/>
                <a:gd name="connsiteX1" fmla="*/ 1272369 w 1272369"/>
                <a:gd name="connsiteY1" fmla="*/ 0 h 630250"/>
                <a:gd name="connsiteX2" fmla="*/ 710984 w 1272369"/>
                <a:gd name="connsiteY2" fmla="*/ 630250 h 630250"/>
                <a:gd name="connsiteX3" fmla="*/ 0 w 1272369"/>
                <a:gd name="connsiteY3" fmla="*/ 630238 h 630250"/>
                <a:gd name="connsiteX4" fmla="*/ 0 w 1272369"/>
                <a:gd name="connsiteY4" fmla="*/ 0 h 630250"/>
                <a:gd name="connsiteX0" fmla="*/ 0 w 1272393"/>
                <a:gd name="connsiteY0" fmla="*/ 0 h 630250"/>
                <a:gd name="connsiteX1" fmla="*/ 1272369 w 1272393"/>
                <a:gd name="connsiteY1" fmla="*/ 0 h 630250"/>
                <a:gd name="connsiteX2" fmla="*/ 710984 w 1272393"/>
                <a:gd name="connsiteY2" fmla="*/ 630250 h 630250"/>
                <a:gd name="connsiteX3" fmla="*/ 0 w 1272393"/>
                <a:gd name="connsiteY3" fmla="*/ 630238 h 630250"/>
                <a:gd name="connsiteX4" fmla="*/ 0 w 1272393"/>
                <a:gd name="connsiteY4" fmla="*/ 0 h 630250"/>
                <a:gd name="connsiteX0" fmla="*/ 0 w 1272424"/>
                <a:gd name="connsiteY0" fmla="*/ 0 h 630250"/>
                <a:gd name="connsiteX1" fmla="*/ 1272369 w 1272424"/>
                <a:gd name="connsiteY1" fmla="*/ 0 h 630250"/>
                <a:gd name="connsiteX2" fmla="*/ 710984 w 1272424"/>
                <a:gd name="connsiteY2" fmla="*/ 630250 h 630250"/>
                <a:gd name="connsiteX3" fmla="*/ 0 w 1272424"/>
                <a:gd name="connsiteY3" fmla="*/ 630238 h 630250"/>
                <a:gd name="connsiteX4" fmla="*/ 0 w 1272424"/>
                <a:gd name="connsiteY4" fmla="*/ 0 h 630250"/>
                <a:gd name="connsiteX0" fmla="*/ 0 w 1272968"/>
                <a:gd name="connsiteY0" fmla="*/ 0 h 630250"/>
                <a:gd name="connsiteX1" fmla="*/ 1272369 w 1272968"/>
                <a:gd name="connsiteY1" fmla="*/ 0 h 630250"/>
                <a:gd name="connsiteX2" fmla="*/ 710984 w 1272968"/>
                <a:gd name="connsiteY2" fmla="*/ 630250 h 630250"/>
                <a:gd name="connsiteX3" fmla="*/ 0 w 1272968"/>
                <a:gd name="connsiteY3" fmla="*/ 630238 h 630250"/>
                <a:gd name="connsiteX4" fmla="*/ 0 w 1272968"/>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817"/>
                <a:gd name="connsiteY0" fmla="*/ 0 h 630250"/>
                <a:gd name="connsiteX1" fmla="*/ 1272369 w 1272817"/>
                <a:gd name="connsiteY1" fmla="*/ 0 h 630250"/>
                <a:gd name="connsiteX2" fmla="*/ 655654 w 1272817"/>
                <a:gd name="connsiteY2" fmla="*/ 630250 h 630250"/>
                <a:gd name="connsiteX3" fmla="*/ 0 w 1272817"/>
                <a:gd name="connsiteY3" fmla="*/ 630238 h 630250"/>
                <a:gd name="connsiteX4" fmla="*/ 0 w 1272817"/>
                <a:gd name="connsiteY4" fmla="*/ 0 h 630250"/>
                <a:gd name="connsiteX0" fmla="*/ 0 w 1272994"/>
                <a:gd name="connsiteY0" fmla="*/ 0 h 630250"/>
                <a:gd name="connsiteX1" fmla="*/ 1272369 w 1272994"/>
                <a:gd name="connsiteY1" fmla="*/ 0 h 630250"/>
                <a:gd name="connsiteX2" fmla="*/ 655654 w 1272994"/>
                <a:gd name="connsiteY2" fmla="*/ 630250 h 630250"/>
                <a:gd name="connsiteX3" fmla="*/ 0 w 1272994"/>
                <a:gd name="connsiteY3" fmla="*/ 630238 h 630250"/>
                <a:gd name="connsiteX4" fmla="*/ 0 w 1272994"/>
                <a:gd name="connsiteY4" fmla="*/ 0 h 630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2994" h="630250">
                  <a:moveTo>
                    <a:pt x="0" y="0"/>
                  </a:moveTo>
                  <a:lnTo>
                    <a:pt x="1272369" y="0"/>
                  </a:lnTo>
                  <a:cubicBezTo>
                    <a:pt x="1284589" y="474435"/>
                    <a:pt x="1119266" y="610917"/>
                    <a:pt x="655654" y="630250"/>
                  </a:cubicBezTo>
                  <a:lnTo>
                    <a:pt x="0" y="630238"/>
                  </a:lnTo>
                  <a:lnTo>
                    <a:pt x="0" y="0"/>
                  </a:lnTo>
                  <a:close/>
                </a:path>
              </a:pathLst>
            </a:custGeom>
            <a:solidFill>
              <a:schemeClr val="tx2"/>
            </a:solidFill>
            <a:ln>
              <a:noFill/>
            </a:ln>
          </p:spPr>
          <p:txBody>
            <a:bodyPr wrap="square" lIns="72000" tIns="72000" rIns="72000" rtlCol="0">
              <a:noAutofit/>
            </a:bodyPr>
            <a:lstStyle/>
            <a:p>
              <a:r>
                <a:rPr lang="en-GB" sz="1200" b="1" dirty="0" smtClean="0">
                  <a:solidFill>
                    <a:prstClr val="white"/>
                  </a:solidFill>
                </a:rPr>
                <a:t>Education</a:t>
              </a:r>
              <a:endParaRPr lang="en-GB" sz="1200" b="1" dirty="0">
                <a:solidFill>
                  <a:prstClr val="white"/>
                </a:solidFill>
              </a:endParaRPr>
            </a:p>
          </p:txBody>
        </p:sp>
      </p:grpSp>
    </p:spTree>
    <p:extLst>
      <p:ext uri="{BB962C8B-B14F-4D97-AF65-F5344CB8AC3E}">
        <p14:creationId xmlns:p14="http://schemas.microsoft.com/office/powerpoint/2010/main" val="142400790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8" name="Slide Number Placeholder 5"/>
          <p:cNvSpPr>
            <a:spLocks noGrp="1"/>
          </p:cNvSpPr>
          <p:nvPr>
            <p:ph type="sldNum" sz="quarter" idx="4"/>
          </p:nvPr>
        </p:nvSpPr>
        <p:spPr>
          <a:xfrm>
            <a:off x="5904001" y="6336000"/>
            <a:ext cx="6060489" cy="352146"/>
          </a:xfrm>
          <a:custGeom>
            <a:avLst/>
            <a:gdLst>
              <a:gd name="connsiteX0" fmla="*/ 0 w 4545367"/>
              <a:gd name="connsiteY0" fmla="*/ 0 h 343270"/>
              <a:gd name="connsiteX1" fmla="*/ 4545367 w 4545367"/>
              <a:gd name="connsiteY1" fmla="*/ 0 h 343270"/>
              <a:gd name="connsiteX2" fmla="*/ 4545367 w 4545367"/>
              <a:gd name="connsiteY2" fmla="*/ 34327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545367 w 4545367"/>
              <a:gd name="connsiteY2" fmla="*/ 343270 h 343270"/>
              <a:gd name="connsiteX3" fmla="*/ 4184342 w 4545367"/>
              <a:gd name="connsiteY3" fmla="*/ 340310 h 343270"/>
              <a:gd name="connsiteX4" fmla="*/ 0 w 4545367"/>
              <a:gd name="connsiteY4" fmla="*/ 343270 h 343270"/>
              <a:gd name="connsiteX5" fmla="*/ 0 w 4545367"/>
              <a:gd name="connsiteY5"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45367" h="343270">
                <a:moveTo>
                  <a:pt x="0" y="0"/>
                </a:moveTo>
                <a:lnTo>
                  <a:pt x="4545367" y="0"/>
                </a:lnTo>
                <a:cubicBezTo>
                  <a:pt x="4540435" y="371262"/>
                  <a:pt x="4278051" y="336364"/>
                  <a:pt x="4184342" y="340310"/>
                </a:cubicBezTo>
                <a:lnTo>
                  <a:pt x="0" y="343270"/>
                </a:lnTo>
                <a:lnTo>
                  <a:pt x="0" y="0"/>
                </a:lnTo>
                <a:close/>
              </a:path>
            </a:pathLst>
          </a:custGeom>
          <a:gradFill flip="none" rotWithShape="1">
            <a:gsLst>
              <a:gs pos="0">
                <a:schemeClr val="bg2">
                  <a:alpha val="50000"/>
                </a:schemeClr>
              </a:gs>
              <a:gs pos="6000">
                <a:schemeClr val="accent1">
                  <a:tint val="44500"/>
                  <a:satMod val="160000"/>
                  <a:alpha val="50000"/>
                </a:schemeClr>
              </a:gs>
              <a:gs pos="100000">
                <a:schemeClr val="bg1"/>
              </a:gs>
            </a:gsLst>
            <a:lin ang="10800000" scaled="1"/>
            <a:tileRect/>
          </a:gradFill>
        </p:spPr>
        <p:txBody>
          <a:bodyPr vert="horz" lIns="0" tIns="108000" rIns="288000" bIns="0" rtlCol="0" anchor="t" anchorCtr="0">
            <a:noAutofit/>
          </a:bodyPr>
          <a:lstStyle>
            <a:lvl1pPr algn="r">
              <a:defRPr sz="900" b="0">
                <a:solidFill>
                  <a:schemeClr val="tx2"/>
                </a:solidFill>
                <a:latin typeface="Arial" panose="020B0604020202020204" pitchFamily="34" charset="0"/>
                <a:cs typeface="Arial" panose="020B0604020202020204" pitchFamily="34" charset="0"/>
              </a:defRPr>
            </a:lvl1pPr>
          </a:lstStyle>
          <a:p>
            <a:r>
              <a:rPr lang="en-GB" dirty="0" smtClean="0">
                <a:solidFill>
                  <a:srgbClr val="006941"/>
                </a:solidFill>
              </a:rPr>
              <a:t>bcs.org </a:t>
            </a:r>
            <a:r>
              <a:rPr lang="en-GB" dirty="0" smtClean="0">
                <a:solidFill>
                  <a:srgbClr val="006941"/>
                </a:solidFill>
                <a:latin typeface="Arial"/>
                <a:cs typeface="Arial"/>
              </a:rPr>
              <a:t>| </a:t>
            </a:r>
            <a:fld id="{D4F935E4-DB8F-4A13-86B5-B07B5640A265}" type="slidenum">
              <a:rPr lang="en-GB" smtClean="0">
                <a:solidFill>
                  <a:srgbClr val="006941"/>
                </a:solidFill>
              </a:rPr>
              <a:pPr/>
              <a:t>‹#›</a:t>
            </a:fld>
            <a:endParaRPr lang="en-GB" dirty="0">
              <a:solidFill>
                <a:srgbClr val="006941"/>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0000" y="6336000"/>
            <a:ext cx="1707739" cy="377748"/>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4000" y="404665"/>
            <a:ext cx="533400" cy="409575"/>
          </a:xfrm>
          <a:prstGeom prst="rect">
            <a:avLst/>
          </a:prstGeom>
        </p:spPr>
      </p:pic>
      <p:pic>
        <p:nvPicPr>
          <p:cNvPr id="3" name="Picture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352416" y="1131490"/>
            <a:ext cx="7488000" cy="5204510"/>
          </a:xfrm>
          <a:prstGeom prst="rect">
            <a:avLst/>
          </a:prstGeom>
        </p:spPr>
      </p:pic>
      <p:cxnSp>
        <p:nvCxnSpPr>
          <p:cNvPr id="7" name="Straight Connector 6"/>
          <p:cNvCxnSpPr/>
          <p:nvPr userDrawn="1"/>
        </p:nvCxnSpPr>
        <p:spPr>
          <a:xfrm>
            <a:off x="1103445" y="972000"/>
            <a:ext cx="3024000"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929559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8" name="Slide Number Placeholder 5"/>
          <p:cNvSpPr>
            <a:spLocks noGrp="1"/>
          </p:cNvSpPr>
          <p:nvPr>
            <p:ph type="sldNum" sz="quarter" idx="4"/>
          </p:nvPr>
        </p:nvSpPr>
        <p:spPr>
          <a:xfrm>
            <a:off x="5904001" y="6336000"/>
            <a:ext cx="6060489" cy="352146"/>
          </a:xfrm>
          <a:custGeom>
            <a:avLst/>
            <a:gdLst>
              <a:gd name="connsiteX0" fmla="*/ 0 w 4545367"/>
              <a:gd name="connsiteY0" fmla="*/ 0 h 343270"/>
              <a:gd name="connsiteX1" fmla="*/ 4545367 w 4545367"/>
              <a:gd name="connsiteY1" fmla="*/ 0 h 343270"/>
              <a:gd name="connsiteX2" fmla="*/ 4545367 w 4545367"/>
              <a:gd name="connsiteY2" fmla="*/ 34327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545367 w 4545367"/>
              <a:gd name="connsiteY2" fmla="*/ 343270 h 343270"/>
              <a:gd name="connsiteX3" fmla="*/ 4184342 w 4545367"/>
              <a:gd name="connsiteY3" fmla="*/ 340310 h 343270"/>
              <a:gd name="connsiteX4" fmla="*/ 0 w 4545367"/>
              <a:gd name="connsiteY4" fmla="*/ 343270 h 343270"/>
              <a:gd name="connsiteX5" fmla="*/ 0 w 4545367"/>
              <a:gd name="connsiteY5"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45367" h="343270">
                <a:moveTo>
                  <a:pt x="0" y="0"/>
                </a:moveTo>
                <a:lnTo>
                  <a:pt x="4545367" y="0"/>
                </a:lnTo>
                <a:cubicBezTo>
                  <a:pt x="4540435" y="371262"/>
                  <a:pt x="4278051" y="336364"/>
                  <a:pt x="4184342" y="340310"/>
                </a:cubicBezTo>
                <a:lnTo>
                  <a:pt x="0" y="343270"/>
                </a:lnTo>
                <a:lnTo>
                  <a:pt x="0" y="0"/>
                </a:lnTo>
                <a:close/>
              </a:path>
            </a:pathLst>
          </a:custGeom>
          <a:gradFill flip="none" rotWithShape="1">
            <a:gsLst>
              <a:gs pos="0">
                <a:schemeClr val="bg2">
                  <a:alpha val="50000"/>
                </a:schemeClr>
              </a:gs>
              <a:gs pos="6000">
                <a:schemeClr val="accent1">
                  <a:tint val="44500"/>
                  <a:satMod val="160000"/>
                  <a:alpha val="50000"/>
                </a:schemeClr>
              </a:gs>
              <a:gs pos="100000">
                <a:schemeClr val="bg1"/>
              </a:gs>
            </a:gsLst>
            <a:lin ang="10800000" scaled="1"/>
            <a:tileRect/>
          </a:gradFill>
        </p:spPr>
        <p:txBody>
          <a:bodyPr vert="horz" lIns="0" tIns="108000" rIns="288000" bIns="0" rtlCol="0" anchor="t" anchorCtr="0">
            <a:noAutofit/>
          </a:bodyPr>
          <a:lstStyle>
            <a:lvl1pPr algn="r">
              <a:defRPr sz="900" b="0">
                <a:solidFill>
                  <a:schemeClr val="tx2"/>
                </a:solidFill>
                <a:latin typeface="Arial" panose="020B0604020202020204" pitchFamily="34" charset="0"/>
                <a:cs typeface="Arial" panose="020B0604020202020204" pitchFamily="34" charset="0"/>
              </a:defRPr>
            </a:lvl1pPr>
          </a:lstStyle>
          <a:p>
            <a:r>
              <a:rPr lang="en-GB" dirty="0" smtClean="0">
                <a:solidFill>
                  <a:srgbClr val="006941"/>
                </a:solidFill>
              </a:rPr>
              <a:t>bcs.org </a:t>
            </a:r>
            <a:r>
              <a:rPr lang="en-GB" dirty="0" smtClean="0">
                <a:solidFill>
                  <a:srgbClr val="006941"/>
                </a:solidFill>
                <a:latin typeface="Arial"/>
                <a:cs typeface="Arial"/>
              </a:rPr>
              <a:t>| </a:t>
            </a:r>
            <a:fld id="{D4F935E4-DB8F-4A13-86B5-B07B5640A265}" type="slidenum">
              <a:rPr lang="en-GB" smtClean="0">
                <a:solidFill>
                  <a:srgbClr val="006941"/>
                </a:solidFill>
              </a:rPr>
              <a:pPr/>
              <a:t>‹#›</a:t>
            </a:fld>
            <a:endParaRPr lang="en-GB" dirty="0">
              <a:solidFill>
                <a:srgbClr val="006941"/>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0000" y="6336000"/>
            <a:ext cx="1707739" cy="377748"/>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4000" y="404665"/>
            <a:ext cx="533400" cy="409575"/>
          </a:xfrm>
          <a:prstGeom prst="rect">
            <a:avLst/>
          </a:prstGeom>
        </p:spPr>
      </p:pic>
      <p:cxnSp>
        <p:nvCxnSpPr>
          <p:cNvPr id="7" name="Straight Connector 6"/>
          <p:cNvCxnSpPr/>
          <p:nvPr userDrawn="1"/>
        </p:nvCxnSpPr>
        <p:spPr>
          <a:xfrm>
            <a:off x="1103445" y="972000"/>
            <a:ext cx="3024000"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11424" y="1196752"/>
            <a:ext cx="9936000" cy="5111680"/>
          </a:xfrm>
          <a:prstGeom prst="rect">
            <a:avLst/>
          </a:prstGeom>
        </p:spPr>
      </p:pic>
    </p:spTree>
    <p:extLst>
      <p:ext uri="{BB962C8B-B14F-4D97-AF65-F5344CB8AC3E}">
        <p14:creationId xmlns:p14="http://schemas.microsoft.com/office/powerpoint/2010/main" val="348483034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a:xfrm>
            <a:off x="1487488" y="1439458"/>
            <a:ext cx="10095464" cy="62139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Slide Number Placeholder 5"/>
          <p:cNvSpPr>
            <a:spLocks noGrp="1"/>
          </p:cNvSpPr>
          <p:nvPr>
            <p:ph type="sldNum" sz="quarter" idx="4"/>
          </p:nvPr>
        </p:nvSpPr>
        <p:spPr>
          <a:xfrm>
            <a:off x="5904001" y="6336000"/>
            <a:ext cx="6060489" cy="352146"/>
          </a:xfrm>
          <a:custGeom>
            <a:avLst/>
            <a:gdLst>
              <a:gd name="connsiteX0" fmla="*/ 0 w 4545367"/>
              <a:gd name="connsiteY0" fmla="*/ 0 h 343270"/>
              <a:gd name="connsiteX1" fmla="*/ 4545367 w 4545367"/>
              <a:gd name="connsiteY1" fmla="*/ 0 h 343270"/>
              <a:gd name="connsiteX2" fmla="*/ 4545367 w 4545367"/>
              <a:gd name="connsiteY2" fmla="*/ 34327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545367 w 4545367"/>
              <a:gd name="connsiteY2" fmla="*/ 343270 h 343270"/>
              <a:gd name="connsiteX3" fmla="*/ 4184342 w 4545367"/>
              <a:gd name="connsiteY3" fmla="*/ 340310 h 343270"/>
              <a:gd name="connsiteX4" fmla="*/ 0 w 4545367"/>
              <a:gd name="connsiteY4" fmla="*/ 343270 h 343270"/>
              <a:gd name="connsiteX5" fmla="*/ 0 w 4545367"/>
              <a:gd name="connsiteY5"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45367" h="343270">
                <a:moveTo>
                  <a:pt x="0" y="0"/>
                </a:moveTo>
                <a:lnTo>
                  <a:pt x="4545367" y="0"/>
                </a:lnTo>
                <a:cubicBezTo>
                  <a:pt x="4540435" y="371262"/>
                  <a:pt x="4278051" y="336364"/>
                  <a:pt x="4184342" y="340310"/>
                </a:cubicBezTo>
                <a:lnTo>
                  <a:pt x="0" y="343270"/>
                </a:lnTo>
                <a:lnTo>
                  <a:pt x="0" y="0"/>
                </a:lnTo>
                <a:close/>
              </a:path>
            </a:pathLst>
          </a:custGeom>
          <a:gradFill flip="none" rotWithShape="1">
            <a:gsLst>
              <a:gs pos="0">
                <a:schemeClr val="bg2">
                  <a:alpha val="50000"/>
                </a:schemeClr>
              </a:gs>
              <a:gs pos="6000">
                <a:schemeClr val="accent1">
                  <a:tint val="44500"/>
                  <a:satMod val="160000"/>
                  <a:alpha val="50000"/>
                </a:schemeClr>
              </a:gs>
              <a:gs pos="100000">
                <a:schemeClr val="bg1"/>
              </a:gs>
            </a:gsLst>
            <a:lin ang="10800000" scaled="1"/>
            <a:tileRect/>
          </a:gradFill>
        </p:spPr>
        <p:txBody>
          <a:bodyPr vert="horz" lIns="0" tIns="108000" rIns="288000" bIns="0" rtlCol="0" anchor="t" anchorCtr="0">
            <a:noAutofit/>
          </a:bodyPr>
          <a:lstStyle>
            <a:lvl1pPr algn="r">
              <a:defRPr sz="900" b="0">
                <a:solidFill>
                  <a:schemeClr val="tx2"/>
                </a:solidFill>
                <a:latin typeface="Arial" panose="020B0604020202020204" pitchFamily="34" charset="0"/>
                <a:cs typeface="Arial" panose="020B0604020202020204" pitchFamily="34" charset="0"/>
              </a:defRPr>
            </a:lvl1pPr>
          </a:lstStyle>
          <a:p>
            <a:r>
              <a:rPr lang="en-GB" dirty="0" smtClean="0">
                <a:solidFill>
                  <a:srgbClr val="006941"/>
                </a:solidFill>
              </a:rPr>
              <a:t>bcs.org </a:t>
            </a:r>
            <a:r>
              <a:rPr lang="en-GB" dirty="0" smtClean="0">
                <a:solidFill>
                  <a:srgbClr val="006941"/>
                </a:solidFill>
                <a:latin typeface="Arial"/>
                <a:cs typeface="Arial"/>
              </a:rPr>
              <a:t>| </a:t>
            </a:r>
            <a:fld id="{D4F935E4-DB8F-4A13-86B5-B07B5640A265}" type="slidenum">
              <a:rPr lang="en-GB" smtClean="0">
                <a:solidFill>
                  <a:srgbClr val="006941"/>
                </a:solidFill>
              </a:rPr>
              <a:pPr/>
              <a:t>‹#›</a:t>
            </a:fld>
            <a:endParaRPr lang="en-GB" dirty="0">
              <a:solidFill>
                <a:srgbClr val="006941"/>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0000" y="6336000"/>
            <a:ext cx="1707739" cy="377748"/>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4000" y="404665"/>
            <a:ext cx="533400" cy="409575"/>
          </a:xfrm>
          <a:prstGeom prst="rect">
            <a:avLst/>
          </a:prstGeom>
        </p:spPr>
      </p:pic>
      <p:cxnSp>
        <p:nvCxnSpPr>
          <p:cNvPr id="11" name="Straight Connector 10"/>
          <p:cNvCxnSpPr/>
          <p:nvPr userDrawn="1"/>
        </p:nvCxnSpPr>
        <p:spPr>
          <a:xfrm>
            <a:off x="1103445" y="972000"/>
            <a:ext cx="3024000"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2" name="Content Placeholder 2"/>
          <p:cNvSpPr>
            <a:spLocks noGrp="1"/>
          </p:cNvSpPr>
          <p:nvPr>
            <p:ph idx="13"/>
          </p:nvPr>
        </p:nvSpPr>
        <p:spPr>
          <a:xfrm>
            <a:off x="5518485" y="2129589"/>
            <a:ext cx="6208295" cy="3067200"/>
          </a:xfrm>
          <a:custGeom>
            <a:avLst/>
            <a:gdLst>
              <a:gd name="connsiteX0" fmla="*/ 0 w 4656221"/>
              <a:gd name="connsiteY0" fmla="*/ 0 h 3243627"/>
              <a:gd name="connsiteX1" fmla="*/ 4656221 w 4656221"/>
              <a:gd name="connsiteY1" fmla="*/ 0 h 3243627"/>
              <a:gd name="connsiteX2" fmla="*/ 4656221 w 4656221"/>
              <a:gd name="connsiteY2" fmla="*/ 0 h 3243627"/>
              <a:gd name="connsiteX3" fmla="*/ 4656221 w 4656221"/>
              <a:gd name="connsiteY3" fmla="*/ 3243627 h 3243627"/>
              <a:gd name="connsiteX4" fmla="*/ 4656221 w 4656221"/>
              <a:gd name="connsiteY4" fmla="*/ 3243627 h 3243627"/>
              <a:gd name="connsiteX5" fmla="*/ 0 w 4656221"/>
              <a:gd name="connsiteY5" fmla="*/ 3243627 h 3243627"/>
              <a:gd name="connsiteX6" fmla="*/ 0 w 4656221"/>
              <a:gd name="connsiteY6" fmla="*/ 3243627 h 3243627"/>
              <a:gd name="connsiteX7" fmla="*/ 0 w 4656221"/>
              <a:gd name="connsiteY7" fmla="*/ 0 h 3243627"/>
              <a:gd name="connsiteX8" fmla="*/ 0 w 4656221"/>
              <a:gd name="connsiteY8" fmla="*/ 0 h 3243627"/>
              <a:gd name="connsiteX0" fmla="*/ 0 w 4656221"/>
              <a:gd name="connsiteY0" fmla="*/ 0 h 3243627"/>
              <a:gd name="connsiteX1" fmla="*/ 4656221 w 4656221"/>
              <a:gd name="connsiteY1" fmla="*/ 0 h 3243627"/>
              <a:gd name="connsiteX2" fmla="*/ 4656221 w 4656221"/>
              <a:gd name="connsiteY2" fmla="*/ 0 h 3243627"/>
              <a:gd name="connsiteX3" fmla="*/ 4656221 w 4656221"/>
              <a:gd name="connsiteY3" fmla="*/ 3243627 h 3243627"/>
              <a:gd name="connsiteX4" fmla="*/ 4656221 w 4656221"/>
              <a:gd name="connsiteY4" fmla="*/ 3243627 h 3243627"/>
              <a:gd name="connsiteX5" fmla="*/ 3994872 w 4656221"/>
              <a:gd name="connsiteY5" fmla="*/ 3238824 h 3243627"/>
              <a:gd name="connsiteX6" fmla="*/ 0 w 4656221"/>
              <a:gd name="connsiteY6" fmla="*/ 3243627 h 3243627"/>
              <a:gd name="connsiteX7" fmla="*/ 0 w 4656221"/>
              <a:gd name="connsiteY7" fmla="*/ 3243627 h 3243627"/>
              <a:gd name="connsiteX8" fmla="*/ 0 w 4656221"/>
              <a:gd name="connsiteY8" fmla="*/ 0 h 3243627"/>
              <a:gd name="connsiteX9" fmla="*/ 0 w 4656221"/>
              <a:gd name="connsiteY9" fmla="*/ 0 h 3243627"/>
              <a:gd name="connsiteX0" fmla="*/ 0 w 4656221"/>
              <a:gd name="connsiteY0" fmla="*/ 0 h 3243627"/>
              <a:gd name="connsiteX1" fmla="*/ 4656221 w 4656221"/>
              <a:gd name="connsiteY1" fmla="*/ 0 h 3243627"/>
              <a:gd name="connsiteX2" fmla="*/ 4656221 w 4656221"/>
              <a:gd name="connsiteY2" fmla="*/ 0 h 3243627"/>
              <a:gd name="connsiteX3" fmla="*/ 4651176 w 4656221"/>
              <a:gd name="connsiteY3" fmla="*/ 2435037 h 3243627"/>
              <a:gd name="connsiteX4" fmla="*/ 4656221 w 4656221"/>
              <a:gd name="connsiteY4" fmla="*/ 3243627 h 3243627"/>
              <a:gd name="connsiteX5" fmla="*/ 4656221 w 4656221"/>
              <a:gd name="connsiteY5" fmla="*/ 3243627 h 3243627"/>
              <a:gd name="connsiteX6" fmla="*/ 3994872 w 4656221"/>
              <a:gd name="connsiteY6" fmla="*/ 3238824 h 3243627"/>
              <a:gd name="connsiteX7" fmla="*/ 0 w 4656221"/>
              <a:gd name="connsiteY7" fmla="*/ 3243627 h 3243627"/>
              <a:gd name="connsiteX8" fmla="*/ 0 w 4656221"/>
              <a:gd name="connsiteY8" fmla="*/ 3243627 h 3243627"/>
              <a:gd name="connsiteX9" fmla="*/ 0 w 4656221"/>
              <a:gd name="connsiteY9" fmla="*/ 0 h 3243627"/>
              <a:gd name="connsiteX10" fmla="*/ 0 w 4656221"/>
              <a:gd name="connsiteY10" fmla="*/ 0 h 3243627"/>
              <a:gd name="connsiteX0" fmla="*/ 0 w 4656221"/>
              <a:gd name="connsiteY0" fmla="*/ 0 h 3243627"/>
              <a:gd name="connsiteX1" fmla="*/ 4656221 w 4656221"/>
              <a:gd name="connsiteY1" fmla="*/ 0 h 3243627"/>
              <a:gd name="connsiteX2" fmla="*/ 4656221 w 4656221"/>
              <a:gd name="connsiteY2" fmla="*/ 0 h 3243627"/>
              <a:gd name="connsiteX3" fmla="*/ 4651176 w 4656221"/>
              <a:gd name="connsiteY3" fmla="*/ 2435037 h 3243627"/>
              <a:gd name="connsiteX4" fmla="*/ 4656221 w 4656221"/>
              <a:gd name="connsiteY4" fmla="*/ 3243627 h 3243627"/>
              <a:gd name="connsiteX5" fmla="*/ 4656221 w 4656221"/>
              <a:gd name="connsiteY5" fmla="*/ 3243627 h 3243627"/>
              <a:gd name="connsiteX6" fmla="*/ 3994872 w 4656221"/>
              <a:gd name="connsiteY6" fmla="*/ 3238824 h 3243627"/>
              <a:gd name="connsiteX7" fmla="*/ 0 w 4656221"/>
              <a:gd name="connsiteY7" fmla="*/ 3243627 h 3243627"/>
              <a:gd name="connsiteX8" fmla="*/ 0 w 4656221"/>
              <a:gd name="connsiteY8" fmla="*/ 3243627 h 3243627"/>
              <a:gd name="connsiteX9" fmla="*/ 0 w 4656221"/>
              <a:gd name="connsiteY9" fmla="*/ 0 h 3243627"/>
              <a:gd name="connsiteX10" fmla="*/ 0 w 4656221"/>
              <a:gd name="connsiteY10" fmla="*/ 0 h 3243627"/>
              <a:gd name="connsiteX0" fmla="*/ 0 w 4656221"/>
              <a:gd name="connsiteY0" fmla="*/ 0 h 3243627"/>
              <a:gd name="connsiteX1" fmla="*/ 4656221 w 4656221"/>
              <a:gd name="connsiteY1" fmla="*/ 0 h 3243627"/>
              <a:gd name="connsiteX2" fmla="*/ 4656221 w 4656221"/>
              <a:gd name="connsiteY2" fmla="*/ 0 h 3243627"/>
              <a:gd name="connsiteX3" fmla="*/ 4651176 w 4656221"/>
              <a:gd name="connsiteY3" fmla="*/ 2435037 h 3243627"/>
              <a:gd name="connsiteX4" fmla="*/ 4656221 w 4656221"/>
              <a:gd name="connsiteY4" fmla="*/ 3243627 h 3243627"/>
              <a:gd name="connsiteX5" fmla="*/ 4656221 w 4656221"/>
              <a:gd name="connsiteY5" fmla="*/ 3243627 h 3243627"/>
              <a:gd name="connsiteX6" fmla="*/ 3994872 w 4656221"/>
              <a:gd name="connsiteY6" fmla="*/ 3238824 h 3243627"/>
              <a:gd name="connsiteX7" fmla="*/ 0 w 4656221"/>
              <a:gd name="connsiteY7" fmla="*/ 3243627 h 3243627"/>
              <a:gd name="connsiteX8" fmla="*/ 0 w 4656221"/>
              <a:gd name="connsiteY8" fmla="*/ 3243627 h 3243627"/>
              <a:gd name="connsiteX9" fmla="*/ 0 w 4656221"/>
              <a:gd name="connsiteY9" fmla="*/ 0 h 3243627"/>
              <a:gd name="connsiteX10" fmla="*/ 0 w 4656221"/>
              <a:gd name="connsiteY10" fmla="*/ 0 h 3243627"/>
              <a:gd name="connsiteX0" fmla="*/ 0 w 4656221"/>
              <a:gd name="connsiteY0" fmla="*/ 0 h 3243627"/>
              <a:gd name="connsiteX1" fmla="*/ 4656221 w 4656221"/>
              <a:gd name="connsiteY1" fmla="*/ 0 h 3243627"/>
              <a:gd name="connsiteX2" fmla="*/ 4656221 w 4656221"/>
              <a:gd name="connsiteY2" fmla="*/ 0 h 3243627"/>
              <a:gd name="connsiteX3" fmla="*/ 4651176 w 4656221"/>
              <a:gd name="connsiteY3" fmla="*/ 2435037 h 3243627"/>
              <a:gd name="connsiteX4" fmla="*/ 4656221 w 4656221"/>
              <a:gd name="connsiteY4" fmla="*/ 3243627 h 3243627"/>
              <a:gd name="connsiteX5" fmla="*/ 3994872 w 4656221"/>
              <a:gd name="connsiteY5" fmla="*/ 3238824 h 3243627"/>
              <a:gd name="connsiteX6" fmla="*/ 0 w 4656221"/>
              <a:gd name="connsiteY6" fmla="*/ 3243627 h 3243627"/>
              <a:gd name="connsiteX7" fmla="*/ 0 w 4656221"/>
              <a:gd name="connsiteY7" fmla="*/ 3243627 h 3243627"/>
              <a:gd name="connsiteX8" fmla="*/ 0 w 4656221"/>
              <a:gd name="connsiteY8" fmla="*/ 0 h 3243627"/>
              <a:gd name="connsiteX9" fmla="*/ 0 w 4656221"/>
              <a:gd name="connsiteY9" fmla="*/ 0 h 3243627"/>
              <a:gd name="connsiteX0" fmla="*/ 0 w 4656221"/>
              <a:gd name="connsiteY0" fmla="*/ 0 h 3243627"/>
              <a:gd name="connsiteX1" fmla="*/ 4656221 w 4656221"/>
              <a:gd name="connsiteY1" fmla="*/ 0 h 3243627"/>
              <a:gd name="connsiteX2" fmla="*/ 4656221 w 4656221"/>
              <a:gd name="connsiteY2" fmla="*/ 0 h 3243627"/>
              <a:gd name="connsiteX3" fmla="*/ 4651176 w 4656221"/>
              <a:gd name="connsiteY3" fmla="*/ 2435037 h 3243627"/>
              <a:gd name="connsiteX4" fmla="*/ 3994872 w 4656221"/>
              <a:gd name="connsiteY4" fmla="*/ 3238824 h 3243627"/>
              <a:gd name="connsiteX5" fmla="*/ 0 w 4656221"/>
              <a:gd name="connsiteY5" fmla="*/ 3243627 h 3243627"/>
              <a:gd name="connsiteX6" fmla="*/ 0 w 4656221"/>
              <a:gd name="connsiteY6" fmla="*/ 3243627 h 3243627"/>
              <a:gd name="connsiteX7" fmla="*/ 0 w 4656221"/>
              <a:gd name="connsiteY7" fmla="*/ 0 h 3243627"/>
              <a:gd name="connsiteX8" fmla="*/ 0 w 4656221"/>
              <a:gd name="connsiteY8" fmla="*/ 0 h 3243627"/>
              <a:gd name="connsiteX0" fmla="*/ 0 w 4656221"/>
              <a:gd name="connsiteY0" fmla="*/ 0 h 3243627"/>
              <a:gd name="connsiteX1" fmla="*/ 4656221 w 4656221"/>
              <a:gd name="connsiteY1" fmla="*/ 0 h 3243627"/>
              <a:gd name="connsiteX2" fmla="*/ 4656221 w 4656221"/>
              <a:gd name="connsiteY2" fmla="*/ 0 h 3243627"/>
              <a:gd name="connsiteX3" fmla="*/ 4651176 w 4656221"/>
              <a:gd name="connsiteY3" fmla="*/ 2435037 h 3243627"/>
              <a:gd name="connsiteX4" fmla="*/ 3994872 w 4656221"/>
              <a:gd name="connsiteY4" fmla="*/ 3238824 h 3243627"/>
              <a:gd name="connsiteX5" fmla="*/ 0 w 4656221"/>
              <a:gd name="connsiteY5" fmla="*/ 3243627 h 3243627"/>
              <a:gd name="connsiteX6" fmla="*/ 0 w 4656221"/>
              <a:gd name="connsiteY6" fmla="*/ 3243627 h 3243627"/>
              <a:gd name="connsiteX7" fmla="*/ 0 w 4656221"/>
              <a:gd name="connsiteY7" fmla="*/ 0 h 3243627"/>
              <a:gd name="connsiteX8" fmla="*/ 0 w 4656221"/>
              <a:gd name="connsiteY8" fmla="*/ 0 h 3243627"/>
              <a:gd name="connsiteX0" fmla="*/ 0 w 4656221"/>
              <a:gd name="connsiteY0" fmla="*/ 0 h 3243627"/>
              <a:gd name="connsiteX1" fmla="*/ 4656221 w 4656221"/>
              <a:gd name="connsiteY1" fmla="*/ 0 h 3243627"/>
              <a:gd name="connsiteX2" fmla="*/ 4656221 w 4656221"/>
              <a:gd name="connsiteY2" fmla="*/ 0 h 3243627"/>
              <a:gd name="connsiteX3" fmla="*/ 4651176 w 4656221"/>
              <a:gd name="connsiteY3" fmla="*/ 2435037 h 3243627"/>
              <a:gd name="connsiteX4" fmla="*/ 3994872 w 4656221"/>
              <a:gd name="connsiteY4" fmla="*/ 3238824 h 3243627"/>
              <a:gd name="connsiteX5" fmla="*/ 0 w 4656221"/>
              <a:gd name="connsiteY5" fmla="*/ 3243627 h 3243627"/>
              <a:gd name="connsiteX6" fmla="*/ 0 w 4656221"/>
              <a:gd name="connsiteY6" fmla="*/ 3243627 h 3243627"/>
              <a:gd name="connsiteX7" fmla="*/ 0 w 4656221"/>
              <a:gd name="connsiteY7" fmla="*/ 0 h 3243627"/>
              <a:gd name="connsiteX8" fmla="*/ 0 w 4656221"/>
              <a:gd name="connsiteY8" fmla="*/ 0 h 3243627"/>
              <a:gd name="connsiteX0" fmla="*/ 0 w 4656221"/>
              <a:gd name="connsiteY0" fmla="*/ 0 h 3243627"/>
              <a:gd name="connsiteX1" fmla="*/ 4656221 w 4656221"/>
              <a:gd name="connsiteY1" fmla="*/ 0 h 3243627"/>
              <a:gd name="connsiteX2" fmla="*/ 4656221 w 4656221"/>
              <a:gd name="connsiteY2" fmla="*/ 0 h 3243627"/>
              <a:gd name="connsiteX3" fmla="*/ 4651176 w 4656221"/>
              <a:gd name="connsiteY3" fmla="*/ 2435037 h 3243627"/>
              <a:gd name="connsiteX4" fmla="*/ 3994872 w 4656221"/>
              <a:gd name="connsiteY4" fmla="*/ 3238824 h 3243627"/>
              <a:gd name="connsiteX5" fmla="*/ 0 w 4656221"/>
              <a:gd name="connsiteY5" fmla="*/ 3243627 h 3243627"/>
              <a:gd name="connsiteX6" fmla="*/ 0 w 4656221"/>
              <a:gd name="connsiteY6" fmla="*/ 3243627 h 3243627"/>
              <a:gd name="connsiteX7" fmla="*/ 0 w 4656221"/>
              <a:gd name="connsiteY7" fmla="*/ 0 h 3243627"/>
              <a:gd name="connsiteX8" fmla="*/ 0 w 4656221"/>
              <a:gd name="connsiteY8" fmla="*/ 0 h 3243627"/>
              <a:gd name="connsiteX0" fmla="*/ 0 w 4656221"/>
              <a:gd name="connsiteY0" fmla="*/ 0 h 3243627"/>
              <a:gd name="connsiteX1" fmla="*/ 4656221 w 4656221"/>
              <a:gd name="connsiteY1" fmla="*/ 0 h 3243627"/>
              <a:gd name="connsiteX2" fmla="*/ 4656221 w 4656221"/>
              <a:gd name="connsiteY2" fmla="*/ 0 h 3243627"/>
              <a:gd name="connsiteX3" fmla="*/ 4651176 w 4656221"/>
              <a:gd name="connsiteY3" fmla="*/ 2435037 h 3243627"/>
              <a:gd name="connsiteX4" fmla="*/ 3994872 w 4656221"/>
              <a:gd name="connsiteY4" fmla="*/ 3238824 h 3243627"/>
              <a:gd name="connsiteX5" fmla="*/ 0 w 4656221"/>
              <a:gd name="connsiteY5" fmla="*/ 3243627 h 3243627"/>
              <a:gd name="connsiteX6" fmla="*/ 0 w 4656221"/>
              <a:gd name="connsiteY6" fmla="*/ 3243627 h 3243627"/>
              <a:gd name="connsiteX7" fmla="*/ 0 w 4656221"/>
              <a:gd name="connsiteY7" fmla="*/ 0 h 3243627"/>
              <a:gd name="connsiteX8" fmla="*/ 0 w 4656221"/>
              <a:gd name="connsiteY8" fmla="*/ 0 h 3243627"/>
              <a:gd name="connsiteX0" fmla="*/ 0 w 4656221"/>
              <a:gd name="connsiteY0" fmla="*/ 0 h 3243627"/>
              <a:gd name="connsiteX1" fmla="*/ 4656221 w 4656221"/>
              <a:gd name="connsiteY1" fmla="*/ 0 h 3243627"/>
              <a:gd name="connsiteX2" fmla="*/ 4656221 w 4656221"/>
              <a:gd name="connsiteY2" fmla="*/ 0 h 3243627"/>
              <a:gd name="connsiteX3" fmla="*/ 4651176 w 4656221"/>
              <a:gd name="connsiteY3" fmla="*/ 2435037 h 3243627"/>
              <a:gd name="connsiteX4" fmla="*/ 3994872 w 4656221"/>
              <a:gd name="connsiteY4" fmla="*/ 3238824 h 3243627"/>
              <a:gd name="connsiteX5" fmla="*/ 0 w 4656221"/>
              <a:gd name="connsiteY5" fmla="*/ 3243627 h 3243627"/>
              <a:gd name="connsiteX6" fmla="*/ 0 w 4656221"/>
              <a:gd name="connsiteY6" fmla="*/ 3243627 h 3243627"/>
              <a:gd name="connsiteX7" fmla="*/ 0 w 4656221"/>
              <a:gd name="connsiteY7" fmla="*/ 0 h 3243627"/>
              <a:gd name="connsiteX8" fmla="*/ 0 w 4656221"/>
              <a:gd name="connsiteY8" fmla="*/ 0 h 3243627"/>
              <a:gd name="connsiteX0" fmla="*/ 0 w 4656221"/>
              <a:gd name="connsiteY0" fmla="*/ 0 h 3243627"/>
              <a:gd name="connsiteX1" fmla="*/ 4656221 w 4656221"/>
              <a:gd name="connsiteY1" fmla="*/ 0 h 3243627"/>
              <a:gd name="connsiteX2" fmla="*/ 4656221 w 4656221"/>
              <a:gd name="connsiteY2" fmla="*/ 0 h 3243627"/>
              <a:gd name="connsiteX3" fmla="*/ 4651176 w 4656221"/>
              <a:gd name="connsiteY3" fmla="*/ 2435037 h 3243627"/>
              <a:gd name="connsiteX4" fmla="*/ 3984198 w 4656221"/>
              <a:gd name="connsiteY4" fmla="*/ 3238825 h 3243627"/>
              <a:gd name="connsiteX5" fmla="*/ 0 w 4656221"/>
              <a:gd name="connsiteY5" fmla="*/ 3243627 h 3243627"/>
              <a:gd name="connsiteX6" fmla="*/ 0 w 4656221"/>
              <a:gd name="connsiteY6" fmla="*/ 3243627 h 3243627"/>
              <a:gd name="connsiteX7" fmla="*/ 0 w 4656221"/>
              <a:gd name="connsiteY7" fmla="*/ 0 h 3243627"/>
              <a:gd name="connsiteX8" fmla="*/ 0 w 4656221"/>
              <a:gd name="connsiteY8" fmla="*/ 0 h 3243627"/>
              <a:gd name="connsiteX0" fmla="*/ 0 w 4656221"/>
              <a:gd name="connsiteY0" fmla="*/ 0 h 3243627"/>
              <a:gd name="connsiteX1" fmla="*/ 4656221 w 4656221"/>
              <a:gd name="connsiteY1" fmla="*/ 0 h 3243627"/>
              <a:gd name="connsiteX2" fmla="*/ 4656221 w 4656221"/>
              <a:gd name="connsiteY2" fmla="*/ 0 h 3243627"/>
              <a:gd name="connsiteX3" fmla="*/ 4651176 w 4656221"/>
              <a:gd name="connsiteY3" fmla="*/ 2435037 h 3243627"/>
              <a:gd name="connsiteX4" fmla="*/ 3984198 w 4656221"/>
              <a:gd name="connsiteY4" fmla="*/ 3238825 h 3243627"/>
              <a:gd name="connsiteX5" fmla="*/ 0 w 4656221"/>
              <a:gd name="connsiteY5" fmla="*/ 3243627 h 3243627"/>
              <a:gd name="connsiteX6" fmla="*/ 0 w 4656221"/>
              <a:gd name="connsiteY6" fmla="*/ 3243627 h 3243627"/>
              <a:gd name="connsiteX7" fmla="*/ 0 w 4656221"/>
              <a:gd name="connsiteY7" fmla="*/ 0 h 3243627"/>
              <a:gd name="connsiteX8" fmla="*/ 0 w 4656221"/>
              <a:gd name="connsiteY8" fmla="*/ 0 h 3243627"/>
              <a:gd name="connsiteX0" fmla="*/ 0 w 4656221"/>
              <a:gd name="connsiteY0" fmla="*/ 0 h 3243627"/>
              <a:gd name="connsiteX1" fmla="*/ 4656221 w 4656221"/>
              <a:gd name="connsiteY1" fmla="*/ 0 h 3243627"/>
              <a:gd name="connsiteX2" fmla="*/ 4656221 w 4656221"/>
              <a:gd name="connsiteY2" fmla="*/ 0 h 3243627"/>
              <a:gd name="connsiteX3" fmla="*/ 4651176 w 4656221"/>
              <a:gd name="connsiteY3" fmla="*/ 2435037 h 3243627"/>
              <a:gd name="connsiteX4" fmla="*/ 3984198 w 4656221"/>
              <a:gd name="connsiteY4" fmla="*/ 3238825 h 3243627"/>
              <a:gd name="connsiteX5" fmla="*/ 0 w 4656221"/>
              <a:gd name="connsiteY5" fmla="*/ 3243627 h 3243627"/>
              <a:gd name="connsiteX6" fmla="*/ 0 w 4656221"/>
              <a:gd name="connsiteY6" fmla="*/ 3243627 h 3243627"/>
              <a:gd name="connsiteX7" fmla="*/ 0 w 4656221"/>
              <a:gd name="connsiteY7" fmla="*/ 0 h 3243627"/>
              <a:gd name="connsiteX8" fmla="*/ 0 w 4656221"/>
              <a:gd name="connsiteY8" fmla="*/ 0 h 3243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56221" h="3243627">
                <a:moveTo>
                  <a:pt x="0" y="0"/>
                </a:moveTo>
                <a:lnTo>
                  <a:pt x="4656221" y="0"/>
                </a:lnTo>
                <a:lnTo>
                  <a:pt x="4656221" y="0"/>
                </a:lnTo>
                <a:cubicBezTo>
                  <a:pt x="4654539" y="811679"/>
                  <a:pt x="4652858" y="1623358"/>
                  <a:pt x="4651176" y="2435037"/>
                </a:cubicBezTo>
                <a:cubicBezTo>
                  <a:pt x="4644190" y="2864228"/>
                  <a:pt x="4427039" y="3199269"/>
                  <a:pt x="3984198" y="3238825"/>
                </a:cubicBezTo>
                <a:lnTo>
                  <a:pt x="0" y="3243627"/>
                </a:lnTo>
                <a:lnTo>
                  <a:pt x="0" y="3243627"/>
                </a:lnTo>
                <a:lnTo>
                  <a:pt x="0" y="0"/>
                </a:lnTo>
                <a:lnTo>
                  <a:pt x="0" y="0"/>
                </a:lnTo>
                <a:close/>
              </a:path>
            </a:pathLst>
          </a:custGeom>
          <a:ln w="6350">
            <a:solidFill>
              <a:schemeClr val="accent4"/>
            </a:solidFill>
          </a:ln>
        </p:spPr>
        <p:txBody>
          <a:bodyPr lIns="216000" tIns="180000"/>
          <a:lstStyle>
            <a:lvl1pPr>
              <a:lnSpc>
                <a:spcPts val="2400"/>
              </a:lnSpc>
              <a:defRPr sz="2400"/>
            </a:lvl1pPr>
            <a:lvl2pPr marL="265113" indent="-265113">
              <a:spcAft>
                <a:spcPts val="1400"/>
              </a:spcAft>
              <a:buClr>
                <a:schemeClr val="tx2"/>
              </a:buClr>
              <a:buFont typeface="+mj-lt"/>
              <a:buAutoNum type="alphaUcPeriod"/>
              <a:defRPr/>
            </a:lvl2pPr>
            <a:lvl3pPr marL="265113" indent="-265113">
              <a:spcAft>
                <a:spcPts val="1400"/>
              </a:spcAft>
              <a:buClr>
                <a:srgbClr val="80B4A0"/>
              </a:buClr>
              <a:buSzPct val="100000"/>
              <a:buFont typeface="+mj-lt"/>
              <a:buAutoNum type="alphaUcPeriod"/>
              <a:defRPr/>
            </a:lvl3pPr>
            <a:lvl4pPr marL="265113" indent="-265113">
              <a:spcAft>
                <a:spcPts val="1400"/>
              </a:spcAft>
              <a:buClr>
                <a:srgbClr val="BED600"/>
              </a:buClr>
              <a:buSzPct val="100000"/>
              <a:buFont typeface="+mj-lt"/>
              <a:buAutoNum type="alphaUcPeriod"/>
              <a:defRPr/>
            </a:lvl4pPr>
            <a:lvl5pPr marL="265113" indent="-265113">
              <a:spcAft>
                <a:spcPts val="1400"/>
              </a:spcAft>
              <a:buClr>
                <a:srgbClr val="DFEB80"/>
              </a:buClr>
              <a:buSzPct val="100000"/>
              <a:buFont typeface="+mj-lt"/>
              <a:buAutoNum type="alphaUcPeriod"/>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Text Placeholder 12"/>
          <p:cNvSpPr>
            <a:spLocks noGrp="1"/>
          </p:cNvSpPr>
          <p:nvPr>
            <p:ph type="body" sz="quarter" idx="12"/>
          </p:nvPr>
        </p:nvSpPr>
        <p:spPr>
          <a:xfrm>
            <a:off x="5531797" y="5445224"/>
            <a:ext cx="5940801" cy="365128"/>
          </a:xfrm>
        </p:spPr>
        <p:txBody>
          <a:bodyPr lIns="0" tIns="0" rIns="0" bIns="0">
            <a:noAutofit/>
          </a:bodyPr>
          <a:lstStyle>
            <a:lvl1pPr marL="0" indent="0">
              <a:lnSpc>
                <a:spcPct val="100000"/>
              </a:lnSpc>
              <a:spcBef>
                <a:spcPts val="0"/>
              </a:spcBef>
              <a:spcAft>
                <a:spcPts val="0"/>
              </a:spcAft>
              <a:buNone/>
              <a:defRPr sz="1100" b="0">
                <a:solidFill>
                  <a:schemeClr val="accent4"/>
                </a:solidFill>
                <a:latin typeface="Arial" panose="020B0604020202020204" pitchFamily="34" charset="0"/>
                <a:cs typeface="Arial" panose="020B0604020202020204" pitchFamily="34" charset="0"/>
              </a:defRPr>
            </a:lvl1pPr>
            <a:lvl2pPr marL="0" indent="0">
              <a:lnSpc>
                <a:spcPct val="100000"/>
              </a:lnSpc>
              <a:spcBef>
                <a:spcPts val="0"/>
              </a:spcBef>
              <a:spcAft>
                <a:spcPts val="0"/>
              </a:spcAft>
              <a:buNone/>
              <a:defRPr sz="1100" b="1">
                <a:solidFill>
                  <a:schemeClr val="accent4"/>
                </a:solidFill>
                <a:latin typeface="Arial" panose="020B0604020202020204" pitchFamily="34" charset="0"/>
                <a:cs typeface="Arial" panose="020B0604020202020204" pitchFamily="34" charset="0"/>
              </a:defRPr>
            </a:lvl2pPr>
            <a:lvl3pPr marL="0" indent="0">
              <a:lnSpc>
                <a:spcPts val="7500"/>
              </a:lnSpc>
              <a:spcBef>
                <a:spcPts val="0"/>
              </a:spcBef>
              <a:buNone/>
              <a:defRPr sz="7500" b="1">
                <a:solidFill>
                  <a:srgbClr val="006941"/>
                </a:solidFill>
                <a:latin typeface="Arial" panose="020B0604020202020204" pitchFamily="34" charset="0"/>
                <a:cs typeface="Arial" panose="020B0604020202020204" pitchFamily="34" charset="0"/>
              </a:defRPr>
            </a:lvl3pPr>
            <a:lvl4pPr marL="0" indent="0">
              <a:lnSpc>
                <a:spcPts val="7500"/>
              </a:lnSpc>
              <a:spcBef>
                <a:spcPts val="0"/>
              </a:spcBef>
              <a:buNone/>
              <a:defRPr sz="7500" b="1">
                <a:solidFill>
                  <a:srgbClr val="006941"/>
                </a:solidFill>
                <a:latin typeface="Arial" panose="020B0604020202020204" pitchFamily="34" charset="0"/>
                <a:cs typeface="Arial" panose="020B0604020202020204" pitchFamily="34" charset="0"/>
              </a:defRPr>
            </a:lvl4pPr>
            <a:lvl5pPr marL="0" indent="0">
              <a:lnSpc>
                <a:spcPts val="7500"/>
              </a:lnSpc>
              <a:spcBef>
                <a:spcPts val="0"/>
              </a:spcBef>
              <a:buNone/>
              <a:defRPr sz="7500" b="1">
                <a:solidFill>
                  <a:srgbClr val="006941"/>
                </a:solidFill>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3029035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6" name="Chart Placeholder 5"/>
          <p:cNvSpPr>
            <a:spLocks noGrp="1"/>
          </p:cNvSpPr>
          <p:nvPr>
            <p:ph type="chart" sz="quarter" idx="14"/>
          </p:nvPr>
        </p:nvSpPr>
        <p:spPr>
          <a:xfrm>
            <a:off x="1488017" y="2276476"/>
            <a:ext cx="3647016" cy="3673475"/>
          </a:xfrm>
          <a:solidFill>
            <a:schemeClr val="bg1"/>
          </a:solidFill>
        </p:spPr>
        <p:txBody>
          <a:bodyPr anchor="ctr"/>
          <a:lstStyle>
            <a:lvl1pPr algn="ctr">
              <a:defRPr>
                <a:solidFill>
                  <a:schemeClr val="accent4"/>
                </a:solidFill>
              </a:defRPr>
            </a:lvl1pPr>
          </a:lstStyle>
          <a:p>
            <a:r>
              <a:rPr lang="en-US" smtClean="0"/>
              <a:t>Click icon to add chart</a:t>
            </a:r>
            <a:endParaRPr lang="en-GB"/>
          </a:p>
        </p:txBody>
      </p:sp>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a:xfrm>
            <a:off x="1487488" y="1439458"/>
            <a:ext cx="10095464" cy="62139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Slide Number Placeholder 5"/>
          <p:cNvSpPr>
            <a:spLocks noGrp="1"/>
          </p:cNvSpPr>
          <p:nvPr>
            <p:ph type="sldNum" sz="quarter" idx="4"/>
          </p:nvPr>
        </p:nvSpPr>
        <p:spPr>
          <a:xfrm>
            <a:off x="5904001" y="6336000"/>
            <a:ext cx="6060489" cy="352146"/>
          </a:xfrm>
          <a:custGeom>
            <a:avLst/>
            <a:gdLst>
              <a:gd name="connsiteX0" fmla="*/ 0 w 4545367"/>
              <a:gd name="connsiteY0" fmla="*/ 0 h 343270"/>
              <a:gd name="connsiteX1" fmla="*/ 4545367 w 4545367"/>
              <a:gd name="connsiteY1" fmla="*/ 0 h 343270"/>
              <a:gd name="connsiteX2" fmla="*/ 4545367 w 4545367"/>
              <a:gd name="connsiteY2" fmla="*/ 34327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545367 w 4545367"/>
              <a:gd name="connsiteY2" fmla="*/ 343270 h 343270"/>
              <a:gd name="connsiteX3" fmla="*/ 4184342 w 4545367"/>
              <a:gd name="connsiteY3" fmla="*/ 340310 h 343270"/>
              <a:gd name="connsiteX4" fmla="*/ 0 w 4545367"/>
              <a:gd name="connsiteY4" fmla="*/ 343270 h 343270"/>
              <a:gd name="connsiteX5" fmla="*/ 0 w 4545367"/>
              <a:gd name="connsiteY5"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45367" h="343270">
                <a:moveTo>
                  <a:pt x="0" y="0"/>
                </a:moveTo>
                <a:lnTo>
                  <a:pt x="4545367" y="0"/>
                </a:lnTo>
                <a:cubicBezTo>
                  <a:pt x="4540435" y="371262"/>
                  <a:pt x="4278051" y="336364"/>
                  <a:pt x="4184342" y="340310"/>
                </a:cubicBezTo>
                <a:lnTo>
                  <a:pt x="0" y="343270"/>
                </a:lnTo>
                <a:lnTo>
                  <a:pt x="0" y="0"/>
                </a:lnTo>
                <a:close/>
              </a:path>
            </a:pathLst>
          </a:custGeom>
          <a:gradFill flip="none" rotWithShape="1">
            <a:gsLst>
              <a:gs pos="0">
                <a:schemeClr val="bg2">
                  <a:alpha val="50000"/>
                </a:schemeClr>
              </a:gs>
              <a:gs pos="6000">
                <a:schemeClr val="accent1">
                  <a:tint val="44500"/>
                  <a:satMod val="160000"/>
                  <a:alpha val="50000"/>
                </a:schemeClr>
              </a:gs>
              <a:gs pos="100000">
                <a:schemeClr val="bg1"/>
              </a:gs>
            </a:gsLst>
            <a:lin ang="10800000" scaled="1"/>
            <a:tileRect/>
          </a:gradFill>
        </p:spPr>
        <p:txBody>
          <a:bodyPr vert="horz" lIns="0" tIns="108000" rIns="288000" bIns="0" rtlCol="0" anchor="t" anchorCtr="0">
            <a:noAutofit/>
          </a:bodyPr>
          <a:lstStyle>
            <a:lvl1pPr algn="r">
              <a:defRPr sz="900" b="0">
                <a:solidFill>
                  <a:schemeClr val="tx2"/>
                </a:solidFill>
                <a:latin typeface="Arial" panose="020B0604020202020204" pitchFamily="34" charset="0"/>
                <a:cs typeface="Arial" panose="020B0604020202020204" pitchFamily="34" charset="0"/>
              </a:defRPr>
            </a:lvl1pPr>
          </a:lstStyle>
          <a:p>
            <a:r>
              <a:rPr lang="en-GB" dirty="0" smtClean="0">
                <a:solidFill>
                  <a:srgbClr val="006941"/>
                </a:solidFill>
              </a:rPr>
              <a:t>bcs.org </a:t>
            </a:r>
            <a:r>
              <a:rPr lang="en-GB" dirty="0" smtClean="0">
                <a:solidFill>
                  <a:srgbClr val="006941"/>
                </a:solidFill>
                <a:latin typeface="Arial"/>
                <a:cs typeface="Arial"/>
              </a:rPr>
              <a:t>| </a:t>
            </a:r>
            <a:fld id="{D4F935E4-DB8F-4A13-86B5-B07B5640A265}" type="slidenum">
              <a:rPr lang="en-GB" smtClean="0">
                <a:solidFill>
                  <a:srgbClr val="006941"/>
                </a:solidFill>
              </a:rPr>
              <a:pPr/>
              <a:t>‹#›</a:t>
            </a:fld>
            <a:endParaRPr lang="en-GB" dirty="0">
              <a:solidFill>
                <a:srgbClr val="006941"/>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0000" y="6336000"/>
            <a:ext cx="1707739" cy="377748"/>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4000" y="404665"/>
            <a:ext cx="533400" cy="409575"/>
          </a:xfrm>
          <a:prstGeom prst="rect">
            <a:avLst/>
          </a:prstGeom>
        </p:spPr>
      </p:pic>
      <p:cxnSp>
        <p:nvCxnSpPr>
          <p:cNvPr id="11" name="Straight Connector 10"/>
          <p:cNvCxnSpPr/>
          <p:nvPr userDrawn="1"/>
        </p:nvCxnSpPr>
        <p:spPr>
          <a:xfrm>
            <a:off x="1103445" y="972000"/>
            <a:ext cx="3024000"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2" name="Content Placeholder 2"/>
          <p:cNvSpPr>
            <a:spLocks noGrp="1"/>
          </p:cNvSpPr>
          <p:nvPr>
            <p:ph idx="13"/>
          </p:nvPr>
        </p:nvSpPr>
        <p:spPr>
          <a:xfrm>
            <a:off x="5518485" y="2852936"/>
            <a:ext cx="6208916" cy="2258335"/>
          </a:xfrm>
          <a:custGeom>
            <a:avLst/>
            <a:gdLst>
              <a:gd name="connsiteX0" fmla="*/ 0 w 4656221"/>
              <a:gd name="connsiteY0" fmla="*/ 0 h 3243627"/>
              <a:gd name="connsiteX1" fmla="*/ 4656221 w 4656221"/>
              <a:gd name="connsiteY1" fmla="*/ 0 h 3243627"/>
              <a:gd name="connsiteX2" fmla="*/ 4656221 w 4656221"/>
              <a:gd name="connsiteY2" fmla="*/ 0 h 3243627"/>
              <a:gd name="connsiteX3" fmla="*/ 4656221 w 4656221"/>
              <a:gd name="connsiteY3" fmla="*/ 3243627 h 3243627"/>
              <a:gd name="connsiteX4" fmla="*/ 4656221 w 4656221"/>
              <a:gd name="connsiteY4" fmla="*/ 3243627 h 3243627"/>
              <a:gd name="connsiteX5" fmla="*/ 0 w 4656221"/>
              <a:gd name="connsiteY5" fmla="*/ 3243627 h 3243627"/>
              <a:gd name="connsiteX6" fmla="*/ 0 w 4656221"/>
              <a:gd name="connsiteY6" fmla="*/ 3243627 h 3243627"/>
              <a:gd name="connsiteX7" fmla="*/ 0 w 4656221"/>
              <a:gd name="connsiteY7" fmla="*/ 0 h 3243627"/>
              <a:gd name="connsiteX8" fmla="*/ 0 w 4656221"/>
              <a:gd name="connsiteY8" fmla="*/ 0 h 3243627"/>
              <a:gd name="connsiteX0" fmla="*/ 0 w 4656221"/>
              <a:gd name="connsiteY0" fmla="*/ 0 h 3243627"/>
              <a:gd name="connsiteX1" fmla="*/ 4656221 w 4656221"/>
              <a:gd name="connsiteY1" fmla="*/ 0 h 3243627"/>
              <a:gd name="connsiteX2" fmla="*/ 4656221 w 4656221"/>
              <a:gd name="connsiteY2" fmla="*/ 0 h 3243627"/>
              <a:gd name="connsiteX3" fmla="*/ 4656221 w 4656221"/>
              <a:gd name="connsiteY3" fmla="*/ 3243627 h 3243627"/>
              <a:gd name="connsiteX4" fmla="*/ 4656221 w 4656221"/>
              <a:gd name="connsiteY4" fmla="*/ 3243627 h 3243627"/>
              <a:gd name="connsiteX5" fmla="*/ 3994872 w 4656221"/>
              <a:gd name="connsiteY5" fmla="*/ 3238824 h 3243627"/>
              <a:gd name="connsiteX6" fmla="*/ 0 w 4656221"/>
              <a:gd name="connsiteY6" fmla="*/ 3243627 h 3243627"/>
              <a:gd name="connsiteX7" fmla="*/ 0 w 4656221"/>
              <a:gd name="connsiteY7" fmla="*/ 3243627 h 3243627"/>
              <a:gd name="connsiteX8" fmla="*/ 0 w 4656221"/>
              <a:gd name="connsiteY8" fmla="*/ 0 h 3243627"/>
              <a:gd name="connsiteX9" fmla="*/ 0 w 4656221"/>
              <a:gd name="connsiteY9" fmla="*/ 0 h 3243627"/>
              <a:gd name="connsiteX0" fmla="*/ 0 w 4656221"/>
              <a:gd name="connsiteY0" fmla="*/ 0 h 3243627"/>
              <a:gd name="connsiteX1" fmla="*/ 4656221 w 4656221"/>
              <a:gd name="connsiteY1" fmla="*/ 0 h 3243627"/>
              <a:gd name="connsiteX2" fmla="*/ 4656221 w 4656221"/>
              <a:gd name="connsiteY2" fmla="*/ 0 h 3243627"/>
              <a:gd name="connsiteX3" fmla="*/ 4651176 w 4656221"/>
              <a:gd name="connsiteY3" fmla="*/ 2435037 h 3243627"/>
              <a:gd name="connsiteX4" fmla="*/ 4656221 w 4656221"/>
              <a:gd name="connsiteY4" fmla="*/ 3243627 h 3243627"/>
              <a:gd name="connsiteX5" fmla="*/ 4656221 w 4656221"/>
              <a:gd name="connsiteY5" fmla="*/ 3243627 h 3243627"/>
              <a:gd name="connsiteX6" fmla="*/ 3994872 w 4656221"/>
              <a:gd name="connsiteY6" fmla="*/ 3238824 h 3243627"/>
              <a:gd name="connsiteX7" fmla="*/ 0 w 4656221"/>
              <a:gd name="connsiteY7" fmla="*/ 3243627 h 3243627"/>
              <a:gd name="connsiteX8" fmla="*/ 0 w 4656221"/>
              <a:gd name="connsiteY8" fmla="*/ 3243627 h 3243627"/>
              <a:gd name="connsiteX9" fmla="*/ 0 w 4656221"/>
              <a:gd name="connsiteY9" fmla="*/ 0 h 3243627"/>
              <a:gd name="connsiteX10" fmla="*/ 0 w 4656221"/>
              <a:gd name="connsiteY10" fmla="*/ 0 h 3243627"/>
              <a:gd name="connsiteX0" fmla="*/ 0 w 4656221"/>
              <a:gd name="connsiteY0" fmla="*/ 0 h 3243627"/>
              <a:gd name="connsiteX1" fmla="*/ 4656221 w 4656221"/>
              <a:gd name="connsiteY1" fmla="*/ 0 h 3243627"/>
              <a:gd name="connsiteX2" fmla="*/ 4656221 w 4656221"/>
              <a:gd name="connsiteY2" fmla="*/ 0 h 3243627"/>
              <a:gd name="connsiteX3" fmla="*/ 4651176 w 4656221"/>
              <a:gd name="connsiteY3" fmla="*/ 2435037 h 3243627"/>
              <a:gd name="connsiteX4" fmla="*/ 4656221 w 4656221"/>
              <a:gd name="connsiteY4" fmla="*/ 3243627 h 3243627"/>
              <a:gd name="connsiteX5" fmla="*/ 4656221 w 4656221"/>
              <a:gd name="connsiteY5" fmla="*/ 3243627 h 3243627"/>
              <a:gd name="connsiteX6" fmla="*/ 3994872 w 4656221"/>
              <a:gd name="connsiteY6" fmla="*/ 3238824 h 3243627"/>
              <a:gd name="connsiteX7" fmla="*/ 0 w 4656221"/>
              <a:gd name="connsiteY7" fmla="*/ 3243627 h 3243627"/>
              <a:gd name="connsiteX8" fmla="*/ 0 w 4656221"/>
              <a:gd name="connsiteY8" fmla="*/ 3243627 h 3243627"/>
              <a:gd name="connsiteX9" fmla="*/ 0 w 4656221"/>
              <a:gd name="connsiteY9" fmla="*/ 0 h 3243627"/>
              <a:gd name="connsiteX10" fmla="*/ 0 w 4656221"/>
              <a:gd name="connsiteY10" fmla="*/ 0 h 3243627"/>
              <a:gd name="connsiteX0" fmla="*/ 0 w 4656221"/>
              <a:gd name="connsiteY0" fmla="*/ 0 h 3243627"/>
              <a:gd name="connsiteX1" fmla="*/ 4656221 w 4656221"/>
              <a:gd name="connsiteY1" fmla="*/ 0 h 3243627"/>
              <a:gd name="connsiteX2" fmla="*/ 4656221 w 4656221"/>
              <a:gd name="connsiteY2" fmla="*/ 0 h 3243627"/>
              <a:gd name="connsiteX3" fmla="*/ 4651176 w 4656221"/>
              <a:gd name="connsiteY3" fmla="*/ 2435037 h 3243627"/>
              <a:gd name="connsiteX4" fmla="*/ 4656221 w 4656221"/>
              <a:gd name="connsiteY4" fmla="*/ 3243627 h 3243627"/>
              <a:gd name="connsiteX5" fmla="*/ 4656221 w 4656221"/>
              <a:gd name="connsiteY5" fmla="*/ 3243627 h 3243627"/>
              <a:gd name="connsiteX6" fmla="*/ 3994872 w 4656221"/>
              <a:gd name="connsiteY6" fmla="*/ 3238824 h 3243627"/>
              <a:gd name="connsiteX7" fmla="*/ 0 w 4656221"/>
              <a:gd name="connsiteY7" fmla="*/ 3243627 h 3243627"/>
              <a:gd name="connsiteX8" fmla="*/ 0 w 4656221"/>
              <a:gd name="connsiteY8" fmla="*/ 3243627 h 3243627"/>
              <a:gd name="connsiteX9" fmla="*/ 0 w 4656221"/>
              <a:gd name="connsiteY9" fmla="*/ 0 h 3243627"/>
              <a:gd name="connsiteX10" fmla="*/ 0 w 4656221"/>
              <a:gd name="connsiteY10" fmla="*/ 0 h 3243627"/>
              <a:gd name="connsiteX0" fmla="*/ 0 w 4656221"/>
              <a:gd name="connsiteY0" fmla="*/ 0 h 3243627"/>
              <a:gd name="connsiteX1" fmla="*/ 4656221 w 4656221"/>
              <a:gd name="connsiteY1" fmla="*/ 0 h 3243627"/>
              <a:gd name="connsiteX2" fmla="*/ 4656221 w 4656221"/>
              <a:gd name="connsiteY2" fmla="*/ 0 h 3243627"/>
              <a:gd name="connsiteX3" fmla="*/ 4651176 w 4656221"/>
              <a:gd name="connsiteY3" fmla="*/ 2435037 h 3243627"/>
              <a:gd name="connsiteX4" fmla="*/ 4656221 w 4656221"/>
              <a:gd name="connsiteY4" fmla="*/ 3243627 h 3243627"/>
              <a:gd name="connsiteX5" fmla="*/ 3994872 w 4656221"/>
              <a:gd name="connsiteY5" fmla="*/ 3238824 h 3243627"/>
              <a:gd name="connsiteX6" fmla="*/ 0 w 4656221"/>
              <a:gd name="connsiteY6" fmla="*/ 3243627 h 3243627"/>
              <a:gd name="connsiteX7" fmla="*/ 0 w 4656221"/>
              <a:gd name="connsiteY7" fmla="*/ 3243627 h 3243627"/>
              <a:gd name="connsiteX8" fmla="*/ 0 w 4656221"/>
              <a:gd name="connsiteY8" fmla="*/ 0 h 3243627"/>
              <a:gd name="connsiteX9" fmla="*/ 0 w 4656221"/>
              <a:gd name="connsiteY9" fmla="*/ 0 h 3243627"/>
              <a:gd name="connsiteX0" fmla="*/ 0 w 4656221"/>
              <a:gd name="connsiteY0" fmla="*/ 0 h 3243627"/>
              <a:gd name="connsiteX1" fmla="*/ 4656221 w 4656221"/>
              <a:gd name="connsiteY1" fmla="*/ 0 h 3243627"/>
              <a:gd name="connsiteX2" fmla="*/ 4656221 w 4656221"/>
              <a:gd name="connsiteY2" fmla="*/ 0 h 3243627"/>
              <a:gd name="connsiteX3" fmla="*/ 4651176 w 4656221"/>
              <a:gd name="connsiteY3" fmla="*/ 2435037 h 3243627"/>
              <a:gd name="connsiteX4" fmla="*/ 3994872 w 4656221"/>
              <a:gd name="connsiteY4" fmla="*/ 3238824 h 3243627"/>
              <a:gd name="connsiteX5" fmla="*/ 0 w 4656221"/>
              <a:gd name="connsiteY5" fmla="*/ 3243627 h 3243627"/>
              <a:gd name="connsiteX6" fmla="*/ 0 w 4656221"/>
              <a:gd name="connsiteY6" fmla="*/ 3243627 h 3243627"/>
              <a:gd name="connsiteX7" fmla="*/ 0 w 4656221"/>
              <a:gd name="connsiteY7" fmla="*/ 0 h 3243627"/>
              <a:gd name="connsiteX8" fmla="*/ 0 w 4656221"/>
              <a:gd name="connsiteY8" fmla="*/ 0 h 3243627"/>
              <a:gd name="connsiteX0" fmla="*/ 0 w 4656221"/>
              <a:gd name="connsiteY0" fmla="*/ 0 h 3243627"/>
              <a:gd name="connsiteX1" fmla="*/ 4656221 w 4656221"/>
              <a:gd name="connsiteY1" fmla="*/ 0 h 3243627"/>
              <a:gd name="connsiteX2" fmla="*/ 4656221 w 4656221"/>
              <a:gd name="connsiteY2" fmla="*/ 0 h 3243627"/>
              <a:gd name="connsiteX3" fmla="*/ 4651176 w 4656221"/>
              <a:gd name="connsiteY3" fmla="*/ 2435037 h 3243627"/>
              <a:gd name="connsiteX4" fmla="*/ 3994872 w 4656221"/>
              <a:gd name="connsiteY4" fmla="*/ 3238824 h 3243627"/>
              <a:gd name="connsiteX5" fmla="*/ 0 w 4656221"/>
              <a:gd name="connsiteY5" fmla="*/ 3243627 h 3243627"/>
              <a:gd name="connsiteX6" fmla="*/ 0 w 4656221"/>
              <a:gd name="connsiteY6" fmla="*/ 3243627 h 3243627"/>
              <a:gd name="connsiteX7" fmla="*/ 0 w 4656221"/>
              <a:gd name="connsiteY7" fmla="*/ 0 h 3243627"/>
              <a:gd name="connsiteX8" fmla="*/ 0 w 4656221"/>
              <a:gd name="connsiteY8" fmla="*/ 0 h 3243627"/>
              <a:gd name="connsiteX0" fmla="*/ 0 w 4656221"/>
              <a:gd name="connsiteY0" fmla="*/ 0 h 3243627"/>
              <a:gd name="connsiteX1" fmla="*/ 4656221 w 4656221"/>
              <a:gd name="connsiteY1" fmla="*/ 0 h 3243627"/>
              <a:gd name="connsiteX2" fmla="*/ 4656221 w 4656221"/>
              <a:gd name="connsiteY2" fmla="*/ 0 h 3243627"/>
              <a:gd name="connsiteX3" fmla="*/ 4651176 w 4656221"/>
              <a:gd name="connsiteY3" fmla="*/ 2435037 h 3243627"/>
              <a:gd name="connsiteX4" fmla="*/ 3994872 w 4656221"/>
              <a:gd name="connsiteY4" fmla="*/ 3238824 h 3243627"/>
              <a:gd name="connsiteX5" fmla="*/ 0 w 4656221"/>
              <a:gd name="connsiteY5" fmla="*/ 3243627 h 3243627"/>
              <a:gd name="connsiteX6" fmla="*/ 0 w 4656221"/>
              <a:gd name="connsiteY6" fmla="*/ 3243627 h 3243627"/>
              <a:gd name="connsiteX7" fmla="*/ 0 w 4656221"/>
              <a:gd name="connsiteY7" fmla="*/ 0 h 3243627"/>
              <a:gd name="connsiteX8" fmla="*/ 0 w 4656221"/>
              <a:gd name="connsiteY8" fmla="*/ 0 h 3243627"/>
              <a:gd name="connsiteX0" fmla="*/ 0 w 4656221"/>
              <a:gd name="connsiteY0" fmla="*/ 0 h 3243627"/>
              <a:gd name="connsiteX1" fmla="*/ 4656221 w 4656221"/>
              <a:gd name="connsiteY1" fmla="*/ 0 h 3243627"/>
              <a:gd name="connsiteX2" fmla="*/ 4656221 w 4656221"/>
              <a:gd name="connsiteY2" fmla="*/ 0 h 3243627"/>
              <a:gd name="connsiteX3" fmla="*/ 4651176 w 4656221"/>
              <a:gd name="connsiteY3" fmla="*/ 2435037 h 3243627"/>
              <a:gd name="connsiteX4" fmla="*/ 3994872 w 4656221"/>
              <a:gd name="connsiteY4" fmla="*/ 3238824 h 3243627"/>
              <a:gd name="connsiteX5" fmla="*/ 0 w 4656221"/>
              <a:gd name="connsiteY5" fmla="*/ 3243627 h 3243627"/>
              <a:gd name="connsiteX6" fmla="*/ 0 w 4656221"/>
              <a:gd name="connsiteY6" fmla="*/ 3243627 h 3243627"/>
              <a:gd name="connsiteX7" fmla="*/ 0 w 4656221"/>
              <a:gd name="connsiteY7" fmla="*/ 0 h 3243627"/>
              <a:gd name="connsiteX8" fmla="*/ 0 w 4656221"/>
              <a:gd name="connsiteY8" fmla="*/ 0 h 3243627"/>
              <a:gd name="connsiteX0" fmla="*/ 0 w 4656221"/>
              <a:gd name="connsiteY0" fmla="*/ 0 h 3243627"/>
              <a:gd name="connsiteX1" fmla="*/ 4656221 w 4656221"/>
              <a:gd name="connsiteY1" fmla="*/ 0 h 3243627"/>
              <a:gd name="connsiteX2" fmla="*/ 4656221 w 4656221"/>
              <a:gd name="connsiteY2" fmla="*/ 0 h 3243627"/>
              <a:gd name="connsiteX3" fmla="*/ 4651176 w 4656221"/>
              <a:gd name="connsiteY3" fmla="*/ 2435037 h 3243627"/>
              <a:gd name="connsiteX4" fmla="*/ 3994872 w 4656221"/>
              <a:gd name="connsiteY4" fmla="*/ 3238824 h 3243627"/>
              <a:gd name="connsiteX5" fmla="*/ 0 w 4656221"/>
              <a:gd name="connsiteY5" fmla="*/ 3243627 h 3243627"/>
              <a:gd name="connsiteX6" fmla="*/ 0 w 4656221"/>
              <a:gd name="connsiteY6" fmla="*/ 3243627 h 3243627"/>
              <a:gd name="connsiteX7" fmla="*/ 0 w 4656221"/>
              <a:gd name="connsiteY7" fmla="*/ 0 h 3243627"/>
              <a:gd name="connsiteX8" fmla="*/ 0 w 4656221"/>
              <a:gd name="connsiteY8" fmla="*/ 0 h 3243627"/>
              <a:gd name="connsiteX0" fmla="*/ 0 w 4656221"/>
              <a:gd name="connsiteY0" fmla="*/ 0 h 3243627"/>
              <a:gd name="connsiteX1" fmla="*/ 4656221 w 4656221"/>
              <a:gd name="connsiteY1" fmla="*/ 0 h 3243627"/>
              <a:gd name="connsiteX2" fmla="*/ 4656221 w 4656221"/>
              <a:gd name="connsiteY2" fmla="*/ 0 h 3243627"/>
              <a:gd name="connsiteX3" fmla="*/ 4651176 w 4656221"/>
              <a:gd name="connsiteY3" fmla="*/ 2435037 h 3243627"/>
              <a:gd name="connsiteX4" fmla="*/ 3994872 w 4656221"/>
              <a:gd name="connsiteY4" fmla="*/ 3238824 h 3243627"/>
              <a:gd name="connsiteX5" fmla="*/ 0 w 4656221"/>
              <a:gd name="connsiteY5" fmla="*/ 3243627 h 3243627"/>
              <a:gd name="connsiteX6" fmla="*/ 0 w 4656221"/>
              <a:gd name="connsiteY6" fmla="*/ 3243627 h 3243627"/>
              <a:gd name="connsiteX7" fmla="*/ 0 w 4656221"/>
              <a:gd name="connsiteY7" fmla="*/ 0 h 3243627"/>
              <a:gd name="connsiteX8" fmla="*/ 0 w 4656221"/>
              <a:gd name="connsiteY8" fmla="*/ 0 h 3243627"/>
              <a:gd name="connsiteX0" fmla="*/ 0 w 4656221"/>
              <a:gd name="connsiteY0" fmla="*/ 0 h 3243627"/>
              <a:gd name="connsiteX1" fmla="*/ 4656221 w 4656221"/>
              <a:gd name="connsiteY1" fmla="*/ 0 h 3243627"/>
              <a:gd name="connsiteX2" fmla="*/ 4656221 w 4656221"/>
              <a:gd name="connsiteY2" fmla="*/ 0 h 3243627"/>
              <a:gd name="connsiteX3" fmla="*/ 4651176 w 4656221"/>
              <a:gd name="connsiteY3" fmla="*/ 2435037 h 3243627"/>
              <a:gd name="connsiteX4" fmla="*/ 3984198 w 4656221"/>
              <a:gd name="connsiteY4" fmla="*/ 3238825 h 3243627"/>
              <a:gd name="connsiteX5" fmla="*/ 0 w 4656221"/>
              <a:gd name="connsiteY5" fmla="*/ 3243627 h 3243627"/>
              <a:gd name="connsiteX6" fmla="*/ 0 w 4656221"/>
              <a:gd name="connsiteY6" fmla="*/ 3243627 h 3243627"/>
              <a:gd name="connsiteX7" fmla="*/ 0 w 4656221"/>
              <a:gd name="connsiteY7" fmla="*/ 0 h 3243627"/>
              <a:gd name="connsiteX8" fmla="*/ 0 w 4656221"/>
              <a:gd name="connsiteY8" fmla="*/ 0 h 3243627"/>
              <a:gd name="connsiteX0" fmla="*/ 0 w 4656221"/>
              <a:gd name="connsiteY0" fmla="*/ 0 h 3243627"/>
              <a:gd name="connsiteX1" fmla="*/ 4656221 w 4656221"/>
              <a:gd name="connsiteY1" fmla="*/ 0 h 3243627"/>
              <a:gd name="connsiteX2" fmla="*/ 4656221 w 4656221"/>
              <a:gd name="connsiteY2" fmla="*/ 0 h 3243627"/>
              <a:gd name="connsiteX3" fmla="*/ 4651176 w 4656221"/>
              <a:gd name="connsiteY3" fmla="*/ 2435037 h 3243627"/>
              <a:gd name="connsiteX4" fmla="*/ 3984198 w 4656221"/>
              <a:gd name="connsiteY4" fmla="*/ 3238825 h 3243627"/>
              <a:gd name="connsiteX5" fmla="*/ 0 w 4656221"/>
              <a:gd name="connsiteY5" fmla="*/ 3243627 h 3243627"/>
              <a:gd name="connsiteX6" fmla="*/ 0 w 4656221"/>
              <a:gd name="connsiteY6" fmla="*/ 3243627 h 3243627"/>
              <a:gd name="connsiteX7" fmla="*/ 0 w 4656221"/>
              <a:gd name="connsiteY7" fmla="*/ 0 h 3243627"/>
              <a:gd name="connsiteX8" fmla="*/ 0 w 4656221"/>
              <a:gd name="connsiteY8" fmla="*/ 0 h 3243627"/>
              <a:gd name="connsiteX0" fmla="*/ 0 w 4656221"/>
              <a:gd name="connsiteY0" fmla="*/ 0 h 3243627"/>
              <a:gd name="connsiteX1" fmla="*/ 4656221 w 4656221"/>
              <a:gd name="connsiteY1" fmla="*/ 0 h 3243627"/>
              <a:gd name="connsiteX2" fmla="*/ 4656221 w 4656221"/>
              <a:gd name="connsiteY2" fmla="*/ 0 h 3243627"/>
              <a:gd name="connsiteX3" fmla="*/ 4651176 w 4656221"/>
              <a:gd name="connsiteY3" fmla="*/ 2435037 h 3243627"/>
              <a:gd name="connsiteX4" fmla="*/ 3984198 w 4656221"/>
              <a:gd name="connsiteY4" fmla="*/ 3238825 h 3243627"/>
              <a:gd name="connsiteX5" fmla="*/ 0 w 4656221"/>
              <a:gd name="connsiteY5" fmla="*/ 3243627 h 3243627"/>
              <a:gd name="connsiteX6" fmla="*/ 0 w 4656221"/>
              <a:gd name="connsiteY6" fmla="*/ 3243627 h 3243627"/>
              <a:gd name="connsiteX7" fmla="*/ 0 w 4656221"/>
              <a:gd name="connsiteY7" fmla="*/ 0 h 3243627"/>
              <a:gd name="connsiteX8" fmla="*/ 0 w 4656221"/>
              <a:gd name="connsiteY8" fmla="*/ 0 h 3243627"/>
              <a:gd name="connsiteX0" fmla="*/ 0 w 4656221"/>
              <a:gd name="connsiteY0" fmla="*/ 0 h 3246048"/>
              <a:gd name="connsiteX1" fmla="*/ 4656221 w 4656221"/>
              <a:gd name="connsiteY1" fmla="*/ 0 h 3246048"/>
              <a:gd name="connsiteX2" fmla="*/ 4656221 w 4656221"/>
              <a:gd name="connsiteY2" fmla="*/ 0 h 3246048"/>
              <a:gd name="connsiteX3" fmla="*/ 4651176 w 4656221"/>
              <a:gd name="connsiteY3" fmla="*/ 2435037 h 3246048"/>
              <a:gd name="connsiteX4" fmla="*/ 3868642 w 4656221"/>
              <a:gd name="connsiteY4" fmla="*/ 3246048 h 3246048"/>
              <a:gd name="connsiteX5" fmla="*/ 0 w 4656221"/>
              <a:gd name="connsiteY5" fmla="*/ 3243627 h 3246048"/>
              <a:gd name="connsiteX6" fmla="*/ 0 w 4656221"/>
              <a:gd name="connsiteY6" fmla="*/ 3243627 h 3246048"/>
              <a:gd name="connsiteX7" fmla="*/ 0 w 4656221"/>
              <a:gd name="connsiteY7" fmla="*/ 0 h 3246048"/>
              <a:gd name="connsiteX8" fmla="*/ 0 w 4656221"/>
              <a:gd name="connsiteY8" fmla="*/ 0 h 3246048"/>
              <a:gd name="connsiteX0" fmla="*/ 0 w 4656687"/>
              <a:gd name="connsiteY0" fmla="*/ 0 h 3246048"/>
              <a:gd name="connsiteX1" fmla="*/ 4656221 w 4656687"/>
              <a:gd name="connsiteY1" fmla="*/ 0 h 3246048"/>
              <a:gd name="connsiteX2" fmla="*/ 4656221 w 4656687"/>
              <a:gd name="connsiteY2" fmla="*/ 0 h 3246048"/>
              <a:gd name="connsiteX3" fmla="*/ 4656200 w 4656687"/>
              <a:gd name="connsiteY3" fmla="*/ 2059516 h 3246048"/>
              <a:gd name="connsiteX4" fmla="*/ 3868642 w 4656687"/>
              <a:gd name="connsiteY4" fmla="*/ 3246048 h 3246048"/>
              <a:gd name="connsiteX5" fmla="*/ 0 w 4656687"/>
              <a:gd name="connsiteY5" fmla="*/ 3243627 h 3246048"/>
              <a:gd name="connsiteX6" fmla="*/ 0 w 4656687"/>
              <a:gd name="connsiteY6" fmla="*/ 3243627 h 3246048"/>
              <a:gd name="connsiteX7" fmla="*/ 0 w 4656687"/>
              <a:gd name="connsiteY7" fmla="*/ 0 h 3246048"/>
              <a:gd name="connsiteX8" fmla="*/ 0 w 4656687"/>
              <a:gd name="connsiteY8" fmla="*/ 0 h 3246048"/>
              <a:gd name="connsiteX0" fmla="*/ 0 w 4656687"/>
              <a:gd name="connsiteY0" fmla="*/ 0 h 3246048"/>
              <a:gd name="connsiteX1" fmla="*/ 4656221 w 4656687"/>
              <a:gd name="connsiteY1" fmla="*/ 0 h 3246048"/>
              <a:gd name="connsiteX2" fmla="*/ 4656221 w 4656687"/>
              <a:gd name="connsiteY2" fmla="*/ 0 h 3246048"/>
              <a:gd name="connsiteX3" fmla="*/ 4656200 w 4656687"/>
              <a:gd name="connsiteY3" fmla="*/ 2059516 h 3246048"/>
              <a:gd name="connsiteX4" fmla="*/ 3868642 w 4656687"/>
              <a:gd name="connsiteY4" fmla="*/ 3246048 h 3246048"/>
              <a:gd name="connsiteX5" fmla="*/ 0 w 4656687"/>
              <a:gd name="connsiteY5" fmla="*/ 3243627 h 3246048"/>
              <a:gd name="connsiteX6" fmla="*/ 0 w 4656687"/>
              <a:gd name="connsiteY6" fmla="*/ 3243627 h 3246048"/>
              <a:gd name="connsiteX7" fmla="*/ 0 w 4656687"/>
              <a:gd name="connsiteY7" fmla="*/ 0 h 3246048"/>
              <a:gd name="connsiteX8" fmla="*/ 0 w 4656687"/>
              <a:gd name="connsiteY8" fmla="*/ 0 h 3246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56687" h="3246048">
                <a:moveTo>
                  <a:pt x="0" y="0"/>
                </a:moveTo>
                <a:lnTo>
                  <a:pt x="4656221" y="0"/>
                </a:lnTo>
                <a:lnTo>
                  <a:pt x="4656221" y="0"/>
                </a:lnTo>
                <a:cubicBezTo>
                  <a:pt x="4654539" y="811679"/>
                  <a:pt x="4657882" y="1247837"/>
                  <a:pt x="4656200" y="2059516"/>
                </a:cubicBezTo>
                <a:cubicBezTo>
                  <a:pt x="4649214" y="2488707"/>
                  <a:pt x="4472256" y="3228156"/>
                  <a:pt x="3868642" y="3246048"/>
                </a:cubicBezTo>
                <a:lnTo>
                  <a:pt x="0" y="3243627"/>
                </a:lnTo>
                <a:lnTo>
                  <a:pt x="0" y="3243627"/>
                </a:lnTo>
                <a:lnTo>
                  <a:pt x="0" y="0"/>
                </a:lnTo>
                <a:lnTo>
                  <a:pt x="0" y="0"/>
                </a:lnTo>
                <a:close/>
              </a:path>
            </a:pathLst>
          </a:custGeom>
          <a:ln w="6350">
            <a:solidFill>
              <a:schemeClr val="accent4"/>
            </a:solidFill>
          </a:ln>
        </p:spPr>
        <p:txBody>
          <a:bodyPr lIns="216000" tIns="180000"/>
          <a:lstStyle>
            <a:lvl1pPr>
              <a:lnSpc>
                <a:spcPts val="2400"/>
              </a:lnSpc>
              <a:defRPr sz="2400"/>
            </a:lvl1pPr>
            <a:lvl2pPr marL="265113" indent="-265113">
              <a:spcAft>
                <a:spcPts val="1400"/>
              </a:spcAft>
              <a:buClr>
                <a:schemeClr val="tx2"/>
              </a:buClr>
              <a:buFont typeface="+mj-lt"/>
              <a:buAutoNum type="alphaUcPeriod"/>
              <a:defRPr spc="-30" baseline="0"/>
            </a:lvl2pPr>
            <a:lvl3pPr marL="265113" indent="-265113">
              <a:spcAft>
                <a:spcPts val="1400"/>
              </a:spcAft>
              <a:buClr>
                <a:srgbClr val="80B4A0"/>
              </a:buClr>
              <a:buSzPct val="100000"/>
              <a:buFont typeface="+mj-lt"/>
              <a:buAutoNum type="alphaUcPeriod"/>
              <a:defRPr spc="-30" baseline="0"/>
            </a:lvl3pPr>
            <a:lvl4pPr marL="265113" indent="-265113">
              <a:spcAft>
                <a:spcPts val="1400"/>
              </a:spcAft>
              <a:buClr>
                <a:srgbClr val="BED600"/>
              </a:buClr>
              <a:buSzPct val="100000"/>
              <a:buFont typeface="+mj-lt"/>
              <a:buAutoNum type="alphaUcPeriod"/>
              <a:defRPr spc="-30" baseline="0"/>
            </a:lvl4pPr>
            <a:lvl5pPr marL="265113" indent="-265113">
              <a:spcAft>
                <a:spcPts val="1400"/>
              </a:spcAft>
              <a:buClr>
                <a:srgbClr val="DFEB80"/>
              </a:buClr>
              <a:buSzPct val="100000"/>
              <a:buFont typeface="+mj-lt"/>
              <a:buAutoNum type="alphaUcPeriod"/>
              <a:defRPr spc="-30" baseline="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Text Placeholder 12"/>
          <p:cNvSpPr>
            <a:spLocks noGrp="1"/>
          </p:cNvSpPr>
          <p:nvPr>
            <p:ph type="body" sz="quarter" idx="12"/>
          </p:nvPr>
        </p:nvSpPr>
        <p:spPr>
          <a:xfrm>
            <a:off x="5531797" y="5400000"/>
            <a:ext cx="5940801" cy="365128"/>
          </a:xfrm>
        </p:spPr>
        <p:txBody>
          <a:bodyPr lIns="0" tIns="0" rIns="0" bIns="0">
            <a:noAutofit/>
          </a:bodyPr>
          <a:lstStyle>
            <a:lvl1pPr marL="0" indent="0">
              <a:lnSpc>
                <a:spcPct val="100000"/>
              </a:lnSpc>
              <a:spcBef>
                <a:spcPts val="0"/>
              </a:spcBef>
              <a:spcAft>
                <a:spcPts val="0"/>
              </a:spcAft>
              <a:buNone/>
              <a:defRPr sz="1100" b="0">
                <a:solidFill>
                  <a:schemeClr val="accent4"/>
                </a:solidFill>
                <a:latin typeface="Arial" panose="020B0604020202020204" pitchFamily="34" charset="0"/>
                <a:cs typeface="Arial" panose="020B0604020202020204" pitchFamily="34" charset="0"/>
              </a:defRPr>
            </a:lvl1pPr>
            <a:lvl2pPr marL="0" indent="0">
              <a:lnSpc>
                <a:spcPct val="100000"/>
              </a:lnSpc>
              <a:spcBef>
                <a:spcPts val="0"/>
              </a:spcBef>
              <a:spcAft>
                <a:spcPts val="0"/>
              </a:spcAft>
              <a:buNone/>
              <a:defRPr sz="1100" b="1">
                <a:solidFill>
                  <a:schemeClr val="accent4"/>
                </a:solidFill>
                <a:latin typeface="Arial" panose="020B0604020202020204" pitchFamily="34" charset="0"/>
                <a:cs typeface="Arial" panose="020B0604020202020204" pitchFamily="34" charset="0"/>
              </a:defRPr>
            </a:lvl2pPr>
            <a:lvl3pPr marL="0" indent="0">
              <a:lnSpc>
                <a:spcPts val="7500"/>
              </a:lnSpc>
              <a:spcBef>
                <a:spcPts val="0"/>
              </a:spcBef>
              <a:buNone/>
              <a:defRPr sz="7500" b="1">
                <a:solidFill>
                  <a:srgbClr val="006941"/>
                </a:solidFill>
                <a:latin typeface="Arial" panose="020B0604020202020204" pitchFamily="34" charset="0"/>
                <a:cs typeface="Arial" panose="020B0604020202020204" pitchFamily="34" charset="0"/>
              </a:defRPr>
            </a:lvl3pPr>
            <a:lvl4pPr marL="0" indent="0">
              <a:lnSpc>
                <a:spcPts val="7500"/>
              </a:lnSpc>
              <a:spcBef>
                <a:spcPts val="0"/>
              </a:spcBef>
              <a:buNone/>
              <a:defRPr sz="7500" b="1">
                <a:solidFill>
                  <a:srgbClr val="006941"/>
                </a:solidFill>
                <a:latin typeface="Arial" panose="020B0604020202020204" pitchFamily="34" charset="0"/>
                <a:cs typeface="Arial" panose="020B0604020202020204" pitchFamily="34" charset="0"/>
              </a:defRPr>
            </a:lvl4pPr>
            <a:lvl5pPr marL="0" indent="0">
              <a:lnSpc>
                <a:spcPts val="7500"/>
              </a:lnSpc>
              <a:spcBef>
                <a:spcPts val="0"/>
              </a:spcBef>
              <a:buNone/>
              <a:defRPr sz="7500" b="1">
                <a:solidFill>
                  <a:srgbClr val="006941"/>
                </a:solidFill>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09747208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104000" y="1600201"/>
            <a:ext cx="4800000" cy="4525963"/>
          </a:xfrm>
        </p:spPr>
        <p:txBody>
          <a:bodyPr/>
          <a:lstStyle>
            <a:lvl1pPr>
              <a:defRPr sz="18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6768000" y="1600201"/>
            <a:ext cx="4800000" cy="4525963"/>
          </a:xfrm>
        </p:spPr>
        <p:txBody>
          <a:bodyPr/>
          <a:lstStyle>
            <a:lvl1pPr>
              <a:defRPr sz="18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Slide Number Placeholder 5"/>
          <p:cNvSpPr>
            <a:spLocks noGrp="1"/>
          </p:cNvSpPr>
          <p:nvPr>
            <p:ph type="sldNum" sz="quarter" idx="4"/>
          </p:nvPr>
        </p:nvSpPr>
        <p:spPr>
          <a:xfrm>
            <a:off x="5904001" y="6336000"/>
            <a:ext cx="6060489" cy="352146"/>
          </a:xfrm>
          <a:custGeom>
            <a:avLst/>
            <a:gdLst>
              <a:gd name="connsiteX0" fmla="*/ 0 w 4545367"/>
              <a:gd name="connsiteY0" fmla="*/ 0 h 343270"/>
              <a:gd name="connsiteX1" fmla="*/ 4545367 w 4545367"/>
              <a:gd name="connsiteY1" fmla="*/ 0 h 343270"/>
              <a:gd name="connsiteX2" fmla="*/ 4545367 w 4545367"/>
              <a:gd name="connsiteY2" fmla="*/ 34327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545367 w 4545367"/>
              <a:gd name="connsiteY2" fmla="*/ 343270 h 343270"/>
              <a:gd name="connsiteX3" fmla="*/ 4184342 w 4545367"/>
              <a:gd name="connsiteY3" fmla="*/ 340310 h 343270"/>
              <a:gd name="connsiteX4" fmla="*/ 0 w 4545367"/>
              <a:gd name="connsiteY4" fmla="*/ 343270 h 343270"/>
              <a:gd name="connsiteX5" fmla="*/ 0 w 4545367"/>
              <a:gd name="connsiteY5"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45367" h="343270">
                <a:moveTo>
                  <a:pt x="0" y="0"/>
                </a:moveTo>
                <a:lnTo>
                  <a:pt x="4545367" y="0"/>
                </a:lnTo>
                <a:cubicBezTo>
                  <a:pt x="4540435" y="371262"/>
                  <a:pt x="4278051" y="336364"/>
                  <a:pt x="4184342" y="340310"/>
                </a:cubicBezTo>
                <a:lnTo>
                  <a:pt x="0" y="343270"/>
                </a:lnTo>
                <a:lnTo>
                  <a:pt x="0" y="0"/>
                </a:lnTo>
                <a:close/>
              </a:path>
            </a:pathLst>
          </a:custGeom>
          <a:gradFill flip="none" rotWithShape="1">
            <a:gsLst>
              <a:gs pos="0">
                <a:schemeClr val="bg2">
                  <a:alpha val="50000"/>
                </a:schemeClr>
              </a:gs>
              <a:gs pos="6000">
                <a:schemeClr val="accent1">
                  <a:tint val="44500"/>
                  <a:satMod val="160000"/>
                  <a:alpha val="50000"/>
                </a:schemeClr>
              </a:gs>
              <a:gs pos="100000">
                <a:schemeClr val="bg1"/>
              </a:gs>
            </a:gsLst>
            <a:lin ang="10800000" scaled="1"/>
            <a:tileRect/>
          </a:gradFill>
        </p:spPr>
        <p:txBody>
          <a:bodyPr vert="horz" lIns="0" tIns="108000" rIns="288000" bIns="0" rtlCol="0" anchor="t" anchorCtr="0">
            <a:noAutofit/>
          </a:bodyPr>
          <a:lstStyle>
            <a:lvl1pPr algn="r">
              <a:defRPr sz="900" b="0">
                <a:solidFill>
                  <a:schemeClr val="tx2"/>
                </a:solidFill>
                <a:latin typeface="Arial" panose="020B0604020202020204" pitchFamily="34" charset="0"/>
                <a:cs typeface="Arial" panose="020B0604020202020204" pitchFamily="34" charset="0"/>
              </a:defRPr>
            </a:lvl1pPr>
          </a:lstStyle>
          <a:p>
            <a:r>
              <a:rPr lang="en-GB" dirty="0" smtClean="0">
                <a:solidFill>
                  <a:srgbClr val="006941"/>
                </a:solidFill>
              </a:rPr>
              <a:t>bcs.org </a:t>
            </a:r>
            <a:r>
              <a:rPr lang="en-GB" dirty="0" smtClean="0">
                <a:solidFill>
                  <a:srgbClr val="006941"/>
                </a:solidFill>
                <a:latin typeface="Arial"/>
                <a:cs typeface="Arial"/>
              </a:rPr>
              <a:t>| </a:t>
            </a:r>
            <a:fld id="{D4F935E4-DB8F-4A13-86B5-B07B5640A265}" type="slidenum">
              <a:rPr lang="en-GB" smtClean="0">
                <a:solidFill>
                  <a:srgbClr val="006941"/>
                </a:solidFill>
              </a:rPr>
              <a:pPr/>
              <a:t>‹#›</a:t>
            </a:fld>
            <a:endParaRPr lang="en-GB" dirty="0">
              <a:solidFill>
                <a:srgbClr val="006941"/>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0000" y="6336000"/>
            <a:ext cx="1707739" cy="377748"/>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4000" y="648001"/>
            <a:ext cx="533400" cy="409575"/>
          </a:xfrm>
          <a:prstGeom prst="rect">
            <a:avLst/>
          </a:prstGeom>
        </p:spPr>
      </p:pic>
      <p:cxnSp>
        <p:nvCxnSpPr>
          <p:cNvPr id="11" name="Straight Connector 10"/>
          <p:cNvCxnSpPr/>
          <p:nvPr userDrawn="1"/>
        </p:nvCxnSpPr>
        <p:spPr>
          <a:xfrm>
            <a:off x="1103445" y="972000"/>
            <a:ext cx="3024000"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73814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0000" y="6336000"/>
            <a:ext cx="1707739" cy="377748"/>
          </a:xfrm>
          <a:prstGeom prst="rect">
            <a:avLst/>
          </a:prstGeom>
        </p:spPr>
      </p:pic>
      <p:sp>
        <p:nvSpPr>
          <p:cNvPr id="4" name="Text Placeholder 3"/>
          <p:cNvSpPr>
            <a:spLocks noGrp="1"/>
          </p:cNvSpPr>
          <p:nvPr>
            <p:ph type="body" sz="quarter" idx="11"/>
          </p:nvPr>
        </p:nvSpPr>
        <p:spPr>
          <a:xfrm>
            <a:off x="1103445" y="1268761"/>
            <a:ext cx="9600000" cy="4282601"/>
          </a:xfrm>
        </p:spPr>
        <p:txBody>
          <a:bodyPr/>
          <a:lstStyle>
            <a:lvl1pPr marL="0" indent="0">
              <a:lnSpc>
                <a:spcPts val="7800"/>
              </a:lnSpc>
              <a:spcAft>
                <a:spcPts val="0"/>
              </a:spcAft>
              <a:buFont typeface="Arial" panose="020B0604020202020204" pitchFamily="34" charset="0"/>
              <a:buNone/>
              <a:defRPr sz="7200"/>
            </a:lvl1pPr>
            <a:lvl2pPr marL="0" indent="0">
              <a:lnSpc>
                <a:spcPts val="7800"/>
              </a:lnSpc>
              <a:spcAft>
                <a:spcPts val="0"/>
              </a:spcAft>
              <a:buFont typeface="Arial" panose="020B0604020202020204" pitchFamily="34" charset="0"/>
              <a:buNone/>
              <a:defRPr sz="7200" b="1">
                <a:solidFill>
                  <a:schemeClr val="accent2"/>
                </a:solidFill>
              </a:defRPr>
            </a:lvl2pPr>
            <a:lvl3pPr marL="0" indent="0">
              <a:lnSpc>
                <a:spcPts val="7800"/>
              </a:lnSpc>
              <a:spcAft>
                <a:spcPts val="0"/>
              </a:spcAft>
              <a:buNone/>
              <a:defRPr sz="7200" b="1">
                <a:solidFill>
                  <a:schemeClr val="tx2"/>
                </a:solidFill>
              </a:defRPr>
            </a:lvl3pPr>
            <a:lvl4pPr marL="180975" indent="0">
              <a:buNone/>
              <a:defRPr/>
            </a:lvl4pPr>
            <a:lvl5pPr marL="400050" indent="0">
              <a:buNone/>
              <a:defRPr/>
            </a:lvl5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3442507517"/>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13" name="Text Placeholder 12"/>
          <p:cNvSpPr>
            <a:spLocks noGrp="1"/>
          </p:cNvSpPr>
          <p:nvPr>
            <p:ph type="body" sz="quarter" idx="10"/>
          </p:nvPr>
        </p:nvSpPr>
        <p:spPr>
          <a:xfrm>
            <a:off x="1248834" y="1051561"/>
            <a:ext cx="8997300" cy="3313265"/>
          </a:xfrm>
        </p:spPr>
        <p:txBody>
          <a:bodyPr lIns="0" tIns="0" rIns="0" bIns="0">
            <a:noAutofit/>
          </a:bodyPr>
          <a:lstStyle>
            <a:lvl1pPr marL="0" indent="0">
              <a:lnSpc>
                <a:spcPts val="7500"/>
              </a:lnSpc>
              <a:spcBef>
                <a:spcPts val="0"/>
              </a:spcBef>
              <a:spcAft>
                <a:spcPts val="0"/>
              </a:spcAft>
              <a:buNone/>
              <a:defRPr sz="7500" b="1">
                <a:solidFill>
                  <a:schemeClr val="accent3"/>
                </a:solidFill>
                <a:latin typeface="Arial" panose="020B0604020202020204" pitchFamily="34" charset="0"/>
                <a:cs typeface="Arial" panose="020B0604020202020204" pitchFamily="34" charset="0"/>
              </a:defRPr>
            </a:lvl1pPr>
            <a:lvl2pPr marL="0" indent="0">
              <a:lnSpc>
                <a:spcPts val="7500"/>
              </a:lnSpc>
              <a:spcBef>
                <a:spcPts val="0"/>
              </a:spcBef>
              <a:spcAft>
                <a:spcPts val="0"/>
              </a:spcAft>
              <a:buNone/>
              <a:defRPr sz="7500" b="1">
                <a:solidFill>
                  <a:schemeClr val="accent2"/>
                </a:solidFill>
                <a:latin typeface="Arial" panose="020B0604020202020204" pitchFamily="34" charset="0"/>
                <a:cs typeface="Arial" panose="020B0604020202020204" pitchFamily="34" charset="0"/>
              </a:defRPr>
            </a:lvl2pPr>
            <a:lvl3pPr marL="0" indent="0">
              <a:lnSpc>
                <a:spcPts val="7500"/>
              </a:lnSpc>
              <a:spcBef>
                <a:spcPts val="0"/>
              </a:spcBef>
              <a:buNone/>
              <a:defRPr sz="7500" b="1">
                <a:solidFill>
                  <a:srgbClr val="006941"/>
                </a:solidFill>
                <a:latin typeface="Arial" panose="020B0604020202020204" pitchFamily="34" charset="0"/>
                <a:cs typeface="Arial" panose="020B0604020202020204" pitchFamily="34" charset="0"/>
              </a:defRPr>
            </a:lvl3pPr>
            <a:lvl4pPr marL="0" indent="0">
              <a:lnSpc>
                <a:spcPts val="7500"/>
              </a:lnSpc>
              <a:spcBef>
                <a:spcPts val="0"/>
              </a:spcBef>
              <a:buNone/>
              <a:defRPr sz="7500" b="1">
                <a:solidFill>
                  <a:srgbClr val="006941"/>
                </a:solidFill>
                <a:latin typeface="Arial" panose="020B0604020202020204" pitchFamily="34" charset="0"/>
                <a:cs typeface="Arial" panose="020B0604020202020204" pitchFamily="34" charset="0"/>
              </a:defRPr>
            </a:lvl4pPr>
            <a:lvl5pPr marL="0" indent="0">
              <a:lnSpc>
                <a:spcPts val="7500"/>
              </a:lnSpc>
              <a:spcBef>
                <a:spcPts val="0"/>
              </a:spcBef>
              <a:buNone/>
              <a:defRPr sz="7500" b="1">
                <a:solidFill>
                  <a:srgbClr val="006941"/>
                </a:solidFill>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p:txBody>
      </p:sp>
      <p:sp>
        <p:nvSpPr>
          <p:cNvPr id="3" name="Subtitle 2"/>
          <p:cNvSpPr>
            <a:spLocks noGrp="1"/>
          </p:cNvSpPr>
          <p:nvPr>
            <p:ph type="subTitle" idx="1"/>
          </p:nvPr>
        </p:nvSpPr>
        <p:spPr>
          <a:xfrm>
            <a:off x="1248000" y="3741659"/>
            <a:ext cx="8998133" cy="985664"/>
          </a:xfrm>
        </p:spPr>
        <p:txBody>
          <a:bodyPr lIns="0" tIns="0" rIns="0" bIns="0" anchor="t" anchorCtr="0">
            <a:normAutofit/>
          </a:bodyPr>
          <a:lstStyle>
            <a:lvl1pPr marL="0" indent="0" algn="l">
              <a:lnSpc>
                <a:spcPts val="1440"/>
              </a:lnSpc>
              <a:spcBef>
                <a:spcPts val="0"/>
              </a:spcBef>
              <a:spcAft>
                <a:spcPts val="0"/>
              </a:spcAft>
              <a:buNone/>
              <a:defRPr sz="1200" b="0">
                <a:solidFill>
                  <a:schemeClr val="accent4"/>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cxnSp>
        <p:nvCxnSpPr>
          <p:cNvPr id="9" name="Straight Connector 8"/>
          <p:cNvCxnSpPr/>
          <p:nvPr userDrawn="1"/>
        </p:nvCxnSpPr>
        <p:spPr>
          <a:xfrm>
            <a:off x="1248000" y="3573016"/>
            <a:ext cx="3744000" cy="0"/>
          </a:xfrm>
          <a:prstGeom prst="line">
            <a:avLst/>
          </a:prstGeom>
          <a:ln w="25400">
            <a:solidFill>
              <a:srgbClr val="15657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0000" y="6336000"/>
            <a:ext cx="1707739" cy="377748"/>
          </a:xfrm>
          <a:prstGeom prst="rect">
            <a:avLst/>
          </a:prstGeom>
        </p:spPr>
      </p:pic>
    </p:spTree>
    <p:extLst>
      <p:ext uri="{BB962C8B-B14F-4D97-AF65-F5344CB8AC3E}">
        <p14:creationId xmlns:p14="http://schemas.microsoft.com/office/powerpoint/2010/main" val="197991201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6" name="Slide Number Placeholder 5"/>
          <p:cNvSpPr>
            <a:spLocks noGrp="1"/>
          </p:cNvSpPr>
          <p:nvPr>
            <p:ph type="sldNum" sz="quarter" idx="4"/>
          </p:nvPr>
        </p:nvSpPr>
        <p:spPr>
          <a:xfrm>
            <a:off x="5904001" y="6336000"/>
            <a:ext cx="6060489" cy="352146"/>
          </a:xfrm>
          <a:custGeom>
            <a:avLst/>
            <a:gdLst>
              <a:gd name="connsiteX0" fmla="*/ 0 w 4545367"/>
              <a:gd name="connsiteY0" fmla="*/ 0 h 343270"/>
              <a:gd name="connsiteX1" fmla="*/ 4545367 w 4545367"/>
              <a:gd name="connsiteY1" fmla="*/ 0 h 343270"/>
              <a:gd name="connsiteX2" fmla="*/ 4545367 w 4545367"/>
              <a:gd name="connsiteY2" fmla="*/ 34327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545367 w 4545367"/>
              <a:gd name="connsiteY2" fmla="*/ 343270 h 343270"/>
              <a:gd name="connsiteX3" fmla="*/ 4184342 w 4545367"/>
              <a:gd name="connsiteY3" fmla="*/ 340310 h 343270"/>
              <a:gd name="connsiteX4" fmla="*/ 0 w 4545367"/>
              <a:gd name="connsiteY4" fmla="*/ 343270 h 343270"/>
              <a:gd name="connsiteX5" fmla="*/ 0 w 4545367"/>
              <a:gd name="connsiteY5"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45367" h="343270">
                <a:moveTo>
                  <a:pt x="0" y="0"/>
                </a:moveTo>
                <a:lnTo>
                  <a:pt x="4545367" y="0"/>
                </a:lnTo>
                <a:cubicBezTo>
                  <a:pt x="4540435" y="371262"/>
                  <a:pt x="4278051" y="336364"/>
                  <a:pt x="4184342" y="340310"/>
                </a:cubicBezTo>
                <a:lnTo>
                  <a:pt x="0" y="343270"/>
                </a:lnTo>
                <a:lnTo>
                  <a:pt x="0" y="0"/>
                </a:lnTo>
                <a:close/>
              </a:path>
            </a:pathLst>
          </a:custGeom>
          <a:gradFill flip="none" rotWithShape="1">
            <a:gsLst>
              <a:gs pos="0">
                <a:schemeClr val="bg2">
                  <a:alpha val="50000"/>
                </a:schemeClr>
              </a:gs>
              <a:gs pos="6000">
                <a:schemeClr val="accent1">
                  <a:tint val="44500"/>
                  <a:satMod val="160000"/>
                  <a:alpha val="50000"/>
                </a:schemeClr>
              </a:gs>
              <a:gs pos="100000">
                <a:schemeClr val="bg1"/>
              </a:gs>
            </a:gsLst>
            <a:lin ang="10800000" scaled="1"/>
            <a:tileRect/>
          </a:gradFill>
        </p:spPr>
        <p:txBody>
          <a:bodyPr vert="horz" lIns="0" tIns="108000" rIns="288000" bIns="0" rtlCol="0" anchor="t" anchorCtr="0">
            <a:noAutofit/>
          </a:bodyPr>
          <a:lstStyle>
            <a:lvl1pPr algn="r">
              <a:defRPr sz="900" b="0">
                <a:solidFill>
                  <a:schemeClr val="tx2"/>
                </a:solidFill>
                <a:latin typeface="Arial" panose="020B0604020202020204" pitchFamily="34" charset="0"/>
                <a:cs typeface="Arial" panose="020B0604020202020204" pitchFamily="34" charset="0"/>
              </a:defRPr>
            </a:lvl1pPr>
          </a:lstStyle>
          <a:p>
            <a:r>
              <a:rPr lang="en-GB" dirty="0" smtClean="0">
                <a:solidFill>
                  <a:srgbClr val="006941"/>
                </a:solidFill>
              </a:rPr>
              <a:t>bcs.org </a:t>
            </a:r>
            <a:r>
              <a:rPr lang="en-GB" dirty="0" smtClean="0">
                <a:solidFill>
                  <a:srgbClr val="006941"/>
                </a:solidFill>
                <a:latin typeface="Arial"/>
                <a:cs typeface="Arial"/>
              </a:rPr>
              <a:t>| </a:t>
            </a:r>
            <a:fld id="{D4F935E4-DB8F-4A13-86B5-B07B5640A265}" type="slidenum">
              <a:rPr lang="en-GB" smtClean="0">
                <a:solidFill>
                  <a:srgbClr val="006941"/>
                </a:solidFill>
              </a:rPr>
              <a:pPr/>
              <a:t>‹#›</a:t>
            </a:fld>
            <a:endParaRPr lang="en-GB" dirty="0">
              <a:solidFill>
                <a:srgbClr val="006941"/>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0000" y="6336000"/>
            <a:ext cx="1707739" cy="377748"/>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4000" y="648001"/>
            <a:ext cx="533400" cy="409575"/>
          </a:xfrm>
          <a:prstGeom prst="rect">
            <a:avLst/>
          </a:prstGeom>
        </p:spPr>
      </p:pic>
      <p:cxnSp>
        <p:nvCxnSpPr>
          <p:cNvPr id="9" name="Straight Connector 8"/>
          <p:cNvCxnSpPr/>
          <p:nvPr userDrawn="1"/>
        </p:nvCxnSpPr>
        <p:spPr>
          <a:xfrm>
            <a:off x="1103445" y="972000"/>
            <a:ext cx="3024000"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199929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8045445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userDrawn="1">
  <p:cSld name="Basic Content">
    <p:spTree>
      <p:nvGrpSpPr>
        <p:cNvPr id="1" name=""/>
        <p:cNvGrpSpPr/>
        <p:nvPr/>
      </p:nvGrpSpPr>
      <p:grpSpPr>
        <a:xfrm>
          <a:off x="0" y="0"/>
          <a:ext cx="0" cy="0"/>
          <a:chOff x="0" y="0"/>
          <a:chExt cx="0" cy="0"/>
        </a:xfrm>
      </p:grpSpPr>
      <p:sp>
        <p:nvSpPr>
          <p:cNvPr id="4" name="Text Placeholder 11"/>
          <p:cNvSpPr>
            <a:spLocks noGrp="1"/>
          </p:cNvSpPr>
          <p:nvPr>
            <p:ph type="body" sz="quarter" idx="10"/>
          </p:nvPr>
        </p:nvSpPr>
        <p:spPr>
          <a:xfrm>
            <a:off x="666712" y="1214422"/>
            <a:ext cx="10901896" cy="4806866"/>
          </a:xfrm>
          <a:prstGeom prst="rect">
            <a:avLst/>
          </a:prstGeom>
        </p:spPr>
        <p:txBody>
          <a:bodyPr lIns="0" tIns="0" rIns="0" bIns="0"/>
          <a:lstStyle>
            <a:lvl1pPr>
              <a:spcBef>
                <a:spcPts val="600"/>
              </a:spcBef>
              <a:spcAft>
                <a:spcPts val="300"/>
              </a:spcAft>
              <a:buClr>
                <a:srgbClr val="8EC02F"/>
              </a:buClr>
              <a:defRPr sz="2400">
                <a:solidFill>
                  <a:srgbClr val="666666"/>
                </a:solidFill>
                <a:latin typeface="Arial" pitchFamily="34" charset="0"/>
                <a:cs typeface="Arial" pitchFamily="34" charset="0"/>
              </a:defRPr>
            </a:lvl1pPr>
            <a:lvl2pPr>
              <a:spcBef>
                <a:spcPts val="0"/>
              </a:spcBef>
              <a:spcAft>
                <a:spcPts val="300"/>
              </a:spcAft>
              <a:defRPr sz="2200">
                <a:solidFill>
                  <a:srgbClr val="666666"/>
                </a:solidFill>
              </a:defRPr>
            </a:lvl2pPr>
            <a:lvl3pPr>
              <a:spcBef>
                <a:spcPts val="0"/>
              </a:spcBef>
              <a:spcAft>
                <a:spcPts val="300"/>
              </a:spcAft>
              <a:defRPr sz="2000">
                <a:solidFill>
                  <a:srgbClr val="666666"/>
                </a:solidFill>
              </a:defRPr>
            </a:lvl3pPr>
            <a:lvl4pPr>
              <a:spcBef>
                <a:spcPts val="0"/>
              </a:spcBef>
              <a:spcAft>
                <a:spcPts val="300"/>
              </a:spcAft>
              <a:defRPr sz="1800">
                <a:solidFill>
                  <a:srgbClr val="666666"/>
                </a:solidFill>
              </a:defRPr>
            </a:lvl4pPr>
            <a:lvl5pPr>
              <a:spcBef>
                <a:spcPts val="0"/>
              </a:spcBef>
              <a:spcAft>
                <a:spcPts val="300"/>
              </a:spcAft>
              <a:defRPr sz="1800">
                <a:solidFill>
                  <a:srgbClr val="66666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4" name="Title 1"/>
          <p:cNvSpPr>
            <a:spLocks noGrp="1"/>
          </p:cNvSpPr>
          <p:nvPr>
            <p:ph type="title"/>
          </p:nvPr>
        </p:nvSpPr>
        <p:spPr>
          <a:xfrm>
            <a:off x="623392" y="233670"/>
            <a:ext cx="9010675" cy="766438"/>
          </a:xfrm>
          <a:prstGeom prst="rect">
            <a:avLst/>
          </a:prstGeom>
        </p:spPr>
        <p:txBody>
          <a:bodyPr lIns="0" tIns="0" rIns="0" bIns="0">
            <a:normAutofit/>
          </a:bodyPr>
          <a:lstStyle>
            <a:lvl1pPr algn="l">
              <a:defRPr sz="4400">
                <a:solidFill>
                  <a:srgbClr val="39AEBB"/>
                </a:solidFill>
                <a:latin typeface="+mj-lt"/>
                <a:cs typeface="Arial" pitchFamily="34" charset="0"/>
              </a:defRPr>
            </a:lvl1pPr>
          </a:lstStyle>
          <a:p>
            <a:r>
              <a:rPr lang="en-US" dirty="0" smtClean="0"/>
              <a:t>Click to edit Master title</a:t>
            </a:r>
            <a:endParaRPr lang="en-GB" dirty="0"/>
          </a:p>
        </p:txBody>
      </p:sp>
    </p:spTree>
    <p:extLst>
      <p:ext uri="{BB962C8B-B14F-4D97-AF65-F5344CB8AC3E}">
        <p14:creationId xmlns:p14="http://schemas.microsoft.com/office/powerpoint/2010/main" val="4006614259"/>
      </p:ext>
    </p:extLst>
  </p:cSld>
  <p:clrMapOvr>
    <a:masterClrMapping/>
  </p:clrMapOvr>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Title Slide ">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1104000" y="1339201"/>
            <a:ext cx="9600000" cy="4282601"/>
          </a:xfrm>
        </p:spPr>
        <p:txBody>
          <a:bodyPr/>
          <a:lstStyle>
            <a:lvl1pPr marL="0" indent="0">
              <a:lnSpc>
                <a:spcPts val="7500"/>
              </a:lnSpc>
              <a:spcAft>
                <a:spcPts val="0"/>
              </a:spcAft>
              <a:buFont typeface="Arial" panose="020B0604020202020204" pitchFamily="34" charset="0"/>
              <a:buNone/>
              <a:defRPr sz="7500"/>
            </a:lvl1pPr>
            <a:lvl2pPr marL="0" indent="0">
              <a:lnSpc>
                <a:spcPts val="7500"/>
              </a:lnSpc>
              <a:spcAft>
                <a:spcPts val="0"/>
              </a:spcAft>
              <a:buFont typeface="Arial" panose="020B0604020202020204" pitchFamily="34" charset="0"/>
              <a:buNone/>
              <a:defRPr sz="7500" b="1">
                <a:solidFill>
                  <a:schemeClr val="accent2"/>
                </a:solidFill>
              </a:defRPr>
            </a:lvl2pPr>
            <a:lvl3pPr marL="0" indent="0">
              <a:lnSpc>
                <a:spcPts val="7500"/>
              </a:lnSpc>
              <a:spcAft>
                <a:spcPts val="0"/>
              </a:spcAft>
              <a:buNone/>
              <a:defRPr sz="7500" b="1">
                <a:solidFill>
                  <a:schemeClr val="tx2"/>
                </a:solidFill>
              </a:defRPr>
            </a:lvl3pPr>
            <a:lvl4pPr marL="180975" indent="0">
              <a:buNone/>
              <a:defRPr/>
            </a:lvl4pPr>
            <a:lvl5pPr marL="400050" indent="0">
              <a:buNone/>
              <a:defRPr/>
            </a:lvl5pPr>
          </a:lstStyle>
          <a:p>
            <a:pPr lvl="0"/>
            <a:r>
              <a:rPr lang="en-US" smtClean="0"/>
              <a:t>Click to edit Master text styles</a:t>
            </a:r>
          </a:p>
          <a:p>
            <a:pPr lvl="1"/>
            <a:r>
              <a:rPr lang="en-US" smtClean="0"/>
              <a:t>Second level</a:t>
            </a:r>
          </a:p>
          <a:p>
            <a:pPr lvl="2"/>
            <a:r>
              <a:rPr lang="en-US" smtClean="0"/>
              <a:t>Third level</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4000" y="108000"/>
            <a:ext cx="881821" cy="824400"/>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66704" y="370464"/>
            <a:ext cx="1489713" cy="250225"/>
          </a:xfrm>
          <a:prstGeom prst="rect">
            <a:avLst/>
          </a:prstGeom>
        </p:spPr>
      </p:pic>
      <p:sp>
        <p:nvSpPr>
          <p:cNvPr id="7" name="Subtitle 2"/>
          <p:cNvSpPr>
            <a:spLocks noGrp="1"/>
          </p:cNvSpPr>
          <p:nvPr>
            <p:ph type="subTitle" idx="1"/>
          </p:nvPr>
        </p:nvSpPr>
        <p:spPr>
          <a:xfrm>
            <a:off x="1104000" y="4819600"/>
            <a:ext cx="8998133" cy="985664"/>
          </a:xfrm>
        </p:spPr>
        <p:txBody>
          <a:bodyPr lIns="0" tIns="0" rIns="0" bIns="0" anchor="t" anchorCtr="0">
            <a:normAutofit/>
          </a:bodyPr>
          <a:lstStyle>
            <a:lvl1pPr marL="0" indent="0" algn="l">
              <a:lnSpc>
                <a:spcPts val="1440"/>
              </a:lnSpc>
              <a:spcBef>
                <a:spcPts val="0"/>
              </a:spcBef>
              <a:spcAft>
                <a:spcPts val="0"/>
              </a:spcAft>
              <a:buNone/>
              <a:defRPr sz="1200" b="0">
                <a:solidFill>
                  <a:schemeClr val="accent4"/>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cxnSp>
        <p:nvCxnSpPr>
          <p:cNvPr id="9" name="Straight Connector 8"/>
          <p:cNvCxnSpPr/>
          <p:nvPr userDrawn="1"/>
        </p:nvCxnSpPr>
        <p:spPr>
          <a:xfrm>
            <a:off x="1104000" y="4650957"/>
            <a:ext cx="3744000" cy="0"/>
          </a:xfrm>
          <a:prstGeom prst="line">
            <a:avLst/>
          </a:prstGeom>
          <a:ln w="25400">
            <a:solidFill>
              <a:srgbClr val="15657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4094404"/>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3" name="Text Placeholder 12"/>
          <p:cNvSpPr>
            <a:spLocks noGrp="1"/>
          </p:cNvSpPr>
          <p:nvPr>
            <p:ph type="body" sz="quarter" idx="10"/>
          </p:nvPr>
        </p:nvSpPr>
        <p:spPr>
          <a:xfrm>
            <a:off x="1104001" y="1420678"/>
            <a:ext cx="8963641" cy="2368362"/>
          </a:xfrm>
        </p:spPr>
        <p:txBody>
          <a:bodyPr lIns="0" tIns="0" rIns="0" bIns="0">
            <a:noAutofit/>
          </a:bodyPr>
          <a:lstStyle>
            <a:lvl1pPr marL="0" indent="0">
              <a:lnSpc>
                <a:spcPts val="3600"/>
              </a:lnSpc>
              <a:spcBef>
                <a:spcPts val="0"/>
              </a:spcBef>
              <a:spcAft>
                <a:spcPts val="0"/>
              </a:spcAft>
              <a:buNone/>
              <a:defRPr sz="3200" b="1">
                <a:solidFill>
                  <a:srgbClr val="55A618"/>
                </a:solidFill>
                <a:latin typeface="Arial" panose="020B0604020202020204" pitchFamily="34" charset="0"/>
                <a:cs typeface="Arial" panose="020B0604020202020204" pitchFamily="34" charset="0"/>
              </a:defRPr>
            </a:lvl1pPr>
            <a:lvl2pPr marL="0" indent="0">
              <a:lnSpc>
                <a:spcPts val="3600"/>
              </a:lnSpc>
              <a:spcBef>
                <a:spcPts val="0"/>
              </a:spcBef>
              <a:spcAft>
                <a:spcPts val="0"/>
              </a:spcAft>
              <a:buNone/>
              <a:defRPr sz="3200" b="1">
                <a:solidFill>
                  <a:schemeClr val="accent3"/>
                </a:solidFill>
                <a:latin typeface="Arial" panose="020B0604020202020204" pitchFamily="34" charset="0"/>
                <a:cs typeface="Arial" panose="020B0604020202020204" pitchFamily="34" charset="0"/>
              </a:defRPr>
            </a:lvl2pPr>
            <a:lvl3pPr marL="0" indent="0">
              <a:lnSpc>
                <a:spcPts val="7500"/>
              </a:lnSpc>
              <a:spcBef>
                <a:spcPts val="0"/>
              </a:spcBef>
              <a:buNone/>
              <a:defRPr sz="7500" b="1">
                <a:solidFill>
                  <a:srgbClr val="006941"/>
                </a:solidFill>
                <a:latin typeface="Arial" panose="020B0604020202020204" pitchFamily="34" charset="0"/>
                <a:cs typeface="Arial" panose="020B0604020202020204" pitchFamily="34" charset="0"/>
              </a:defRPr>
            </a:lvl3pPr>
            <a:lvl4pPr marL="0" indent="0">
              <a:lnSpc>
                <a:spcPts val="7500"/>
              </a:lnSpc>
              <a:spcBef>
                <a:spcPts val="0"/>
              </a:spcBef>
              <a:buNone/>
              <a:defRPr sz="7500" b="1">
                <a:solidFill>
                  <a:srgbClr val="006941"/>
                </a:solidFill>
                <a:latin typeface="Arial" panose="020B0604020202020204" pitchFamily="34" charset="0"/>
                <a:cs typeface="Arial" panose="020B0604020202020204" pitchFamily="34" charset="0"/>
              </a:defRPr>
            </a:lvl4pPr>
            <a:lvl5pPr marL="0" indent="0">
              <a:lnSpc>
                <a:spcPts val="7500"/>
              </a:lnSpc>
              <a:spcBef>
                <a:spcPts val="0"/>
              </a:spcBef>
              <a:buNone/>
              <a:defRPr sz="7500" b="1">
                <a:solidFill>
                  <a:srgbClr val="006941"/>
                </a:solidFill>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p:txBody>
      </p:sp>
      <p:sp>
        <p:nvSpPr>
          <p:cNvPr id="3" name="Subtitle 2"/>
          <p:cNvSpPr>
            <a:spLocks noGrp="1"/>
          </p:cNvSpPr>
          <p:nvPr>
            <p:ph type="subTitle" idx="1"/>
          </p:nvPr>
        </p:nvSpPr>
        <p:spPr>
          <a:xfrm>
            <a:off x="1104000" y="3983065"/>
            <a:ext cx="8998133" cy="1015965"/>
          </a:xfrm>
        </p:spPr>
        <p:txBody>
          <a:bodyPr lIns="0" tIns="0" rIns="0" bIns="0" anchor="t" anchorCtr="0">
            <a:normAutofit/>
          </a:bodyPr>
          <a:lstStyle>
            <a:lvl1pPr marL="0" indent="0" algn="l">
              <a:lnSpc>
                <a:spcPct val="100000"/>
              </a:lnSpc>
              <a:spcBef>
                <a:spcPts val="0"/>
              </a:spcBef>
              <a:buNone/>
              <a:defRPr sz="1600" b="1">
                <a:solidFill>
                  <a:schemeClr val="tx2"/>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0000" y="6336000"/>
            <a:ext cx="1707739" cy="377748"/>
          </a:xfrm>
          <a:prstGeom prst="rect">
            <a:avLst/>
          </a:prstGeom>
        </p:spPr>
      </p:pic>
      <p:sp>
        <p:nvSpPr>
          <p:cNvPr id="7" name="Pie 6"/>
          <p:cNvSpPr>
            <a:spLocks noChangeAspect="1"/>
          </p:cNvSpPr>
          <p:nvPr userDrawn="1"/>
        </p:nvSpPr>
        <p:spPr>
          <a:xfrm rot="10800000">
            <a:off x="795039" y="1483796"/>
            <a:ext cx="221399" cy="182921"/>
          </a:xfrm>
          <a:custGeom>
            <a:avLst/>
            <a:gdLst>
              <a:gd name="connsiteX0" fmla="*/ 453514 w 453514"/>
              <a:gd name="connsiteY0" fmla="*/ 226825 h 453650"/>
              <a:gd name="connsiteX1" fmla="*/ 229383 w 453514"/>
              <a:gd name="connsiteY1" fmla="*/ 453635 h 453650"/>
              <a:gd name="connsiteX2" fmla="*/ 226757 w 453514"/>
              <a:gd name="connsiteY2" fmla="*/ 226825 h 453650"/>
              <a:gd name="connsiteX3" fmla="*/ 453514 w 453514"/>
              <a:gd name="connsiteY3" fmla="*/ 226825 h 453650"/>
              <a:gd name="connsiteX0" fmla="*/ 226757 w 226757"/>
              <a:gd name="connsiteY0" fmla="*/ 0 h 199616"/>
              <a:gd name="connsiteX1" fmla="*/ 2626 w 226757"/>
              <a:gd name="connsiteY1" fmla="*/ 199616 h 199616"/>
              <a:gd name="connsiteX2" fmla="*/ 0 w 226757"/>
              <a:gd name="connsiteY2" fmla="*/ 0 h 199616"/>
              <a:gd name="connsiteX3" fmla="*/ 226757 w 226757"/>
              <a:gd name="connsiteY3" fmla="*/ 0 h 199616"/>
              <a:gd name="connsiteX0" fmla="*/ 176268 w 176268"/>
              <a:gd name="connsiteY0" fmla="*/ 2805 h 199616"/>
              <a:gd name="connsiteX1" fmla="*/ 2626 w 176268"/>
              <a:gd name="connsiteY1" fmla="*/ 199616 h 199616"/>
              <a:gd name="connsiteX2" fmla="*/ 0 w 176268"/>
              <a:gd name="connsiteY2" fmla="*/ 0 h 199616"/>
              <a:gd name="connsiteX3" fmla="*/ 176268 w 176268"/>
              <a:gd name="connsiteY3" fmla="*/ 2805 h 199616"/>
              <a:gd name="connsiteX0" fmla="*/ 176268 w 176268"/>
              <a:gd name="connsiteY0" fmla="*/ 2805 h 199616"/>
              <a:gd name="connsiteX1" fmla="*/ 2626 w 176268"/>
              <a:gd name="connsiteY1" fmla="*/ 199616 h 199616"/>
              <a:gd name="connsiteX2" fmla="*/ 0 w 176268"/>
              <a:gd name="connsiteY2" fmla="*/ 0 h 199616"/>
              <a:gd name="connsiteX3" fmla="*/ 176268 w 176268"/>
              <a:gd name="connsiteY3" fmla="*/ 2805 h 199616"/>
              <a:gd name="connsiteX0" fmla="*/ 176268 w 176268"/>
              <a:gd name="connsiteY0" fmla="*/ 0 h 205226"/>
              <a:gd name="connsiteX1" fmla="*/ 2626 w 176268"/>
              <a:gd name="connsiteY1" fmla="*/ 205226 h 205226"/>
              <a:gd name="connsiteX2" fmla="*/ 0 w 176268"/>
              <a:gd name="connsiteY2" fmla="*/ 5610 h 205226"/>
              <a:gd name="connsiteX3" fmla="*/ 176268 w 176268"/>
              <a:gd name="connsiteY3" fmla="*/ 0 h 205226"/>
              <a:gd name="connsiteX0" fmla="*/ 176268 w 176268"/>
              <a:gd name="connsiteY0" fmla="*/ 0 h 199616"/>
              <a:gd name="connsiteX1" fmla="*/ 2626 w 176268"/>
              <a:gd name="connsiteY1" fmla="*/ 199616 h 199616"/>
              <a:gd name="connsiteX2" fmla="*/ 0 w 176268"/>
              <a:gd name="connsiteY2" fmla="*/ 0 h 199616"/>
              <a:gd name="connsiteX3" fmla="*/ 176268 w 176268"/>
              <a:gd name="connsiteY3" fmla="*/ 0 h 199616"/>
              <a:gd name="connsiteX0" fmla="*/ 190505 w 190505"/>
              <a:gd name="connsiteY0" fmla="*/ 0 h 199616"/>
              <a:gd name="connsiteX1" fmla="*/ 34 w 190505"/>
              <a:gd name="connsiteY1" fmla="*/ 199616 h 199616"/>
              <a:gd name="connsiteX2" fmla="*/ 14237 w 190505"/>
              <a:gd name="connsiteY2" fmla="*/ 0 h 199616"/>
              <a:gd name="connsiteX3" fmla="*/ 190505 w 190505"/>
              <a:gd name="connsiteY3" fmla="*/ 0 h 199616"/>
              <a:gd name="connsiteX0" fmla="*/ 176268 w 176268"/>
              <a:gd name="connsiteY0" fmla="*/ 0 h 199616"/>
              <a:gd name="connsiteX1" fmla="*/ 2626 w 176268"/>
              <a:gd name="connsiteY1" fmla="*/ 199616 h 199616"/>
              <a:gd name="connsiteX2" fmla="*/ 0 w 176268"/>
              <a:gd name="connsiteY2" fmla="*/ 0 h 199616"/>
              <a:gd name="connsiteX3" fmla="*/ 176268 w 176268"/>
              <a:gd name="connsiteY3" fmla="*/ 0 h 199616"/>
              <a:gd name="connsiteX0" fmla="*/ 176268 w 177585"/>
              <a:gd name="connsiteY0" fmla="*/ 0 h 199616"/>
              <a:gd name="connsiteX1" fmla="*/ 2626 w 177585"/>
              <a:gd name="connsiteY1" fmla="*/ 199616 h 199616"/>
              <a:gd name="connsiteX2" fmla="*/ 0 w 177585"/>
              <a:gd name="connsiteY2" fmla="*/ 0 h 199616"/>
              <a:gd name="connsiteX3" fmla="*/ 176268 w 177585"/>
              <a:gd name="connsiteY3" fmla="*/ 0 h 199616"/>
              <a:gd name="connsiteX0" fmla="*/ 176680 w 177949"/>
              <a:gd name="connsiteY0" fmla="*/ 0 h 196811"/>
              <a:gd name="connsiteX1" fmla="*/ 233 w 177949"/>
              <a:gd name="connsiteY1" fmla="*/ 196811 h 196811"/>
              <a:gd name="connsiteX2" fmla="*/ 412 w 177949"/>
              <a:gd name="connsiteY2" fmla="*/ 0 h 196811"/>
              <a:gd name="connsiteX3" fmla="*/ 176680 w 177949"/>
              <a:gd name="connsiteY3" fmla="*/ 0 h 196811"/>
              <a:gd name="connsiteX0" fmla="*/ 176680 w 177949"/>
              <a:gd name="connsiteY0" fmla="*/ 0 h 196811"/>
              <a:gd name="connsiteX1" fmla="*/ 233 w 177949"/>
              <a:gd name="connsiteY1" fmla="*/ 196811 h 196811"/>
              <a:gd name="connsiteX2" fmla="*/ 412 w 177949"/>
              <a:gd name="connsiteY2" fmla="*/ 0 h 196811"/>
              <a:gd name="connsiteX3" fmla="*/ 176680 w 177949"/>
              <a:gd name="connsiteY3" fmla="*/ 0 h 196811"/>
              <a:gd name="connsiteX0" fmla="*/ 165461 w 166942"/>
              <a:gd name="connsiteY0" fmla="*/ 0 h 196811"/>
              <a:gd name="connsiteX1" fmla="*/ 233 w 166942"/>
              <a:gd name="connsiteY1" fmla="*/ 196811 h 196811"/>
              <a:gd name="connsiteX2" fmla="*/ 412 w 166942"/>
              <a:gd name="connsiteY2" fmla="*/ 0 h 196811"/>
              <a:gd name="connsiteX3" fmla="*/ 165461 w 166942"/>
              <a:gd name="connsiteY3" fmla="*/ 0 h 196811"/>
              <a:gd name="connsiteX0" fmla="*/ 165049 w 166594"/>
              <a:gd name="connsiteY0" fmla="*/ 0 h 191202"/>
              <a:gd name="connsiteX1" fmla="*/ 2626 w 166594"/>
              <a:gd name="connsiteY1" fmla="*/ 191202 h 191202"/>
              <a:gd name="connsiteX2" fmla="*/ 0 w 166594"/>
              <a:gd name="connsiteY2" fmla="*/ 0 h 191202"/>
              <a:gd name="connsiteX3" fmla="*/ 165049 w 166594"/>
              <a:gd name="connsiteY3" fmla="*/ 0 h 191202"/>
              <a:gd name="connsiteX0" fmla="*/ 165049 w 166732"/>
              <a:gd name="connsiteY0" fmla="*/ 0 h 191202"/>
              <a:gd name="connsiteX1" fmla="*/ 2626 w 166732"/>
              <a:gd name="connsiteY1" fmla="*/ 191202 h 191202"/>
              <a:gd name="connsiteX2" fmla="*/ 0 w 166732"/>
              <a:gd name="connsiteY2" fmla="*/ 0 h 191202"/>
              <a:gd name="connsiteX3" fmla="*/ 165049 w 166732"/>
              <a:gd name="connsiteY3" fmla="*/ 0 h 191202"/>
              <a:gd name="connsiteX0" fmla="*/ 165049 w 166100"/>
              <a:gd name="connsiteY0" fmla="*/ 0 h 191202"/>
              <a:gd name="connsiteX1" fmla="*/ 2626 w 166100"/>
              <a:gd name="connsiteY1" fmla="*/ 191202 h 191202"/>
              <a:gd name="connsiteX2" fmla="*/ 0 w 166100"/>
              <a:gd name="connsiteY2" fmla="*/ 0 h 191202"/>
              <a:gd name="connsiteX3" fmla="*/ 165049 w 166100"/>
              <a:gd name="connsiteY3" fmla="*/ 0 h 191202"/>
              <a:gd name="connsiteX0" fmla="*/ 165049 w 166049"/>
              <a:gd name="connsiteY0" fmla="*/ 0 h 191202"/>
              <a:gd name="connsiteX1" fmla="*/ 2626 w 166049"/>
              <a:gd name="connsiteY1" fmla="*/ 191202 h 191202"/>
              <a:gd name="connsiteX2" fmla="*/ 0 w 166049"/>
              <a:gd name="connsiteY2" fmla="*/ 0 h 191202"/>
              <a:gd name="connsiteX3" fmla="*/ 165049 w 166049"/>
              <a:gd name="connsiteY3" fmla="*/ 0 h 191202"/>
            </a:gdLst>
            <a:ahLst/>
            <a:cxnLst>
              <a:cxn ang="0">
                <a:pos x="connsiteX0" y="connsiteY0"/>
              </a:cxn>
              <a:cxn ang="0">
                <a:pos x="connsiteX1" y="connsiteY1"/>
              </a:cxn>
              <a:cxn ang="0">
                <a:pos x="connsiteX2" y="connsiteY2"/>
              </a:cxn>
              <a:cxn ang="0">
                <a:pos x="connsiteX3" y="connsiteY3"/>
              </a:cxn>
            </a:cxnLst>
            <a:rect l="l" t="t" r="r" b="b"/>
            <a:pathLst>
              <a:path w="166049" h="191202">
                <a:moveTo>
                  <a:pt x="165049" y="0"/>
                </a:moveTo>
                <a:cubicBezTo>
                  <a:pt x="173464" y="129856"/>
                  <a:pt x="129633" y="184154"/>
                  <a:pt x="2626" y="191202"/>
                </a:cubicBezTo>
                <a:cubicBezTo>
                  <a:pt x="1751" y="115599"/>
                  <a:pt x="875" y="75603"/>
                  <a:pt x="0" y="0"/>
                </a:cubicBezTo>
                <a:lnTo>
                  <a:pt x="165049" y="0"/>
                </a:lnTo>
                <a:close/>
              </a:path>
            </a:pathLst>
          </a:cu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prstClr val="black"/>
              </a:solidFill>
            </a:endParaRPr>
          </a:p>
        </p:txBody>
      </p:sp>
      <p:sp>
        <p:nvSpPr>
          <p:cNvPr id="12" name="Pie 6"/>
          <p:cNvSpPr>
            <a:spLocks noChangeAspect="1"/>
          </p:cNvSpPr>
          <p:nvPr userDrawn="1"/>
        </p:nvSpPr>
        <p:spPr>
          <a:xfrm>
            <a:off x="7584001" y="2852937"/>
            <a:ext cx="221399" cy="182921"/>
          </a:xfrm>
          <a:custGeom>
            <a:avLst/>
            <a:gdLst>
              <a:gd name="connsiteX0" fmla="*/ 453514 w 453514"/>
              <a:gd name="connsiteY0" fmla="*/ 226825 h 453650"/>
              <a:gd name="connsiteX1" fmla="*/ 229383 w 453514"/>
              <a:gd name="connsiteY1" fmla="*/ 453635 h 453650"/>
              <a:gd name="connsiteX2" fmla="*/ 226757 w 453514"/>
              <a:gd name="connsiteY2" fmla="*/ 226825 h 453650"/>
              <a:gd name="connsiteX3" fmla="*/ 453514 w 453514"/>
              <a:gd name="connsiteY3" fmla="*/ 226825 h 453650"/>
              <a:gd name="connsiteX0" fmla="*/ 226757 w 226757"/>
              <a:gd name="connsiteY0" fmla="*/ 0 h 199616"/>
              <a:gd name="connsiteX1" fmla="*/ 2626 w 226757"/>
              <a:gd name="connsiteY1" fmla="*/ 199616 h 199616"/>
              <a:gd name="connsiteX2" fmla="*/ 0 w 226757"/>
              <a:gd name="connsiteY2" fmla="*/ 0 h 199616"/>
              <a:gd name="connsiteX3" fmla="*/ 226757 w 226757"/>
              <a:gd name="connsiteY3" fmla="*/ 0 h 199616"/>
              <a:gd name="connsiteX0" fmla="*/ 176268 w 176268"/>
              <a:gd name="connsiteY0" fmla="*/ 2805 h 199616"/>
              <a:gd name="connsiteX1" fmla="*/ 2626 w 176268"/>
              <a:gd name="connsiteY1" fmla="*/ 199616 h 199616"/>
              <a:gd name="connsiteX2" fmla="*/ 0 w 176268"/>
              <a:gd name="connsiteY2" fmla="*/ 0 h 199616"/>
              <a:gd name="connsiteX3" fmla="*/ 176268 w 176268"/>
              <a:gd name="connsiteY3" fmla="*/ 2805 h 199616"/>
              <a:gd name="connsiteX0" fmla="*/ 176268 w 176268"/>
              <a:gd name="connsiteY0" fmla="*/ 2805 h 199616"/>
              <a:gd name="connsiteX1" fmla="*/ 2626 w 176268"/>
              <a:gd name="connsiteY1" fmla="*/ 199616 h 199616"/>
              <a:gd name="connsiteX2" fmla="*/ 0 w 176268"/>
              <a:gd name="connsiteY2" fmla="*/ 0 h 199616"/>
              <a:gd name="connsiteX3" fmla="*/ 176268 w 176268"/>
              <a:gd name="connsiteY3" fmla="*/ 2805 h 199616"/>
              <a:gd name="connsiteX0" fmla="*/ 176268 w 176268"/>
              <a:gd name="connsiteY0" fmla="*/ 0 h 205226"/>
              <a:gd name="connsiteX1" fmla="*/ 2626 w 176268"/>
              <a:gd name="connsiteY1" fmla="*/ 205226 h 205226"/>
              <a:gd name="connsiteX2" fmla="*/ 0 w 176268"/>
              <a:gd name="connsiteY2" fmla="*/ 5610 h 205226"/>
              <a:gd name="connsiteX3" fmla="*/ 176268 w 176268"/>
              <a:gd name="connsiteY3" fmla="*/ 0 h 205226"/>
              <a:gd name="connsiteX0" fmla="*/ 176268 w 176268"/>
              <a:gd name="connsiteY0" fmla="*/ 0 h 199616"/>
              <a:gd name="connsiteX1" fmla="*/ 2626 w 176268"/>
              <a:gd name="connsiteY1" fmla="*/ 199616 h 199616"/>
              <a:gd name="connsiteX2" fmla="*/ 0 w 176268"/>
              <a:gd name="connsiteY2" fmla="*/ 0 h 199616"/>
              <a:gd name="connsiteX3" fmla="*/ 176268 w 176268"/>
              <a:gd name="connsiteY3" fmla="*/ 0 h 199616"/>
              <a:gd name="connsiteX0" fmla="*/ 190505 w 190505"/>
              <a:gd name="connsiteY0" fmla="*/ 0 h 199616"/>
              <a:gd name="connsiteX1" fmla="*/ 34 w 190505"/>
              <a:gd name="connsiteY1" fmla="*/ 199616 h 199616"/>
              <a:gd name="connsiteX2" fmla="*/ 14237 w 190505"/>
              <a:gd name="connsiteY2" fmla="*/ 0 h 199616"/>
              <a:gd name="connsiteX3" fmla="*/ 190505 w 190505"/>
              <a:gd name="connsiteY3" fmla="*/ 0 h 199616"/>
              <a:gd name="connsiteX0" fmla="*/ 176268 w 176268"/>
              <a:gd name="connsiteY0" fmla="*/ 0 h 199616"/>
              <a:gd name="connsiteX1" fmla="*/ 2626 w 176268"/>
              <a:gd name="connsiteY1" fmla="*/ 199616 h 199616"/>
              <a:gd name="connsiteX2" fmla="*/ 0 w 176268"/>
              <a:gd name="connsiteY2" fmla="*/ 0 h 199616"/>
              <a:gd name="connsiteX3" fmla="*/ 176268 w 176268"/>
              <a:gd name="connsiteY3" fmla="*/ 0 h 199616"/>
              <a:gd name="connsiteX0" fmla="*/ 176268 w 177585"/>
              <a:gd name="connsiteY0" fmla="*/ 0 h 199616"/>
              <a:gd name="connsiteX1" fmla="*/ 2626 w 177585"/>
              <a:gd name="connsiteY1" fmla="*/ 199616 h 199616"/>
              <a:gd name="connsiteX2" fmla="*/ 0 w 177585"/>
              <a:gd name="connsiteY2" fmla="*/ 0 h 199616"/>
              <a:gd name="connsiteX3" fmla="*/ 176268 w 177585"/>
              <a:gd name="connsiteY3" fmla="*/ 0 h 199616"/>
              <a:gd name="connsiteX0" fmla="*/ 176680 w 177949"/>
              <a:gd name="connsiteY0" fmla="*/ 0 h 196811"/>
              <a:gd name="connsiteX1" fmla="*/ 233 w 177949"/>
              <a:gd name="connsiteY1" fmla="*/ 196811 h 196811"/>
              <a:gd name="connsiteX2" fmla="*/ 412 w 177949"/>
              <a:gd name="connsiteY2" fmla="*/ 0 h 196811"/>
              <a:gd name="connsiteX3" fmla="*/ 176680 w 177949"/>
              <a:gd name="connsiteY3" fmla="*/ 0 h 196811"/>
              <a:gd name="connsiteX0" fmla="*/ 176680 w 177949"/>
              <a:gd name="connsiteY0" fmla="*/ 0 h 196811"/>
              <a:gd name="connsiteX1" fmla="*/ 233 w 177949"/>
              <a:gd name="connsiteY1" fmla="*/ 196811 h 196811"/>
              <a:gd name="connsiteX2" fmla="*/ 412 w 177949"/>
              <a:gd name="connsiteY2" fmla="*/ 0 h 196811"/>
              <a:gd name="connsiteX3" fmla="*/ 176680 w 177949"/>
              <a:gd name="connsiteY3" fmla="*/ 0 h 196811"/>
              <a:gd name="connsiteX0" fmla="*/ 165461 w 166942"/>
              <a:gd name="connsiteY0" fmla="*/ 0 h 196811"/>
              <a:gd name="connsiteX1" fmla="*/ 233 w 166942"/>
              <a:gd name="connsiteY1" fmla="*/ 196811 h 196811"/>
              <a:gd name="connsiteX2" fmla="*/ 412 w 166942"/>
              <a:gd name="connsiteY2" fmla="*/ 0 h 196811"/>
              <a:gd name="connsiteX3" fmla="*/ 165461 w 166942"/>
              <a:gd name="connsiteY3" fmla="*/ 0 h 196811"/>
              <a:gd name="connsiteX0" fmla="*/ 165049 w 166594"/>
              <a:gd name="connsiteY0" fmla="*/ 0 h 191202"/>
              <a:gd name="connsiteX1" fmla="*/ 2626 w 166594"/>
              <a:gd name="connsiteY1" fmla="*/ 191202 h 191202"/>
              <a:gd name="connsiteX2" fmla="*/ 0 w 166594"/>
              <a:gd name="connsiteY2" fmla="*/ 0 h 191202"/>
              <a:gd name="connsiteX3" fmla="*/ 165049 w 166594"/>
              <a:gd name="connsiteY3" fmla="*/ 0 h 191202"/>
              <a:gd name="connsiteX0" fmla="*/ 165049 w 166732"/>
              <a:gd name="connsiteY0" fmla="*/ 0 h 191202"/>
              <a:gd name="connsiteX1" fmla="*/ 2626 w 166732"/>
              <a:gd name="connsiteY1" fmla="*/ 191202 h 191202"/>
              <a:gd name="connsiteX2" fmla="*/ 0 w 166732"/>
              <a:gd name="connsiteY2" fmla="*/ 0 h 191202"/>
              <a:gd name="connsiteX3" fmla="*/ 165049 w 166732"/>
              <a:gd name="connsiteY3" fmla="*/ 0 h 191202"/>
              <a:gd name="connsiteX0" fmla="*/ 165049 w 166100"/>
              <a:gd name="connsiteY0" fmla="*/ 0 h 191202"/>
              <a:gd name="connsiteX1" fmla="*/ 2626 w 166100"/>
              <a:gd name="connsiteY1" fmla="*/ 191202 h 191202"/>
              <a:gd name="connsiteX2" fmla="*/ 0 w 166100"/>
              <a:gd name="connsiteY2" fmla="*/ 0 h 191202"/>
              <a:gd name="connsiteX3" fmla="*/ 165049 w 166100"/>
              <a:gd name="connsiteY3" fmla="*/ 0 h 191202"/>
              <a:gd name="connsiteX0" fmla="*/ 165049 w 166049"/>
              <a:gd name="connsiteY0" fmla="*/ 0 h 191202"/>
              <a:gd name="connsiteX1" fmla="*/ 2626 w 166049"/>
              <a:gd name="connsiteY1" fmla="*/ 191202 h 191202"/>
              <a:gd name="connsiteX2" fmla="*/ 0 w 166049"/>
              <a:gd name="connsiteY2" fmla="*/ 0 h 191202"/>
              <a:gd name="connsiteX3" fmla="*/ 165049 w 166049"/>
              <a:gd name="connsiteY3" fmla="*/ 0 h 191202"/>
            </a:gdLst>
            <a:ahLst/>
            <a:cxnLst>
              <a:cxn ang="0">
                <a:pos x="connsiteX0" y="connsiteY0"/>
              </a:cxn>
              <a:cxn ang="0">
                <a:pos x="connsiteX1" y="connsiteY1"/>
              </a:cxn>
              <a:cxn ang="0">
                <a:pos x="connsiteX2" y="connsiteY2"/>
              </a:cxn>
              <a:cxn ang="0">
                <a:pos x="connsiteX3" y="connsiteY3"/>
              </a:cxn>
            </a:cxnLst>
            <a:rect l="l" t="t" r="r" b="b"/>
            <a:pathLst>
              <a:path w="166049" h="191202">
                <a:moveTo>
                  <a:pt x="165049" y="0"/>
                </a:moveTo>
                <a:cubicBezTo>
                  <a:pt x="173464" y="129856"/>
                  <a:pt x="129633" y="184154"/>
                  <a:pt x="2626" y="191202"/>
                </a:cubicBezTo>
                <a:cubicBezTo>
                  <a:pt x="1751" y="115599"/>
                  <a:pt x="875" y="75603"/>
                  <a:pt x="0" y="0"/>
                </a:cubicBezTo>
                <a:lnTo>
                  <a:pt x="165049" y="0"/>
                </a:lnTo>
                <a:close/>
              </a:path>
            </a:pathLst>
          </a:cu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prstClr val="black"/>
              </a:solidFill>
            </a:endParaRPr>
          </a:p>
        </p:txBody>
      </p:sp>
    </p:spTree>
    <p:extLst>
      <p:ext uri="{BB962C8B-B14F-4D97-AF65-F5344CB8AC3E}">
        <p14:creationId xmlns:p14="http://schemas.microsoft.com/office/powerpoint/2010/main" val="190740073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0000" y="6336000"/>
            <a:ext cx="1707739" cy="377748"/>
          </a:xfrm>
          <a:prstGeom prst="rect">
            <a:avLst/>
          </a:prstGeom>
        </p:spPr>
      </p:pic>
      <p:sp>
        <p:nvSpPr>
          <p:cNvPr id="4" name="Text Placeholder 3"/>
          <p:cNvSpPr>
            <a:spLocks noGrp="1"/>
          </p:cNvSpPr>
          <p:nvPr>
            <p:ph type="body" sz="quarter" idx="11"/>
          </p:nvPr>
        </p:nvSpPr>
        <p:spPr>
          <a:xfrm>
            <a:off x="1103445" y="1268761"/>
            <a:ext cx="9600000" cy="4282601"/>
          </a:xfrm>
        </p:spPr>
        <p:txBody>
          <a:bodyPr/>
          <a:lstStyle>
            <a:lvl1pPr marL="0" indent="0">
              <a:lnSpc>
                <a:spcPts val="7800"/>
              </a:lnSpc>
              <a:spcAft>
                <a:spcPts val="0"/>
              </a:spcAft>
              <a:buFont typeface="Arial" panose="020B0604020202020204" pitchFamily="34" charset="0"/>
              <a:buNone/>
              <a:defRPr sz="7200"/>
            </a:lvl1pPr>
            <a:lvl2pPr marL="0" indent="0">
              <a:lnSpc>
                <a:spcPts val="7800"/>
              </a:lnSpc>
              <a:spcAft>
                <a:spcPts val="0"/>
              </a:spcAft>
              <a:buFont typeface="Arial" panose="020B0604020202020204" pitchFamily="34" charset="0"/>
              <a:buNone/>
              <a:defRPr sz="7200" b="1">
                <a:solidFill>
                  <a:schemeClr val="accent2"/>
                </a:solidFill>
              </a:defRPr>
            </a:lvl2pPr>
            <a:lvl3pPr marL="0" indent="0">
              <a:lnSpc>
                <a:spcPts val="7800"/>
              </a:lnSpc>
              <a:spcAft>
                <a:spcPts val="0"/>
              </a:spcAft>
              <a:buNone/>
              <a:defRPr sz="7200" b="1">
                <a:solidFill>
                  <a:schemeClr val="tx2"/>
                </a:solidFill>
              </a:defRPr>
            </a:lvl3pPr>
            <a:lvl4pPr marL="180975" indent="0">
              <a:buNone/>
              <a:defRPr/>
            </a:lvl4pPr>
            <a:lvl5pPr marL="400050" indent="0">
              <a:buNone/>
              <a:defRPr/>
            </a:lvl5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3233336835"/>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a:xfrm>
            <a:off x="1103446" y="1600201"/>
            <a:ext cx="10273141"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Slide Number Placeholder 5"/>
          <p:cNvSpPr>
            <a:spLocks noGrp="1"/>
          </p:cNvSpPr>
          <p:nvPr>
            <p:ph type="sldNum" sz="quarter" idx="4"/>
          </p:nvPr>
        </p:nvSpPr>
        <p:spPr>
          <a:xfrm>
            <a:off x="5904001" y="6336000"/>
            <a:ext cx="6060489" cy="352146"/>
          </a:xfrm>
          <a:custGeom>
            <a:avLst/>
            <a:gdLst>
              <a:gd name="connsiteX0" fmla="*/ 0 w 4545367"/>
              <a:gd name="connsiteY0" fmla="*/ 0 h 343270"/>
              <a:gd name="connsiteX1" fmla="*/ 4545367 w 4545367"/>
              <a:gd name="connsiteY1" fmla="*/ 0 h 343270"/>
              <a:gd name="connsiteX2" fmla="*/ 4545367 w 4545367"/>
              <a:gd name="connsiteY2" fmla="*/ 34327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545367 w 4545367"/>
              <a:gd name="connsiteY2" fmla="*/ 343270 h 343270"/>
              <a:gd name="connsiteX3" fmla="*/ 4184342 w 4545367"/>
              <a:gd name="connsiteY3" fmla="*/ 340310 h 343270"/>
              <a:gd name="connsiteX4" fmla="*/ 0 w 4545367"/>
              <a:gd name="connsiteY4" fmla="*/ 343270 h 343270"/>
              <a:gd name="connsiteX5" fmla="*/ 0 w 4545367"/>
              <a:gd name="connsiteY5"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45367" h="343270">
                <a:moveTo>
                  <a:pt x="0" y="0"/>
                </a:moveTo>
                <a:lnTo>
                  <a:pt x="4545367" y="0"/>
                </a:lnTo>
                <a:cubicBezTo>
                  <a:pt x="4540435" y="371262"/>
                  <a:pt x="4278051" y="336364"/>
                  <a:pt x="4184342" y="340310"/>
                </a:cubicBezTo>
                <a:lnTo>
                  <a:pt x="0" y="343270"/>
                </a:lnTo>
                <a:lnTo>
                  <a:pt x="0" y="0"/>
                </a:lnTo>
                <a:close/>
              </a:path>
            </a:pathLst>
          </a:custGeom>
          <a:gradFill flip="none" rotWithShape="1">
            <a:gsLst>
              <a:gs pos="0">
                <a:schemeClr val="bg2">
                  <a:alpha val="50000"/>
                </a:schemeClr>
              </a:gs>
              <a:gs pos="6000">
                <a:schemeClr val="accent1">
                  <a:tint val="44500"/>
                  <a:satMod val="160000"/>
                  <a:alpha val="50000"/>
                </a:schemeClr>
              </a:gs>
              <a:gs pos="100000">
                <a:schemeClr val="bg1"/>
              </a:gs>
            </a:gsLst>
            <a:lin ang="10800000" scaled="1"/>
            <a:tileRect/>
          </a:gradFill>
        </p:spPr>
        <p:txBody>
          <a:bodyPr vert="horz" lIns="0" tIns="108000" rIns="288000" bIns="0" rtlCol="0" anchor="t" anchorCtr="0">
            <a:noAutofit/>
          </a:bodyPr>
          <a:lstStyle>
            <a:lvl1pPr algn="r">
              <a:defRPr sz="900" b="0">
                <a:solidFill>
                  <a:schemeClr val="tx2"/>
                </a:solidFill>
                <a:latin typeface="Arial" panose="020B0604020202020204" pitchFamily="34" charset="0"/>
                <a:cs typeface="Arial" panose="020B0604020202020204" pitchFamily="34" charset="0"/>
              </a:defRPr>
            </a:lvl1pPr>
          </a:lstStyle>
          <a:p>
            <a:r>
              <a:rPr lang="en-GB" dirty="0" smtClean="0">
                <a:solidFill>
                  <a:srgbClr val="006941"/>
                </a:solidFill>
              </a:rPr>
              <a:t>bcs.org </a:t>
            </a:r>
            <a:r>
              <a:rPr lang="en-GB" dirty="0" smtClean="0">
                <a:solidFill>
                  <a:srgbClr val="006941"/>
                </a:solidFill>
                <a:latin typeface="Arial"/>
                <a:cs typeface="Arial"/>
              </a:rPr>
              <a:t>| </a:t>
            </a:r>
            <a:fld id="{D4F935E4-DB8F-4A13-86B5-B07B5640A265}" type="slidenum">
              <a:rPr lang="en-GB" smtClean="0">
                <a:solidFill>
                  <a:srgbClr val="006941"/>
                </a:solidFill>
              </a:rPr>
              <a:pPr/>
              <a:t>‹#›</a:t>
            </a:fld>
            <a:endParaRPr lang="en-GB" dirty="0">
              <a:solidFill>
                <a:srgbClr val="006941"/>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0000" y="6336000"/>
            <a:ext cx="1707739" cy="377748"/>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4000" y="404665"/>
            <a:ext cx="533400" cy="409575"/>
          </a:xfrm>
          <a:prstGeom prst="rect">
            <a:avLst/>
          </a:prstGeom>
        </p:spPr>
      </p:pic>
      <p:cxnSp>
        <p:nvCxnSpPr>
          <p:cNvPr id="11" name="Straight Connector 10"/>
          <p:cNvCxnSpPr/>
          <p:nvPr userDrawn="1"/>
        </p:nvCxnSpPr>
        <p:spPr>
          <a:xfrm>
            <a:off x="1103445" y="972000"/>
            <a:ext cx="3024000"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5515977"/>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graphicFrame>
        <p:nvGraphicFramePr>
          <p:cNvPr id="13" name="Table 12"/>
          <p:cNvGraphicFramePr>
            <a:graphicFrameLocks noGrp="1"/>
          </p:cNvGraphicFramePr>
          <p:nvPr userDrawn="1">
            <p:extLst/>
          </p:nvPr>
        </p:nvGraphicFramePr>
        <p:xfrm>
          <a:off x="9264000" y="2852936"/>
          <a:ext cx="1834331" cy="920360"/>
        </p:xfrm>
        <a:graphic>
          <a:graphicData uri="http://schemas.openxmlformats.org/drawingml/2006/table">
            <a:tbl>
              <a:tblPr firstRow="1" bandRow="1">
                <a:tableStyleId>{5C22544A-7EE6-4342-B048-85BDC9FD1C3A}</a:tableStyleId>
              </a:tblPr>
              <a:tblGrid>
                <a:gridCol w="1834331"/>
              </a:tblGrid>
              <a:tr h="914510">
                <a:tc>
                  <a:txBody>
                    <a:bodyPr/>
                    <a:lstStyle/>
                    <a:p>
                      <a:pPr>
                        <a:lnSpc>
                          <a:spcPts val="3800"/>
                        </a:lnSpc>
                      </a:pPr>
                      <a:r>
                        <a:rPr lang="en-GB" sz="3800" dirty="0" smtClean="0">
                          <a:solidFill>
                            <a:schemeClr val="accent2"/>
                          </a:solidFill>
                        </a:rPr>
                        <a:t>54%</a:t>
                      </a:r>
                    </a:p>
                    <a:p>
                      <a:r>
                        <a:rPr lang="en-GB" sz="1200" b="0" dirty="0" smtClean="0">
                          <a:solidFill>
                            <a:schemeClr val="accent2"/>
                          </a:solidFill>
                        </a:rPr>
                        <a:t>Level 2 total certs  </a:t>
                      </a:r>
                      <a:br>
                        <a:rPr lang="en-GB" sz="1200" b="0" dirty="0" smtClean="0">
                          <a:solidFill>
                            <a:schemeClr val="accent2"/>
                          </a:solidFill>
                        </a:rPr>
                      </a:br>
                      <a:r>
                        <a:rPr lang="en-GB" sz="1200" b="0" dirty="0" smtClean="0">
                          <a:solidFill>
                            <a:schemeClr val="accent2"/>
                          </a:solidFill>
                        </a:rPr>
                        <a:t>year to Sep 14</a:t>
                      </a:r>
                    </a:p>
                  </a:txBody>
                  <a:tcPr marL="96000" marR="0" marT="0" marB="72000">
                    <a:lnL w="38100" cap="flat" cmpd="sng" algn="ctr">
                      <a:solidFill>
                        <a:schemeClr val="accent2"/>
                      </a:solidFill>
                      <a:prstDash val="solid"/>
                      <a:round/>
                      <a:headEnd type="none" w="med" len="med"/>
                      <a:tailEnd type="none" w="med" len="med"/>
                    </a:lnL>
                    <a:lnT w="38100" cap="flat" cmpd="sng" algn="ctr">
                      <a:noFill/>
                      <a:prstDash val="solid"/>
                      <a:round/>
                      <a:headEnd type="none" w="med" len="med"/>
                      <a:tailEnd type="none" w="med" len="med"/>
                    </a:lnT>
                    <a:lnB w="38100" cap="flat" cmpd="sng" algn="ctr">
                      <a:noFill/>
                      <a:prstDash val="solid"/>
                      <a:round/>
                      <a:headEnd type="none" w="med" len="med"/>
                      <a:tailEnd type="none" w="med" len="med"/>
                    </a:lnB>
                    <a:noFill/>
                  </a:tcPr>
                </a:tc>
              </a:tr>
            </a:tbl>
          </a:graphicData>
        </a:graphic>
      </p:graphicFrame>
      <p:graphicFrame>
        <p:nvGraphicFramePr>
          <p:cNvPr id="4" name="Table 3"/>
          <p:cNvGraphicFramePr>
            <a:graphicFrameLocks noGrp="1"/>
          </p:cNvGraphicFramePr>
          <p:nvPr userDrawn="1">
            <p:extLst/>
          </p:nvPr>
        </p:nvGraphicFramePr>
        <p:xfrm>
          <a:off x="9269768" y="1644544"/>
          <a:ext cx="1834331" cy="914510"/>
        </p:xfrm>
        <a:graphic>
          <a:graphicData uri="http://schemas.openxmlformats.org/drawingml/2006/table">
            <a:tbl>
              <a:tblPr firstRow="1" bandRow="1">
                <a:tableStyleId>{5C22544A-7EE6-4342-B048-85BDC9FD1C3A}</a:tableStyleId>
              </a:tblPr>
              <a:tblGrid>
                <a:gridCol w="1834331"/>
              </a:tblGrid>
              <a:tr h="914510">
                <a:tc>
                  <a:txBody>
                    <a:bodyPr/>
                    <a:lstStyle/>
                    <a:p>
                      <a:endParaRPr lang="en-GB" sz="1200" b="0" dirty="0" smtClean="0">
                        <a:solidFill>
                          <a:schemeClr val="accent2"/>
                        </a:solidFill>
                      </a:endParaRPr>
                    </a:p>
                  </a:txBody>
                  <a:tcPr marL="96000" marR="0" marT="0" marB="72000">
                    <a:lnL w="38100" cap="flat" cmpd="sng" algn="ctr">
                      <a:solidFill>
                        <a:schemeClr val="accent2"/>
                      </a:solidFill>
                      <a:prstDash val="solid"/>
                      <a:round/>
                      <a:headEnd type="none" w="med" len="med"/>
                      <a:tailEnd type="none" w="med" len="med"/>
                    </a:lnL>
                    <a:lnT w="38100" cap="flat" cmpd="sng" algn="ctr">
                      <a:noFill/>
                      <a:prstDash val="solid"/>
                      <a:round/>
                      <a:headEnd type="none" w="med" len="med"/>
                      <a:tailEnd type="none" w="med" len="med"/>
                    </a:lnT>
                    <a:lnB w="38100" cap="flat" cmpd="sng" algn="ctr">
                      <a:noFill/>
                      <a:prstDash val="solid"/>
                      <a:round/>
                      <a:headEnd type="none" w="med" len="med"/>
                      <a:tailEnd type="none" w="med" len="med"/>
                    </a:lnB>
                    <a:noFill/>
                  </a:tcPr>
                </a:tc>
              </a:tr>
            </a:tbl>
          </a:graphicData>
        </a:graphic>
      </p:graphicFrame>
      <p:sp>
        <p:nvSpPr>
          <p:cNvPr id="2" name="Title 1"/>
          <p:cNvSpPr>
            <a:spLocks noGrp="1"/>
          </p:cNvSpPr>
          <p:nvPr>
            <p:ph type="title" hasCustomPrompt="1"/>
          </p:nvPr>
        </p:nvSpPr>
        <p:spPr/>
        <p:txBody>
          <a:bodyPr/>
          <a:lstStyle>
            <a:lvl1pPr>
              <a:defRPr baseline="0"/>
            </a:lvl1pPr>
          </a:lstStyle>
          <a:p>
            <a:r>
              <a:rPr lang="en-GB" dirty="0" smtClean="0"/>
              <a:t>Benefits of delivering ECDL</a:t>
            </a:r>
            <a:endParaRPr lang="en-GB" dirty="0"/>
          </a:p>
        </p:txBody>
      </p:sp>
      <p:sp>
        <p:nvSpPr>
          <p:cNvPr id="3" name="Content Placeholder 2"/>
          <p:cNvSpPr>
            <a:spLocks noGrp="1"/>
          </p:cNvSpPr>
          <p:nvPr>
            <p:ph idx="1" hasCustomPrompt="1"/>
          </p:nvPr>
        </p:nvSpPr>
        <p:spPr>
          <a:xfrm>
            <a:off x="1103445" y="1600201"/>
            <a:ext cx="7680000" cy="4525963"/>
          </a:xfrm>
        </p:spPr>
        <p:txBody>
          <a:bodyPr/>
          <a:lstStyle>
            <a:lvl1pPr>
              <a:defRPr/>
            </a:lvl1pPr>
            <a:lvl3pPr>
              <a:defRPr/>
            </a:lvl3pPr>
          </a:lstStyle>
          <a:p>
            <a:pPr lvl="0"/>
            <a:r>
              <a:rPr lang="en-US" dirty="0" smtClean="0"/>
              <a:t>Meets the new Computer Curriculum</a:t>
            </a:r>
          </a:p>
          <a:p>
            <a:pPr lvl="1"/>
            <a:endParaRPr lang="en-US" dirty="0" smtClean="0"/>
          </a:p>
          <a:p>
            <a:pPr lvl="2"/>
            <a:r>
              <a:rPr lang="en-US" dirty="0" smtClean="0"/>
              <a:t>Every child leaves schools Digitally Literate</a:t>
            </a:r>
          </a:p>
          <a:p>
            <a:pPr lvl="3"/>
            <a:r>
              <a:rPr lang="en-US" dirty="0" smtClean="0"/>
              <a:t>Fourth level</a:t>
            </a:r>
          </a:p>
          <a:p>
            <a:pPr lvl="4"/>
            <a:r>
              <a:rPr lang="en-US" dirty="0" smtClean="0"/>
              <a:t>Fifth level</a:t>
            </a:r>
            <a:endParaRPr lang="en-GB" dirty="0"/>
          </a:p>
        </p:txBody>
      </p:sp>
      <p:sp>
        <p:nvSpPr>
          <p:cNvPr id="8" name="Slide Number Placeholder 5"/>
          <p:cNvSpPr>
            <a:spLocks noGrp="1"/>
          </p:cNvSpPr>
          <p:nvPr>
            <p:ph type="sldNum" sz="quarter" idx="4"/>
          </p:nvPr>
        </p:nvSpPr>
        <p:spPr>
          <a:xfrm>
            <a:off x="5904001" y="6336000"/>
            <a:ext cx="6060489" cy="352146"/>
          </a:xfrm>
          <a:custGeom>
            <a:avLst/>
            <a:gdLst>
              <a:gd name="connsiteX0" fmla="*/ 0 w 4545367"/>
              <a:gd name="connsiteY0" fmla="*/ 0 h 343270"/>
              <a:gd name="connsiteX1" fmla="*/ 4545367 w 4545367"/>
              <a:gd name="connsiteY1" fmla="*/ 0 h 343270"/>
              <a:gd name="connsiteX2" fmla="*/ 4545367 w 4545367"/>
              <a:gd name="connsiteY2" fmla="*/ 34327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545367 w 4545367"/>
              <a:gd name="connsiteY2" fmla="*/ 343270 h 343270"/>
              <a:gd name="connsiteX3" fmla="*/ 4184342 w 4545367"/>
              <a:gd name="connsiteY3" fmla="*/ 340310 h 343270"/>
              <a:gd name="connsiteX4" fmla="*/ 0 w 4545367"/>
              <a:gd name="connsiteY4" fmla="*/ 343270 h 343270"/>
              <a:gd name="connsiteX5" fmla="*/ 0 w 4545367"/>
              <a:gd name="connsiteY5"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45367" h="343270">
                <a:moveTo>
                  <a:pt x="0" y="0"/>
                </a:moveTo>
                <a:lnTo>
                  <a:pt x="4545367" y="0"/>
                </a:lnTo>
                <a:cubicBezTo>
                  <a:pt x="4540435" y="371262"/>
                  <a:pt x="4278051" y="336364"/>
                  <a:pt x="4184342" y="340310"/>
                </a:cubicBezTo>
                <a:lnTo>
                  <a:pt x="0" y="343270"/>
                </a:lnTo>
                <a:lnTo>
                  <a:pt x="0" y="0"/>
                </a:lnTo>
                <a:close/>
              </a:path>
            </a:pathLst>
          </a:custGeom>
          <a:gradFill flip="none" rotWithShape="1">
            <a:gsLst>
              <a:gs pos="0">
                <a:schemeClr val="bg2">
                  <a:alpha val="50000"/>
                </a:schemeClr>
              </a:gs>
              <a:gs pos="6000">
                <a:schemeClr val="accent1">
                  <a:tint val="44500"/>
                  <a:satMod val="160000"/>
                  <a:alpha val="50000"/>
                </a:schemeClr>
              </a:gs>
              <a:gs pos="100000">
                <a:schemeClr val="bg1"/>
              </a:gs>
            </a:gsLst>
            <a:lin ang="10800000" scaled="1"/>
            <a:tileRect/>
          </a:gradFill>
        </p:spPr>
        <p:txBody>
          <a:bodyPr vert="horz" lIns="0" tIns="108000" rIns="288000" bIns="0" rtlCol="0" anchor="t" anchorCtr="0">
            <a:noAutofit/>
          </a:bodyPr>
          <a:lstStyle>
            <a:lvl1pPr algn="r">
              <a:defRPr sz="900" b="0">
                <a:solidFill>
                  <a:schemeClr val="tx2"/>
                </a:solidFill>
                <a:latin typeface="Arial" panose="020B0604020202020204" pitchFamily="34" charset="0"/>
                <a:cs typeface="Arial" panose="020B0604020202020204" pitchFamily="34" charset="0"/>
              </a:defRPr>
            </a:lvl1pPr>
          </a:lstStyle>
          <a:p>
            <a:r>
              <a:rPr lang="en-GB" dirty="0" smtClean="0">
                <a:solidFill>
                  <a:srgbClr val="006941"/>
                </a:solidFill>
              </a:rPr>
              <a:t>bcs.org </a:t>
            </a:r>
            <a:r>
              <a:rPr lang="en-GB" dirty="0" smtClean="0">
                <a:solidFill>
                  <a:srgbClr val="006941"/>
                </a:solidFill>
                <a:latin typeface="Arial"/>
                <a:cs typeface="Arial"/>
              </a:rPr>
              <a:t>| </a:t>
            </a:r>
            <a:fld id="{D4F935E4-DB8F-4A13-86B5-B07B5640A265}" type="slidenum">
              <a:rPr lang="en-GB" smtClean="0">
                <a:solidFill>
                  <a:srgbClr val="006941"/>
                </a:solidFill>
              </a:rPr>
              <a:pPr/>
              <a:t>‹#›</a:t>
            </a:fld>
            <a:endParaRPr lang="en-GB" dirty="0">
              <a:solidFill>
                <a:srgbClr val="006941"/>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0000" y="6336000"/>
            <a:ext cx="1707739" cy="377748"/>
          </a:xfrm>
          <a:prstGeom prst="rect">
            <a:avLst/>
          </a:prstGeom>
        </p:spPr>
      </p:pic>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4000" y="404665"/>
            <a:ext cx="533400" cy="409575"/>
          </a:xfrm>
          <a:prstGeom prst="rect">
            <a:avLst/>
          </a:prstGeom>
        </p:spPr>
      </p:pic>
      <p:cxnSp>
        <p:nvCxnSpPr>
          <p:cNvPr id="15" name="Straight Connector 14"/>
          <p:cNvCxnSpPr/>
          <p:nvPr userDrawn="1"/>
        </p:nvCxnSpPr>
        <p:spPr>
          <a:xfrm>
            <a:off x="1103445" y="972000"/>
            <a:ext cx="3024000"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1556839"/>
      </p:ext>
    </p:extLst>
  </p:cSld>
  <p:clrMapOvr>
    <a:masterClrMapping/>
  </p:clrMapOvr>
  <p:extLst mod="1">
    <p:ext uri="{DCECCB84-F9BA-43D5-87BE-67443E8EF086}">
      <p15:sldGuideLst xmlns:p15="http://schemas.microsoft.com/office/powerpoint/2012/main">
        <p15:guide id="1" orient="horz" pos="1026">
          <p15:clr>
            <a:srgbClr val="FBAE40"/>
          </p15:clr>
        </p15:guide>
        <p15:guide id="2" pos="2880">
          <p15:clr>
            <a:srgbClr val="FBAE40"/>
          </p15:clr>
        </p15:guide>
      </p15:sldGuideLst>
    </p:ext>
  </p:extLst>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a:xfrm>
            <a:off x="1103445" y="1417321"/>
            <a:ext cx="2879275" cy="3611880"/>
          </a:xfrm>
        </p:spPr>
        <p:txBody>
          <a:bodyPr/>
          <a:lstStyle>
            <a:lvl1pPr>
              <a:lnSpc>
                <a:spcPts val="1800"/>
              </a:lnSpc>
              <a:defRPr sz="1600"/>
            </a:lvl1pPr>
            <a:lvl2pPr>
              <a:lnSpc>
                <a:spcPts val="1400"/>
              </a:lnSpc>
              <a:defRPr sz="1200"/>
            </a:lvl2pPr>
            <a:lvl3pPr>
              <a:lnSpc>
                <a:spcPts val="1400"/>
              </a:lnSpc>
              <a:defRPr sz="1200"/>
            </a:lvl3pPr>
            <a:lvl4pPr>
              <a:lnSpc>
                <a:spcPts val="1400"/>
              </a:lnSpc>
              <a:defRPr sz="1200"/>
            </a:lvl4pPr>
            <a:lvl5pPr>
              <a:lnSpc>
                <a:spcPts val="1400"/>
              </a:lnSpc>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Slide Number Placeholder 5"/>
          <p:cNvSpPr>
            <a:spLocks noGrp="1"/>
          </p:cNvSpPr>
          <p:nvPr>
            <p:ph type="sldNum" sz="quarter" idx="4"/>
          </p:nvPr>
        </p:nvSpPr>
        <p:spPr>
          <a:xfrm>
            <a:off x="5904001" y="6336000"/>
            <a:ext cx="6060489" cy="352146"/>
          </a:xfrm>
          <a:custGeom>
            <a:avLst/>
            <a:gdLst>
              <a:gd name="connsiteX0" fmla="*/ 0 w 4545367"/>
              <a:gd name="connsiteY0" fmla="*/ 0 h 343270"/>
              <a:gd name="connsiteX1" fmla="*/ 4545367 w 4545367"/>
              <a:gd name="connsiteY1" fmla="*/ 0 h 343270"/>
              <a:gd name="connsiteX2" fmla="*/ 4545367 w 4545367"/>
              <a:gd name="connsiteY2" fmla="*/ 34327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545367 w 4545367"/>
              <a:gd name="connsiteY2" fmla="*/ 343270 h 343270"/>
              <a:gd name="connsiteX3" fmla="*/ 4184342 w 4545367"/>
              <a:gd name="connsiteY3" fmla="*/ 340310 h 343270"/>
              <a:gd name="connsiteX4" fmla="*/ 0 w 4545367"/>
              <a:gd name="connsiteY4" fmla="*/ 343270 h 343270"/>
              <a:gd name="connsiteX5" fmla="*/ 0 w 4545367"/>
              <a:gd name="connsiteY5"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45367" h="343270">
                <a:moveTo>
                  <a:pt x="0" y="0"/>
                </a:moveTo>
                <a:lnTo>
                  <a:pt x="4545367" y="0"/>
                </a:lnTo>
                <a:cubicBezTo>
                  <a:pt x="4540435" y="371262"/>
                  <a:pt x="4278051" y="336364"/>
                  <a:pt x="4184342" y="340310"/>
                </a:cubicBezTo>
                <a:lnTo>
                  <a:pt x="0" y="343270"/>
                </a:lnTo>
                <a:lnTo>
                  <a:pt x="0" y="0"/>
                </a:lnTo>
                <a:close/>
              </a:path>
            </a:pathLst>
          </a:custGeom>
          <a:gradFill flip="none" rotWithShape="1">
            <a:gsLst>
              <a:gs pos="0">
                <a:schemeClr val="bg2">
                  <a:alpha val="50000"/>
                </a:schemeClr>
              </a:gs>
              <a:gs pos="6000">
                <a:schemeClr val="accent1">
                  <a:tint val="44500"/>
                  <a:satMod val="160000"/>
                  <a:alpha val="50000"/>
                </a:schemeClr>
              </a:gs>
              <a:gs pos="100000">
                <a:schemeClr val="bg1"/>
              </a:gs>
            </a:gsLst>
            <a:lin ang="10800000" scaled="1"/>
            <a:tileRect/>
          </a:gradFill>
        </p:spPr>
        <p:txBody>
          <a:bodyPr vert="horz" lIns="0" tIns="108000" rIns="288000" bIns="0" rtlCol="0" anchor="t" anchorCtr="0">
            <a:noAutofit/>
          </a:bodyPr>
          <a:lstStyle>
            <a:lvl1pPr algn="r">
              <a:defRPr sz="900" b="0">
                <a:solidFill>
                  <a:schemeClr val="tx2"/>
                </a:solidFill>
                <a:latin typeface="Arial" panose="020B0604020202020204" pitchFamily="34" charset="0"/>
                <a:cs typeface="Arial" panose="020B0604020202020204" pitchFamily="34" charset="0"/>
              </a:defRPr>
            </a:lvl1pPr>
          </a:lstStyle>
          <a:p>
            <a:r>
              <a:rPr lang="en-GB" dirty="0" smtClean="0">
                <a:solidFill>
                  <a:srgbClr val="006941"/>
                </a:solidFill>
              </a:rPr>
              <a:t>bcs.org </a:t>
            </a:r>
            <a:r>
              <a:rPr lang="en-GB" dirty="0" smtClean="0">
                <a:solidFill>
                  <a:srgbClr val="006941"/>
                </a:solidFill>
                <a:latin typeface="Arial"/>
                <a:cs typeface="Arial"/>
              </a:rPr>
              <a:t>| </a:t>
            </a:r>
            <a:fld id="{D4F935E4-DB8F-4A13-86B5-B07B5640A265}" type="slidenum">
              <a:rPr lang="en-GB" smtClean="0">
                <a:solidFill>
                  <a:srgbClr val="006941"/>
                </a:solidFill>
              </a:rPr>
              <a:pPr/>
              <a:t>‹#›</a:t>
            </a:fld>
            <a:endParaRPr lang="en-GB" dirty="0">
              <a:solidFill>
                <a:srgbClr val="006941"/>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0000" y="6336000"/>
            <a:ext cx="1707739" cy="377748"/>
          </a:xfrm>
          <a:prstGeom prst="rect">
            <a:avLst/>
          </a:prstGeom>
        </p:spPr>
      </p:pic>
      <p:sp>
        <p:nvSpPr>
          <p:cNvPr id="10" name="Text Placeholder 12"/>
          <p:cNvSpPr>
            <a:spLocks noGrp="1"/>
          </p:cNvSpPr>
          <p:nvPr>
            <p:ph type="body" sz="quarter" idx="10"/>
          </p:nvPr>
        </p:nvSpPr>
        <p:spPr>
          <a:xfrm>
            <a:off x="1104001" y="5220000"/>
            <a:ext cx="2385401" cy="929292"/>
          </a:xfrm>
        </p:spPr>
        <p:txBody>
          <a:bodyPr lIns="0" tIns="0" rIns="0" bIns="0">
            <a:noAutofit/>
          </a:bodyPr>
          <a:lstStyle>
            <a:lvl1pPr marL="0" indent="0">
              <a:lnSpc>
                <a:spcPts val="3900"/>
              </a:lnSpc>
              <a:spcBef>
                <a:spcPts val="0"/>
              </a:spcBef>
              <a:spcAft>
                <a:spcPts val="0"/>
              </a:spcAft>
              <a:buNone/>
              <a:defRPr sz="3800" b="1">
                <a:solidFill>
                  <a:schemeClr val="accent2"/>
                </a:solidFill>
                <a:latin typeface="Arial" panose="020B0604020202020204" pitchFamily="34" charset="0"/>
                <a:cs typeface="Arial" panose="020B0604020202020204" pitchFamily="34" charset="0"/>
              </a:defRPr>
            </a:lvl1pPr>
            <a:lvl2pPr marL="0" indent="0">
              <a:lnSpc>
                <a:spcPts val="1400"/>
              </a:lnSpc>
              <a:spcBef>
                <a:spcPts val="0"/>
              </a:spcBef>
              <a:spcAft>
                <a:spcPts val="0"/>
              </a:spcAft>
              <a:buNone/>
              <a:defRPr sz="1200" b="0">
                <a:solidFill>
                  <a:schemeClr val="accent2"/>
                </a:solidFill>
                <a:latin typeface="Arial" panose="020B0604020202020204" pitchFamily="34" charset="0"/>
                <a:cs typeface="Arial" panose="020B0604020202020204" pitchFamily="34" charset="0"/>
              </a:defRPr>
            </a:lvl2pPr>
            <a:lvl3pPr marL="0" indent="0">
              <a:lnSpc>
                <a:spcPts val="7500"/>
              </a:lnSpc>
              <a:spcBef>
                <a:spcPts val="0"/>
              </a:spcBef>
              <a:buNone/>
              <a:defRPr sz="7500" b="1">
                <a:solidFill>
                  <a:srgbClr val="006941"/>
                </a:solidFill>
                <a:latin typeface="Arial" panose="020B0604020202020204" pitchFamily="34" charset="0"/>
                <a:cs typeface="Arial" panose="020B0604020202020204" pitchFamily="34" charset="0"/>
              </a:defRPr>
            </a:lvl3pPr>
            <a:lvl4pPr marL="0" indent="0">
              <a:lnSpc>
                <a:spcPts val="7500"/>
              </a:lnSpc>
              <a:spcBef>
                <a:spcPts val="0"/>
              </a:spcBef>
              <a:buNone/>
              <a:defRPr sz="7500" b="1">
                <a:solidFill>
                  <a:srgbClr val="006941"/>
                </a:solidFill>
                <a:latin typeface="Arial" panose="020B0604020202020204" pitchFamily="34" charset="0"/>
                <a:cs typeface="Arial" panose="020B0604020202020204" pitchFamily="34" charset="0"/>
              </a:defRPr>
            </a:lvl4pPr>
            <a:lvl5pPr marL="0" indent="0">
              <a:lnSpc>
                <a:spcPts val="7500"/>
              </a:lnSpc>
              <a:spcBef>
                <a:spcPts val="0"/>
              </a:spcBef>
              <a:buNone/>
              <a:defRPr sz="7500" b="1">
                <a:solidFill>
                  <a:srgbClr val="006941"/>
                </a:solidFill>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p:txBody>
      </p:sp>
      <p:sp>
        <p:nvSpPr>
          <p:cNvPr id="12" name="Text Placeholder 12"/>
          <p:cNvSpPr>
            <a:spLocks noGrp="1"/>
          </p:cNvSpPr>
          <p:nvPr>
            <p:ph type="body" sz="quarter" idx="11"/>
          </p:nvPr>
        </p:nvSpPr>
        <p:spPr>
          <a:xfrm>
            <a:off x="4272001" y="5221426"/>
            <a:ext cx="2385401" cy="929292"/>
          </a:xfrm>
        </p:spPr>
        <p:txBody>
          <a:bodyPr lIns="0" tIns="0" rIns="0" bIns="0">
            <a:noAutofit/>
          </a:bodyPr>
          <a:lstStyle>
            <a:lvl1pPr marL="0" indent="0">
              <a:lnSpc>
                <a:spcPts val="3900"/>
              </a:lnSpc>
              <a:spcBef>
                <a:spcPts val="0"/>
              </a:spcBef>
              <a:spcAft>
                <a:spcPts val="0"/>
              </a:spcAft>
              <a:buNone/>
              <a:defRPr sz="3800" b="1">
                <a:solidFill>
                  <a:schemeClr val="accent2"/>
                </a:solidFill>
                <a:latin typeface="Arial" panose="020B0604020202020204" pitchFamily="34" charset="0"/>
                <a:cs typeface="Arial" panose="020B0604020202020204" pitchFamily="34" charset="0"/>
              </a:defRPr>
            </a:lvl1pPr>
            <a:lvl2pPr marL="0" indent="0">
              <a:lnSpc>
                <a:spcPts val="1400"/>
              </a:lnSpc>
              <a:spcBef>
                <a:spcPts val="0"/>
              </a:spcBef>
              <a:spcAft>
                <a:spcPts val="0"/>
              </a:spcAft>
              <a:buNone/>
              <a:defRPr sz="1200" b="0">
                <a:solidFill>
                  <a:schemeClr val="accent2"/>
                </a:solidFill>
                <a:latin typeface="Arial" panose="020B0604020202020204" pitchFamily="34" charset="0"/>
                <a:cs typeface="Arial" panose="020B0604020202020204" pitchFamily="34" charset="0"/>
              </a:defRPr>
            </a:lvl2pPr>
            <a:lvl3pPr marL="0" indent="0">
              <a:lnSpc>
                <a:spcPts val="7500"/>
              </a:lnSpc>
              <a:spcBef>
                <a:spcPts val="0"/>
              </a:spcBef>
              <a:buNone/>
              <a:defRPr sz="7500" b="1">
                <a:solidFill>
                  <a:srgbClr val="006941"/>
                </a:solidFill>
                <a:latin typeface="Arial" panose="020B0604020202020204" pitchFamily="34" charset="0"/>
                <a:cs typeface="Arial" panose="020B0604020202020204" pitchFamily="34" charset="0"/>
              </a:defRPr>
            </a:lvl3pPr>
            <a:lvl4pPr marL="0" indent="0">
              <a:lnSpc>
                <a:spcPts val="7500"/>
              </a:lnSpc>
              <a:spcBef>
                <a:spcPts val="0"/>
              </a:spcBef>
              <a:buNone/>
              <a:defRPr sz="7500" b="1">
                <a:solidFill>
                  <a:srgbClr val="006941"/>
                </a:solidFill>
                <a:latin typeface="Arial" panose="020B0604020202020204" pitchFamily="34" charset="0"/>
                <a:cs typeface="Arial" panose="020B0604020202020204" pitchFamily="34" charset="0"/>
              </a:defRPr>
            </a:lvl4pPr>
            <a:lvl5pPr marL="0" indent="0">
              <a:lnSpc>
                <a:spcPts val="7500"/>
              </a:lnSpc>
              <a:spcBef>
                <a:spcPts val="0"/>
              </a:spcBef>
              <a:buNone/>
              <a:defRPr sz="7500" b="1">
                <a:solidFill>
                  <a:srgbClr val="006941"/>
                </a:solidFill>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p:txBody>
      </p:sp>
      <p:cxnSp>
        <p:nvCxnSpPr>
          <p:cNvPr id="13" name="Straight Connector 12"/>
          <p:cNvCxnSpPr/>
          <p:nvPr userDrawn="1"/>
        </p:nvCxnSpPr>
        <p:spPr>
          <a:xfrm>
            <a:off x="4080000" y="1453898"/>
            <a:ext cx="0" cy="46080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4000" y="404665"/>
            <a:ext cx="533400" cy="409575"/>
          </a:xfrm>
          <a:prstGeom prst="rect">
            <a:avLst/>
          </a:prstGeom>
        </p:spPr>
      </p:pic>
      <p:cxnSp>
        <p:nvCxnSpPr>
          <p:cNvPr id="15" name="Straight Connector 14"/>
          <p:cNvCxnSpPr/>
          <p:nvPr userDrawn="1"/>
        </p:nvCxnSpPr>
        <p:spPr>
          <a:xfrm>
            <a:off x="1103445" y="972000"/>
            <a:ext cx="3024000"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a:off x="7324800" y="1476000"/>
            <a:ext cx="0" cy="46080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7" name="Text Placeholder 12"/>
          <p:cNvSpPr>
            <a:spLocks noGrp="1"/>
          </p:cNvSpPr>
          <p:nvPr>
            <p:ph type="body" sz="quarter" idx="12"/>
          </p:nvPr>
        </p:nvSpPr>
        <p:spPr>
          <a:xfrm>
            <a:off x="7536001" y="5221426"/>
            <a:ext cx="2385401" cy="929292"/>
          </a:xfrm>
        </p:spPr>
        <p:txBody>
          <a:bodyPr lIns="0" tIns="0" rIns="0" bIns="0">
            <a:noAutofit/>
          </a:bodyPr>
          <a:lstStyle>
            <a:lvl1pPr marL="0" indent="0">
              <a:lnSpc>
                <a:spcPts val="3900"/>
              </a:lnSpc>
              <a:spcBef>
                <a:spcPts val="0"/>
              </a:spcBef>
              <a:spcAft>
                <a:spcPts val="0"/>
              </a:spcAft>
              <a:buNone/>
              <a:defRPr sz="3800" b="1">
                <a:solidFill>
                  <a:schemeClr val="accent2"/>
                </a:solidFill>
                <a:latin typeface="Arial" panose="020B0604020202020204" pitchFamily="34" charset="0"/>
                <a:cs typeface="Arial" panose="020B0604020202020204" pitchFamily="34" charset="0"/>
              </a:defRPr>
            </a:lvl1pPr>
            <a:lvl2pPr marL="0" indent="0">
              <a:lnSpc>
                <a:spcPts val="1400"/>
              </a:lnSpc>
              <a:spcBef>
                <a:spcPts val="0"/>
              </a:spcBef>
              <a:spcAft>
                <a:spcPts val="0"/>
              </a:spcAft>
              <a:buNone/>
              <a:defRPr sz="1200" b="0">
                <a:solidFill>
                  <a:schemeClr val="accent2"/>
                </a:solidFill>
                <a:latin typeface="Arial" panose="020B0604020202020204" pitchFamily="34" charset="0"/>
                <a:cs typeface="Arial" panose="020B0604020202020204" pitchFamily="34" charset="0"/>
              </a:defRPr>
            </a:lvl2pPr>
            <a:lvl3pPr marL="0" indent="0">
              <a:lnSpc>
                <a:spcPts val="7500"/>
              </a:lnSpc>
              <a:spcBef>
                <a:spcPts val="0"/>
              </a:spcBef>
              <a:buNone/>
              <a:defRPr sz="7500" b="1">
                <a:solidFill>
                  <a:srgbClr val="006941"/>
                </a:solidFill>
                <a:latin typeface="Arial" panose="020B0604020202020204" pitchFamily="34" charset="0"/>
                <a:cs typeface="Arial" panose="020B0604020202020204" pitchFamily="34" charset="0"/>
              </a:defRPr>
            </a:lvl3pPr>
            <a:lvl4pPr marL="0" indent="0">
              <a:lnSpc>
                <a:spcPts val="7500"/>
              </a:lnSpc>
              <a:spcBef>
                <a:spcPts val="0"/>
              </a:spcBef>
              <a:buNone/>
              <a:defRPr sz="7500" b="1">
                <a:solidFill>
                  <a:srgbClr val="006941"/>
                </a:solidFill>
                <a:latin typeface="Arial" panose="020B0604020202020204" pitchFamily="34" charset="0"/>
                <a:cs typeface="Arial" panose="020B0604020202020204" pitchFamily="34" charset="0"/>
              </a:defRPr>
            </a:lvl4pPr>
            <a:lvl5pPr marL="0" indent="0">
              <a:lnSpc>
                <a:spcPts val="7500"/>
              </a:lnSpc>
              <a:spcBef>
                <a:spcPts val="0"/>
              </a:spcBef>
              <a:buNone/>
              <a:defRPr sz="7500" b="1">
                <a:solidFill>
                  <a:srgbClr val="006941"/>
                </a:solidFill>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p:txBody>
      </p:sp>
      <p:sp>
        <p:nvSpPr>
          <p:cNvPr id="18" name="Content Placeholder 2"/>
          <p:cNvSpPr>
            <a:spLocks noGrp="1"/>
          </p:cNvSpPr>
          <p:nvPr>
            <p:ph idx="13"/>
          </p:nvPr>
        </p:nvSpPr>
        <p:spPr>
          <a:xfrm>
            <a:off x="4273365" y="1418400"/>
            <a:ext cx="2879275" cy="3611880"/>
          </a:xfrm>
        </p:spPr>
        <p:txBody>
          <a:bodyPr/>
          <a:lstStyle>
            <a:lvl1pPr>
              <a:lnSpc>
                <a:spcPts val="1800"/>
              </a:lnSpc>
              <a:defRPr sz="1600"/>
            </a:lvl1pPr>
            <a:lvl2pPr>
              <a:lnSpc>
                <a:spcPts val="1400"/>
              </a:lnSpc>
              <a:defRPr sz="1200"/>
            </a:lvl2pPr>
            <a:lvl3pPr>
              <a:lnSpc>
                <a:spcPts val="1400"/>
              </a:lnSpc>
              <a:defRPr sz="1200"/>
            </a:lvl3pPr>
            <a:lvl4pPr>
              <a:lnSpc>
                <a:spcPts val="1400"/>
              </a:lnSpc>
              <a:defRPr sz="1200"/>
            </a:lvl4pPr>
            <a:lvl5pPr>
              <a:lnSpc>
                <a:spcPts val="1400"/>
              </a:lnSpc>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9" name="Content Placeholder 2"/>
          <p:cNvSpPr>
            <a:spLocks noGrp="1"/>
          </p:cNvSpPr>
          <p:nvPr>
            <p:ph idx="14"/>
          </p:nvPr>
        </p:nvSpPr>
        <p:spPr>
          <a:xfrm>
            <a:off x="7536000" y="1418400"/>
            <a:ext cx="2879275" cy="3611880"/>
          </a:xfrm>
        </p:spPr>
        <p:txBody>
          <a:bodyPr/>
          <a:lstStyle>
            <a:lvl1pPr>
              <a:lnSpc>
                <a:spcPts val="1800"/>
              </a:lnSpc>
              <a:defRPr sz="1600"/>
            </a:lvl1pPr>
            <a:lvl2pPr>
              <a:lnSpc>
                <a:spcPts val="1400"/>
              </a:lnSpc>
              <a:defRPr sz="1200"/>
            </a:lvl2pPr>
            <a:lvl3pPr>
              <a:lnSpc>
                <a:spcPts val="1400"/>
              </a:lnSpc>
              <a:defRPr sz="1200"/>
            </a:lvl3pPr>
            <a:lvl4pPr>
              <a:lnSpc>
                <a:spcPts val="1400"/>
              </a:lnSpc>
              <a:defRPr sz="1200"/>
            </a:lvl4pPr>
            <a:lvl5pPr>
              <a:lnSpc>
                <a:spcPts val="1400"/>
              </a:lnSpc>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15417813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1104000" y="1339201"/>
            <a:ext cx="9600000" cy="4282601"/>
          </a:xfrm>
        </p:spPr>
        <p:txBody>
          <a:bodyPr/>
          <a:lstStyle>
            <a:lvl1pPr marL="0" indent="0">
              <a:lnSpc>
                <a:spcPts val="7500"/>
              </a:lnSpc>
              <a:spcAft>
                <a:spcPts val="0"/>
              </a:spcAft>
              <a:buFont typeface="Arial" panose="020B0604020202020204" pitchFamily="34" charset="0"/>
              <a:buNone/>
              <a:defRPr sz="7500"/>
            </a:lvl1pPr>
            <a:lvl2pPr marL="0" indent="0">
              <a:lnSpc>
                <a:spcPts val="7500"/>
              </a:lnSpc>
              <a:spcAft>
                <a:spcPts val="0"/>
              </a:spcAft>
              <a:buFont typeface="Arial" panose="020B0604020202020204" pitchFamily="34" charset="0"/>
              <a:buNone/>
              <a:defRPr sz="7500" b="1">
                <a:solidFill>
                  <a:schemeClr val="accent2"/>
                </a:solidFill>
              </a:defRPr>
            </a:lvl2pPr>
            <a:lvl3pPr marL="0" indent="0">
              <a:lnSpc>
                <a:spcPts val="7500"/>
              </a:lnSpc>
              <a:spcAft>
                <a:spcPts val="0"/>
              </a:spcAft>
              <a:buNone/>
              <a:defRPr sz="7500" b="1">
                <a:solidFill>
                  <a:schemeClr val="tx2"/>
                </a:solidFill>
              </a:defRPr>
            </a:lvl3pPr>
            <a:lvl4pPr marL="180975" indent="0">
              <a:buNone/>
              <a:defRPr/>
            </a:lvl4pPr>
            <a:lvl5pPr marL="400050" indent="0">
              <a:buNone/>
              <a:defRPr/>
            </a:lvl5pPr>
          </a:lstStyle>
          <a:p>
            <a:pPr lvl="0"/>
            <a:r>
              <a:rPr lang="en-US" smtClean="0"/>
              <a:t>Click to edit Master text styles</a:t>
            </a:r>
          </a:p>
          <a:p>
            <a:pPr lvl="1"/>
            <a:r>
              <a:rPr lang="en-US" smtClean="0"/>
              <a:t>Second level</a:t>
            </a:r>
          </a:p>
          <a:p>
            <a:pPr lvl="2"/>
            <a:r>
              <a:rPr lang="en-US" smtClean="0"/>
              <a:t>Third level</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4000" y="108000"/>
            <a:ext cx="881821" cy="824400"/>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66704" y="370464"/>
            <a:ext cx="1489713" cy="250225"/>
          </a:xfrm>
          <a:prstGeom prst="rect">
            <a:avLst/>
          </a:prstGeom>
        </p:spPr>
      </p:pic>
      <p:sp>
        <p:nvSpPr>
          <p:cNvPr id="7" name="Subtitle 2"/>
          <p:cNvSpPr>
            <a:spLocks noGrp="1"/>
          </p:cNvSpPr>
          <p:nvPr>
            <p:ph type="subTitle" idx="1"/>
          </p:nvPr>
        </p:nvSpPr>
        <p:spPr>
          <a:xfrm>
            <a:off x="1104000" y="4819600"/>
            <a:ext cx="8998133" cy="985664"/>
          </a:xfrm>
        </p:spPr>
        <p:txBody>
          <a:bodyPr lIns="0" tIns="0" rIns="0" bIns="0" anchor="t" anchorCtr="0">
            <a:normAutofit/>
          </a:bodyPr>
          <a:lstStyle>
            <a:lvl1pPr marL="0" indent="0" algn="l">
              <a:lnSpc>
                <a:spcPts val="1440"/>
              </a:lnSpc>
              <a:spcBef>
                <a:spcPts val="0"/>
              </a:spcBef>
              <a:spcAft>
                <a:spcPts val="0"/>
              </a:spcAft>
              <a:buNone/>
              <a:defRPr sz="1200" b="0">
                <a:solidFill>
                  <a:schemeClr val="accent4"/>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cxnSp>
        <p:nvCxnSpPr>
          <p:cNvPr id="9" name="Straight Connector 8"/>
          <p:cNvCxnSpPr/>
          <p:nvPr userDrawn="1"/>
        </p:nvCxnSpPr>
        <p:spPr>
          <a:xfrm>
            <a:off x="1104000" y="4650957"/>
            <a:ext cx="3744000" cy="0"/>
          </a:xfrm>
          <a:prstGeom prst="line">
            <a:avLst/>
          </a:prstGeom>
          <a:ln w="25400">
            <a:solidFill>
              <a:srgbClr val="15657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248634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a:xfrm>
            <a:off x="1103446" y="1418401"/>
            <a:ext cx="7104789" cy="1507623"/>
          </a:xfrm>
        </p:spPr>
        <p:txBody>
          <a:bodyPr/>
          <a:lstStyle>
            <a:lvl1pPr>
              <a:lnSpc>
                <a:spcPts val="1800"/>
              </a:lnSpc>
              <a:defRPr sz="1600"/>
            </a:lvl1pPr>
            <a:lvl2pPr>
              <a:lnSpc>
                <a:spcPts val="1400"/>
              </a:lnSpc>
              <a:defRPr sz="1200"/>
            </a:lvl2pPr>
            <a:lvl3pPr>
              <a:lnSpc>
                <a:spcPts val="1400"/>
              </a:lnSpc>
              <a:defRPr sz="1200"/>
            </a:lvl3pPr>
            <a:lvl4pPr>
              <a:lnSpc>
                <a:spcPts val="1400"/>
              </a:lnSpc>
              <a:defRPr sz="1200"/>
            </a:lvl4pPr>
            <a:lvl5pPr>
              <a:lnSpc>
                <a:spcPts val="1400"/>
              </a:lnSpc>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Slide Number Placeholder 5"/>
          <p:cNvSpPr>
            <a:spLocks noGrp="1"/>
          </p:cNvSpPr>
          <p:nvPr>
            <p:ph type="sldNum" sz="quarter" idx="4"/>
          </p:nvPr>
        </p:nvSpPr>
        <p:spPr>
          <a:xfrm>
            <a:off x="5904001" y="6336000"/>
            <a:ext cx="6060489" cy="352146"/>
          </a:xfrm>
          <a:custGeom>
            <a:avLst/>
            <a:gdLst>
              <a:gd name="connsiteX0" fmla="*/ 0 w 4545367"/>
              <a:gd name="connsiteY0" fmla="*/ 0 h 343270"/>
              <a:gd name="connsiteX1" fmla="*/ 4545367 w 4545367"/>
              <a:gd name="connsiteY1" fmla="*/ 0 h 343270"/>
              <a:gd name="connsiteX2" fmla="*/ 4545367 w 4545367"/>
              <a:gd name="connsiteY2" fmla="*/ 34327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545367 w 4545367"/>
              <a:gd name="connsiteY2" fmla="*/ 343270 h 343270"/>
              <a:gd name="connsiteX3" fmla="*/ 4184342 w 4545367"/>
              <a:gd name="connsiteY3" fmla="*/ 340310 h 343270"/>
              <a:gd name="connsiteX4" fmla="*/ 0 w 4545367"/>
              <a:gd name="connsiteY4" fmla="*/ 343270 h 343270"/>
              <a:gd name="connsiteX5" fmla="*/ 0 w 4545367"/>
              <a:gd name="connsiteY5"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45367" h="343270">
                <a:moveTo>
                  <a:pt x="0" y="0"/>
                </a:moveTo>
                <a:lnTo>
                  <a:pt x="4545367" y="0"/>
                </a:lnTo>
                <a:cubicBezTo>
                  <a:pt x="4540435" y="371262"/>
                  <a:pt x="4278051" y="336364"/>
                  <a:pt x="4184342" y="340310"/>
                </a:cubicBezTo>
                <a:lnTo>
                  <a:pt x="0" y="343270"/>
                </a:lnTo>
                <a:lnTo>
                  <a:pt x="0" y="0"/>
                </a:lnTo>
                <a:close/>
              </a:path>
            </a:pathLst>
          </a:custGeom>
          <a:gradFill flip="none" rotWithShape="1">
            <a:gsLst>
              <a:gs pos="0">
                <a:schemeClr val="bg2">
                  <a:alpha val="50000"/>
                </a:schemeClr>
              </a:gs>
              <a:gs pos="6000">
                <a:schemeClr val="accent1">
                  <a:tint val="44500"/>
                  <a:satMod val="160000"/>
                  <a:alpha val="50000"/>
                </a:schemeClr>
              </a:gs>
              <a:gs pos="100000">
                <a:schemeClr val="bg1"/>
              </a:gs>
            </a:gsLst>
            <a:lin ang="10800000" scaled="1"/>
            <a:tileRect/>
          </a:gradFill>
        </p:spPr>
        <p:txBody>
          <a:bodyPr vert="horz" lIns="0" tIns="108000" rIns="288000" bIns="0" rtlCol="0" anchor="t" anchorCtr="0">
            <a:noAutofit/>
          </a:bodyPr>
          <a:lstStyle>
            <a:lvl1pPr algn="r">
              <a:defRPr sz="900" b="0">
                <a:solidFill>
                  <a:schemeClr val="tx2"/>
                </a:solidFill>
                <a:latin typeface="Arial" panose="020B0604020202020204" pitchFamily="34" charset="0"/>
                <a:cs typeface="Arial" panose="020B0604020202020204" pitchFamily="34" charset="0"/>
              </a:defRPr>
            </a:lvl1pPr>
          </a:lstStyle>
          <a:p>
            <a:r>
              <a:rPr lang="en-GB" dirty="0" smtClean="0">
                <a:solidFill>
                  <a:srgbClr val="006941"/>
                </a:solidFill>
              </a:rPr>
              <a:t>bcs.org </a:t>
            </a:r>
            <a:r>
              <a:rPr lang="en-GB" dirty="0" smtClean="0">
                <a:solidFill>
                  <a:srgbClr val="006941"/>
                </a:solidFill>
                <a:latin typeface="Arial"/>
                <a:cs typeface="Arial"/>
              </a:rPr>
              <a:t>| </a:t>
            </a:r>
            <a:fld id="{D4F935E4-DB8F-4A13-86B5-B07B5640A265}" type="slidenum">
              <a:rPr lang="en-GB" smtClean="0">
                <a:solidFill>
                  <a:srgbClr val="006941"/>
                </a:solidFill>
              </a:rPr>
              <a:pPr/>
              <a:t>‹#›</a:t>
            </a:fld>
            <a:endParaRPr lang="en-GB" dirty="0">
              <a:solidFill>
                <a:srgbClr val="006941"/>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0000" y="6336000"/>
            <a:ext cx="1707739" cy="377748"/>
          </a:xfrm>
          <a:prstGeom prst="rect">
            <a:avLst/>
          </a:prstGeom>
        </p:spPr>
      </p:pic>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4000" y="404665"/>
            <a:ext cx="533400" cy="409575"/>
          </a:xfrm>
          <a:prstGeom prst="rect">
            <a:avLst/>
          </a:prstGeom>
        </p:spPr>
      </p:pic>
      <p:cxnSp>
        <p:nvCxnSpPr>
          <p:cNvPr id="15" name="Straight Connector 14"/>
          <p:cNvCxnSpPr/>
          <p:nvPr userDrawn="1"/>
        </p:nvCxnSpPr>
        <p:spPr>
          <a:xfrm>
            <a:off x="1103445" y="972000"/>
            <a:ext cx="3024000"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8" name="Content Placeholder 2"/>
          <p:cNvSpPr>
            <a:spLocks noGrp="1"/>
          </p:cNvSpPr>
          <p:nvPr>
            <p:ph idx="13"/>
          </p:nvPr>
        </p:nvSpPr>
        <p:spPr>
          <a:xfrm>
            <a:off x="1104000" y="3173202"/>
            <a:ext cx="7104000" cy="1407926"/>
          </a:xfrm>
        </p:spPr>
        <p:txBody>
          <a:bodyPr/>
          <a:lstStyle>
            <a:lvl1pPr>
              <a:lnSpc>
                <a:spcPts val="1800"/>
              </a:lnSpc>
              <a:defRPr sz="1600"/>
            </a:lvl1pPr>
            <a:lvl2pPr>
              <a:lnSpc>
                <a:spcPts val="1400"/>
              </a:lnSpc>
              <a:defRPr sz="1200"/>
            </a:lvl2pPr>
            <a:lvl3pPr>
              <a:lnSpc>
                <a:spcPts val="1400"/>
              </a:lnSpc>
              <a:defRPr sz="1200"/>
            </a:lvl3pPr>
            <a:lvl4pPr>
              <a:lnSpc>
                <a:spcPts val="1400"/>
              </a:lnSpc>
              <a:defRPr sz="1200"/>
            </a:lvl4pPr>
            <a:lvl5pPr>
              <a:lnSpc>
                <a:spcPts val="1400"/>
              </a:lnSpc>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9" name="Content Placeholder 2"/>
          <p:cNvSpPr>
            <a:spLocks noGrp="1"/>
          </p:cNvSpPr>
          <p:nvPr>
            <p:ph idx="14"/>
          </p:nvPr>
        </p:nvSpPr>
        <p:spPr>
          <a:xfrm>
            <a:off x="1104000" y="4875583"/>
            <a:ext cx="7104000" cy="1310402"/>
          </a:xfrm>
        </p:spPr>
        <p:txBody>
          <a:bodyPr/>
          <a:lstStyle>
            <a:lvl1pPr>
              <a:lnSpc>
                <a:spcPts val="1800"/>
              </a:lnSpc>
              <a:defRPr sz="1600"/>
            </a:lvl1pPr>
            <a:lvl2pPr>
              <a:lnSpc>
                <a:spcPts val="1400"/>
              </a:lnSpc>
              <a:defRPr sz="1200"/>
            </a:lvl2pPr>
            <a:lvl3pPr>
              <a:lnSpc>
                <a:spcPts val="1400"/>
              </a:lnSpc>
              <a:defRPr sz="1200"/>
            </a:lvl3pPr>
            <a:lvl4pPr>
              <a:lnSpc>
                <a:spcPts val="1400"/>
              </a:lnSpc>
              <a:defRPr sz="1200"/>
            </a:lvl4pPr>
            <a:lvl5pPr>
              <a:lnSpc>
                <a:spcPts val="1400"/>
              </a:lnSpc>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cxnSp>
        <p:nvCxnSpPr>
          <p:cNvPr id="6" name="Straight Connector 5"/>
          <p:cNvCxnSpPr/>
          <p:nvPr userDrawn="1"/>
        </p:nvCxnSpPr>
        <p:spPr>
          <a:xfrm>
            <a:off x="1104000" y="3024000"/>
            <a:ext cx="7008000"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1103445" y="4716000"/>
            <a:ext cx="7008000"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9264000" y="3981707"/>
            <a:ext cx="0" cy="82800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graphicFrame>
        <p:nvGraphicFramePr>
          <p:cNvPr id="24" name="Table 23"/>
          <p:cNvGraphicFramePr>
            <a:graphicFrameLocks noGrp="1"/>
          </p:cNvGraphicFramePr>
          <p:nvPr userDrawn="1">
            <p:extLst/>
          </p:nvPr>
        </p:nvGraphicFramePr>
        <p:xfrm>
          <a:off x="9264000" y="2693176"/>
          <a:ext cx="1834331" cy="920360"/>
        </p:xfrm>
        <a:graphic>
          <a:graphicData uri="http://schemas.openxmlformats.org/drawingml/2006/table">
            <a:tbl>
              <a:tblPr firstRow="1" bandRow="1">
                <a:tableStyleId>{5C22544A-7EE6-4342-B048-85BDC9FD1C3A}</a:tableStyleId>
              </a:tblPr>
              <a:tblGrid>
                <a:gridCol w="1834331"/>
              </a:tblGrid>
              <a:tr h="914510">
                <a:tc>
                  <a:txBody>
                    <a:bodyPr/>
                    <a:lstStyle/>
                    <a:p>
                      <a:pPr>
                        <a:lnSpc>
                          <a:spcPts val="3800"/>
                        </a:lnSpc>
                      </a:pPr>
                      <a:r>
                        <a:rPr lang="en-GB" sz="3800" dirty="0" smtClean="0">
                          <a:solidFill>
                            <a:schemeClr val="accent2"/>
                          </a:solidFill>
                        </a:rPr>
                        <a:t>54%</a:t>
                      </a:r>
                    </a:p>
                    <a:p>
                      <a:r>
                        <a:rPr lang="en-GB" sz="1200" b="0" dirty="0" smtClean="0">
                          <a:solidFill>
                            <a:schemeClr val="accent2"/>
                          </a:solidFill>
                        </a:rPr>
                        <a:t>Level 2 total certs  </a:t>
                      </a:r>
                      <a:br>
                        <a:rPr lang="en-GB" sz="1200" b="0" dirty="0" smtClean="0">
                          <a:solidFill>
                            <a:schemeClr val="accent2"/>
                          </a:solidFill>
                        </a:rPr>
                      </a:br>
                      <a:r>
                        <a:rPr lang="en-GB" sz="1200" b="0" dirty="0" smtClean="0">
                          <a:solidFill>
                            <a:schemeClr val="accent2"/>
                          </a:solidFill>
                        </a:rPr>
                        <a:t>year to Sep 14</a:t>
                      </a:r>
                    </a:p>
                  </a:txBody>
                  <a:tcPr marL="96000" marR="0" marT="0" marB="72000">
                    <a:lnL w="38100" cap="flat" cmpd="sng" algn="ctr">
                      <a:solidFill>
                        <a:schemeClr val="accent2"/>
                      </a:solidFill>
                      <a:prstDash val="solid"/>
                      <a:round/>
                      <a:headEnd type="none" w="med" len="med"/>
                      <a:tailEnd type="none" w="med" len="med"/>
                    </a:lnL>
                    <a:lnT w="38100" cap="flat" cmpd="sng" algn="ctr">
                      <a:noFill/>
                      <a:prstDash val="solid"/>
                      <a:round/>
                      <a:headEnd type="none" w="med" len="med"/>
                      <a:tailEnd type="none" w="med" len="med"/>
                    </a:lnT>
                    <a:lnB w="38100" cap="flat" cmpd="sng" algn="ctr">
                      <a:noFill/>
                      <a:prstDash val="solid"/>
                      <a:round/>
                      <a:headEnd type="none" w="med" len="med"/>
                      <a:tailEnd type="none" w="med" len="med"/>
                    </a:lnB>
                    <a:noFill/>
                  </a:tcPr>
                </a:tc>
              </a:tr>
            </a:tbl>
          </a:graphicData>
        </a:graphic>
      </p:graphicFrame>
      <p:graphicFrame>
        <p:nvGraphicFramePr>
          <p:cNvPr id="25" name="Table 24"/>
          <p:cNvGraphicFramePr>
            <a:graphicFrameLocks noGrp="1"/>
          </p:cNvGraphicFramePr>
          <p:nvPr userDrawn="1">
            <p:extLst/>
          </p:nvPr>
        </p:nvGraphicFramePr>
        <p:xfrm>
          <a:off x="9269768" y="1484784"/>
          <a:ext cx="1834331" cy="920360"/>
        </p:xfrm>
        <a:graphic>
          <a:graphicData uri="http://schemas.openxmlformats.org/drawingml/2006/table">
            <a:tbl>
              <a:tblPr firstRow="1" bandRow="1">
                <a:tableStyleId>{5C22544A-7EE6-4342-B048-85BDC9FD1C3A}</a:tableStyleId>
              </a:tblPr>
              <a:tblGrid>
                <a:gridCol w="1834331"/>
              </a:tblGrid>
              <a:tr h="914510">
                <a:tc>
                  <a:txBody>
                    <a:bodyPr/>
                    <a:lstStyle/>
                    <a:p>
                      <a:pPr>
                        <a:lnSpc>
                          <a:spcPts val="3800"/>
                        </a:lnSpc>
                      </a:pPr>
                      <a:r>
                        <a:rPr lang="en-GB" sz="3800" dirty="0" smtClean="0">
                          <a:solidFill>
                            <a:schemeClr val="accent2"/>
                          </a:solidFill>
                        </a:rPr>
                        <a:t>32%</a:t>
                      </a:r>
                    </a:p>
                    <a:p>
                      <a:r>
                        <a:rPr lang="en-GB" sz="1200" b="0" dirty="0" smtClean="0">
                          <a:solidFill>
                            <a:schemeClr val="accent2"/>
                          </a:solidFill>
                        </a:rPr>
                        <a:t>Level 1 total certs  </a:t>
                      </a:r>
                      <a:br>
                        <a:rPr lang="en-GB" sz="1200" b="0" dirty="0" smtClean="0">
                          <a:solidFill>
                            <a:schemeClr val="accent2"/>
                          </a:solidFill>
                        </a:rPr>
                      </a:br>
                      <a:r>
                        <a:rPr lang="en-GB" sz="1200" b="0" dirty="0" smtClean="0">
                          <a:solidFill>
                            <a:schemeClr val="accent2"/>
                          </a:solidFill>
                        </a:rPr>
                        <a:t>year to Sep 14 </a:t>
                      </a:r>
                    </a:p>
                  </a:txBody>
                  <a:tcPr marL="96000" marR="0" marT="0" marB="72000">
                    <a:lnL w="38100" cap="flat" cmpd="sng" algn="ctr">
                      <a:solidFill>
                        <a:schemeClr val="accent2"/>
                      </a:solidFill>
                      <a:prstDash val="solid"/>
                      <a:round/>
                      <a:headEnd type="none" w="med" len="med"/>
                      <a:tailEnd type="none" w="med" len="med"/>
                    </a:lnL>
                    <a:lnT w="38100" cap="flat" cmpd="sng" algn="ctr">
                      <a:noFill/>
                      <a:prstDash val="solid"/>
                      <a:round/>
                      <a:headEnd type="none" w="med" len="med"/>
                      <a:tailEnd type="none" w="med" len="med"/>
                    </a:lnT>
                    <a:lnB w="38100" cap="flat" cmpd="sng" algn="ctr">
                      <a:noFill/>
                      <a:prstDash val="solid"/>
                      <a:round/>
                      <a:headEnd type="none" w="med" len="med"/>
                      <a:tailEnd type="none" w="med" len="med"/>
                    </a:lnB>
                    <a:noFill/>
                  </a:tcPr>
                </a:tc>
              </a:tr>
            </a:tbl>
          </a:graphicData>
        </a:graphic>
      </p:graphicFrame>
      <p:graphicFrame>
        <p:nvGraphicFramePr>
          <p:cNvPr id="27" name="Table 26"/>
          <p:cNvGraphicFramePr>
            <a:graphicFrameLocks noGrp="1"/>
          </p:cNvGraphicFramePr>
          <p:nvPr userDrawn="1">
            <p:extLst/>
          </p:nvPr>
        </p:nvGraphicFramePr>
        <p:xfrm>
          <a:off x="9280899" y="3861048"/>
          <a:ext cx="1834331" cy="920360"/>
        </p:xfrm>
        <a:graphic>
          <a:graphicData uri="http://schemas.openxmlformats.org/drawingml/2006/table">
            <a:tbl>
              <a:tblPr firstRow="1" bandRow="1">
                <a:tableStyleId>{5C22544A-7EE6-4342-B048-85BDC9FD1C3A}</a:tableStyleId>
              </a:tblPr>
              <a:tblGrid>
                <a:gridCol w="1834331"/>
              </a:tblGrid>
              <a:tr h="914510">
                <a:tc>
                  <a:txBody>
                    <a:bodyPr/>
                    <a:lstStyle/>
                    <a:p>
                      <a:pPr>
                        <a:lnSpc>
                          <a:spcPts val="3800"/>
                        </a:lnSpc>
                      </a:pPr>
                      <a:r>
                        <a:rPr lang="en-GB" sz="3800" dirty="0" smtClean="0">
                          <a:solidFill>
                            <a:schemeClr val="accent2"/>
                          </a:solidFill>
                        </a:rPr>
                        <a:t>32%</a:t>
                      </a:r>
                    </a:p>
                    <a:p>
                      <a:r>
                        <a:rPr lang="en-GB" sz="1200" b="0" dirty="0" smtClean="0">
                          <a:solidFill>
                            <a:schemeClr val="accent2"/>
                          </a:solidFill>
                        </a:rPr>
                        <a:t>Level 1 total certs  </a:t>
                      </a:r>
                      <a:br>
                        <a:rPr lang="en-GB" sz="1200" b="0" dirty="0" smtClean="0">
                          <a:solidFill>
                            <a:schemeClr val="accent2"/>
                          </a:solidFill>
                        </a:rPr>
                      </a:br>
                      <a:r>
                        <a:rPr lang="en-GB" sz="1200" b="0" dirty="0" smtClean="0">
                          <a:solidFill>
                            <a:schemeClr val="accent2"/>
                          </a:solidFill>
                        </a:rPr>
                        <a:t>year to Sep 14 </a:t>
                      </a:r>
                    </a:p>
                  </a:txBody>
                  <a:tcPr marL="96000" marR="0" marT="0" marB="72000">
                    <a:lnL w="38100" cap="flat" cmpd="sng" algn="ctr">
                      <a:solidFill>
                        <a:schemeClr val="accent2"/>
                      </a:solidFill>
                      <a:prstDash val="solid"/>
                      <a:round/>
                      <a:headEnd type="none" w="med" len="med"/>
                      <a:tailEnd type="none" w="med" len="med"/>
                    </a:lnL>
                    <a:lnT w="38100" cap="flat" cmpd="sng" algn="ctr">
                      <a:noFill/>
                      <a:prstDash val="solid"/>
                      <a:round/>
                      <a:headEnd type="none" w="med" len="med"/>
                      <a:tailEnd type="none" w="med" len="med"/>
                    </a:lnT>
                    <a:lnB w="38100" cap="flat" cmpd="sng" algn="ctr">
                      <a:no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1559985995"/>
      </p:ext>
    </p:extLst>
  </p:cSld>
  <p:clrMapOvr>
    <a:masterClrMapping/>
  </p:clrMapOvr>
  <p:extLst mod="1">
    <p:ext uri="{DCECCB84-F9BA-43D5-87BE-67443E8EF086}">
      <p15:sldGuideLst xmlns:p15="http://schemas.microsoft.com/office/powerpoint/2012/main">
        <p15:guide id="1" orient="horz" pos="922">
          <p15:clr>
            <a:srgbClr val="FBAE40"/>
          </p15:clr>
        </p15:guide>
        <p15:guide id="2" pos="2880">
          <p15:clr>
            <a:srgbClr val="FBAE40"/>
          </p15:clr>
        </p15:guide>
      </p15:sldGuideLst>
    </p:ext>
  </p:extLst>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grpSp>
        <p:nvGrpSpPr>
          <p:cNvPr id="5" name="Group 4"/>
          <p:cNvGrpSpPr/>
          <p:nvPr userDrawn="1"/>
        </p:nvGrpSpPr>
        <p:grpSpPr>
          <a:xfrm>
            <a:off x="3162707" y="1319879"/>
            <a:ext cx="5619111" cy="4687863"/>
            <a:chOff x="2372030" y="1319878"/>
            <a:chExt cx="4214333" cy="4687863"/>
          </a:xfrm>
        </p:grpSpPr>
        <p:sp>
          <p:nvSpPr>
            <p:cNvPr id="25" name="TextBox 24"/>
            <p:cNvSpPr txBox="1"/>
            <p:nvPr userDrawn="1"/>
          </p:nvSpPr>
          <p:spPr>
            <a:xfrm>
              <a:off x="5303494" y="1319878"/>
              <a:ext cx="1282869" cy="2772000"/>
            </a:xfrm>
            <a:custGeom>
              <a:avLst/>
              <a:gdLst>
                <a:gd name="connsiteX0" fmla="*/ 0 w 1272369"/>
                <a:gd name="connsiteY0" fmla="*/ 0 h 630238"/>
                <a:gd name="connsiteX1" fmla="*/ 1272369 w 1272369"/>
                <a:gd name="connsiteY1" fmla="*/ 0 h 630238"/>
                <a:gd name="connsiteX2" fmla="*/ 1272369 w 1272369"/>
                <a:gd name="connsiteY2" fmla="*/ 630238 h 630238"/>
                <a:gd name="connsiteX3" fmla="*/ 0 w 1272369"/>
                <a:gd name="connsiteY3" fmla="*/ 630238 h 630238"/>
                <a:gd name="connsiteX4" fmla="*/ 0 w 1272369"/>
                <a:gd name="connsiteY4" fmla="*/ 0 h 630238"/>
                <a:gd name="connsiteX0" fmla="*/ 0 w 1272369"/>
                <a:gd name="connsiteY0" fmla="*/ 0 h 630250"/>
                <a:gd name="connsiteX1" fmla="*/ 1272369 w 1272369"/>
                <a:gd name="connsiteY1" fmla="*/ 0 h 630250"/>
                <a:gd name="connsiteX2" fmla="*/ 1272369 w 1272369"/>
                <a:gd name="connsiteY2" fmla="*/ 630238 h 630250"/>
                <a:gd name="connsiteX3" fmla="*/ 710984 w 1272369"/>
                <a:gd name="connsiteY3" fmla="*/ 630250 h 630250"/>
                <a:gd name="connsiteX4" fmla="*/ 0 w 1272369"/>
                <a:gd name="connsiteY4" fmla="*/ 630238 h 630250"/>
                <a:gd name="connsiteX5" fmla="*/ 0 w 1272369"/>
                <a:gd name="connsiteY5" fmla="*/ 0 h 630250"/>
                <a:gd name="connsiteX0" fmla="*/ 0 w 1272369"/>
                <a:gd name="connsiteY0" fmla="*/ 0 h 630250"/>
                <a:gd name="connsiteX1" fmla="*/ 1272369 w 1272369"/>
                <a:gd name="connsiteY1" fmla="*/ 0 h 630250"/>
                <a:gd name="connsiteX2" fmla="*/ 710984 w 1272369"/>
                <a:gd name="connsiteY2" fmla="*/ 630250 h 630250"/>
                <a:gd name="connsiteX3" fmla="*/ 0 w 1272369"/>
                <a:gd name="connsiteY3" fmla="*/ 630238 h 630250"/>
                <a:gd name="connsiteX4" fmla="*/ 0 w 1272369"/>
                <a:gd name="connsiteY4" fmla="*/ 0 h 630250"/>
                <a:gd name="connsiteX0" fmla="*/ 0 w 1272393"/>
                <a:gd name="connsiteY0" fmla="*/ 0 h 630250"/>
                <a:gd name="connsiteX1" fmla="*/ 1272369 w 1272393"/>
                <a:gd name="connsiteY1" fmla="*/ 0 h 630250"/>
                <a:gd name="connsiteX2" fmla="*/ 710984 w 1272393"/>
                <a:gd name="connsiteY2" fmla="*/ 630250 h 630250"/>
                <a:gd name="connsiteX3" fmla="*/ 0 w 1272393"/>
                <a:gd name="connsiteY3" fmla="*/ 630238 h 630250"/>
                <a:gd name="connsiteX4" fmla="*/ 0 w 1272393"/>
                <a:gd name="connsiteY4" fmla="*/ 0 h 630250"/>
                <a:gd name="connsiteX0" fmla="*/ 0 w 1272424"/>
                <a:gd name="connsiteY0" fmla="*/ 0 h 630250"/>
                <a:gd name="connsiteX1" fmla="*/ 1272369 w 1272424"/>
                <a:gd name="connsiteY1" fmla="*/ 0 h 630250"/>
                <a:gd name="connsiteX2" fmla="*/ 710984 w 1272424"/>
                <a:gd name="connsiteY2" fmla="*/ 630250 h 630250"/>
                <a:gd name="connsiteX3" fmla="*/ 0 w 1272424"/>
                <a:gd name="connsiteY3" fmla="*/ 630238 h 630250"/>
                <a:gd name="connsiteX4" fmla="*/ 0 w 1272424"/>
                <a:gd name="connsiteY4" fmla="*/ 0 h 630250"/>
                <a:gd name="connsiteX0" fmla="*/ 0 w 1272968"/>
                <a:gd name="connsiteY0" fmla="*/ 0 h 630250"/>
                <a:gd name="connsiteX1" fmla="*/ 1272369 w 1272968"/>
                <a:gd name="connsiteY1" fmla="*/ 0 h 630250"/>
                <a:gd name="connsiteX2" fmla="*/ 710984 w 1272968"/>
                <a:gd name="connsiteY2" fmla="*/ 630250 h 630250"/>
                <a:gd name="connsiteX3" fmla="*/ 0 w 1272968"/>
                <a:gd name="connsiteY3" fmla="*/ 630238 h 630250"/>
                <a:gd name="connsiteX4" fmla="*/ 0 w 1272968"/>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817"/>
                <a:gd name="connsiteY0" fmla="*/ 0 h 630250"/>
                <a:gd name="connsiteX1" fmla="*/ 1272369 w 1272817"/>
                <a:gd name="connsiteY1" fmla="*/ 0 h 630250"/>
                <a:gd name="connsiteX2" fmla="*/ 655654 w 1272817"/>
                <a:gd name="connsiteY2" fmla="*/ 630250 h 630250"/>
                <a:gd name="connsiteX3" fmla="*/ 0 w 1272817"/>
                <a:gd name="connsiteY3" fmla="*/ 630238 h 630250"/>
                <a:gd name="connsiteX4" fmla="*/ 0 w 1272817"/>
                <a:gd name="connsiteY4" fmla="*/ 0 h 630250"/>
                <a:gd name="connsiteX0" fmla="*/ 0 w 1272994"/>
                <a:gd name="connsiteY0" fmla="*/ 0 h 630250"/>
                <a:gd name="connsiteX1" fmla="*/ 1272369 w 1272994"/>
                <a:gd name="connsiteY1" fmla="*/ 0 h 630250"/>
                <a:gd name="connsiteX2" fmla="*/ 655654 w 1272994"/>
                <a:gd name="connsiteY2" fmla="*/ 630250 h 630250"/>
                <a:gd name="connsiteX3" fmla="*/ 0 w 1272994"/>
                <a:gd name="connsiteY3" fmla="*/ 630238 h 630250"/>
                <a:gd name="connsiteX4" fmla="*/ 0 w 1272994"/>
                <a:gd name="connsiteY4" fmla="*/ 0 h 630250"/>
                <a:gd name="connsiteX0" fmla="*/ 0 w 1278496"/>
                <a:gd name="connsiteY0" fmla="*/ 0 h 630250"/>
                <a:gd name="connsiteX1" fmla="*/ 1272369 w 1278496"/>
                <a:gd name="connsiteY1" fmla="*/ 0 h 630250"/>
                <a:gd name="connsiteX2" fmla="*/ 655654 w 1278496"/>
                <a:gd name="connsiteY2" fmla="*/ 630250 h 630250"/>
                <a:gd name="connsiteX3" fmla="*/ 0 w 1278496"/>
                <a:gd name="connsiteY3" fmla="*/ 630238 h 630250"/>
                <a:gd name="connsiteX4" fmla="*/ 0 w 1278496"/>
                <a:gd name="connsiteY4" fmla="*/ 0 h 630250"/>
                <a:gd name="connsiteX0" fmla="*/ 0 w 1387063"/>
                <a:gd name="connsiteY0" fmla="*/ 0 h 630250"/>
                <a:gd name="connsiteX1" fmla="*/ 1272369 w 1387063"/>
                <a:gd name="connsiteY1" fmla="*/ 0 h 630250"/>
                <a:gd name="connsiteX2" fmla="*/ 1256995 w 1387063"/>
                <a:gd name="connsiteY2" fmla="*/ 311226 h 630250"/>
                <a:gd name="connsiteX3" fmla="*/ 655654 w 1387063"/>
                <a:gd name="connsiteY3" fmla="*/ 630250 h 630250"/>
                <a:gd name="connsiteX4" fmla="*/ 0 w 1387063"/>
                <a:gd name="connsiteY4" fmla="*/ 630238 h 630250"/>
                <a:gd name="connsiteX5" fmla="*/ 0 w 1387063"/>
                <a:gd name="connsiteY5" fmla="*/ 0 h 630250"/>
                <a:gd name="connsiteX0" fmla="*/ 0 w 1369614"/>
                <a:gd name="connsiteY0" fmla="*/ 0 h 630250"/>
                <a:gd name="connsiteX1" fmla="*/ 1272369 w 1369614"/>
                <a:gd name="connsiteY1" fmla="*/ 0 h 630250"/>
                <a:gd name="connsiteX2" fmla="*/ 1256995 w 1369614"/>
                <a:gd name="connsiteY2" fmla="*/ 311226 h 630250"/>
                <a:gd name="connsiteX3" fmla="*/ 655654 w 1369614"/>
                <a:gd name="connsiteY3" fmla="*/ 630250 h 630250"/>
                <a:gd name="connsiteX4" fmla="*/ 0 w 1369614"/>
                <a:gd name="connsiteY4" fmla="*/ 630238 h 630250"/>
                <a:gd name="connsiteX5" fmla="*/ 0 w 1369614"/>
                <a:gd name="connsiteY5" fmla="*/ 0 h 630250"/>
                <a:gd name="connsiteX0" fmla="*/ 0 w 1278277"/>
                <a:gd name="connsiteY0" fmla="*/ 0 h 630250"/>
                <a:gd name="connsiteX1" fmla="*/ 1272369 w 1278277"/>
                <a:gd name="connsiteY1" fmla="*/ 0 h 630250"/>
                <a:gd name="connsiteX2" fmla="*/ 1256995 w 1278277"/>
                <a:gd name="connsiteY2" fmla="*/ 311226 h 630250"/>
                <a:gd name="connsiteX3" fmla="*/ 655654 w 1278277"/>
                <a:gd name="connsiteY3" fmla="*/ 630250 h 630250"/>
                <a:gd name="connsiteX4" fmla="*/ 0 w 1278277"/>
                <a:gd name="connsiteY4" fmla="*/ 630238 h 630250"/>
                <a:gd name="connsiteX5" fmla="*/ 0 w 1278277"/>
                <a:gd name="connsiteY5" fmla="*/ 0 h 630250"/>
                <a:gd name="connsiteX0" fmla="*/ 0 w 1298782"/>
                <a:gd name="connsiteY0" fmla="*/ 0 h 630250"/>
                <a:gd name="connsiteX1" fmla="*/ 1272369 w 1298782"/>
                <a:gd name="connsiteY1" fmla="*/ 0 h 630250"/>
                <a:gd name="connsiteX2" fmla="*/ 1285570 w 1298782"/>
                <a:gd name="connsiteY2" fmla="*/ 311226 h 630250"/>
                <a:gd name="connsiteX3" fmla="*/ 655654 w 1298782"/>
                <a:gd name="connsiteY3" fmla="*/ 630250 h 630250"/>
                <a:gd name="connsiteX4" fmla="*/ 0 w 1298782"/>
                <a:gd name="connsiteY4" fmla="*/ 630238 h 630250"/>
                <a:gd name="connsiteX5" fmla="*/ 0 w 1298782"/>
                <a:gd name="connsiteY5" fmla="*/ 0 h 630250"/>
                <a:gd name="connsiteX0" fmla="*/ 0 w 1287216"/>
                <a:gd name="connsiteY0" fmla="*/ 0 h 630250"/>
                <a:gd name="connsiteX1" fmla="*/ 1272369 w 1287216"/>
                <a:gd name="connsiteY1" fmla="*/ 0 h 630250"/>
                <a:gd name="connsiteX2" fmla="*/ 1285570 w 1287216"/>
                <a:gd name="connsiteY2" fmla="*/ 311226 h 630250"/>
                <a:gd name="connsiteX3" fmla="*/ 655654 w 1287216"/>
                <a:gd name="connsiteY3" fmla="*/ 630250 h 630250"/>
                <a:gd name="connsiteX4" fmla="*/ 0 w 1287216"/>
                <a:gd name="connsiteY4" fmla="*/ 630238 h 630250"/>
                <a:gd name="connsiteX5" fmla="*/ 0 w 1287216"/>
                <a:gd name="connsiteY5" fmla="*/ 0 h 630250"/>
                <a:gd name="connsiteX0" fmla="*/ 0 w 1287216"/>
                <a:gd name="connsiteY0" fmla="*/ 0 h 630250"/>
                <a:gd name="connsiteX1" fmla="*/ 1272369 w 1287216"/>
                <a:gd name="connsiteY1" fmla="*/ 0 h 630250"/>
                <a:gd name="connsiteX2" fmla="*/ 1285570 w 1287216"/>
                <a:gd name="connsiteY2" fmla="*/ 509634 h 630250"/>
                <a:gd name="connsiteX3" fmla="*/ 655654 w 1287216"/>
                <a:gd name="connsiteY3" fmla="*/ 630250 h 630250"/>
                <a:gd name="connsiteX4" fmla="*/ 0 w 1287216"/>
                <a:gd name="connsiteY4" fmla="*/ 630238 h 630250"/>
                <a:gd name="connsiteX5" fmla="*/ 0 w 1287216"/>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82099"/>
                <a:gd name="connsiteY0" fmla="*/ 0 h 630250"/>
                <a:gd name="connsiteX1" fmla="*/ 1272369 w 1282099"/>
                <a:gd name="connsiteY1" fmla="*/ 0 h 630250"/>
                <a:gd name="connsiteX2" fmla="*/ 1276045 w 1282099"/>
                <a:gd name="connsiteY2" fmla="*/ 511598 h 630250"/>
                <a:gd name="connsiteX3" fmla="*/ 655654 w 1282099"/>
                <a:gd name="connsiteY3" fmla="*/ 630250 h 630250"/>
                <a:gd name="connsiteX4" fmla="*/ 0 w 1282099"/>
                <a:gd name="connsiteY4" fmla="*/ 630238 h 630250"/>
                <a:gd name="connsiteX5" fmla="*/ 0 w 1282099"/>
                <a:gd name="connsiteY5" fmla="*/ 0 h 630250"/>
                <a:gd name="connsiteX0" fmla="*/ 0 w 1295396"/>
                <a:gd name="connsiteY0" fmla="*/ 0 h 630250"/>
                <a:gd name="connsiteX1" fmla="*/ 1272369 w 1295396"/>
                <a:gd name="connsiteY1" fmla="*/ 0 h 630250"/>
                <a:gd name="connsiteX2" fmla="*/ 1289693 w 1295396"/>
                <a:gd name="connsiteY2" fmla="*/ 511598 h 630250"/>
                <a:gd name="connsiteX3" fmla="*/ 655654 w 1295396"/>
                <a:gd name="connsiteY3" fmla="*/ 630250 h 630250"/>
                <a:gd name="connsiteX4" fmla="*/ 0 w 1295396"/>
                <a:gd name="connsiteY4" fmla="*/ 630238 h 630250"/>
                <a:gd name="connsiteX5" fmla="*/ 0 w 1295396"/>
                <a:gd name="connsiteY5" fmla="*/ 0 h 630250"/>
                <a:gd name="connsiteX0" fmla="*/ 0 w 1288743"/>
                <a:gd name="connsiteY0" fmla="*/ 0 h 630250"/>
                <a:gd name="connsiteX1" fmla="*/ 1272369 w 1288743"/>
                <a:gd name="connsiteY1" fmla="*/ 0 h 630250"/>
                <a:gd name="connsiteX2" fmla="*/ 1282869 w 1288743"/>
                <a:gd name="connsiteY2" fmla="*/ 513005 h 630250"/>
                <a:gd name="connsiteX3" fmla="*/ 655654 w 1288743"/>
                <a:gd name="connsiteY3" fmla="*/ 630250 h 630250"/>
                <a:gd name="connsiteX4" fmla="*/ 0 w 1288743"/>
                <a:gd name="connsiteY4" fmla="*/ 630238 h 630250"/>
                <a:gd name="connsiteX5" fmla="*/ 0 w 1288743"/>
                <a:gd name="connsiteY5" fmla="*/ 0 h 630250"/>
                <a:gd name="connsiteX0" fmla="*/ 0 w 1288743"/>
                <a:gd name="connsiteY0" fmla="*/ 0 h 630250"/>
                <a:gd name="connsiteX1" fmla="*/ 1272369 w 1288743"/>
                <a:gd name="connsiteY1" fmla="*/ 0 h 630250"/>
                <a:gd name="connsiteX2" fmla="*/ 1282869 w 1288743"/>
                <a:gd name="connsiteY2" fmla="*/ 515820 h 630250"/>
                <a:gd name="connsiteX3" fmla="*/ 655654 w 1288743"/>
                <a:gd name="connsiteY3" fmla="*/ 630250 h 630250"/>
                <a:gd name="connsiteX4" fmla="*/ 0 w 1288743"/>
                <a:gd name="connsiteY4" fmla="*/ 630238 h 630250"/>
                <a:gd name="connsiteX5" fmla="*/ 0 w 1288743"/>
                <a:gd name="connsiteY5" fmla="*/ 0 h 630250"/>
                <a:gd name="connsiteX0" fmla="*/ 0 w 1282099"/>
                <a:gd name="connsiteY0" fmla="*/ 0 h 630250"/>
                <a:gd name="connsiteX1" fmla="*/ 1272369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72369"/>
                <a:gd name="connsiteY0" fmla="*/ 0 h 630250"/>
                <a:gd name="connsiteX1" fmla="*/ 1272369 w 1272369"/>
                <a:gd name="connsiteY1" fmla="*/ 0 h 630250"/>
                <a:gd name="connsiteX2" fmla="*/ 1262398 w 1272369"/>
                <a:gd name="connsiteY2" fmla="*/ 517227 h 630250"/>
                <a:gd name="connsiteX3" fmla="*/ 655654 w 1272369"/>
                <a:gd name="connsiteY3" fmla="*/ 630250 h 630250"/>
                <a:gd name="connsiteX4" fmla="*/ 0 w 1272369"/>
                <a:gd name="connsiteY4" fmla="*/ 630238 h 630250"/>
                <a:gd name="connsiteX5" fmla="*/ 0 w 1272369"/>
                <a:gd name="connsiteY5" fmla="*/ 0 h 630250"/>
                <a:gd name="connsiteX0" fmla="*/ 0 w 1282099"/>
                <a:gd name="connsiteY0" fmla="*/ 0 h 630250"/>
                <a:gd name="connsiteX1" fmla="*/ 1272369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99665"/>
                <a:gd name="connsiteY0" fmla="*/ 0 h 630250"/>
                <a:gd name="connsiteX1" fmla="*/ 1299665 w 1299665"/>
                <a:gd name="connsiteY1" fmla="*/ 0 h 630250"/>
                <a:gd name="connsiteX2" fmla="*/ 1276045 w 1299665"/>
                <a:gd name="connsiteY2" fmla="*/ 517227 h 630250"/>
                <a:gd name="connsiteX3" fmla="*/ 655654 w 1299665"/>
                <a:gd name="connsiteY3" fmla="*/ 630250 h 630250"/>
                <a:gd name="connsiteX4" fmla="*/ 0 w 1299665"/>
                <a:gd name="connsiteY4" fmla="*/ 630238 h 630250"/>
                <a:gd name="connsiteX5" fmla="*/ 0 w 1299665"/>
                <a:gd name="connsiteY5" fmla="*/ 0 h 630250"/>
                <a:gd name="connsiteX0" fmla="*/ 0 w 1282099"/>
                <a:gd name="connsiteY0" fmla="*/ 0 h 630250"/>
                <a:gd name="connsiteX1" fmla="*/ 1279193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80445"/>
                <a:gd name="connsiteY0" fmla="*/ 0 h 630250"/>
                <a:gd name="connsiteX1" fmla="*/ 1279193 w 1280445"/>
                <a:gd name="connsiteY1" fmla="*/ 0 h 630250"/>
                <a:gd name="connsiteX2" fmla="*/ 1276045 w 1280445"/>
                <a:gd name="connsiteY2" fmla="*/ 517227 h 630250"/>
                <a:gd name="connsiteX3" fmla="*/ 655654 w 1280445"/>
                <a:gd name="connsiteY3" fmla="*/ 630250 h 630250"/>
                <a:gd name="connsiteX4" fmla="*/ 0 w 1280445"/>
                <a:gd name="connsiteY4" fmla="*/ 630238 h 630250"/>
                <a:gd name="connsiteX5" fmla="*/ 0 w 1280445"/>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4"/>
                <a:gd name="connsiteX1" fmla="*/ 1279193 w 1285466"/>
                <a:gd name="connsiteY1" fmla="*/ 0 h 630254"/>
                <a:gd name="connsiteX2" fmla="*/ 1282869 w 1285466"/>
                <a:gd name="connsiteY2" fmla="*/ 515820 h 630254"/>
                <a:gd name="connsiteX3" fmla="*/ 655654 w 1285466"/>
                <a:gd name="connsiteY3" fmla="*/ 630250 h 630254"/>
                <a:gd name="connsiteX4" fmla="*/ 0 w 1285466"/>
                <a:gd name="connsiteY4" fmla="*/ 630238 h 630254"/>
                <a:gd name="connsiteX5" fmla="*/ 0 w 1285466"/>
                <a:gd name="connsiteY5" fmla="*/ 0 h 630254"/>
                <a:gd name="connsiteX0" fmla="*/ 0 w 1285466"/>
                <a:gd name="connsiteY0" fmla="*/ 0 h 630254"/>
                <a:gd name="connsiteX1" fmla="*/ 1279193 w 1285466"/>
                <a:gd name="connsiteY1" fmla="*/ 0 h 630254"/>
                <a:gd name="connsiteX2" fmla="*/ 1282869 w 1285466"/>
                <a:gd name="connsiteY2" fmla="*/ 515820 h 630254"/>
                <a:gd name="connsiteX3" fmla="*/ 655654 w 1285466"/>
                <a:gd name="connsiteY3" fmla="*/ 630250 h 630254"/>
                <a:gd name="connsiteX4" fmla="*/ 0 w 1285466"/>
                <a:gd name="connsiteY4" fmla="*/ 630238 h 630254"/>
                <a:gd name="connsiteX5" fmla="*/ 0 w 1285466"/>
                <a:gd name="connsiteY5" fmla="*/ 0 h 630254"/>
                <a:gd name="connsiteX0" fmla="*/ 0 w 1286152"/>
                <a:gd name="connsiteY0" fmla="*/ 0 h 630253"/>
                <a:gd name="connsiteX1" fmla="*/ 1279193 w 1286152"/>
                <a:gd name="connsiteY1" fmla="*/ 0 h 630253"/>
                <a:gd name="connsiteX2" fmla="*/ 1282869 w 1286152"/>
                <a:gd name="connsiteY2" fmla="*/ 515820 h 630253"/>
                <a:gd name="connsiteX3" fmla="*/ 655654 w 1286152"/>
                <a:gd name="connsiteY3" fmla="*/ 630250 h 630253"/>
                <a:gd name="connsiteX4" fmla="*/ 0 w 1286152"/>
                <a:gd name="connsiteY4" fmla="*/ 630238 h 630253"/>
                <a:gd name="connsiteX5" fmla="*/ 0 w 1286152"/>
                <a:gd name="connsiteY5" fmla="*/ 0 h 630253"/>
                <a:gd name="connsiteX0" fmla="*/ 0 w 1286152"/>
                <a:gd name="connsiteY0" fmla="*/ 0 h 630256"/>
                <a:gd name="connsiteX1" fmla="*/ 1279193 w 1286152"/>
                <a:gd name="connsiteY1" fmla="*/ 0 h 630256"/>
                <a:gd name="connsiteX2" fmla="*/ 1282869 w 1286152"/>
                <a:gd name="connsiteY2" fmla="*/ 528486 h 630256"/>
                <a:gd name="connsiteX3" fmla="*/ 655654 w 1286152"/>
                <a:gd name="connsiteY3" fmla="*/ 630250 h 630256"/>
                <a:gd name="connsiteX4" fmla="*/ 0 w 1286152"/>
                <a:gd name="connsiteY4" fmla="*/ 630238 h 630256"/>
                <a:gd name="connsiteX5" fmla="*/ 0 w 1286152"/>
                <a:gd name="connsiteY5" fmla="*/ 0 h 630256"/>
                <a:gd name="connsiteX0" fmla="*/ 0 w 1285466"/>
                <a:gd name="connsiteY0" fmla="*/ 0 h 630252"/>
                <a:gd name="connsiteX1" fmla="*/ 1279193 w 1285466"/>
                <a:gd name="connsiteY1" fmla="*/ 0 h 630252"/>
                <a:gd name="connsiteX2" fmla="*/ 1282869 w 1285466"/>
                <a:gd name="connsiteY2" fmla="*/ 528486 h 630252"/>
                <a:gd name="connsiteX3" fmla="*/ 655654 w 1285466"/>
                <a:gd name="connsiteY3" fmla="*/ 630250 h 630252"/>
                <a:gd name="connsiteX4" fmla="*/ 0 w 1285466"/>
                <a:gd name="connsiteY4" fmla="*/ 630238 h 630252"/>
                <a:gd name="connsiteX5" fmla="*/ 0 w 1285466"/>
                <a:gd name="connsiteY5" fmla="*/ 0 h 630252"/>
                <a:gd name="connsiteX0" fmla="*/ 0 w 1285466"/>
                <a:gd name="connsiteY0" fmla="*/ 0 h 630252"/>
                <a:gd name="connsiteX1" fmla="*/ 1279193 w 1285466"/>
                <a:gd name="connsiteY1" fmla="*/ 0 h 630252"/>
                <a:gd name="connsiteX2" fmla="*/ 1282869 w 1285466"/>
                <a:gd name="connsiteY2" fmla="*/ 528486 h 630252"/>
                <a:gd name="connsiteX3" fmla="*/ 655654 w 1285466"/>
                <a:gd name="connsiteY3" fmla="*/ 630250 h 630252"/>
                <a:gd name="connsiteX4" fmla="*/ 0 w 1285466"/>
                <a:gd name="connsiteY4" fmla="*/ 630238 h 630252"/>
                <a:gd name="connsiteX5" fmla="*/ 0 w 1285466"/>
                <a:gd name="connsiteY5" fmla="*/ 0 h 630252"/>
                <a:gd name="connsiteX0" fmla="*/ 0 w 1285466"/>
                <a:gd name="connsiteY0" fmla="*/ 0 h 630251"/>
                <a:gd name="connsiteX1" fmla="*/ 1279193 w 1285466"/>
                <a:gd name="connsiteY1" fmla="*/ 0 h 630251"/>
                <a:gd name="connsiteX2" fmla="*/ 1282869 w 1285466"/>
                <a:gd name="connsiteY2" fmla="*/ 528486 h 630251"/>
                <a:gd name="connsiteX3" fmla="*/ 655654 w 1285466"/>
                <a:gd name="connsiteY3" fmla="*/ 630250 h 630251"/>
                <a:gd name="connsiteX4" fmla="*/ 0 w 1285466"/>
                <a:gd name="connsiteY4" fmla="*/ 630238 h 630251"/>
                <a:gd name="connsiteX5" fmla="*/ 0 w 1285466"/>
                <a:gd name="connsiteY5" fmla="*/ 0 h 630251"/>
                <a:gd name="connsiteX0" fmla="*/ 0 w 1292838"/>
                <a:gd name="connsiteY0" fmla="*/ 0 h 630251"/>
                <a:gd name="connsiteX1" fmla="*/ 1279193 w 1292838"/>
                <a:gd name="connsiteY1" fmla="*/ 0 h 630251"/>
                <a:gd name="connsiteX2" fmla="*/ 1291107 w 1292838"/>
                <a:gd name="connsiteY2" fmla="*/ 496205 h 630251"/>
                <a:gd name="connsiteX3" fmla="*/ 655654 w 1292838"/>
                <a:gd name="connsiteY3" fmla="*/ 630250 h 630251"/>
                <a:gd name="connsiteX4" fmla="*/ 0 w 1292838"/>
                <a:gd name="connsiteY4" fmla="*/ 630238 h 630251"/>
                <a:gd name="connsiteX5" fmla="*/ 0 w 1292838"/>
                <a:gd name="connsiteY5" fmla="*/ 0 h 630251"/>
                <a:gd name="connsiteX0" fmla="*/ 0 w 1291107"/>
                <a:gd name="connsiteY0" fmla="*/ 0 h 630251"/>
                <a:gd name="connsiteX1" fmla="*/ 1279193 w 1291107"/>
                <a:gd name="connsiteY1" fmla="*/ 0 h 630251"/>
                <a:gd name="connsiteX2" fmla="*/ 1291107 w 1291107"/>
                <a:gd name="connsiteY2" fmla="*/ 496205 h 630251"/>
                <a:gd name="connsiteX3" fmla="*/ 655654 w 1291107"/>
                <a:gd name="connsiteY3" fmla="*/ 630250 h 630251"/>
                <a:gd name="connsiteX4" fmla="*/ 0 w 1291107"/>
                <a:gd name="connsiteY4" fmla="*/ 630238 h 630251"/>
                <a:gd name="connsiteX5" fmla="*/ 0 w 1291107"/>
                <a:gd name="connsiteY5" fmla="*/ 0 h 630251"/>
                <a:gd name="connsiteX0" fmla="*/ 0 w 1286988"/>
                <a:gd name="connsiteY0" fmla="*/ 0 h 630251"/>
                <a:gd name="connsiteX1" fmla="*/ 1279193 w 1286988"/>
                <a:gd name="connsiteY1" fmla="*/ 0 h 630251"/>
                <a:gd name="connsiteX2" fmla="*/ 1286988 w 1286988"/>
                <a:gd name="connsiteY2" fmla="*/ 500452 h 630251"/>
                <a:gd name="connsiteX3" fmla="*/ 655654 w 1286988"/>
                <a:gd name="connsiteY3" fmla="*/ 630250 h 630251"/>
                <a:gd name="connsiteX4" fmla="*/ 0 w 1286988"/>
                <a:gd name="connsiteY4" fmla="*/ 630238 h 630251"/>
                <a:gd name="connsiteX5" fmla="*/ 0 w 1286988"/>
                <a:gd name="connsiteY5" fmla="*/ 0 h 630251"/>
                <a:gd name="connsiteX0" fmla="*/ 0 w 1295226"/>
                <a:gd name="connsiteY0" fmla="*/ 0 h 630251"/>
                <a:gd name="connsiteX1" fmla="*/ 1279193 w 1295226"/>
                <a:gd name="connsiteY1" fmla="*/ 0 h 630251"/>
                <a:gd name="connsiteX2" fmla="*/ 1295226 w 1295226"/>
                <a:gd name="connsiteY2" fmla="*/ 500452 h 630251"/>
                <a:gd name="connsiteX3" fmla="*/ 655654 w 1295226"/>
                <a:gd name="connsiteY3" fmla="*/ 630250 h 630251"/>
                <a:gd name="connsiteX4" fmla="*/ 0 w 1295226"/>
                <a:gd name="connsiteY4" fmla="*/ 630238 h 630251"/>
                <a:gd name="connsiteX5" fmla="*/ 0 w 1295226"/>
                <a:gd name="connsiteY5" fmla="*/ 0 h 630251"/>
                <a:gd name="connsiteX0" fmla="*/ 0 w 1286988"/>
                <a:gd name="connsiteY0" fmla="*/ 0 h 630251"/>
                <a:gd name="connsiteX1" fmla="*/ 1279193 w 1286988"/>
                <a:gd name="connsiteY1" fmla="*/ 0 h 630251"/>
                <a:gd name="connsiteX2" fmla="*/ 1286988 w 1286988"/>
                <a:gd name="connsiteY2" fmla="*/ 499602 h 630251"/>
                <a:gd name="connsiteX3" fmla="*/ 655654 w 1286988"/>
                <a:gd name="connsiteY3" fmla="*/ 630250 h 630251"/>
                <a:gd name="connsiteX4" fmla="*/ 0 w 1286988"/>
                <a:gd name="connsiteY4" fmla="*/ 630238 h 630251"/>
                <a:gd name="connsiteX5" fmla="*/ 0 w 1286988"/>
                <a:gd name="connsiteY5" fmla="*/ 0 h 630251"/>
                <a:gd name="connsiteX0" fmla="*/ 0 w 1291107"/>
                <a:gd name="connsiteY0" fmla="*/ 0 h 630251"/>
                <a:gd name="connsiteX1" fmla="*/ 1279193 w 1291107"/>
                <a:gd name="connsiteY1" fmla="*/ 0 h 630251"/>
                <a:gd name="connsiteX2" fmla="*/ 1291107 w 1291107"/>
                <a:gd name="connsiteY2" fmla="*/ 498753 h 630251"/>
                <a:gd name="connsiteX3" fmla="*/ 655654 w 1291107"/>
                <a:gd name="connsiteY3" fmla="*/ 630250 h 630251"/>
                <a:gd name="connsiteX4" fmla="*/ 0 w 1291107"/>
                <a:gd name="connsiteY4" fmla="*/ 630238 h 630251"/>
                <a:gd name="connsiteX5" fmla="*/ 0 w 1291107"/>
                <a:gd name="connsiteY5" fmla="*/ 0 h 630251"/>
                <a:gd name="connsiteX0" fmla="*/ 0 w 1303464"/>
                <a:gd name="connsiteY0" fmla="*/ 0 h 630251"/>
                <a:gd name="connsiteX1" fmla="*/ 1279193 w 1303464"/>
                <a:gd name="connsiteY1" fmla="*/ 0 h 630251"/>
                <a:gd name="connsiteX2" fmla="*/ 1303464 w 1303464"/>
                <a:gd name="connsiteY2" fmla="*/ 500452 h 630251"/>
                <a:gd name="connsiteX3" fmla="*/ 655654 w 1303464"/>
                <a:gd name="connsiteY3" fmla="*/ 630250 h 630251"/>
                <a:gd name="connsiteX4" fmla="*/ 0 w 1303464"/>
                <a:gd name="connsiteY4" fmla="*/ 630238 h 630251"/>
                <a:gd name="connsiteX5" fmla="*/ 0 w 1303464"/>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2869" h="630251">
                  <a:moveTo>
                    <a:pt x="0" y="0"/>
                  </a:moveTo>
                  <a:lnTo>
                    <a:pt x="1279193" y="0"/>
                  </a:lnTo>
                  <a:cubicBezTo>
                    <a:pt x="1279142" y="136342"/>
                    <a:pt x="1278048" y="380809"/>
                    <a:pt x="1282869" y="500452"/>
                  </a:cubicBezTo>
                  <a:cubicBezTo>
                    <a:pt x="1282441" y="569436"/>
                    <a:pt x="1247290" y="630560"/>
                    <a:pt x="655654" y="630250"/>
                  </a:cubicBezTo>
                  <a:lnTo>
                    <a:pt x="0" y="630238"/>
                  </a:lnTo>
                  <a:lnTo>
                    <a:pt x="0" y="0"/>
                  </a:lnTo>
                  <a:close/>
                </a:path>
              </a:pathLst>
            </a:custGeom>
            <a:solidFill>
              <a:srgbClr val="E6F0EC"/>
            </a:solidFill>
            <a:ln>
              <a:noFill/>
            </a:ln>
          </p:spPr>
          <p:txBody>
            <a:bodyPr wrap="square" lIns="72000" tIns="756000" rIns="72000" rtlCol="0">
              <a:noAutofit/>
            </a:bodyPr>
            <a:lstStyle/>
            <a:p>
              <a:pPr>
                <a:lnSpc>
                  <a:spcPts val="1200"/>
                </a:lnSpc>
                <a:spcAft>
                  <a:spcPts val="1200"/>
                </a:spcAft>
              </a:pPr>
              <a:r>
                <a:rPr lang="en-GB" sz="1000" b="1" dirty="0" smtClean="0">
                  <a:solidFill>
                    <a:srgbClr val="006941"/>
                  </a:solidFill>
                </a:rPr>
                <a:t>Organisational development   </a:t>
              </a:r>
            </a:p>
            <a:p>
              <a:pPr marL="171450" indent="-171450">
                <a:lnSpc>
                  <a:spcPts val="1200"/>
                </a:lnSpc>
                <a:spcAft>
                  <a:spcPts val="1200"/>
                </a:spcAft>
                <a:buFont typeface="Calibri" panose="020F0502020204030204" pitchFamily="34" charset="0"/>
                <a:buChar char="─"/>
              </a:pPr>
              <a:r>
                <a:rPr lang="en-GB" sz="1000" dirty="0" err="1" smtClean="0">
                  <a:solidFill>
                    <a:srgbClr val="006941"/>
                  </a:solidFill>
                </a:rPr>
                <a:t>SFIA</a:t>
              </a:r>
              <a:r>
                <a:rPr lang="en-GB" sz="1000" b="1" i="1" dirty="0" err="1" smtClean="0">
                  <a:solidFill>
                    <a:srgbClr val="006941"/>
                  </a:solidFill>
                </a:rPr>
                <a:t>plus</a:t>
              </a:r>
              <a:r>
                <a:rPr lang="en-GB" sz="1000" b="1" dirty="0" smtClean="0">
                  <a:solidFill>
                    <a:srgbClr val="006941"/>
                  </a:solidFill>
                </a:rPr>
                <a:t> </a:t>
              </a:r>
            </a:p>
            <a:p>
              <a:pPr marL="171450" indent="-171450">
                <a:lnSpc>
                  <a:spcPts val="1200"/>
                </a:lnSpc>
                <a:spcAft>
                  <a:spcPts val="1200"/>
                </a:spcAft>
                <a:buFont typeface="Calibri" panose="020F0502020204030204" pitchFamily="34" charset="0"/>
                <a:buChar char="─"/>
              </a:pPr>
              <a:r>
                <a:rPr lang="en-GB" sz="1000" dirty="0" smtClean="0">
                  <a:solidFill>
                    <a:srgbClr val="006941"/>
                  </a:solidFill>
                </a:rPr>
                <a:t>Consultancy</a:t>
              </a:r>
              <a:r>
                <a:rPr lang="en-GB" sz="1000" b="1" dirty="0" smtClean="0">
                  <a:solidFill>
                    <a:srgbClr val="006941"/>
                  </a:solidFill>
                </a:rPr>
                <a:t> </a:t>
              </a:r>
            </a:p>
            <a:p>
              <a:pPr>
                <a:lnSpc>
                  <a:spcPts val="1200"/>
                </a:lnSpc>
                <a:spcAft>
                  <a:spcPts val="1200"/>
                </a:spcAft>
              </a:pPr>
              <a:r>
                <a:rPr lang="en-GB" sz="1000" b="1" dirty="0" smtClean="0">
                  <a:solidFill>
                    <a:srgbClr val="006941"/>
                  </a:solidFill>
                </a:rPr>
                <a:t>Change management </a:t>
              </a:r>
            </a:p>
            <a:p>
              <a:pPr>
                <a:lnSpc>
                  <a:spcPts val="1200"/>
                </a:lnSpc>
                <a:spcAft>
                  <a:spcPts val="1200"/>
                </a:spcAft>
              </a:pPr>
              <a:r>
                <a:rPr lang="en-GB" sz="1000" b="1" dirty="0" smtClean="0">
                  <a:solidFill>
                    <a:srgbClr val="006941"/>
                  </a:solidFill>
                </a:rPr>
                <a:t>Organisational membership</a:t>
              </a:r>
            </a:p>
          </p:txBody>
        </p:sp>
        <p:sp>
          <p:nvSpPr>
            <p:cNvPr id="26" name="TextBox 25"/>
            <p:cNvSpPr txBox="1"/>
            <p:nvPr userDrawn="1"/>
          </p:nvSpPr>
          <p:spPr>
            <a:xfrm>
              <a:off x="3849049" y="1327734"/>
              <a:ext cx="1283207" cy="4680007"/>
            </a:xfrm>
            <a:custGeom>
              <a:avLst/>
              <a:gdLst>
                <a:gd name="connsiteX0" fmla="*/ 0 w 1272369"/>
                <a:gd name="connsiteY0" fmla="*/ 0 h 630238"/>
                <a:gd name="connsiteX1" fmla="*/ 1272369 w 1272369"/>
                <a:gd name="connsiteY1" fmla="*/ 0 h 630238"/>
                <a:gd name="connsiteX2" fmla="*/ 1272369 w 1272369"/>
                <a:gd name="connsiteY2" fmla="*/ 630238 h 630238"/>
                <a:gd name="connsiteX3" fmla="*/ 0 w 1272369"/>
                <a:gd name="connsiteY3" fmla="*/ 630238 h 630238"/>
                <a:gd name="connsiteX4" fmla="*/ 0 w 1272369"/>
                <a:gd name="connsiteY4" fmla="*/ 0 h 630238"/>
                <a:gd name="connsiteX0" fmla="*/ 0 w 1272369"/>
                <a:gd name="connsiteY0" fmla="*/ 0 h 630250"/>
                <a:gd name="connsiteX1" fmla="*/ 1272369 w 1272369"/>
                <a:gd name="connsiteY1" fmla="*/ 0 h 630250"/>
                <a:gd name="connsiteX2" fmla="*/ 1272369 w 1272369"/>
                <a:gd name="connsiteY2" fmla="*/ 630238 h 630250"/>
                <a:gd name="connsiteX3" fmla="*/ 710984 w 1272369"/>
                <a:gd name="connsiteY3" fmla="*/ 630250 h 630250"/>
                <a:gd name="connsiteX4" fmla="*/ 0 w 1272369"/>
                <a:gd name="connsiteY4" fmla="*/ 630238 h 630250"/>
                <a:gd name="connsiteX5" fmla="*/ 0 w 1272369"/>
                <a:gd name="connsiteY5" fmla="*/ 0 h 630250"/>
                <a:gd name="connsiteX0" fmla="*/ 0 w 1272369"/>
                <a:gd name="connsiteY0" fmla="*/ 0 h 630250"/>
                <a:gd name="connsiteX1" fmla="*/ 1272369 w 1272369"/>
                <a:gd name="connsiteY1" fmla="*/ 0 h 630250"/>
                <a:gd name="connsiteX2" fmla="*/ 710984 w 1272369"/>
                <a:gd name="connsiteY2" fmla="*/ 630250 h 630250"/>
                <a:gd name="connsiteX3" fmla="*/ 0 w 1272369"/>
                <a:gd name="connsiteY3" fmla="*/ 630238 h 630250"/>
                <a:gd name="connsiteX4" fmla="*/ 0 w 1272369"/>
                <a:gd name="connsiteY4" fmla="*/ 0 h 630250"/>
                <a:gd name="connsiteX0" fmla="*/ 0 w 1272393"/>
                <a:gd name="connsiteY0" fmla="*/ 0 h 630250"/>
                <a:gd name="connsiteX1" fmla="*/ 1272369 w 1272393"/>
                <a:gd name="connsiteY1" fmla="*/ 0 h 630250"/>
                <a:gd name="connsiteX2" fmla="*/ 710984 w 1272393"/>
                <a:gd name="connsiteY2" fmla="*/ 630250 h 630250"/>
                <a:gd name="connsiteX3" fmla="*/ 0 w 1272393"/>
                <a:gd name="connsiteY3" fmla="*/ 630238 h 630250"/>
                <a:gd name="connsiteX4" fmla="*/ 0 w 1272393"/>
                <a:gd name="connsiteY4" fmla="*/ 0 h 630250"/>
                <a:gd name="connsiteX0" fmla="*/ 0 w 1272424"/>
                <a:gd name="connsiteY0" fmla="*/ 0 h 630250"/>
                <a:gd name="connsiteX1" fmla="*/ 1272369 w 1272424"/>
                <a:gd name="connsiteY1" fmla="*/ 0 h 630250"/>
                <a:gd name="connsiteX2" fmla="*/ 710984 w 1272424"/>
                <a:gd name="connsiteY2" fmla="*/ 630250 h 630250"/>
                <a:gd name="connsiteX3" fmla="*/ 0 w 1272424"/>
                <a:gd name="connsiteY3" fmla="*/ 630238 h 630250"/>
                <a:gd name="connsiteX4" fmla="*/ 0 w 1272424"/>
                <a:gd name="connsiteY4" fmla="*/ 0 h 630250"/>
                <a:gd name="connsiteX0" fmla="*/ 0 w 1272968"/>
                <a:gd name="connsiteY0" fmla="*/ 0 h 630250"/>
                <a:gd name="connsiteX1" fmla="*/ 1272369 w 1272968"/>
                <a:gd name="connsiteY1" fmla="*/ 0 h 630250"/>
                <a:gd name="connsiteX2" fmla="*/ 710984 w 1272968"/>
                <a:gd name="connsiteY2" fmla="*/ 630250 h 630250"/>
                <a:gd name="connsiteX3" fmla="*/ 0 w 1272968"/>
                <a:gd name="connsiteY3" fmla="*/ 630238 h 630250"/>
                <a:gd name="connsiteX4" fmla="*/ 0 w 1272968"/>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817"/>
                <a:gd name="connsiteY0" fmla="*/ 0 h 630250"/>
                <a:gd name="connsiteX1" fmla="*/ 1272369 w 1272817"/>
                <a:gd name="connsiteY1" fmla="*/ 0 h 630250"/>
                <a:gd name="connsiteX2" fmla="*/ 655654 w 1272817"/>
                <a:gd name="connsiteY2" fmla="*/ 630250 h 630250"/>
                <a:gd name="connsiteX3" fmla="*/ 0 w 1272817"/>
                <a:gd name="connsiteY3" fmla="*/ 630238 h 630250"/>
                <a:gd name="connsiteX4" fmla="*/ 0 w 1272817"/>
                <a:gd name="connsiteY4" fmla="*/ 0 h 630250"/>
                <a:gd name="connsiteX0" fmla="*/ 0 w 1272994"/>
                <a:gd name="connsiteY0" fmla="*/ 0 h 630250"/>
                <a:gd name="connsiteX1" fmla="*/ 1272369 w 1272994"/>
                <a:gd name="connsiteY1" fmla="*/ 0 h 630250"/>
                <a:gd name="connsiteX2" fmla="*/ 655654 w 1272994"/>
                <a:gd name="connsiteY2" fmla="*/ 630250 h 630250"/>
                <a:gd name="connsiteX3" fmla="*/ 0 w 1272994"/>
                <a:gd name="connsiteY3" fmla="*/ 630238 h 630250"/>
                <a:gd name="connsiteX4" fmla="*/ 0 w 1272994"/>
                <a:gd name="connsiteY4" fmla="*/ 0 h 630250"/>
                <a:gd name="connsiteX0" fmla="*/ 0 w 1278496"/>
                <a:gd name="connsiteY0" fmla="*/ 0 h 630250"/>
                <a:gd name="connsiteX1" fmla="*/ 1272369 w 1278496"/>
                <a:gd name="connsiteY1" fmla="*/ 0 h 630250"/>
                <a:gd name="connsiteX2" fmla="*/ 655654 w 1278496"/>
                <a:gd name="connsiteY2" fmla="*/ 630250 h 630250"/>
                <a:gd name="connsiteX3" fmla="*/ 0 w 1278496"/>
                <a:gd name="connsiteY3" fmla="*/ 630238 h 630250"/>
                <a:gd name="connsiteX4" fmla="*/ 0 w 1278496"/>
                <a:gd name="connsiteY4" fmla="*/ 0 h 630250"/>
                <a:gd name="connsiteX0" fmla="*/ 0 w 1387063"/>
                <a:gd name="connsiteY0" fmla="*/ 0 h 630250"/>
                <a:gd name="connsiteX1" fmla="*/ 1272369 w 1387063"/>
                <a:gd name="connsiteY1" fmla="*/ 0 h 630250"/>
                <a:gd name="connsiteX2" fmla="*/ 1256995 w 1387063"/>
                <a:gd name="connsiteY2" fmla="*/ 311226 h 630250"/>
                <a:gd name="connsiteX3" fmla="*/ 655654 w 1387063"/>
                <a:gd name="connsiteY3" fmla="*/ 630250 h 630250"/>
                <a:gd name="connsiteX4" fmla="*/ 0 w 1387063"/>
                <a:gd name="connsiteY4" fmla="*/ 630238 h 630250"/>
                <a:gd name="connsiteX5" fmla="*/ 0 w 1387063"/>
                <a:gd name="connsiteY5" fmla="*/ 0 h 630250"/>
                <a:gd name="connsiteX0" fmla="*/ 0 w 1369614"/>
                <a:gd name="connsiteY0" fmla="*/ 0 h 630250"/>
                <a:gd name="connsiteX1" fmla="*/ 1272369 w 1369614"/>
                <a:gd name="connsiteY1" fmla="*/ 0 h 630250"/>
                <a:gd name="connsiteX2" fmla="*/ 1256995 w 1369614"/>
                <a:gd name="connsiteY2" fmla="*/ 311226 h 630250"/>
                <a:gd name="connsiteX3" fmla="*/ 655654 w 1369614"/>
                <a:gd name="connsiteY3" fmla="*/ 630250 h 630250"/>
                <a:gd name="connsiteX4" fmla="*/ 0 w 1369614"/>
                <a:gd name="connsiteY4" fmla="*/ 630238 h 630250"/>
                <a:gd name="connsiteX5" fmla="*/ 0 w 1369614"/>
                <a:gd name="connsiteY5" fmla="*/ 0 h 630250"/>
                <a:gd name="connsiteX0" fmla="*/ 0 w 1278277"/>
                <a:gd name="connsiteY0" fmla="*/ 0 h 630250"/>
                <a:gd name="connsiteX1" fmla="*/ 1272369 w 1278277"/>
                <a:gd name="connsiteY1" fmla="*/ 0 h 630250"/>
                <a:gd name="connsiteX2" fmla="*/ 1256995 w 1278277"/>
                <a:gd name="connsiteY2" fmla="*/ 311226 h 630250"/>
                <a:gd name="connsiteX3" fmla="*/ 655654 w 1278277"/>
                <a:gd name="connsiteY3" fmla="*/ 630250 h 630250"/>
                <a:gd name="connsiteX4" fmla="*/ 0 w 1278277"/>
                <a:gd name="connsiteY4" fmla="*/ 630238 h 630250"/>
                <a:gd name="connsiteX5" fmla="*/ 0 w 1278277"/>
                <a:gd name="connsiteY5" fmla="*/ 0 h 630250"/>
                <a:gd name="connsiteX0" fmla="*/ 0 w 1298782"/>
                <a:gd name="connsiteY0" fmla="*/ 0 h 630250"/>
                <a:gd name="connsiteX1" fmla="*/ 1272369 w 1298782"/>
                <a:gd name="connsiteY1" fmla="*/ 0 h 630250"/>
                <a:gd name="connsiteX2" fmla="*/ 1285570 w 1298782"/>
                <a:gd name="connsiteY2" fmla="*/ 311226 h 630250"/>
                <a:gd name="connsiteX3" fmla="*/ 655654 w 1298782"/>
                <a:gd name="connsiteY3" fmla="*/ 630250 h 630250"/>
                <a:gd name="connsiteX4" fmla="*/ 0 w 1298782"/>
                <a:gd name="connsiteY4" fmla="*/ 630238 h 630250"/>
                <a:gd name="connsiteX5" fmla="*/ 0 w 1298782"/>
                <a:gd name="connsiteY5" fmla="*/ 0 h 630250"/>
                <a:gd name="connsiteX0" fmla="*/ 0 w 1287216"/>
                <a:gd name="connsiteY0" fmla="*/ 0 h 630250"/>
                <a:gd name="connsiteX1" fmla="*/ 1272369 w 1287216"/>
                <a:gd name="connsiteY1" fmla="*/ 0 h 630250"/>
                <a:gd name="connsiteX2" fmla="*/ 1285570 w 1287216"/>
                <a:gd name="connsiteY2" fmla="*/ 311226 h 630250"/>
                <a:gd name="connsiteX3" fmla="*/ 655654 w 1287216"/>
                <a:gd name="connsiteY3" fmla="*/ 630250 h 630250"/>
                <a:gd name="connsiteX4" fmla="*/ 0 w 1287216"/>
                <a:gd name="connsiteY4" fmla="*/ 630238 h 630250"/>
                <a:gd name="connsiteX5" fmla="*/ 0 w 1287216"/>
                <a:gd name="connsiteY5" fmla="*/ 0 h 630250"/>
                <a:gd name="connsiteX0" fmla="*/ 0 w 1287216"/>
                <a:gd name="connsiteY0" fmla="*/ 0 h 630250"/>
                <a:gd name="connsiteX1" fmla="*/ 1272369 w 1287216"/>
                <a:gd name="connsiteY1" fmla="*/ 0 h 630250"/>
                <a:gd name="connsiteX2" fmla="*/ 1285570 w 1287216"/>
                <a:gd name="connsiteY2" fmla="*/ 509634 h 630250"/>
                <a:gd name="connsiteX3" fmla="*/ 655654 w 1287216"/>
                <a:gd name="connsiteY3" fmla="*/ 630250 h 630250"/>
                <a:gd name="connsiteX4" fmla="*/ 0 w 1287216"/>
                <a:gd name="connsiteY4" fmla="*/ 630238 h 630250"/>
                <a:gd name="connsiteX5" fmla="*/ 0 w 1287216"/>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82099"/>
                <a:gd name="connsiteY0" fmla="*/ 0 h 630250"/>
                <a:gd name="connsiteX1" fmla="*/ 1272369 w 1282099"/>
                <a:gd name="connsiteY1" fmla="*/ 0 h 630250"/>
                <a:gd name="connsiteX2" fmla="*/ 1276045 w 1282099"/>
                <a:gd name="connsiteY2" fmla="*/ 511598 h 630250"/>
                <a:gd name="connsiteX3" fmla="*/ 655654 w 1282099"/>
                <a:gd name="connsiteY3" fmla="*/ 630250 h 630250"/>
                <a:gd name="connsiteX4" fmla="*/ 0 w 1282099"/>
                <a:gd name="connsiteY4" fmla="*/ 630238 h 630250"/>
                <a:gd name="connsiteX5" fmla="*/ 0 w 1282099"/>
                <a:gd name="connsiteY5" fmla="*/ 0 h 630250"/>
                <a:gd name="connsiteX0" fmla="*/ 0 w 1295396"/>
                <a:gd name="connsiteY0" fmla="*/ 0 h 630250"/>
                <a:gd name="connsiteX1" fmla="*/ 1272369 w 1295396"/>
                <a:gd name="connsiteY1" fmla="*/ 0 h 630250"/>
                <a:gd name="connsiteX2" fmla="*/ 1289693 w 1295396"/>
                <a:gd name="connsiteY2" fmla="*/ 511598 h 630250"/>
                <a:gd name="connsiteX3" fmla="*/ 655654 w 1295396"/>
                <a:gd name="connsiteY3" fmla="*/ 630250 h 630250"/>
                <a:gd name="connsiteX4" fmla="*/ 0 w 1295396"/>
                <a:gd name="connsiteY4" fmla="*/ 630238 h 630250"/>
                <a:gd name="connsiteX5" fmla="*/ 0 w 1295396"/>
                <a:gd name="connsiteY5" fmla="*/ 0 h 630250"/>
                <a:gd name="connsiteX0" fmla="*/ 0 w 1288743"/>
                <a:gd name="connsiteY0" fmla="*/ 0 h 630250"/>
                <a:gd name="connsiteX1" fmla="*/ 1272369 w 1288743"/>
                <a:gd name="connsiteY1" fmla="*/ 0 h 630250"/>
                <a:gd name="connsiteX2" fmla="*/ 1282869 w 1288743"/>
                <a:gd name="connsiteY2" fmla="*/ 513005 h 630250"/>
                <a:gd name="connsiteX3" fmla="*/ 655654 w 1288743"/>
                <a:gd name="connsiteY3" fmla="*/ 630250 h 630250"/>
                <a:gd name="connsiteX4" fmla="*/ 0 w 1288743"/>
                <a:gd name="connsiteY4" fmla="*/ 630238 h 630250"/>
                <a:gd name="connsiteX5" fmla="*/ 0 w 1288743"/>
                <a:gd name="connsiteY5" fmla="*/ 0 h 630250"/>
                <a:gd name="connsiteX0" fmla="*/ 0 w 1288743"/>
                <a:gd name="connsiteY0" fmla="*/ 0 h 630250"/>
                <a:gd name="connsiteX1" fmla="*/ 1272369 w 1288743"/>
                <a:gd name="connsiteY1" fmla="*/ 0 h 630250"/>
                <a:gd name="connsiteX2" fmla="*/ 1282869 w 1288743"/>
                <a:gd name="connsiteY2" fmla="*/ 515820 h 630250"/>
                <a:gd name="connsiteX3" fmla="*/ 655654 w 1288743"/>
                <a:gd name="connsiteY3" fmla="*/ 630250 h 630250"/>
                <a:gd name="connsiteX4" fmla="*/ 0 w 1288743"/>
                <a:gd name="connsiteY4" fmla="*/ 630238 h 630250"/>
                <a:gd name="connsiteX5" fmla="*/ 0 w 1288743"/>
                <a:gd name="connsiteY5" fmla="*/ 0 h 630250"/>
                <a:gd name="connsiteX0" fmla="*/ 0 w 1282099"/>
                <a:gd name="connsiteY0" fmla="*/ 0 h 630250"/>
                <a:gd name="connsiteX1" fmla="*/ 1272369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72369"/>
                <a:gd name="connsiteY0" fmla="*/ 0 h 630250"/>
                <a:gd name="connsiteX1" fmla="*/ 1272369 w 1272369"/>
                <a:gd name="connsiteY1" fmla="*/ 0 h 630250"/>
                <a:gd name="connsiteX2" fmla="*/ 1262398 w 1272369"/>
                <a:gd name="connsiteY2" fmla="*/ 517227 h 630250"/>
                <a:gd name="connsiteX3" fmla="*/ 655654 w 1272369"/>
                <a:gd name="connsiteY3" fmla="*/ 630250 h 630250"/>
                <a:gd name="connsiteX4" fmla="*/ 0 w 1272369"/>
                <a:gd name="connsiteY4" fmla="*/ 630238 h 630250"/>
                <a:gd name="connsiteX5" fmla="*/ 0 w 1272369"/>
                <a:gd name="connsiteY5" fmla="*/ 0 h 630250"/>
                <a:gd name="connsiteX0" fmla="*/ 0 w 1282099"/>
                <a:gd name="connsiteY0" fmla="*/ 0 h 630250"/>
                <a:gd name="connsiteX1" fmla="*/ 1272369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99665"/>
                <a:gd name="connsiteY0" fmla="*/ 0 h 630250"/>
                <a:gd name="connsiteX1" fmla="*/ 1299665 w 1299665"/>
                <a:gd name="connsiteY1" fmla="*/ 0 h 630250"/>
                <a:gd name="connsiteX2" fmla="*/ 1276045 w 1299665"/>
                <a:gd name="connsiteY2" fmla="*/ 517227 h 630250"/>
                <a:gd name="connsiteX3" fmla="*/ 655654 w 1299665"/>
                <a:gd name="connsiteY3" fmla="*/ 630250 h 630250"/>
                <a:gd name="connsiteX4" fmla="*/ 0 w 1299665"/>
                <a:gd name="connsiteY4" fmla="*/ 630238 h 630250"/>
                <a:gd name="connsiteX5" fmla="*/ 0 w 1299665"/>
                <a:gd name="connsiteY5" fmla="*/ 0 h 630250"/>
                <a:gd name="connsiteX0" fmla="*/ 0 w 1282099"/>
                <a:gd name="connsiteY0" fmla="*/ 0 h 630250"/>
                <a:gd name="connsiteX1" fmla="*/ 1279193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80445"/>
                <a:gd name="connsiteY0" fmla="*/ 0 h 630250"/>
                <a:gd name="connsiteX1" fmla="*/ 1279193 w 1280445"/>
                <a:gd name="connsiteY1" fmla="*/ 0 h 630250"/>
                <a:gd name="connsiteX2" fmla="*/ 1276045 w 1280445"/>
                <a:gd name="connsiteY2" fmla="*/ 517227 h 630250"/>
                <a:gd name="connsiteX3" fmla="*/ 655654 w 1280445"/>
                <a:gd name="connsiteY3" fmla="*/ 630250 h 630250"/>
                <a:gd name="connsiteX4" fmla="*/ 0 w 1280445"/>
                <a:gd name="connsiteY4" fmla="*/ 630238 h 630250"/>
                <a:gd name="connsiteX5" fmla="*/ 0 w 1280445"/>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4"/>
                <a:gd name="connsiteX1" fmla="*/ 1279193 w 1285466"/>
                <a:gd name="connsiteY1" fmla="*/ 0 h 630254"/>
                <a:gd name="connsiteX2" fmla="*/ 1282869 w 1285466"/>
                <a:gd name="connsiteY2" fmla="*/ 515820 h 630254"/>
                <a:gd name="connsiteX3" fmla="*/ 655654 w 1285466"/>
                <a:gd name="connsiteY3" fmla="*/ 630250 h 630254"/>
                <a:gd name="connsiteX4" fmla="*/ 0 w 1285466"/>
                <a:gd name="connsiteY4" fmla="*/ 630238 h 630254"/>
                <a:gd name="connsiteX5" fmla="*/ 0 w 1285466"/>
                <a:gd name="connsiteY5" fmla="*/ 0 h 630254"/>
                <a:gd name="connsiteX0" fmla="*/ 0 w 1285466"/>
                <a:gd name="connsiteY0" fmla="*/ 0 h 630254"/>
                <a:gd name="connsiteX1" fmla="*/ 1279193 w 1285466"/>
                <a:gd name="connsiteY1" fmla="*/ 0 h 630254"/>
                <a:gd name="connsiteX2" fmla="*/ 1282869 w 1285466"/>
                <a:gd name="connsiteY2" fmla="*/ 515820 h 630254"/>
                <a:gd name="connsiteX3" fmla="*/ 655654 w 1285466"/>
                <a:gd name="connsiteY3" fmla="*/ 630250 h 630254"/>
                <a:gd name="connsiteX4" fmla="*/ 0 w 1285466"/>
                <a:gd name="connsiteY4" fmla="*/ 630238 h 630254"/>
                <a:gd name="connsiteX5" fmla="*/ 0 w 1285466"/>
                <a:gd name="connsiteY5" fmla="*/ 0 h 630254"/>
                <a:gd name="connsiteX0" fmla="*/ 0 w 1286152"/>
                <a:gd name="connsiteY0" fmla="*/ 0 h 630253"/>
                <a:gd name="connsiteX1" fmla="*/ 1279193 w 1286152"/>
                <a:gd name="connsiteY1" fmla="*/ 0 h 630253"/>
                <a:gd name="connsiteX2" fmla="*/ 1282869 w 1286152"/>
                <a:gd name="connsiteY2" fmla="*/ 515820 h 630253"/>
                <a:gd name="connsiteX3" fmla="*/ 655654 w 1286152"/>
                <a:gd name="connsiteY3" fmla="*/ 630250 h 630253"/>
                <a:gd name="connsiteX4" fmla="*/ 0 w 1286152"/>
                <a:gd name="connsiteY4" fmla="*/ 630238 h 630253"/>
                <a:gd name="connsiteX5" fmla="*/ 0 w 1286152"/>
                <a:gd name="connsiteY5" fmla="*/ 0 h 630253"/>
                <a:gd name="connsiteX0" fmla="*/ 0 w 1286152"/>
                <a:gd name="connsiteY0" fmla="*/ 0 h 630256"/>
                <a:gd name="connsiteX1" fmla="*/ 1279193 w 1286152"/>
                <a:gd name="connsiteY1" fmla="*/ 0 h 630256"/>
                <a:gd name="connsiteX2" fmla="*/ 1282869 w 1286152"/>
                <a:gd name="connsiteY2" fmla="*/ 528486 h 630256"/>
                <a:gd name="connsiteX3" fmla="*/ 655654 w 1286152"/>
                <a:gd name="connsiteY3" fmla="*/ 630250 h 630256"/>
                <a:gd name="connsiteX4" fmla="*/ 0 w 1286152"/>
                <a:gd name="connsiteY4" fmla="*/ 630238 h 630256"/>
                <a:gd name="connsiteX5" fmla="*/ 0 w 1286152"/>
                <a:gd name="connsiteY5" fmla="*/ 0 h 630256"/>
                <a:gd name="connsiteX0" fmla="*/ 0 w 1285466"/>
                <a:gd name="connsiteY0" fmla="*/ 0 h 630252"/>
                <a:gd name="connsiteX1" fmla="*/ 1279193 w 1285466"/>
                <a:gd name="connsiteY1" fmla="*/ 0 h 630252"/>
                <a:gd name="connsiteX2" fmla="*/ 1282869 w 1285466"/>
                <a:gd name="connsiteY2" fmla="*/ 528486 h 630252"/>
                <a:gd name="connsiteX3" fmla="*/ 655654 w 1285466"/>
                <a:gd name="connsiteY3" fmla="*/ 630250 h 630252"/>
                <a:gd name="connsiteX4" fmla="*/ 0 w 1285466"/>
                <a:gd name="connsiteY4" fmla="*/ 630238 h 630252"/>
                <a:gd name="connsiteX5" fmla="*/ 0 w 1285466"/>
                <a:gd name="connsiteY5" fmla="*/ 0 h 630252"/>
                <a:gd name="connsiteX0" fmla="*/ 0 w 1285466"/>
                <a:gd name="connsiteY0" fmla="*/ 0 h 630252"/>
                <a:gd name="connsiteX1" fmla="*/ 1279193 w 1285466"/>
                <a:gd name="connsiteY1" fmla="*/ 0 h 630252"/>
                <a:gd name="connsiteX2" fmla="*/ 1282869 w 1285466"/>
                <a:gd name="connsiteY2" fmla="*/ 528486 h 630252"/>
                <a:gd name="connsiteX3" fmla="*/ 655654 w 1285466"/>
                <a:gd name="connsiteY3" fmla="*/ 630250 h 630252"/>
                <a:gd name="connsiteX4" fmla="*/ 0 w 1285466"/>
                <a:gd name="connsiteY4" fmla="*/ 630238 h 630252"/>
                <a:gd name="connsiteX5" fmla="*/ 0 w 1285466"/>
                <a:gd name="connsiteY5" fmla="*/ 0 h 630252"/>
                <a:gd name="connsiteX0" fmla="*/ 0 w 1285466"/>
                <a:gd name="connsiteY0" fmla="*/ 0 h 630251"/>
                <a:gd name="connsiteX1" fmla="*/ 1279193 w 1285466"/>
                <a:gd name="connsiteY1" fmla="*/ 0 h 630251"/>
                <a:gd name="connsiteX2" fmla="*/ 1282869 w 1285466"/>
                <a:gd name="connsiteY2" fmla="*/ 528486 h 630251"/>
                <a:gd name="connsiteX3" fmla="*/ 655654 w 1285466"/>
                <a:gd name="connsiteY3" fmla="*/ 630250 h 630251"/>
                <a:gd name="connsiteX4" fmla="*/ 0 w 1285466"/>
                <a:gd name="connsiteY4" fmla="*/ 630238 h 630251"/>
                <a:gd name="connsiteX5" fmla="*/ 0 w 1285466"/>
                <a:gd name="connsiteY5" fmla="*/ 0 h 630251"/>
                <a:gd name="connsiteX0" fmla="*/ 0 w 1292838"/>
                <a:gd name="connsiteY0" fmla="*/ 0 h 630251"/>
                <a:gd name="connsiteX1" fmla="*/ 1279193 w 1292838"/>
                <a:gd name="connsiteY1" fmla="*/ 0 h 630251"/>
                <a:gd name="connsiteX2" fmla="*/ 1291107 w 1292838"/>
                <a:gd name="connsiteY2" fmla="*/ 496205 h 630251"/>
                <a:gd name="connsiteX3" fmla="*/ 655654 w 1292838"/>
                <a:gd name="connsiteY3" fmla="*/ 630250 h 630251"/>
                <a:gd name="connsiteX4" fmla="*/ 0 w 1292838"/>
                <a:gd name="connsiteY4" fmla="*/ 630238 h 630251"/>
                <a:gd name="connsiteX5" fmla="*/ 0 w 1292838"/>
                <a:gd name="connsiteY5" fmla="*/ 0 h 630251"/>
                <a:gd name="connsiteX0" fmla="*/ 0 w 1291107"/>
                <a:gd name="connsiteY0" fmla="*/ 0 h 630251"/>
                <a:gd name="connsiteX1" fmla="*/ 1279193 w 1291107"/>
                <a:gd name="connsiteY1" fmla="*/ 0 h 630251"/>
                <a:gd name="connsiteX2" fmla="*/ 1291107 w 1291107"/>
                <a:gd name="connsiteY2" fmla="*/ 496205 h 630251"/>
                <a:gd name="connsiteX3" fmla="*/ 655654 w 1291107"/>
                <a:gd name="connsiteY3" fmla="*/ 630250 h 630251"/>
                <a:gd name="connsiteX4" fmla="*/ 0 w 1291107"/>
                <a:gd name="connsiteY4" fmla="*/ 630238 h 630251"/>
                <a:gd name="connsiteX5" fmla="*/ 0 w 1291107"/>
                <a:gd name="connsiteY5" fmla="*/ 0 h 630251"/>
                <a:gd name="connsiteX0" fmla="*/ 0 w 1286988"/>
                <a:gd name="connsiteY0" fmla="*/ 0 h 630251"/>
                <a:gd name="connsiteX1" fmla="*/ 1279193 w 1286988"/>
                <a:gd name="connsiteY1" fmla="*/ 0 h 630251"/>
                <a:gd name="connsiteX2" fmla="*/ 1286988 w 1286988"/>
                <a:gd name="connsiteY2" fmla="*/ 500452 h 630251"/>
                <a:gd name="connsiteX3" fmla="*/ 655654 w 1286988"/>
                <a:gd name="connsiteY3" fmla="*/ 630250 h 630251"/>
                <a:gd name="connsiteX4" fmla="*/ 0 w 1286988"/>
                <a:gd name="connsiteY4" fmla="*/ 630238 h 630251"/>
                <a:gd name="connsiteX5" fmla="*/ 0 w 1286988"/>
                <a:gd name="connsiteY5" fmla="*/ 0 h 630251"/>
                <a:gd name="connsiteX0" fmla="*/ 0 w 1295226"/>
                <a:gd name="connsiteY0" fmla="*/ 0 h 630251"/>
                <a:gd name="connsiteX1" fmla="*/ 1279193 w 1295226"/>
                <a:gd name="connsiteY1" fmla="*/ 0 h 630251"/>
                <a:gd name="connsiteX2" fmla="*/ 1295226 w 1295226"/>
                <a:gd name="connsiteY2" fmla="*/ 500452 h 630251"/>
                <a:gd name="connsiteX3" fmla="*/ 655654 w 1295226"/>
                <a:gd name="connsiteY3" fmla="*/ 630250 h 630251"/>
                <a:gd name="connsiteX4" fmla="*/ 0 w 1295226"/>
                <a:gd name="connsiteY4" fmla="*/ 630238 h 630251"/>
                <a:gd name="connsiteX5" fmla="*/ 0 w 1295226"/>
                <a:gd name="connsiteY5" fmla="*/ 0 h 630251"/>
                <a:gd name="connsiteX0" fmla="*/ 0 w 1286988"/>
                <a:gd name="connsiteY0" fmla="*/ 0 h 630251"/>
                <a:gd name="connsiteX1" fmla="*/ 1279193 w 1286988"/>
                <a:gd name="connsiteY1" fmla="*/ 0 h 630251"/>
                <a:gd name="connsiteX2" fmla="*/ 1286988 w 1286988"/>
                <a:gd name="connsiteY2" fmla="*/ 499602 h 630251"/>
                <a:gd name="connsiteX3" fmla="*/ 655654 w 1286988"/>
                <a:gd name="connsiteY3" fmla="*/ 630250 h 630251"/>
                <a:gd name="connsiteX4" fmla="*/ 0 w 1286988"/>
                <a:gd name="connsiteY4" fmla="*/ 630238 h 630251"/>
                <a:gd name="connsiteX5" fmla="*/ 0 w 1286988"/>
                <a:gd name="connsiteY5" fmla="*/ 0 h 630251"/>
                <a:gd name="connsiteX0" fmla="*/ 0 w 1291107"/>
                <a:gd name="connsiteY0" fmla="*/ 0 h 630251"/>
                <a:gd name="connsiteX1" fmla="*/ 1279193 w 1291107"/>
                <a:gd name="connsiteY1" fmla="*/ 0 h 630251"/>
                <a:gd name="connsiteX2" fmla="*/ 1291107 w 1291107"/>
                <a:gd name="connsiteY2" fmla="*/ 498753 h 630251"/>
                <a:gd name="connsiteX3" fmla="*/ 655654 w 1291107"/>
                <a:gd name="connsiteY3" fmla="*/ 630250 h 630251"/>
                <a:gd name="connsiteX4" fmla="*/ 0 w 1291107"/>
                <a:gd name="connsiteY4" fmla="*/ 630238 h 630251"/>
                <a:gd name="connsiteX5" fmla="*/ 0 w 1291107"/>
                <a:gd name="connsiteY5" fmla="*/ 0 h 630251"/>
                <a:gd name="connsiteX0" fmla="*/ 0 w 1303464"/>
                <a:gd name="connsiteY0" fmla="*/ 0 h 630251"/>
                <a:gd name="connsiteX1" fmla="*/ 1279193 w 1303464"/>
                <a:gd name="connsiteY1" fmla="*/ 0 h 630251"/>
                <a:gd name="connsiteX2" fmla="*/ 1303464 w 1303464"/>
                <a:gd name="connsiteY2" fmla="*/ 500452 h 630251"/>
                <a:gd name="connsiteX3" fmla="*/ 655654 w 1303464"/>
                <a:gd name="connsiteY3" fmla="*/ 630250 h 630251"/>
                <a:gd name="connsiteX4" fmla="*/ 0 w 1303464"/>
                <a:gd name="connsiteY4" fmla="*/ 630238 h 630251"/>
                <a:gd name="connsiteX5" fmla="*/ 0 w 1303464"/>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 name="connsiteX0" fmla="*/ 0 w 1291577"/>
                <a:gd name="connsiteY0" fmla="*/ 0 h 630251"/>
                <a:gd name="connsiteX1" fmla="*/ 1279193 w 1291577"/>
                <a:gd name="connsiteY1" fmla="*/ 0 h 630251"/>
                <a:gd name="connsiteX2" fmla="*/ 1291577 w 1291577"/>
                <a:gd name="connsiteY2" fmla="*/ 522735 h 630251"/>
                <a:gd name="connsiteX3" fmla="*/ 655654 w 1291577"/>
                <a:gd name="connsiteY3" fmla="*/ 630250 h 630251"/>
                <a:gd name="connsiteX4" fmla="*/ 0 w 1291577"/>
                <a:gd name="connsiteY4" fmla="*/ 630238 h 630251"/>
                <a:gd name="connsiteX5" fmla="*/ 0 w 1291577"/>
                <a:gd name="connsiteY5" fmla="*/ 0 h 630251"/>
                <a:gd name="connsiteX0" fmla="*/ 0 w 1291577"/>
                <a:gd name="connsiteY0" fmla="*/ 0 h 630251"/>
                <a:gd name="connsiteX1" fmla="*/ 1279193 w 1291577"/>
                <a:gd name="connsiteY1" fmla="*/ 0 h 630251"/>
                <a:gd name="connsiteX2" fmla="*/ 1291577 w 1291577"/>
                <a:gd name="connsiteY2" fmla="*/ 522735 h 630251"/>
                <a:gd name="connsiteX3" fmla="*/ 655654 w 1291577"/>
                <a:gd name="connsiteY3" fmla="*/ 630250 h 630251"/>
                <a:gd name="connsiteX4" fmla="*/ 0 w 1291577"/>
                <a:gd name="connsiteY4" fmla="*/ 630238 h 630251"/>
                <a:gd name="connsiteX5" fmla="*/ 0 w 1291577"/>
                <a:gd name="connsiteY5" fmla="*/ 0 h 630251"/>
                <a:gd name="connsiteX0" fmla="*/ 0 w 1300286"/>
                <a:gd name="connsiteY0" fmla="*/ 0 h 630251"/>
                <a:gd name="connsiteX1" fmla="*/ 1279193 w 1300286"/>
                <a:gd name="connsiteY1" fmla="*/ 0 h 630251"/>
                <a:gd name="connsiteX2" fmla="*/ 1300286 w 1300286"/>
                <a:gd name="connsiteY2" fmla="*/ 522735 h 630251"/>
                <a:gd name="connsiteX3" fmla="*/ 655654 w 1300286"/>
                <a:gd name="connsiteY3" fmla="*/ 630250 h 630251"/>
                <a:gd name="connsiteX4" fmla="*/ 0 w 1300286"/>
                <a:gd name="connsiteY4" fmla="*/ 630238 h 630251"/>
                <a:gd name="connsiteX5" fmla="*/ 0 w 1300286"/>
                <a:gd name="connsiteY5" fmla="*/ 0 h 630251"/>
                <a:gd name="connsiteX0" fmla="*/ 0 w 1282869"/>
                <a:gd name="connsiteY0" fmla="*/ 0 h 630251"/>
                <a:gd name="connsiteX1" fmla="*/ 1279193 w 1282869"/>
                <a:gd name="connsiteY1" fmla="*/ 0 h 630251"/>
                <a:gd name="connsiteX2" fmla="*/ 1282869 w 1282869"/>
                <a:gd name="connsiteY2" fmla="*/ 523908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23908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23908 h 630251"/>
                <a:gd name="connsiteX3" fmla="*/ 655654 w 1282869"/>
                <a:gd name="connsiteY3" fmla="*/ 630250 h 630251"/>
                <a:gd name="connsiteX4" fmla="*/ 0 w 1282869"/>
                <a:gd name="connsiteY4" fmla="*/ 630238 h 630251"/>
                <a:gd name="connsiteX5" fmla="*/ 0 w 1282869"/>
                <a:gd name="connsiteY5" fmla="*/ 0 h 630251"/>
                <a:gd name="connsiteX0" fmla="*/ 0 w 1283207"/>
                <a:gd name="connsiteY0" fmla="*/ 0 h 630252"/>
                <a:gd name="connsiteX1" fmla="*/ 1279193 w 1283207"/>
                <a:gd name="connsiteY1" fmla="*/ 0 h 630252"/>
                <a:gd name="connsiteX2" fmla="*/ 1282869 w 1283207"/>
                <a:gd name="connsiteY2" fmla="*/ 523908 h 630252"/>
                <a:gd name="connsiteX3" fmla="*/ 655654 w 1283207"/>
                <a:gd name="connsiteY3" fmla="*/ 630250 h 630252"/>
                <a:gd name="connsiteX4" fmla="*/ 0 w 1283207"/>
                <a:gd name="connsiteY4" fmla="*/ 630238 h 630252"/>
                <a:gd name="connsiteX5" fmla="*/ 0 w 1283207"/>
                <a:gd name="connsiteY5" fmla="*/ 0 h 630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3207" h="630252">
                  <a:moveTo>
                    <a:pt x="0" y="0"/>
                  </a:moveTo>
                  <a:lnTo>
                    <a:pt x="1279193" y="0"/>
                  </a:lnTo>
                  <a:cubicBezTo>
                    <a:pt x="1279142" y="136342"/>
                    <a:pt x="1278048" y="404265"/>
                    <a:pt x="1282869" y="523908"/>
                  </a:cubicBezTo>
                  <a:cubicBezTo>
                    <a:pt x="1287757" y="596335"/>
                    <a:pt x="1247290" y="630560"/>
                    <a:pt x="655654" y="630250"/>
                  </a:cubicBezTo>
                  <a:lnTo>
                    <a:pt x="0" y="630238"/>
                  </a:lnTo>
                  <a:lnTo>
                    <a:pt x="0" y="0"/>
                  </a:lnTo>
                  <a:close/>
                </a:path>
              </a:pathLst>
            </a:custGeom>
            <a:solidFill>
              <a:srgbClr val="E6F0EC"/>
            </a:solidFill>
            <a:ln>
              <a:noFill/>
            </a:ln>
          </p:spPr>
          <p:txBody>
            <a:bodyPr wrap="square" lIns="72000" tIns="756000" rIns="72000" rtlCol="0">
              <a:noAutofit/>
            </a:bodyPr>
            <a:lstStyle/>
            <a:p>
              <a:pPr>
                <a:lnSpc>
                  <a:spcPts val="1200"/>
                </a:lnSpc>
                <a:spcAft>
                  <a:spcPts val="1200"/>
                </a:spcAft>
              </a:pPr>
              <a:r>
                <a:rPr lang="en-GB" sz="1000" b="1" dirty="0" smtClean="0">
                  <a:solidFill>
                    <a:srgbClr val="006941"/>
                  </a:solidFill>
                </a:rPr>
                <a:t>Business analysis </a:t>
              </a:r>
            </a:p>
            <a:p>
              <a:pPr>
                <a:lnSpc>
                  <a:spcPts val="1200"/>
                </a:lnSpc>
                <a:spcAft>
                  <a:spcPts val="1200"/>
                </a:spcAft>
              </a:pPr>
              <a:r>
                <a:rPr lang="en-GB" sz="1000" b="1" dirty="0" smtClean="0">
                  <a:solidFill>
                    <a:srgbClr val="006941"/>
                  </a:solidFill>
                </a:rPr>
                <a:t>Agile </a:t>
              </a:r>
            </a:p>
            <a:p>
              <a:pPr>
                <a:lnSpc>
                  <a:spcPts val="1200"/>
                </a:lnSpc>
                <a:spcAft>
                  <a:spcPts val="1200"/>
                </a:spcAft>
              </a:pPr>
              <a:r>
                <a:rPr lang="en-GB" sz="1000" b="1" dirty="0" smtClean="0">
                  <a:solidFill>
                    <a:srgbClr val="006941"/>
                  </a:solidFill>
                </a:rPr>
                <a:t>Project management </a:t>
              </a:r>
            </a:p>
            <a:p>
              <a:pPr>
                <a:lnSpc>
                  <a:spcPts val="1200"/>
                </a:lnSpc>
                <a:spcAft>
                  <a:spcPts val="1200"/>
                </a:spcAft>
              </a:pPr>
              <a:r>
                <a:rPr lang="en-GB" sz="1000" b="1" dirty="0" smtClean="0">
                  <a:solidFill>
                    <a:srgbClr val="006941"/>
                  </a:solidFill>
                </a:rPr>
                <a:t>Security &amp; IT governance </a:t>
              </a:r>
            </a:p>
            <a:p>
              <a:pPr>
                <a:lnSpc>
                  <a:spcPts val="1200"/>
                </a:lnSpc>
                <a:spcAft>
                  <a:spcPts val="1200"/>
                </a:spcAft>
              </a:pPr>
              <a:r>
                <a:rPr lang="en-GB" sz="1000" b="1" dirty="0" smtClean="0">
                  <a:solidFill>
                    <a:srgbClr val="006941"/>
                  </a:solidFill>
                </a:rPr>
                <a:t>Software testing </a:t>
              </a:r>
            </a:p>
            <a:p>
              <a:pPr>
                <a:lnSpc>
                  <a:spcPts val="1200"/>
                </a:lnSpc>
                <a:spcAft>
                  <a:spcPts val="1200"/>
                </a:spcAft>
              </a:pPr>
              <a:r>
                <a:rPr lang="en-GB" sz="1000" b="1" dirty="0" smtClean="0">
                  <a:solidFill>
                    <a:srgbClr val="006941"/>
                  </a:solidFill>
                </a:rPr>
                <a:t>Solutions development </a:t>
              </a:r>
            </a:p>
            <a:p>
              <a:pPr>
                <a:lnSpc>
                  <a:spcPts val="1200"/>
                </a:lnSpc>
                <a:spcAft>
                  <a:spcPts val="1200"/>
                </a:spcAft>
              </a:pPr>
              <a:r>
                <a:rPr lang="en-GB" sz="1000" b="1" dirty="0" smtClean="0">
                  <a:solidFill>
                    <a:srgbClr val="006941"/>
                  </a:solidFill>
                </a:rPr>
                <a:t>Service management </a:t>
              </a:r>
            </a:p>
            <a:p>
              <a:pPr>
                <a:lnSpc>
                  <a:spcPts val="1200"/>
                </a:lnSpc>
                <a:spcAft>
                  <a:spcPts val="1200"/>
                </a:spcAft>
              </a:pPr>
              <a:r>
                <a:rPr lang="en-GB" sz="1000" b="1" dirty="0" smtClean="0">
                  <a:solidFill>
                    <a:srgbClr val="006941"/>
                  </a:solidFill>
                </a:rPr>
                <a:t>Architecture </a:t>
              </a:r>
            </a:p>
            <a:p>
              <a:pPr>
                <a:lnSpc>
                  <a:spcPts val="1200"/>
                </a:lnSpc>
                <a:spcAft>
                  <a:spcPts val="1200"/>
                </a:spcAft>
              </a:pPr>
              <a:r>
                <a:rPr lang="en-GB" sz="1000" b="1" dirty="0" smtClean="0">
                  <a:solidFill>
                    <a:srgbClr val="006941"/>
                  </a:solidFill>
                </a:rPr>
                <a:t>IS Consultancy </a:t>
              </a:r>
            </a:p>
            <a:p>
              <a:pPr>
                <a:lnSpc>
                  <a:spcPts val="1200"/>
                </a:lnSpc>
                <a:spcAft>
                  <a:spcPts val="1200"/>
                </a:spcAft>
              </a:pPr>
              <a:r>
                <a:rPr lang="en-GB" sz="1000" b="1" dirty="0" smtClean="0">
                  <a:solidFill>
                    <a:srgbClr val="006941"/>
                  </a:solidFill>
                </a:rPr>
                <a:t>Data centre management &amp; Green IT</a:t>
              </a:r>
            </a:p>
          </p:txBody>
        </p:sp>
        <p:sp>
          <p:nvSpPr>
            <p:cNvPr id="17" name="TextBox 16"/>
            <p:cNvSpPr txBox="1"/>
            <p:nvPr userDrawn="1"/>
          </p:nvSpPr>
          <p:spPr>
            <a:xfrm>
              <a:off x="2372030" y="1319878"/>
              <a:ext cx="1282869" cy="3055909"/>
            </a:xfrm>
            <a:custGeom>
              <a:avLst/>
              <a:gdLst>
                <a:gd name="connsiteX0" fmla="*/ 0 w 1272369"/>
                <a:gd name="connsiteY0" fmla="*/ 0 h 630238"/>
                <a:gd name="connsiteX1" fmla="*/ 1272369 w 1272369"/>
                <a:gd name="connsiteY1" fmla="*/ 0 h 630238"/>
                <a:gd name="connsiteX2" fmla="*/ 1272369 w 1272369"/>
                <a:gd name="connsiteY2" fmla="*/ 630238 h 630238"/>
                <a:gd name="connsiteX3" fmla="*/ 0 w 1272369"/>
                <a:gd name="connsiteY3" fmla="*/ 630238 h 630238"/>
                <a:gd name="connsiteX4" fmla="*/ 0 w 1272369"/>
                <a:gd name="connsiteY4" fmla="*/ 0 h 630238"/>
                <a:gd name="connsiteX0" fmla="*/ 0 w 1272369"/>
                <a:gd name="connsiteY0" fmla="*/ 0 h 630250"/>
                <a:gd name="connsiteX1" fmla="*/ 1272369 w 1272369"/>
                <a:gd name="connsiteY1" fmla="*/ 0 h 630250"/>
                <a:gd name="connsiteX2" fmla="*/ 1272369 w 1272369"/>
                <a:gd name="connsiteY2" fmla="*/ 630238 h 630250"/>
                <a:gd name="connsiteX3" fmla="*/ 710984 w 1272369"/>
                <a:gd name="connsiteY3" fmla="*/ 630250 h 630250"/>
                <a:gd name="connsiteX4" fmla="*/ 0 w 1272369"/>
                <a:gd name="connsiteY4" fmla="*/ 630238 h 630250"/>
                <a:gd name="connsiteX5" fmla="*/ 0 w 1272369"/>
                <a:gd name="connsiteY5" fmla="*/ 0 h 630250"/>
                <a:gd name="connsiteX0" fmla="*/ 0 w 1272369"/>
                <a:gd name="connsiteY0" fmla="*/ 0 h 630250"/>
                <a:gd name="connsiteX1" fmla="*/ 1272369 w 1272369"/>
                <a:gd name="connsiteY1" fmla="*/ 0 h 630250"/>
                <a:gd name="connsiteX2" fmla="*/ 710984 w 1272369"/>
                <a:gd name="connsiteY2" fmla="*/ 630250 h 630250"/>
                <a:gd name="connsiteX3" fmla="*/ 0 w 1272369"/>
                <a:gd name="connsiteY3" fmla="*/ 630238 h 630250"/>
                <a:gd name="connsiteX4" fmla="*/ 0 w 1272369"/>
                <a:gd name="connsiteY4" fmla="*/ 0 h 630250"/>
                <a:gd name="connsiteX0" fmla="*/ 0 w 1272393"/>
                <a:gd name="connsiteY0" fmla="*/ 0 h 630250"/>
                <a:gd name="connsiteX1" fmla="*/ 1272369 w 1272393"/>
                <a:gd name="connsiteY1" fmla="*/ 0 h 630250"/>
                <a:gd name="connsiteX2" fmla="*/ 710984 w 1272393"/>
                <a:gd name="connsiteY2" fmla="*/ 630250 h 630250"/>
                <a:gd name="connsiteX3" fmla="*/ 0 w 1272393"/>
                <a:gd name="connsiteY3" fmla="*/ 630238 h 630250"/>
                <a:gd name="connsiteX4" fmla="*/ 0 w 1272393"/>
                <a:gd name="connsiteY4" fmla="*/ 0 h 630250"/>
                <a:gd name="connsiteX0" fmla="*/ 0 w 1272424"/>
                <a:gd name="connsiteY0" fmla="*/ 0 h 630250"/>
                <a:gd name="connsiteX1" fmla="*/ 1272369 w 1272424"/>
                <a:gd name="connsiteY1" fmla="*/ 0 h 630250"/>
                <a:gd name="connsiteX2" fmla="*/ 710984 w 1272424"/>
                <a:gd name="connsiteY2" fmla="*/ 630250 h 630250"/>
                <a:gd name="connsiteX3" fmla="*/ 0 w 1272424"/>
                <a:gd name="connsiteY3" fmla="*/ 630238 h 630250"/>
                <a:gd name="connsiteX4" fmla="*/ 0 w 1272424"/>
                <a:gd name="connsiteY4" fmla="*/ 0 h 630250"/>
                <a:gd name="connsiteX0" fmla="*/ 0 w 1272968"/>
                <a:gd name="connsiteY0" fmla="*/ 0 h 630250"/>
                <a:gd name="connsiteX1" fmla="*/ 1272369 w 1272968"/>
                <a:gd name="connsiteY1" fmla="*/ 0 h 630250"/>
                <a:gd name="connsiteX2" fmla="*/ 710984 w 1272968"/>
                <a:gd name="connsiteY2" fmla="*/ 630250 h 630250"/>
                <a:gd name="connsiteX3" fmla="*/ 0 w 1272968"/>
                <a:gd name="connsiteY3" fmla="*/ 630238 h 630250"/>
                <a:gd name="connsiteX4" fmla="*/ 0 w 1272968"/>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817"/>
                <a:gd name="connsiteY0" fmla="*/ 0 h 630250"/>
                <a:gd name="connsiteX1" fmla="*/ 1272369 w 1272817"/>
                <a:gd name="connsiteY1" fmla="*/ 0 h 630250"/>
                <a:gd name="connsiteX2" fmla="*/ 655654 w 1272817"/>
                <a:gd name="connsiteY2" fmla="*/ 630250 h 630250"/>
                <a:gd name="connsiteX3" fmla="*/ 0 w 1272817"/>
                <a:gd name="connsiteY3" fmla="*/ 630238 h 630250"/>
                <a:gd name="connsiteX4" fmla="*/ 0 w 1272817"/>
                <a:gd name="connsiteY4" fmla="*/ 0 h 630250"/>
                <a:gd name="connsiteX0" fmla="*/ 0 w 1272994"/>
                <a:gd name="connsiteY0" fmla="*/ 0 h 630250"/>
                <a:gd name="connsiteX1" fmla="*/ 1272369 w 1272994"/>
                <a:gd name="connsiteY1" fmla="*/ 0 h 630250"/>
                <a:gd name="connsiteX2" fmla="*/ 655654 w 1272994"/>
                <a:gd name="connsiteY2" fmla="*/ 630250 h 630250"/>
                <a:gd name="connsiteX3" fmla="*/ 0 w 1272994"/>
                <a:gd name="connsiteY3" fmla="*/ 630238 h 630250"/>
                <a:gd name="connsiteX4" fmla="*/ 0 w 1272994"/>
                <a:gd name="connsiteY4" fmla="*/ 0 h 630250"/>
                <a:gd name="connsiteX0" fmla="*/ 0 w 1278496"/>
                <a:gd name="connsiteY0" fmla="*/ 0 h 630250"/>
                <a:gd name="connsiteX1" fmla="*/ 1272369 w 1278496"/>
                <a:gd name="connsiteY1" fmla="*/ 0 h 630250"/>
                <a:gd name="connsiteX2" fmla="*/ 655654 w 1278496"/>
                <a:gd name="connsiteY2" fmla="*/ 630250 h 630250"/>
                <a:gd name="connsiteX3" fmla="*/ 0 w 1278496"/>
                <a:gd name="connsiteY3" fmla="*/ 630238 h 630250"/>
                <a:gd name="connsiteX4" fmla="*/ 0 w 1278496"/>
                <a:gd name="connsiteY4" fmla="*/ 0 h 630250"/>
                <a:gd name="connsiteX0" fmla="*/ 0 w 1387063"/>
                <a:gd name="connsiteY0" fmla="*/ 0 h 630250"/>
                <a:gd name="connsiteX1" fmla="*/ 1272369 w 1387063"/>
                <a:gd name="connsiteY1" fmla="*/ 0 h 630250"/>
                <a:gd name="connsiteX2" fmla="*/ 1256995 w 1387063"/>
                <a:gd name="connsiteY2" fmla="*/ 311226 h 630250"/>
                <a:gd name="connsiteX3" fmla="*/ 655654 w 1387063"/>
                <a:gd name="connsiteY3" fmla="*/ 630250 h 630250"/>
                <a:gd name="connsiteX4" fmla="*/ 0 w 1387063"/>
                <a:gd name="connsiteY4" fmla="*/ 630238 h 630250"/>
                <a:gd name="connsiteX5" fmla="*/ 0 w 1387063"/>
                <a:gd name="connsiteY5" fmla="*/ 0 h 630250"/>
                <a:gd name="connsiteX0" fmla="*/ 0 w 1369614"/>
                <a:gd name="connsiteY0" fmla="*/ 0 h 630250"/>
                <a:gd name="connsiteX1" fmla="*/ 1272369 w 1369614"/>
                <a:gd name="connsiteY1" fmla="*/ 0 h 630250"/>
                <a:gd name="connsiteX2" fmla="*/ 1256995 w 1369614"/>
                <a:gd name="connsiteY2" fmla="*/ 311226 h 630250"/>
                <a:gd name="connsiteX3" fmla="*/ 655654 w 1369614"/>
                <a:gd name="connsiteY3" fmla="*/ 630250 h 630250"/>
                <a:gd name="connsiteX4" fmla="*/ 0 w 1369614"/>
                <a:gd name="connsiteY4" fmla="*/ 630238 h 630250"/>
                <a:gd name="connsiteX5" fmla="*/ 0 w 1369614"/>
                <a:gd name="connsiteY5" fmla="*/ 0 h 630250"/>
                <a:gd name="connsiteX0" fmla="*/ 0 w 1278277"/>
                <a:gd name="connsiteY0" fmla="*/ 0 h 630250"/>
                <a:gd name="connsiteX1" fmla="*/ 1272369 w 1278277"/>
                <a:gd name="connsiteY1" fmla="*/ 0 h 630250"/>
                <a:gd name="connsiteX2" fmla="*/ 1256995 w 1278277"/>
                <a:gd name="connsiteY2" fmla="*/ 311226 h 630250"/>
                <a:gd name="connsiteX3" fmla="*/ 655654 w 1278277"/>
                <a:gd name="connsiteY3" fmla="*/ 630250 h 630250"/>
                <a:gd name="connsiteX4" fmla="*/ 0 w 1278277"/>
                <a:gd name="connsiteY4" fmla="*/ 630238 h 630250"/>
                <a:gd name="connsiteX5" fmla="*/ 0 w 1278277"/>
                <a:gd name="connsiteY5" fmla="*/ 0 h 630250"/>
                <a:gd name="connsiteX0" fmla="*/ 0 w 1298782"/>
                <a:gd name="connsiteY0" fmla="*/ 0 h 630250"/>
                <a:gd name="connsiteX1" fmla="*/ 1272369 w 1298782"/>
                <a:gd name="connsiteY1" fmla="*/ 0 h 630250"/>
                <a:gd name="connsiteX2" fmla="*/ 1285570 w 1298782"/>
                <a:gd name="connsiteY2" fmla="*/ 311226 h 630250"/>
                <a:gd name="connsiteX3" fmla="*/ 655654 w 1298782"/>
                <a:gd name="connsiteY3" fmla="*/ 630250 h 630250"/>
                <a:gd name="connsiteX4" fmla="*/ 0 w 1298782"/>
                <a:gd name="connsiteY4" fmla="*/ 630238 h 630250"/>
                <a:gd name="connsiteX5" fmla="*/ 0 w 1298782"/>
                <a:gd name="connsiteY5" fmla="*/ 0 h 630250"/>
                <a:gd name="connsiteX0" fmla="*/ 0 w 1287216"/>
                <a:gd name="connsiteY0" fmla="*/ 0 h 630250"/>
                <a:gd name="connsiteX1" fmla="*/ 1272369 w 1287216"/>
                <a:gd name="connsiteY1" fmla="*/ 0 h 630250"/>
                <a:gd name="connsiteX2" fmla="*/ 1285570 w 1287216"/>
                <a:gd name="connsiteY2" fmla="*/ 311226 h 630250"/>
                <a:gd name="connsiteX3" fmla="*/ 655654 w 1287216"/>
                <a:gd name="connsiteY3" fmla="*/ 630250 h 630250"/>
                <a:gd name="connsiteX4" fmla="*/ 0 w 1287216"/>
                <a:gd name="connsiteY4" fmla="*/ 630238 h 630250"/>
                <a:gd name="connsiteX5" fmla="*/ 0 w 1287216"/>
                <a:gd name="connsiteY5" fmla="*/ 0 h 630250"/>
                <a:gd name="connsiteX0" fmla="*/ 0 w 1287216"/>
                <a:gd name="connsiteY0" fmla="*/ 0 h 630250"/>
                <a:gd name="connsiteX1" fmla="*/ 1272369 w 1287216"/>
                <a:gd name="connsiteY1" fmla="*/ 0 h 630250"/>
                <a:gd name="connsiteX2" fmla="*/ 1285570 w 1287216"/>
                <a:gd name="connsiteY2" fmla="*/ 509634 h 630250"/>
                <a:gd name="connsiteX3" fmla="*/ 655654 w 1287216"/>
                <a:gd name="connsiteY3" fmla="*/ 630250 h 630250"/>
                <a:gd name="connsiteX4" fmla="*/ 0 w 1287216"/>
                <a:gd name="connsiteY4" fmla="*/ 630238 h 630250"/>
                <a:gd name="connsiteX5" fmla="*/ 0 w 1287216"/>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82099"/>
                <a:gd name="connsiteY0" fmla="*/ 0 h 630250"/>
                <a:gd name="connsiteX1" fmla="*/ 1272369 w 1282099"/>
                <a:gd name="connsiteY1" fmla="*/ 0 h 630250"/>
                <a:gd name="connsiteX2" fmla="*/ 1276045 w 1282099"/>
                <a:gd name="connsiteY2" fmla="*/ 511598 h 630250"/>
                <a:gd name="connsiteX3" fmla="*/ 655654 w 1282099"/>
                <a:gd name="connsiteY3" fmla="*/ 630250 h 630250"/>
                <a:gd name="connsiteX4" fmla="*/ 0 w 1282099"/>
                <a:gd name="connsiteY4" fmla="*/ 630238 h 630250"/>
                <a:gd name="connsiteX5" fmla="*/ 0 w 1282099"/>
                <a:gd name="connsiteY5" fmla="*/ 0 h 630250"/>
                <a:gd name="connsiteX0" fmla="*/ 0 w 1295396"/>
                <a:gd name="connsiteY0" fmla="*/ 0 h 630250"/>
                <a:gd name="connsiteX1" fmla="*/ 1272369 w 1295396"/>
                <a:gd name="connsiteY1" fmla="*/ 0 h 630250"/>
                <a:gd name="connsiteX2" fmla="*/ 1289693 w 1295396"/>
                <a:gd name="connsiteY2" fmla="*/ 511598 h 630250"/>
                <a:gd name="connsiteX3" fmla="*/ 655654 w 1295396"/>
                <a:gd name="connsiteY3" fmla="*/ 630250 h 630250"/>
                <a:gd name="connsiteX4" fmla="*/ 0 w 1295396"/>
                <a:gd name="connsiteY4" fmla="*/ 630238 h 630250"/>
                <a:gd name="connsiteX5" fmla="*/ 0 w 1295396"/>
                <a:gd name="connsiteY5" fmla="*/ 0 h 630250"/>
                <a:gd name="connsiteX0" fmla="*/ 0 w 1288743"/>
                <a:gd name="connsiteY0" fmla="*/ 0 h 630250"/>
                <a:gd name="connsiteX1" fmla="*/ 1272369 w 1288743"/>
                <a:gd name="connsiteY1" fmla="*/ 0 h 630250"/>
                <a:gd name="connsiteX2" fmla="*/ 1282869 w 1288743"/>
                <a:gd name="connsiteY2" fmla="*/ 513005 h 630250"/>
                <a:gd name="connsiteX3" fmla="*/ 655654 w 1288743"/>
                <a:gd name="connsiteY3" fmla="*/ 630250 h 630250"/>
                <a:gd name="connsiteX4" fmla="*/ 0 w 1288743"/>
                <a:gd name="connsiteY4" fmla="*/ 630238 h 630250"/>
                <a:gd name="connsiteX5" fmla="*/ 0 w 1288743"/>
                <a:gd name="connsiteY5" fmla="*/ 0 h 630250"/>
                <a:gd name="connsiteX0" fmla="*/ 0 w 1288743"/>
                <a:gd name="connsiteY0" fmla="*/ 0 h 630250"/>
                <a:gd name="connsiteX1" fmla="*/ 1272369 w 1288743"/>
                <a:gd name="connsiteY1" fmla="*/ 0 h 630250"/>
                <a:gd name="connsiteX2" fmla="*/ 1282869 w 1288743"/>
                <a:gd name="connsiteY2" fmla="*/ 515820 h 630250"/>
                <a:gd name="connsiteX3" fmla="*/ 655654 w 1288743"/>
                <a:gd name="connsiteY3" fmla="*/ 630250 h 630250"/>
                <a:gd name="connsiteX4" fmla="*/ 0 w 1288743"/>
                <a:gd name="connsiteY4" fmla="*/ 630238 h 630250"/>
                <a:gd name="connsiteX5" fmla="*/ 0 w 1288743"/>
                <a:gd name="connsiteY5" fmla="*/ 0 h 630250"/>
                <a:gd name="connsiteX0" fmla="*/ 0 w 1282099"/>
                <a:gd name="connsiteY0" fmla="*/ 0 h 630250"/>
                <a:gd name="connsiteX1" fmla="*/ 1272369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72369"/>
                <a:gd name="connsiteY0" fmla="*/ 0 h 630250"/>
                <a:gd name="connsiteX1" fmla="*/ 1272369 w 1272369"/>
                <a:gd name="connsiteY1" fmla="*/ 0 h 630250"/>
                <a:gd name="connsiteX2" fmla="*/ 1262398 w 1272369"/>
                <a:gd name="connsiteY2" fmla="*/ 517227 h 630250"/>
                <a:gd name="connsiteX3" fmla="*/ 655654 w 1272369"/>
                <a:gd name="connsiteY3" fmla="*/ 630250 h 630250"/>
                <a:gd name="connsiteX4" fmla="*/ 0 w 1272369"/>
                <a:gd name="connsiteY4" fmla="*/ 630238 h 630250"/>
                <a:gd name="connsiteX5" fmla="*/ 0 w 1272369"/>
                <a:gd name="connsiteY5" fmla="*/ 0 h 630250"/>
                <a:gd name="connsiteX0" fmla="*/ 0 w 1282099"/>
                <a:gd name="connsiteY0" fmla="*/ 0 h 630250"/>
                <a:gd name="connsiteX1" fmla="*/ 1272369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99665"/>
                <a:gd name="connsiteY0" fmla="*/ 0 h 630250"/>
                <a:gd name="connsiteX1" fmla="*/ 1299665 w 1299665"/>
                <a:gd name="connsiteY1" fmla="*/ 0 h 630250"/>
                <a:gd name="connsiteX2" fmla="*/ 1276045 w 1299665"/>
                <a:gd name="connsiteY2" fmla="*/ 517227 h 630250"/>
                <a:gd name="connsiteX3" fmla="*/ 655654 w 1299665"/>
                <a:gd name="connsiteY3" fmla="*/ 630250 h 630250"/>
                <a:gd name="connsiteX4" fmla="*/ 0 w 1299665"/>
                <a:gd name="connsiteY4" fmla="*/ 630238 h 630250"/>
                <a:gd name="connsiteX5" fmla="*/ 0 w 1299665"/>
                <a:gd name="connsiteY5" fmla="*/ 0 h 630250"/>
                <a:gd name="connsiteX0" fmla="*/ 0 w 1282099"/>
                <a:gd name="connsiteY0" fmla="*/ 0 h 630250"/>
                <a:gd name="connsiteX1" fmla="*/ 1279193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80445"/>
                <a:gd name="connsiteY0" fmla="*/ 0 h 630250"/>
                <a:gd name="connsiteX1" fmla="*/ 1279193 w 1280445"/>
                <a:gd name="connsiteY1" fmla="*/ 0 h 630250"/>
                <a:gd name="connsiteX2" fmla="*/ 1276045 w 1280445"/>
                <a:gd name="connsiteY2" fmla="*/ 517227 h 630250"/>
                <a:gd name="connsiteX3" fmla="*/ 655654 w 1280445"/>
                <a:gd name="connsiteY3" fmla="*/ 630250 h 630250"/>
                <a:gd name="connsiteX4" fmla="*/ 0 w 1280445"/>
                <a:gd name="connsiteY4" fmla="*/ 630238 h 630250"/>
                <a:gd name="connsiteX5" fmla="*/ 0 w 1280445"/>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4"/>
                <a:gd name="connsiteX1" fmla="*/ 1279193 w 1285466"/>
                <a:gd name="connsiteY1" fmla="*/ 0 h 630254"/>
                <a:gd name="connsiteX2" fmla="*/ 1282869 w 1285466"/>
                <a:gd name="connsiteY2" fmla="*/ 515820 h 630254"/>
                <a:gd name="connsiteX3" fmla="*/ 655654 w 1285466"/>
                <a:gd name="connsiteY3" fmla="*/ 630250 h 630254"/>
                <a:gd name="connsiteX4" fmla="*/ 0 w 1285466"/>
                <a:gd name="connsiteY4" fmla="*/ 630238 h 630254"/>
                <a:gd name="connsiteX5" fmla="*/ 0 w 1285466"/>
                <a:gd name="connsiteY5" fmla="*/ 0 h 630254"/>
                <a:gd name="connsiteX0" fmla="*/ 0 w 1285466"/>
                <a:gd name="connsiteY0" fmla="*/ 0 h 630254"/>
                <a:gd name="connsiteX1" fmla="*/ 1279193 w 1285466"/>
                <a:gd name="connsiteY1" fmla="*/ 0 h 630254"/>
                <a:gd name="connsiteX2" fmla="*/ 1282869 w 1285466"/>
                <a:gd name="connsiteY2" fmla="*/ 515820 h 630254"/>
                <a:gd name="connsiteX3" fmla="*/ 655654 w 1285466"/>
                <a:gd name="connsiteY3" fmla="*/ 630250 h 630254"/>
                <a:gd name="connsiteX4" fmla="*/ 0 w 1285466"/>
                <a:gd name="connsiteY4" fmla="*/ 630238 h 630254"/>
                <a:gd name="connsiteX5" fmla="*/ 0 w 1285466"/>
                <a:gd name="connsiteY5" fmla="*/ 0 h 630254"/>
                <a:gd name="connsiteX0" fmla="*/ 0 w 1286152"/>
                <a:gd name="connsiteY0" fmla="*/ 0 h 630253"/>
                <a:gd name="connsiteX1" fmla="*/ 1279193 w 1286152"/>
                <a:gd name="connsiteY1" fmla="*/ 0 h 630253"/>
                <a:gd name="connsiteX2" fmla="*/ 1282869 w 1286152"/>
                <a:gd name="connsiteY2" fmla="*/ 515820 h 630253"/>
                <a:gd name="connsiteX3" fmla="*/ 655654 w 1286152"/>
                <a:gd name="connsiteY3" fmla="*/ 630250 h 630253"/>
                <a:gd name="connsiteX4" fmla="*/ 0 w 1286152"/>
                <a:gd name="connsiteY4" fmla="*/ 630238 h 630253"/>
                <a:gd name="connsiteX5" fmla="*/ 0 w 1286152"/>
                <a:gd name="connsiteY5" fmla="*/ 0 h 630253"/>
                <a:gd name="connsiteX0" fmla="*/ 0 w 1286152"/>
                <a:gd name="connsiteY0" fmla="*/ 0 h 630256"/>
                <a:gd name="connsiteX1" fmla="*/ 1279193 w 1286152"/>
                <a:gd name="connsiteY1" fmla="*/ 0 h 630256"/>
                <a:gd name="connsiteX2" fmla="*/ 1282869 w 1286152"/>
                <a:gd name="connsiteY2" fmla="*/ 528486 h 630256"/>
                <a:gd name="connsiteX3" fmla="*/ 655654 w 1286152"/>
                <a:gd name="connsiteY3" fmla="*/ 630250 h 630256"/>
                <a:gd name="connsiteX4" fmla="*/ 0 w 1286152"/>
                <a:gd name="connsiteY4" fmla="*/ 630238 h 630256"/>
                <a:gd name="connsiteX5" fmla="*/ 0 w 1286152"/>
                <a:gd name="connsiteY5" fmla="*/ 0 h 630256"/>
                <a:gd name="connsiteX0" fmla="*/ 0 w 1285466"/>
                <a:gd name="connsiteY0" fmla="*/ 0 h 630252"/>
                <a:gd name="connsiteX1" fmla="*/ 1279193 w 1285466"/>
                <a:gd name="connsiteY1" fmla="*/ 0 h 630252"/>
                <a:gd name="connsiteX2" fmla="*/ 1282869 w 1285466"/>
                <a:gd name="connsiteY2" fmla="*/ 528486 h 630252"/>
                <a:gd name="connsiteX3" fmla="*/ 655654 w 1285466"/>
                <a:gd name="connsiteY3" fmla="*/ 630250 h 630252"/>
                <a:gd name="connsiteX4" fmla="*/ 0 w 1285466"/>
                <a:gd name="connsiteY4" fmla="*/ 630238 h 630252"/>
                <a:gd name="connsiteX5" fmla="*/ 0 w 1285466"/>
                <a:gd name="connsiteY5" fmla="*/ 0 h 630252"/>
                <a:gd name="connsiteX0" fmla="*/ 0 w 1285466"/>
                <a:gd name="connsiteY0" fmla="*/ 0 h 630252"/>
                <a:gd name="connsiteX1" fmla="*/ 1279193 w 1285466"/>
                <a:gd name="connsiteY1" fmla="*/ 0 h 630252"/>
                <a:gd name="connsiteX2" fmla="*/ 1282869 w 1285466"/>
                <a:gd name="connsiteY2" fmla="*/ 528486 h 630252"/>
                <a:gd name="connsiteX3" fmla="*/ 655654 w 1285466"/>
                <a:gd name="connsiteY3" fmla="*/ 630250 h 630252"/>
                <a:gd name="connsiteX4" fmla="*/ 0 w 1285466"/>
                <a:gd name="connsiteY4" fmla="*/ 630238 h 630252"/>
                <a:gd name="connsiteX5" fmla="*/ 0 w 1285466"/>
                <a:gd name="connsiteY5" fmla="*/ 0 h 630252"/>
                <a:gd name="connsiteX0" fmla="*/ 0 w 1285466"/>
                <a:gd name="connsiteY0" fmla="*/ 0 h 630251"/>
                <a:gd name="connsiteX1" fmla="*/ 1279193 w 1285466"/>
                <a:gd name="connsiteY1" fmla="*/ 0 h 630251"/>
                <a:gd name="connsiteX2" fmla="*/ 1282869 w 1285466"/>
                <a:gd name="connsiteY2" fmla="*/ 528486 h 630251"/>
                <a:gd name="connsiteX3" fmla="*/ 655654 w 1285466"/>
                <a:gd name="connsiteY3" fmla="*/ 630250 h 630251"/>
                <a:gd name="connsiteX4" fmla="*/ 0 w 1285466"/>
                <a:gd name="connsiteY4" fmla="*/ 630238 h 630251"/>
                <a:gd name="connsiteX5" fmla="*/ 0 w 1285466"/>
                <a:gd name="connsiteY5" fmla="*/ 0 h 630251"/>
                <a:gd name="connsiteX0" fmla="*/ 0 w 1292838"/>
                <a:gd name="connsiteY0" fmla="*/ 0 h 630251"/>
                <a:gd name="connsiteX1" fmla="*/ 1279193 w 1292838"/>
                <a:gd name="connsiteY1" fmla="*/ 0 h 630251"/>
                <a:gd name="connsiteX2" fmla="*/ 1291107 w 1292838"/>
                <a:gd name="connsiteY2" fmla="*/ 496205 h 630251"/>
                <a:gd name="connsiteX3" fmla="*/ 655654 w 1292838"/>
                <a:gd name="connsiteY3" fmla="*/ 630250 h 630251"/>
                <a:gd name="connsiteX4" fmla="*/ 0 w 1292838"/>
                <a:gd name="connsiteY4" fmla="*/ 630238 h 630251"/>
                <a:gd name="connsiteX5" fmla="*/ 0 w 1292838"/>
                <a:gd name="connsiteY5" fmla="*/ 0 h 630251"/>
                <a:gd name="connsiteX0" fmla="*/ 0 w 1291107"/>
                <a:gd name="connsiteY0" fmla="*/ 0 h 630251"/>
                <a:gd name="connsiteX1" fmla="*/ 1279193 w 1291107"/>
                <a:gd name="connsiteY1" fmla="*/ 0 h 630251"/>
                <a:gd name="connsiteX2" fmla="*/ 1291107 w 1291107"/>
                <a:gd name="connsiteY2" fmla="*/ 496205 h 630251"/>
                <a:gd name="connsiteX3" fmla="*/ 655654 w 1291107"/>
                <a:gd name="connsiteY3" fmla="*/ 630250 h 630251"/>
                <a:gd name="connsiteX4" fmla="*/ 0 w 1291107"/>
                <a:gd name="connsiteY4" fmla="*/ 630238 h 630251"/>
                <a:gd name="connsiteX5" fmla="*/ 0 w 1291107"/>
                <a:gd name="connsiteY5" fmla="*/ 0 h 630251"/>
                <a:gd name="connsiteX0" fmla="*/ 0 w 1286988"/>
                <a:gd name="connsiteY0" fmla="*/ 0 h 630251"/>
                <a:gd name="connsiteX1" fmla="*/ 1279193 w 1286988"/>
                <a:gd name="connsiteY1" fmla="*/ 0 h 630251"/>
                <a:gd name="connsiteX2" fmla="*/ 1286988 w 1286988"/>
                <a:gd name="connsiteY2" fmla="*/ 500452 h 630251"/>
                <a:gd name="connsiteX3" fmla="*/ 655654 w 1286988"/>
                <a:gd name="connsiteY3" fmla="*/ 630250 h 630251"/>
                <a:gd name="connsiteX4" fmla="*/ 0 w 1286988"/>
                <a:gd name="connsiteY4" fmla="*/ 630238 h 630251"/>
                <a:gd name="connsiteX5" fmla="*/ 0 w 1286988"/>
                <a:gd name="connsiteY5" fmla="*/ 0 h 630251"/>
                <a:gd name="connsiteX0" fmla="*/ 0 w 1295226"/>
                <a:gd name="connsiteY0" fmla="*/ 0 h 630251"/>
                <a:gd name="connsiteX1" fmla="*/ 1279193 w 1295226"/>
                <a:gd name="connsiteY1" fmla="*/ 0 h 630251"/>
                <a:gd name="connsiteX2" fmla="*/ 1295226 w 1295226"/>
                <a:gd name="connsiteY2" fmla="*/ 500452 h 630251"/>
                <a:gd name="connsiteX3" fmla="*/ 655654 w 1295226"/>
                <a:gd name="connsiteY3" fmla="*/ 630250 h 630251"/>
                <a:gd name="connsiteX4" fmla="*/ 0 w 1295226"/>
                <a:gd name="connsiteY4" fmla="*/ 630238 h 630251"/>
                <a:gd name="connsiteX5" fmla="*/ 0 w 1295226"/>
                <a:gd name="connsiteY5" fmla="*/ 0 h 630251"/>
                <a:gd name="connsiteX0" fmla="*/ 0 w 1286988"/>
                <a:gd name="connsiteY0" fmla="*/ 0 h 630251"/>
                <a:gd name="connsiteX1" fmla="*/ 1279193 w 1286988"/>
                <a:gd name="connsiteY1" fmla="*/ 0 h 630251"/>
                <a:gd name="connsiteX2" fmla="*/ 1286988 w 1286988"/>
                <a:gd name="connsiteY2" fmla="*/ 499602 h 630251"/>
                <a:gd name="connsiteX3" fmla="*/ 655654 w 1286988"/>
                <a:gd name="connsiteY3" fmla="*/ 630250 h 630251"/>
                <a:gd name="connsiteX4" fmla="*/ 0 w 1286988"/>
                <a:gd name="connsiteY4" fmla="*/ 630238 h 630251"/>
                <a:gd name="connsiteX5" fmla="*/ 0 w 1286988"/>
                <a:gd name="connsiteY5" fmla="*/ 0 h 630251"/>
                <a:gd name="connsiteX0" fmla="*/ 0 w 1291107"/>
                <a:gd name="connsiteY0" fmla="*/ 0 h 630251"/>
                <a:gd name="connsiteX1" fmla="*/ 1279193 w 1291107"/>
                <a:gd name="connsiteY1" fmla="*/ 0 h 630251"/>
                <a:gd name="connsiteX2" fmla="*/ 1291107 w 1291107"/>
                <a:gd name="connsiteY2" fmla="*/ 498753 h 630251"/>
                <a:gd name="connsiteX3" fmla="*/ 655654 w 1291107"/>
                <a:gd name="connsiteY3" fmla="*/ 630250 h 630251"/>
                <a:gd name="connsiteX4" fmla="*/ 0 w 1291107"/>
                <a:gd name="connsiteY4" fmla="*/ 630238 h 630251"/>
                <a:gd name="connsiteX5" fmla="*/ 0 w 1291107"/>
                <a:gd name="connsiteY5" fmla="*/ 0 h 630251"/>
                <a:gd name="connsiteX0" fmla="*/ 0 w 1303464"/>
                <a:gd name="connsiteY0" fmla="*/ 0 h 630251"/>
                <a:gd name="connsiteX1" fmla="*/ 1279193 w 1303464"/>
                <a:gd name="connsiteY1" fmla="*/ 0 h 630251"/>
                <a:gd name="connsiteX2" fmla="*/ 1303464 w 1303464"/>
                <a:gd name="connsiteY2" fmla="*/ 500452 h 630251"/>
                <a:gd name="connsiteX3" fmla="*/ 655654 w 1303464"/>
                <a:gd name="connsiteY3" fmla="*/ 630250 h 630251"/>
                <a:gd name="connsiteX4" fmla="*/ 0 w 1303464"/>
                <a:gd name="connsiteY4" fmla="*/ 630238 h 630251"/>
                <a:gd name="connsiteX5" fmla="*/ 0 w 1303464"/>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2869" h="630251">
                  <a:moveTo>
                    <a:pt x="0" y="0"/>
                  </a:moveTo>
                  <a:lnTo>
                    <a:pt x="1279193" y="0"/>
                  </a:lnTo>
                  <a:cubicBezTo>
                    <a:pt x="1279142" y="136342"/>
                    <a:pt x="1278048" y="380809"/>
                    <a:pt x="1282869" y="500452"/>
                  </a:cubicBezTo>
                  <a:cubicBezTo>
                    <a:pt x="1282441" y="569436"/>
                    <a:pt x="1247290" y="630560"/>
                    <a:pt x="655654" y="630250"/>
                  </a:cubicBezTo>
                  <a:lnTo>
                    <a:pt x="0" y="630238"/>
                  </a:lnTo>
                  <a:lnTo>
                    <a:pt x="0" y="0"/>
                  </a:lnTo>
                  <a:close/>
                </a:path>
              </a:pathLst>
            </a:custGeom>
            <a:solidFill>
              <a:srgbClr val="E6F0EC"/>
            </a:solidFill>
            <a:ln>
              <a:noFill/>
            </a:ln>
          </p:spPr>
          <p:txBody>
            <a:bodyPr wrap="square" lIns="72000" tIns="756000" rIns="72000" rtlCol="0">
              <a:noAutofit/>
            </a:bodyPr>
            <a:lstStyle/>
            <a:p>
              <a:pPr>
                <a:lnSpc>
                  <a:spcPts val="1200"/>
                </a:lnSpc>
                <a:spcAft>
                  <a:spcPts val="1200"/>
                </a:spcAft>
              </a:pPr>
              <a:r>
                <a:rPr lang="en-GB" sz="1000" b="1" dirty="0" smtClean="0">
                  <a:solidFill>
                    <a:srgbClr val="006941"/>
                  </a:solidFill>
                </a:rPr>
                <a:t>ECDL </a:t>
              </a:r>
            </a:p>
            <a:p>
              <a:pPr>
                <a:lnSpc>
                  <a:spcPts val="1200"/>
                </a:lnSpc>
                <a:spcAft>
                  <a:spcPts val="1200"/>
                </a:spcAft>
              </a:pPr>
              <a:r>
                <a:rPr lang="en-GB" sz="1000" b="1" dirty="0" smtClean="0">
                  <a:solidFill>
                    <a:srgbClr val="006941"/>
                  </a:solidFill>
                </a:rPr>
                <a:t>Digital skills </a:t>
              </a:r>
            </a:p>
            <a:p>
              <a:pPr>
                <a:lnSpc>
                  <a:spcPts val="1200"/>
                </a:lnSpc>
                <a:spcAft>
                  <a:spcPts val="1200"/>
                </a:spcAft>
              </a:pPr>
              <a:r>
                <a:rPr lang="en-GB" sz="1000" b="1" dirty="0" smtClean="0">
                  <a:solidFill>
                    <a:srgbClr val="006941"/>
                  </a:solidFill>
                </a:rPr>
                <a:t>ITQs </a:t>
              </a:r>
            </a:p>
            <a:p>
              <a:pPr>
                <a:lnSpc>
                  <a:spcPts val="1200"/>
                </a:lnSpc>
                <a:spcAft>
                  <a:spcPts val="1200"/>
                </a:spcAft>
              </a:pPr>
              <a:r>
                <a:rPr lang="en-GB" sz="1000" b="1" dirty="0" smtClean="0">
                  <a:solidFill>
                    <a:srgbClr val="006941"/>
                  </a:solidFill>
                </a:rPr>
                <a:t>Computer and online basics </a:t>
              </a:r>
            </a:p>
            <a:p>
              <a:pPr>
                <a:lnSpc>
                  <a:spcPts val="1200"/>
                </a:lnSpc>
                <a:spcAft>
                  <a:spcPts val="1200"/>
                </a:spcAft>
              </a:pPr>
              <a:r>
                <a:rPr lang="en-GB" sz="1000" b="1" dirty="0" smtClean="0">
                  <a:solidFill>
                    <a:srgbClr val="006941"/>
                  </a:solidFill>
                </a:rPr>
                <a:t>e-safety </a:t>
              </a:r>
            </a:p>
            <a:p>
              <a:pPr>
                <a:lnSpc>
                  <a:spcPts val="1200"/>
                </a:lnSpc>
                <a:spcAft>
                  <a:spcPts val="1200"/>
                </a:spcAft>
              </a:pPr>
              <a:r>
                <a:rPr lang="en-GB" sz="1000" b="1" dirty="0" smtClean="0">
                  <a:solidFill>
                    <a:srgbClr val="006941"/>
                  </a:solidFill>
                </a:rPr>
                <a:t>HEQ &amp; IMIS </a:t>
              </a:r>
            </a:p>
            <a:p>
              <a:pPr>
                <a:lnSpc>
                  <a:spcPts val="1200"/>
                </a:lnSpc>
                <a:spcAft>
                  <a:spcPts val="1200"/>
                </a:spcAft>
              </a:pPr>
              <a:r>
                <a:rPr lang="en-GB" sz="1000" b="1" dirty="0" smtClean="0">
                  <a:solidFill>
                    <a:srgbClr val="006941"/>
                  </a:solidFill>
                </a:rPr>
                <a:t>Apprenticeships</a:t>
              </a:r>
              <a:endParaRPr lang="en-GB" sz="1000" b="1" dirty="0">
                <a:solidFill>
                  <a:srgbClr val="006941"/>
                </a:solidFill>
              </a:endParaRPr>
            </a:p>
          </p:txBody>
        </p:sp>
        <p:cxnSp>
          <p:nvCxnSpPr>
            <p:cNvPr id="18" name="Straight Connector 17"/>
            <p:cNvCxnSpPr/>
            <p:nvPr userDrawn="1"/>
          </p:nvCxnSpPr>
          <p:spPr>
            <a:xfrm>
              <a:off x="3240104" y="1562400"/>
              <a:ext cx="2268000" cy="0"/>
            </a:xfrm>
            <a:prstGeom prst="line">
              <a:avLst/>
            </a:prstGeom>
            <a:ln w="82550">
              <a:solidFill>
                <a:srgbClr val="156570"/>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userDrawn="1"/>
          </p:nvSpPr>
          <p:spPr>
            <a:xfrm>
              <a:off x="5308432" y="1319879"/>
              <a:ext cx="1272994" cy="630250"/>
            </a:xfrm>
            <a:custGeom>
              <a:avLst/>
              <a:gdLst>
                <a:gd name="connsiteX0" fmla="*/ 0 w 1272369"/>
                <a:gd name="connsiteY0" fmla="*/ 0 h 630238"/>
                <a:gd name="connsiteX1" fmla="*/ 1272369 w 1272369"/>
                <a:gd name="connsiteY1" fmla="*/ 0 h 630238"/>
                <a:gd name="connsiteX2" fmla="*/ 1272369 w 1272369"/>
                <a:gd name="connsiteY2" fmla="*/ 630238 h 630238"/>
                <a:gd name="connsiteX3" fmla="*/ 0 w 1272369"/>
                <a:gd name="connsiteY3" fmla="*/ 630238 h 630238"/>
                <a:gd name="connsiteX4" fmla="*/ 0 w 1272369"/>
                <a:gd name="connsiteY4" fmla="*/ 0 h 630238"/>
                <a:gd name="connsiteX0" fmla="*/ 0 w 1272369"/>
                <a:gd name="connsiteY0" fmla="*/ 0 h 630250"/>
                <a:gd name="connsiteX1" fmla="*/ 1272369 w 1272369"/>
                <a:gd name="connsiteY1" fmla="*/ 0 h 630250"/>
                <a:gd name="connsiteX2" fmla="*/ 1272369 w 1272369"/>
                <a:gd name="connsiteY2" fmla="*/ 630238 h 630250"/>
                <a:gd name="connsiteX3" fmla="*/ 710984 w 1272369"/>
                <a:gd name="connsiteY3" fmla="*/ 630250 h 630250"/>
                <a:gd name="connsiteX4" fmla="*/ 0 w 1272369"/>
                <a:gd name="connsiteY4" fmla="*/ 630238 h 630250"/>
                <a:gd name="connsiteX5" fmla="*/ 0 w 1272369"/>
                <a:gd name="connsiteY5" fmla="*/ 0 h 630250"/>
                <a:gd name="connsiteX0" fmla="*/ 0 w 1272369"/>
                <a:gd name="connsiteY0" fmla="*/ 0 h 630250"/>
                <a:gd name="connsiteX1" fmla="*/ 1272369 w 1272369"/>
                <a:gd name="connsiteY1" fmla="*/ 0 h 630250"/>
                <a:gd name="connsiteX2" fmla="*/ 710984 w 1272369"/>
                <a:gd name="connsiteY2" fmla="*/ 630250 h 630250"/>
                <a:gd name="connsiteX3" fmla="*/ 0 w 1272369"/>
                <a:gd name="connsiteY3" fmla="*/ 630238 h 630250"/>
                <a:gd name="connsiteX4" fmla="*/ 0 w 1272369"/>
                <a:gd name="connsiteY4" fmla="*/ 0 h 630250"/>
                <a:gd name="connsiteX0" fmla="*/ 0 w 1272393"/>
                <a:gd name="connsiteY0" fmla="*/ 0 h 630250"/>
                <a:gd name="connsiteX1" fmla="*/ 1272369 w 1272393"/>
                <a:gd name="connsiteY1" fmla="*/ 0 h 630250"/>
                <a:gd name="connsiteX2" fmla="*/ 710984 w 1272393"/>
                <a:gd name="connsiteY2" fmla="*/ 630250 h 630250"/>
                <a:gd name="connsiteX3" fmla="*/ 0 w 1272393"/>
                <a:gd name="connsiteY3" fmla="*/ 630238 h 630250"/>
                <a:gd name="connsiteX4" fmla="*/ 0 w 1272393"/>
                <a:gd name="connsiteY4" fmla="*/ 0 h 630250"/>
                <a:gd name="connsiteX0" fmla="*/ 0 w 1272424"/>
                <a:gd name="connsiteY0" fmla="*/ 0 h 630250"/>
                <a:gd name="connsiteX1" fmla="*/ 1272369 w 1272424"/>
                <a:gd name="connsiteY1" fmla="*/ 0 h 630250"/>
                <a:gd name="connsiteX2" fmla="*/ 710984 w 1272424"/>
                <a:gd name="connsiteY2" fmla="*/ 630250 h 630250"/>
                <a:gd name="connsiteX3" fmla="*/ 0 w 1272424"/>
                <a:gd name="connsiteY3" fmla="*/ 630238 h 630250"/>
                <a:gd name="connsiteX4" fmla="*/ 0 w 1272424"/>
                <a:gd name="connsiteY4" fmla="*/ 0 h 630250"/>
                <a:gd name="connsiteX0" fmla="*/ 0 w 1272968"/>
                <a:gd name="connsiteY0" fmla="*/ 0 h 630250"/>
                <a:gd name="connsiteX1" fmla="*/ 1272369 w 1272968"/>
                <a:gd name="connsiteY1" fmla="*/ 0 h 630250"/>
                <a:gd name="connsiteX2" fmla="*/ 710984 w 1272968"/>
                <a:gd name="connsiteY2" fmla="*/ 630250 h 630250"/>
                <a:gd name="connsiteX3" fmla="*/ 0 w 1272968"/>
                <a:gd name="connsiteY3" fmla="*/ 630238 h 630250"/>
                <a:gd name="connsiteX4" fmla="*/ 0 w 1272968"/>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817"/>
                <a:gd name="connsiteY0" fmla="*/ 0 h 630250"/>
                <a:gd name="connsiteX1" fmla="*/ 1272369 w 1272817"/>
                <a:gd name="connsiteY1" fmla="*/ 0 h 630250"/>
                <a:gd name="connsiteX2" fmla="*/ 655654 w 1272817"/>
                <a:gd name="connsiteY2" fmla="*/ 630250 h 630250"/>
                <a:gd name="connsiteX3" fmla="*/ 0 w 1272817"/>
                <a:gd name="connsiteY3" fmla="*/ 630238 h 630250"/>
                <a:gd name="connsiteX4" fmla="*/ 0 w 1272817"/>
                <a:gd name="connsiteY4" fmla="*/ 0 h 630250"/>
                <a:gd name="connsiteX0" fmla="*/ 0 w 1272994"/>
                <a:gd name="connsiteY0" fmla="*/ 0 h 630250"/>
                <a:gd name="connsiteX1" fmla="*/ 1272369 w 1272994"/>
                <a:gd name="connsiteY1" fmla="*/ 0 h 630250"/>
                <a:gd name="connsiteX2" fmla="*/ 655654 w 1272994"/>
                <a:gd name="connsiteY2" fmla="*/ 630250 h 630250"/>
                <a:gd name="connsiteX3" fmla="*/ 0 w 1272994"/>
                <a:gd name="connsiteY3" fmla="*/ 630238 h 630250"/>
                <a:gd name="connsiteX4" fmla="*/ 0 w 1272994"/>
                <a:gd name="connsiteY4" fmla="*/ 0 h 630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2994" h="630250">
                  <a:moveTo>
                    <a:pt x="0" y="0"/>
                  </a:moveTo>
                  <a:lnTo>
                    <a:pt x="1272369" y="0"/>
                  </a:lnTo>
                  <a:cubicBezTo>
                    <a:pt x="1284589" y="474435"/>
                    <a:pt x="1119266" y="610917"/>
                    <a:pt x="655654" y="630250"/>
                  </a:cubicBezTo>
                  <a:lnTo>
                    <a:pt x="0" y="630238"/>
                  </a:lnTo>
                  <a:lnTo>
                    <a:pt x="0" y="0"/>
                  </a:lnTo>
                  <a:close/>
                </a:path>
              </a:pathLst>
            </a:custGeom>
            <a:solidFill>
              <a:schemeClr val="accent3"/>
            </a:solidFill>
            <a:ln>
              <a:noFill/>
            </a:ln>
          </p:spPr>
          <p:txBody>
            <a:bodyPr wrap="square" lIns="72000" tIns="72000" rIns="72000" rtlCol="0">
              <a:noAutofit/>
            </a:bodyPr>
            <a:lstStyle/>
            <a:p>
              <a:r>
                <a:rPr lang="en-GB" sz="1200" b="1" dirty="0" smtClean="0">
                  <a:solidFill>
                    <a:prstClr val="white"/>
                  </a:solidFill>
                </a:rPr>
                <a:t>Organisational maturity </a:t>
              </a:r>
            </a:p>
          </p:txBody>
        </p:sp>
        <p:sp>
          <p:nvSpPr>
            <p:cNvPr id="15" name="TextBox 14"/>
            <p:cNvSpPr txBox="1"/>
            <p:nvPr userDrawn="1"/>
          </p:nvSpPr>
          <p:spPr>
            <a:xfrm>
              <a:off x="3849049" y="1319879"/>
              <a:ext cx="1272994" cy="630250"/>
            </a:xfrm>
            <a:custGeom>
              <a:avLst/>
              <a:gdLst>
                <a:gd name="connsiteX0" fmla="*/ 0 w 1272369"/>
                <a:gd name="connsiteY0" fmla="*/ 0 h 630238"/>
                <a:gd name="connsiteX1" fmla="*/ 1272369 w 1272369"/>
                <a:gd name="connsiteY1" fmla="*/ 0 h 630238"/>
                <a:gd name="connsiteX2" fmla="*/ 1272369 w 1272369"/>
                <a:gd name="connsiteY2" fmla="*/ 630238 h 630238"/>
                <a:gd name="connsiteX3" fmla="*/ 0 w 1272369"/>
                <a:gd name="connsiteY3" fmla="*/ 630238 h 630238"/>
                <a:gd name="connsiteX4" fmla="*/ 0 w 1272369"/>
                <a:gd name="connsiteY4" fmla="*/ 0 h 630238"/>
                <a:gd name="connsiteX0" fmla="*/ 0 w 1272369"/>
                <a:gd name="connsiteY0" fmla="*/ 0 h 630250"/>
                <a:gd name="connsiteX1" fmla="*/ 1272369 w 1272369"/>
                <a:gd name="connsiteY1" fmla="*/ 0 h 630250"/>
                <a:gd name="connsiteX2" fmla="*/ 1272369 w 1272369"/>
                <a:gd name="connsiteY2" fmla="*/ 630238 h 630250"/>
                <a:gd name="connsiteX3" fmla="*/ 710984 w 1272369"/>
                <a:gd name="connsiteY3" fmla="*/ 630250 h 630250"/>
                <a:gd name="connsiteX4" fmla="*/ 0 w 1272369"/>
                <a:gd name="connsiteY4" fmla="*/ 630238 h 630250"/>
                <a:gd name="connsiteX5" fmla="*/ 0 w 1272369"/>
                <a:gd name="connsiteY5" fmla="*/ 0 h 630250"/>
                <a:gd name="connsiteX0" fmla="*/ 0 w 1272369"/>
                <a:gd name="connsiteY0" fmla="*/ 0 h 630250"/>
                <a:gd name="connsiteX1" fmla="*/ 1272369 w 1272369"/>
                <a:gd name="connsiteY1" fmla="*/ 0 h 630250"/>
                <a:gd name="connsiteX2" fmla="*/ 710984 w 1272369"/>
                <a:gd name="connsiteY2" fmla="*/ 630250 h 630250"/>
                <a:gd name="connsiteX3" fmla="*/ 0 w 1272369"/>
                <a:gd name="connsiteY3" fmla="*/ 630238 h 630250"/>
                <a:gd name="connsiteX4" fmla="*/ 0 w 1272369"/>
                <a:gd name="connsiteY4" fmla="*/ 0 h 630250"/>
                <a:gd name="connsiteX0" fmla="*/ 0 w 1272393"/>
                <a:gd name="connsiteY0" fmla="*/ 0 h 630250"/>
                <a:gd name="connsiteX1" fmla="*/ 1272369 w 1272393"/>
                <a:gd name="connsiteY1" fmla="*/ 0 h 630250"/>
                <a:gd name="connsiteX2" fmla="*/ 710984 w 1272393"/>
                <a:gd name="connsiteY2" fmla="*/ 630250 h 630250"/>
                <a:gd name="connsiteX3" fmla="*/ 0 w 1272393"/>
                <a:gd name="connsiteY3" fmla="*/ 630238 h 630250"/>
                <a:gd name="connsiteX4" fmla="*/ 0 w 1272393"/>
                <a:gd name="connsiteY4" fmla="*/ 0 h 630250"/>
                <a:gd name="connsiteX0" fmla="*/ 0 w 1272424"/>
                <a:gd name="connsiteY0" fmla="*/ 0 h 630250"/>
                <a:gd name="connsiteX1" fmla="*/ 1272369 w 1272424"/>
                <a:gd name="connsiteY1" fmla="*/ 0 h 630250"/>
                <a:gd name="connsiteX2" fmla="*/ 710984 w 1272424"/>
                <a:gd name="connsiteY2" fmla="*/ 630250 h 630250"/>
                <a:gd name="connsiteX3" fmla="*/ 0 w 1272424"/>
                <a:gd name="connsiteY3" fmla="*/ 630238 h 630250"/>
                <a:gd name="connsiteX4" fmla="*/ 0 w 1272424"/>
                <a:gd name="connsiteY4" fmla="*/ 0 h 630250"/>
                <a:gd name="connsiteX0" fmla="*/ 0 w 1272968"/>
                <a:gd name="connsiteY0" fmla="*/ 0 h 630250"/>
                <a:gd name="connsiteX1" fmla="*/ 1272369 w 1272968"/>
                <a:gd name="connsiteY1" fmla="*/ 0 h 630250"/>
                <a:gd name="connsiteX2" fmla="*/ 710984 w 1272968"/>
                <a:gd name="connsiteY2" fmla="*/ 630250 h 630250"/>
                <a:gd name="connsiteX3" fmla="*/ 0 w 1272968"/>
                <a:gd name="connsiteY3" fmla="*/ 630238 h 630250"/>
                <a:gd name="connsiteX4" fmla="*/ 0 w 1272968"/>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817"/>
                <a:gd name="connsiteY0" fmla="*/ 0 h 630250"/>
                <a:gd name="connsiteX1" fmla="*/ 1272369 w 1272817"/>
                <a:gd name="connsiteY1" fmla="*/ 0 h 630250"/>
                <a:gd name="connsiteX2" fmla="*/ 655654 w 1272817"/>
                <a:gd name="connsiteY2" fmla="*/ 630250 h 630250"/>
                <a:gd name="connsiteX3" fmla="*/ 0 w 1272817"/>
                <a:gd name="connsiteY3" fmla="*/ 630238 h 630250"/>
                <a:gd name="connsiteX4" fmla="*/ 0 w 1272817"/>
                <a:gd name="connsiteY4" fmla="*/ 0 h 630250"/>
                <a:gd name="connsiteX0" fmla="*/ 0 w 1272994"/>
                <a:gd name="connsiteY0" fmla="*/ 0 h 630250"/>
                <a:gd name="connsiteX1" fmla="*/ 1272369 w 1272994"/>
                <a:gd name="connsiteY1" fmla="*/ 0 h 630250"/>
                <a:gd name="connsiteX2" fmla="*/ 655654 w 1272994"/>
                <a:gd name="connsiteY2" fmla="*/ 630250 h 630250"/>
                <a:gd name="connsiteX3" fmla="*/ 0 w 1272994"/>
                <a:gd name="connsiteY3" fmla="*/ 630238 h 630250"/>
                <a:gd name="connsiteX4" fmla="*/ 0 w 1272994"/>
                <a:gd name="connsiteY4" fmla="*/ 0 h 630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2994" h="630250">
                  <a:moveTo>
                    <a:pt x="0" y="0"/>
                  </a:moveTo>
                  <a:lnTo>
                    <a:pt x="1272369" y="0"/>
                  </a:lnTo>
                  <a:cubicBezTo>
                    <a:pt x="1284589" y="474435"/>
                    <a:pt x="1119266" y="610917"/>
                    <a:pt x="655654" y="630250"/>
                  </a:cubicBezTo>
                  <a:lnTo>
                    <a:pt x="0" y="630238"/>
                  </a:lnTo>
                  <a:lnTo>
                    <a:pt x="0" y="0"/>
                  </a:lnTo>
                  <a:close/>
                </a:path>
              </a:pathLst>
            </a:custGeom>
            <a:solidFill>
              <a:schemeClr val="accent2"/>
            </a:solidFill>
            <a:ln>
              <a:noFill/>
            </a:ln>
          </p:spPr>
          <p:txBody>
            <a:bodyPr wrap="square" lIns="72000" tIns="72000" rIns="72000" rtlCol="0">
              <a:noAutofit/>
            </a:bodyPr>
            <a:lstStyle/>
            <a:p>
              <a:r>
                <a:rPr lang="en-GB" sz="1200" b="1" dirty="0" smtClean="0">
                  <a:solidFill>
                    <a:prstClr val="white"/>
                  </a:solidFill>
                </a:rPr>
                <a:t>Professionals </a:t>
              </a:r>
            </a:p>
          </p:txBody>
        </p:sp>
        <p:sp>
          <p:nvSpPr>
            <p:cNvPr id="3" name="TextBox 2"/>
            <p:cNvSpPr txBox="1"/>
            <p:nvPr userDrawn="1"/>
          </p:nvSpPr>
          <p:spPr>
            <a:xfrm>
              <a:off x="2378909" y="1319892"/>
              <a:ext cx="1272994" cy="630250"/>
            </a:xfrm>
            <a:custGeom>
              <a:avLst/>
              <a:gdLst>
                <a:gd name="connsiteX0" fmla="*/ 0 w 1272369"/>
                <a:gd name="connsiteY0" fmla="*/ 0 h 630238"/>
                <a:gd name="connsiteX1" fmla="*/ 1272369 w 1272369"/>
                <a:gd name="connsiteY1" fmla="*/ 0 h 630238"/>
                <a:gd name="connsiteX2" fmla="*/ 1272369 w 1272369"/>
                <a:gd name="connsiteY2" fmla="*/ 630238 h 630238"/>
                <a:gd name="connsiteX3" fmla="*/ 0 w 1272369"/>
                <a:gd name="connsiteY3" fmla="*/ 630238 h 630238"/>
                <a:gd name="connsiteX4" fmla="*/ 0 w 1272369"/>
                <a:gd name="connsiteY4" fmla="*/ 0 h 630238"/>
                <a:gd name="connsiteX0" fmla="*/ 0 w 1272369"/>
                <a:gd name="connsiteY0" fmla="*/ 0 h 630250"/>
                <a:gd name="connsiteX1" fmla="*/ 1272369 w 1272369"/>
                <a:gd name="connsiteY1" fmla="*/ 0 h 630250"/>
                <a:gd name="connsiteX2" fmla="*/ 1272369 w 1272369"/>
                <a:gd name="connsiteY2" fmla="*/ 630238 h 630250"/>
                <a:gd name="connsiteX3" fmla="*/ 710984 w 1272369"/>
                <a:gd name="connsiteY3" fmla="*/ 630250 h 630250"/>
                <a:gd name="connsiteX4" fmla="*/ 0 w 1272369"/>
                <a:gd name="connsiteY4" fmla="*/ 630238 h 630250"/>
                <a:gd name="connsiteX5" fmla="*/ 0 w 1272369"/>
                <a:gd name="connsiteY5" fmla="*/ 0 h 630250"/>
                <a:gd name="connsiteX0" fmla="*/ 0 w 1272369"/>
                <a:gd name="connsiteY0" fmla="*/ 0 h 630250"/>
                <a:gd name="connsiteX1" fmla="*/ 1272369 w 1272369"/>
                <a:gd name="connsiteY1" fmla="*/ 0 h 630250"/>
                <a:gd name="connsiteX2" fmla="*/ 710984 w 1272369"/>
                <a:gd name="connsiteY2" fmla="*/ 630250 h 630250"/>
                <a:gd name="connsiteX3" fmla="*/ 0 w 1272369"/>
                <a:gd name="connsiteY3" fmla="*/ 630238 h 630250"/>
                <a:gd name="connsiteX4" fmla="*/ 0 w 1272369"/>
                <a:gd name="connsiteY4" fmla="*/ 0 h 630250"/>
                <a:gd name="connsiteX0" fmla="*/ 0 w 1272393"/>
                <a:gd name="connsiteY0" fmla="*/ 0 h 630250"/>
                <a:gd name="connsiteX1" fmla="*/ 1272369 w 1272393"/>
                <a:gd name="connsiteY1" fmla="*/ 0 h 630250"/>
                <a:gd name="connsiteX2" fmla="*/ 710984 w 1272393"/>
                <a:gd name="connsiteY2" fmla="*/ 630250 h 630250"/>
                <a:gd name="connsiteX3" fmla="*/ 0 w 1272393"/>
                <a:gd name="connsiteY3" fmla="*/ 630238 h 630250"/>
                <a:gd name="connsiteX4" fmla="*/ 0 w 1272393"/>
                <a:gd name="connsiteY4" fmla="*/ 0 h 630250"/>
                <a:gd name="connsiteX0" fmla="*/ 0 w 1272424"/>
                <a:gd name="connsiteY0" fmla="*/ 0 h 630250"/>
                <a:gd name="connsiteX1" fmla="*/ 1272369 w 1272424"/>
                <a:gd name="connsiteY1" fmla="*/ 0 h 630250"/>
                <a:gd name="connsiteX2" fmla="*/ 710984 w 1272424"/>
                <a:gd name="connsiteY2" fmla="*/ 630250 h 630250"/>
                <a:gd name="connsiteX3" fmla="*/ 0 w 1272424"/>
                <a:gd name="connsiteY3" fmla="*/ 630238 h 630250"/>
                <a:gd name="connsiteX4" fmla="*/ 0 w 1272424"/>
                <a:gd name="connsiteY4" fmla="*/ 0 h 630250"/>
                <a:gd name="connsiteX0" fmla="*/ 0 w 1272968"/>
                <a:gd name="connsiteY0" fmla="*/ 0 h 630250"/>
                <a:gd name="connsiteX1" fmla="*/ 1272369 w 1272968"/>
                <a:gd name="connsiteY1" fmla="*/ 0 h 630250"/>
                <a:gd name="connsiteX2" fmla="*/ 710984 w 1272968"/>
                <a:gd name="connsiteY2" fmla="*/ 630250 h 630250"/>
                <a:gd name="connsiteX3" fmla="*/ 0 w 1272968"/>
                <a:gd name="connsiteY3" fmla="*/ 630238 h 630250"/>
                <a:gd name="connsiteX4" fmla="*/ 0 w 1272968"/>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817"/>
                <a:gd name="connsiteY0" fmla="*/ 0 h 630250"/>
                <a:gd name="connsiteX1" fmla="*/ 1272369 w 1272817"/>
                <a:gd name="connsiteY1" fmla="*/ 0 h 630250"/>
                <a:gd name="connsiteX2" fmla="*/ 655654 w 1272817"/>
                <a:gd name="connsiteY2" fmla="*/ 630250 h 630250"/>
                <a:gd name="connsiteX3" fmla="*/ 0 w 1272817"/>
                <a:gd name="connsiteY3" fmla="*/ 630238 h 630250"/>
                <a:gd name="connsiteX4" fmla="*/ 0 w 1272817"/>
                <a:gd name="connsiteY4" fmla="*/ 0 h 630250"/>
                <a:gd name="connsiteX0" fmla="*/ 0 w 1272994"/>
                <a:gd name="connsiteY0" fmla="*/ 0 h 630250"/>
                <a:gd name="connsiteX1" fmla="*/ 1272369 w 1272994"/>
                <a:gd name="connsiteY1" fmla="*/ 0 h 630250"/>
                <a:gd name="connsiteX2" fmla="*/ 655654 w 1272994"/>
                <a:gd name="connsiteY2" fmla="*/ 630250 h 630250"/>
                <a:gd name="connsiteX3" fmla="*/ 0 w 1272994"/>
                <a:gd name="connsiteY3" fmla="*/ 630238 h 630250"/>
                <a:gd name="connsiteX4" fmla="*/ 0 w 1272994"/>
                <a:gd name="connsiteY4" fmla="*/ 0 h 630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2994" h="630250">
                  <a:moveTo>
                    <a:pt x="0" y="0"/>
                  </a:moveTo>
                  <a:lnTo>
                    <a:pt x="1272369" y="0"/>
                  </a:lnTo>
                  <a:cubicBezTo>
                    <a:pt x="1284589" y="474435"/>
                    <a:pt x="1119266" y="610917"/>
                    <a:pt x="655654" y="630250"/>
                  </a:cubicBezTo>
                  <a:lnTo>
                    <a:pt x="0" y="630238"/>
                  </a:lnTo>
                  <a:lnTo>
                    <a:pt x="0" y="0"/>
                  </a:lnTo>
                  <a:close/>
                </a:path>
              </a:pathLst>
            </a:custGeom>
            <a:solidFill>
              <a:schemeClr val="tx2"/>
            </a:solidFill>
            <a:ln>
              <a:noFill/>
            </a:ln>
          </p:spPr>
          <p:txBody>
            <a:bodyPr wrap="square" lIns="72000" tIns="72000" rIns="72000" rtlCol="0">
              <a:noAutofit/>
            </a:bodyPr>
            <a:lstStyle/>
            <a:p>
              <a:r>
                <a:rPr lang="en-GB" sz="1200" b="1" dirty="0" smtClean="0">
                  <a:solidFill>
                    <a:prstClr val="white"/>
                  </a:solidFill>
                </a:rPr>
                <a:t>Education</a:t>
              </a:r>
              <a:endParaRPr lang="en-GB" sz="1200" b="1" dirty="0">
                <a:solidFill>
                  <a:prstClr val="white"/>
                </a:solidFill>
              </a:endParaRPr>
            </a:p>
          </p:txBody>
        </p:sp>
      </p:grpSp>
      <p:sp>
        <p:nvSpPr>
          <p:cNvPr id="2" name="Title 1"/>
          <p:cNvSpPr>
            <a:spLocks noGrp="1"/>
          </p:cNvSpPr>
          <p:nvPr>
            <p:ph type="title"/>
          </p:nvPr>
        </p:nvSpPr>
        <p:spPr/>
        <p:txBody>
          <a:bodyPr/>
          <a:lstStyle/>
          <a:p>
            <a:r>
              <a:rPr lang="en-US" smtClean="0"/>
              <a:t>Click to edit Master title style</a:t>
            </a:r>
            <a:endParaRPr lang="en-GB" dirty="0"/>
          </a:p>
        </p:txBody>
      </p:sp>
      <p:sp>
        <p:nvSpPr>
          <p:cNvPr id="8" name="Slide Number Placeholder 5"/>
          <p:cNvSpPr>
            <a:spLocks noGrp="1"/>
          </p:cNvSpPr>
          <p:nvPr>
            <p:ph type="sldNum" sz="quarter" idx="4"/>
          </p:nvPr>
        </p:nvSpPr>
        <p:spPr>
          <a:xfrm>
            <a:off x="5904001" y="6336000"/>
            <a:ext cx="6060489" cy="352146"/>
          </a:xfrm>
          <a:custGeom>
            <a:avLst/>
            <a:gdLst>
              <a:gd name="connsiteX0" fmla="*/ 0 w 4545367"/>
              <a:gd name="connsiteY0" fmla="*/ 0 h 343270"/>
              <a:gd name="connsiteX1" fmla="*/ 4545367 w 4545367"/>
              <a:gd name="connsiteY1" fmla="*/ 0 h 343270"/>
              <a:gd name="connsiteX2" fmla="*/ 4545367 w 4545367"/>
              <a:gd name="connsiteY2" fmla="*/ 34327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545367 w 4545367"/>
              <a:gd name="connsiteY2" fmla="*/ 343270 h 343270"/>
              <a:gd name="connsiteX3" fmla="*/ 4184342 w 4545367"/>
              <a:gd name="connsiteY3" fmla="*/ 340310 h 343270"/>
              <a:gd name="connsiteX4" fmla="*/ 0 w 4545367"/>
              <a:gd name="connsiteY4" fmla="*/ 343270 h 343270"/>
              <a:gd name="connsiteX5" fmla="*/ 0 w 4545367"/>
              <a:gd name="connsiteY5"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45367" h="343270">
                <a:moveTo>
                  <a:pt x="0" y="0"/>
                </a:moveTo>
                <a:lnTo>
                  <a:pt x="4545367" y="0"/>
                </a:lnTo>
                <a:cubicBezTo>
                  <a:pt x="4540435" y="371262"/>
                  <a:pt x="4278051" y="336364"/>
                  <a:pt x="4184342" y="340310"/>
                </a:cubicBezTo>
                <a:lnTo>
                  <a:pt x="0" y="343270"/>
                </a:lnTo>
                <a:lnTo>
                  <a:pt x="0" y="0"/>
                </a:lnTo>
                <a:close/>
              </a:path>
            </a:pathLst>
          </a:custGeom>
          <a:gradFill flip="none" rotWithShape="1">
            <a:gsLst>
              <a:gs pos="0">
                <a:schemeClr val="bg2">
                  <a:alpha val="50000"/>
                </a:schemeClr>
              </a:gs>
              <a:gs pos="6000">
                <a:schemeClr val="accent1">
                  <a:tint val="44500"/>
                  <a:satMod val="160000"/>
                  <a:alpha val="50000"/>
                </a:schemeClr>
              </a:gs>
              <a:gs pos="100000">
                <a:schemeClr val="bg1"/>
              </a:gs>
            </a:gsLst>
            <a:lin ang="10800000" scaled="1"/>
            <a:tileRect/>
          </a:gradFill>
        </p:spPr>
        <p:txBody>
          <a:bodyPr vert="horz" lIns="0" tIns="108000" rIns="288000" bIns="0" rtlCol="0" anchor="t" anchorCtr="0">
            <a:noAutofit/>
          </a:bodyPr>
          <a:lstStyle>
            <a:lvl1pPr algn="r">
              <a:defRPr sz="900" b="0">
                <a:solidFill>
                  <a:schemeClr val="tx2"/>
                </a:solidFill>
                <a:latin typeface="Arial" panose="020B0604020202020204" pitchFamily="34" charset="0"/>
                <a:cs typeface="Arial" panose="020B0604020202020204" pitchFamily="34" charset="0"/>
              </a:defRPr>
            </a:lvl1pPr>
          </a:lstStyle>
          <a:p>
            <a:r>
              <a:rPr lang="en-GB" dirty="0" smtClean="0">
                <a:solidFill>
                  <a:srgbClr val="006941"/>
                </a:solidFill>
              </a:rPr>
              <a:t>bcs.org </a:t>
            </a:r>
            <a:r>
              <a:rPr lang="en-GB" dirty="0" smtClean="0">
                <a:solidFill>
                  <a:srgbClr val="006941"/>
                </a:solidFill>
                <a:latin typeface="Arial"/>
                <a:cs typeface="Arial"/>
              </a:rPr>
              <a:t>| </a:t>
            </a:r>
            <a:fld id="{D4F935E4-DB8F-4A13-86B5-B07B5640A265}" type="slidenum">
              <a:rPr lang="en-GB" smtClean="0">
                <a:solidFill>
                  <a:srgbClr val="006941"/>
                </a:solidFill>
              </a:rPr>
              <a:pPr/>
              <a:t>‹#›</a:t>
            </a:fld>
            <a:endParaRPr lang="en-GB" dirty="0">
              <a:solidFill>
                <a:srgbClr val="006941"/>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0000" y="6336000"/>
            <a:ext cx="1707739" cy="377748"/>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4000" y="404665"/>
            <a:ext cx="533400" cy="409575"/>
          </a:xfrm>
          <a:prstGeom prst="rect">
            <a:avLst/>
          </a:prstGeom>
        </p:spPr>
      </p:pic>
      <p:cxnSp>
        <p:nvCxnSpPr>
          <p:cNvPr id="7" name="Straight Connector 6"/>
          <p:cNvCxnSpPr/>
          <p:nvPr userDrawn="1"/>
        </p:nvCxnSpPr>
        <p:spPr>
          <a:xfrm>
            <a:off x="1103445" y="972000"/>
            <a:ext cx="3024000"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7211196"/>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8" name="Slide Number Placeholder 5"/>
          <p:cNvSpPr>
            <a:spLocks noGrp="1"/>
          </p:cNvSpPr>
          <p:nvPr>
            <p:ph type="sldNum" sz="quarter" idx="4"/>
          </p:nvPr>
        </p:nvSpPr>
        <p:spPr>
          <a:xfrm>
            <a:off x="5904001" y="6336000"/>
            <a:ext cx="6060489" cy="352146"/>
          </a:xfrm>
          <a:custGeom>
            <a:avLst/>
            <a:gdLst>
              <a:gd name="connsiteX0" fmla="*/ 0 w 4545367"/>
              <a:gd name="connsiteY0" fmla="*/ 0 h 343270"/>
              <a:gd name="connsiteX1" fmla="*/ 4545367 w 4545367"/>
              <a:gd name="connsiteY1" fmla="*/ 0 h 343270"/>
              <a:gd name="connsiteX2" fmla="*/ 4545367 w 4545367"/>
              <a:gd name="connsiteY2" fmla="*/ 34327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545367 w 4545367"/>
              <a:gd name="connsiteY2" fmla="*/ 343270 h 343270"/>
              <a:gd name="connsiteX3" fmla="*/ 4184342 w 4545367"/>
              <a:gd name="connsiteY3" fmla="*/ 340310 h 343270"/>
              <a:gd name="connsiteX4" fmla="*/ 0 w 4545367"/>
              <a:gd name="connsiteY4" fmla="*/ 343270 h 343270"/>
              <a:gd name="connsiteX5" fmla="*/ 0 w 4545367"/>
              <a:gd name="connsiteY5"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45367" h="343270">
                <a:moveTo>
                  <a:pt x="0" y="0"/>
                </a:moveTo>
                <a:lnTo>
                  <a:pt x="4545367" y="0"/>
                </a:lnTo>
                <a:cubicBezTo>
                  <a:pt x="4540435" y="371262"/>
                  <a:pt x="4278051" y="336364"/>
                  <a:pt x="4184342" y="340310"/>
                </a:cubicBezTo>
                <a:lnTo>
                  <a:pt x="0" y="343270"/>
                </a:lnTo>
                <a:lnTo>
                  <a:pt x="0" y="0"/>
                </a:lnTo>
                <a:close/>
              </a:path>
            </a:pathLst>
          </a:custGeom>
          <a:gradFill flip="none" rotWithShape="1">
            <a:gsLst>
              <a:gs pos="0">
                <a:schemeClr val="bg2">
                  <a:alpha val="50000"/>
                </a:schemeClr>
              </a:gs>
              <a:gs pos="6000">
                <a:schemeClr val="accent1">
                  <a:tint val="44500"/>
                  <a:satMod val="160000"/>
                  <a:alpha val="50000"/>
                </a:schemeClr>
              </a:gs>
              <a:gs pos="100000">
                <a:schemeClr val="bg1"/>
              </a:gs>
            </a:gsLst>
            <a:lin ang="10800000" scaled="1"/>
            <a:tileRect/>
          </a:gradFill>
        </p:spPr>
        <p:txBody>
          <a:bodyPr vert="horz" lIns="0" tIns="108000" rIns="288000" bIns="0" rtlCol="0" anchor="t" anchorCtr="0">
            <a:noAutofit/>
          </a:bodyPr>
          <a:lstStyle>
            <a:lvl1pPr algn="r">
              <a:defRPr sz="900" b="0">
                <a:solidFill>
                  <a:schemeClr val="tx2"/>
                </a:solidFill>
                <a:latin typeface="Arial" panose="020B0604020202020204" pitchFamily="34" charset="0"/>
                <a:cs typeface="Arial" panose="020B0604020202020204" pitchFamily="34" charset="0"/>
              </a:defRPr>
            </a:lvl1pPr>
          </a:lstStyle>
          <a:p>
            <a:r>
              <a:rPr lang="en-GB" dirty="0" smtClean="0">
                <a:solidFill>
                  <a:srgbClr val="006941"/>
                </a:solidFill>
              </a:rPr>
              <a:t>bcs.org </a:t>
            </a:r>
            <a:r>
              <a:rPr lang="en-GB" dirty="0" smtClean="0">
                <a:solidFill>
                  <a:srgbClr val="006941"/>
                </a:solidFill>
                <a:latin typeface="Arial"/>
                <a:cs typeface="Arial"/>
              </a:rPr>
              <a:t>| </a:t>
            </a:r>
            <a:fld id="{D4F935E4-DB8F-4A13-86B5-B07B5640A265}" type="slidenum">
              <a:rPr lang="en-GB" smtClean="0">
                <a:solidFill>
                  <a:srgbClr val="006941"/>
                </a:solidFill>
              </a:rPr>
              <a:pPr/>
              <a:t>‹#›</a:t>
            </a:fld>
            <a:endParaRPr lang="en-GB" dirty="0">
              <a:solidFill>
                <a:srgbClr val="006941"/>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0000" y="6336000"/>
            <a:ext cx="1707739" cy="377748"/>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4000" y="404665"/>
            <a:ext cx="533400" cy="409575"/>
          </a:xfrm>
          <a:prstGeom prst="rect">
            <a:avLst/>
          </a:prstGeom>
        </p:spPr>
      </p:pic>
      <p:cxnSp>
        <p:nvCxnSpPr>
          <p:cNvPr id="7" name="Straight Connector 6"/>
          <p:cNvCxnSpPr/>
          <p:nvPr userDrawn="1"/>
        </p:nvCxnSpPr>
        <p:spPr>
          <a:xfrm>
            <a:off x="1103445" y="972000"/>
            <a:ext cx="3024000"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17" name="Group 16"/>
          <p:cNvGrpSpPr/>
          <p:nvPr userDrawn="1"/>
        </p:nvGrpSpPr>
        <p:grpSpPr>
          <a:xfrm>
            <a:off x="3162707" y="1319879"/>
            <a:ext cx="5619111" cy="4687863"/>
            <a:chOff x="2372030" y="1319878"/>
            <a:chExt cx="4214333" cy="4687863"/>
          </a:xfrm>
        </p:grpSpPr>
        <p:sp>
          <p:nvSpPr>
            <p:cNvPr id="18" name="TextBox 17"/>
            <p:cNvSpPr txBox="1"/>
            <p:nvPr userDrawn="1"/>
          </p:nvSpPr>
          <p:spPr>
            <a:xfrm>
              <a:off x="5303494" y="1319878"/>
              <a:ext cx="1282869" cy="2772000"/>
            </a:xfrm>
            <a:custGeom>
              <a:avLst/>
              <a:gdLst>
                <a:gd name="connsiteX0" fmla="*/ 0 w 1272369"/>
                <a:gd name="connsiteY0" fmla="*/ 0 h 630238"/>
                <a:gd name="connsiteX1" fmla="*/ 1272369 w 1272369"/>
                <a:gd name="connsiteY1" fmla="*/ 0 h 630238"/>
                <a:gd name="connsiteX2" fmla="*/ 1272369 w 1272369"/>
                <a:gd name="connsiteY2" fmla="*/ 630238 h 630238"/>
                <a:gd name="connsiteX3" fmla="*/ 0 w 1272369"/>
                <a:gd name="connsiteY3" fmla="*/ 630238 h 630238"/>
                <a:gd name="connsiteX4" fmla="*/ 0 w 1272369"/>
                <a:gd name="connsiteY4" fmla="*/ 0 h 630238"/>
                <a:gd name="connsiteX0" fmla="*/ 0 w 1272369"/>
                <a:gd name="connsiteY0" fmla="*/ 0 h 630250"/>
                <a:gd name="connsiteX1" fmla="*/ 1272369 w 1272369"/>
                <a:gd name="connsiteY1" fmla="*/ 0 h 630250"/>
                <a:gd name="connsiteX2" fmla="*/ 1272369 w 1272369"/>
                <a:gd name="connsiteY2" fmla="*/ 630238 h 630250"/>
                <a:gd name="connsiteX3" fmla="*/ 710984 w 1272369"/>
                <a:gd name="connsiteY3" fmla="*/ 630250 h 630250"/>
                <a:gd name="connsiteX4" fmla="*/ 0 w 1272369"/>
                <a:gd name="connsiteY4" fmla="*/ 630238 h 630250"/>
                <a:gd name="connsiteX5" fmla="*/ 0 w 1272369"/>
                <a:gd name="connsiteY5" fmla="*/ 0 h 630250"/>
                <a:gd name="connsiteX0" fmla="*/ 0 w 1272369"/>
                <a:gd name="connsiteY0" fmla="*/ 0 h 630250"/>
                <a:gd name="connsiteX1" fmla="*/ 1272369 w 1272369"/>
                <a:gd name="connsiteY1" fmla="*/ 0 h 630250"/>
                <a:gd name="connsiteX2" fmla="*/ 710984 w 1272369"/>
                <a:gd name="connsiteY2" fmla="*/ 630250 h 630250"/>
                <a:gd name="connsiteX3" fmla="*/ 0 w 1272369"/>
                <a:gd name="connsiteY3" fmla="*/ 630238 h 630250"/>
                <a:gd name="connsiteX4" fmla="*/ 0 w 1272369"/>
                <a:gd name="connsiteY4" fmla="*/ 0 h 630250"/>
                <a:gd name="connsiteX0" fmla="*/ 0 w 1272393"/>
                <a:gd name="connsiteY0" fmla="*/ 0 h 630250"/>
                <a:gd name="connsiteX1" fmla="*/ 1272369 w 1272393"/>
                <a:gd name="connsiteY1" fmla="*/ 0 h 630250"/>
                <a:gd name="connsiteX2" fmla="*/ 710984 w 1272393"/>
                <a:gd name="connsiteY2" fmla="*/ 630250 h 630250"/>
                <a:gd name="connsiteX3" fmla="*/ 0 w 1272393"/>
                <a:gd name="connsiteY3" fmla="*/ 630238 h 630250"/>
                <a:gd name="connsiteX4" fmla="*/ 0 w 1272393"/>
                <a:gd name="connsiteY4" fmla="*/ 0 h 630250"/>
                <a:gd name="connsiteX0" fmla="*/ 0 w 1272424"/>
                <a:gd name="connsiteY0" fmla="*/ 0 h 630250"/>
                <a:gd name="connsiteX1" fmla="*/ 1272369 w 1272424"/>
                <a:gd name="connsiteY1" fmla="*/ 0 h 630250"/>
                <a:gd name="connsiteX2" fmla="*/ 710984 w 1272424"/>
                <a:gd name="connsiteY2" fmla="*/ 630250 h 630250"/>
                <a:gd name="connsiteX3" fmla="*/ 0 w 1272424"/>
                <a:gd name="connsiteY3" fmla="*/ 630238 h 630250"/>
                <a:gd name="connsiteX4" fmla="*/ 0 w 1272424"/>
                <a:gd name="connsiteY4" fmla="*/ 0 h 630250"/>
                <a:gd name="connsiteX0" fmla="*/ 0 w 1272968"/>
                <a:gd name="connsiteY0" fmla="*/ 0 h 630250"/>
                <a:gd name="connsiteX1" fmla="*/ 1272369 w 1272968"/>
                <a:gd name="connsiteY1" fmla="*/ 0 h 630250"/>
                <a:gd name="connsiteX2" fmla="*/ 710984 w 1272968"/>
                <a:gd name="connsiteY2" fmla="*/ 630250 h 630250"/>
                <a:gd name="connsiteX3" fmla="*/ 0 w 1272968"/>
                <a:gd name="connsiteY3" fmla="*/ 630238 h 630250"/>
                <a:gd name="connsiteX4" fmla="*/ 0 w 1272968"/>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817"/>
                <a:gd name="connsiteY0" fmla="*/ 0 h 630250"/>
                <a:gd name="connsiteX1" fmla="*/ 1272369 w 1272817"/>
                <a:gd name="connsiteY1" fmla="*/ 0 h 630250"/>
                <a:gd name="connsiteX2" fmla="*/ 655654 w 1272817"/>
                <a:gd name="connsiteY2" fmla="*/ 630250 h 630250"/>
                <a:gd name="connsiteX3" fmla="*/ 0 w 1272817"/>
                <a:gd name="connsiteY3" fmla="*/ 630238 h 630250"/>
                <a:gd name="connsiteX4" fmla="*/ 0 w 1272817"/>
                <a:gd name="connsiteY4" fmla="*/ 0 h 630250"/>
                <a:gd name="connsiteX0" fmla="*/ 0 w 1272994"/>
                <a:gd name="connsiteY0" fmla="*/ 0 h 630250"/>
                <a:gd name="connsiteX1" fmla="*/ 1272369 w 1272994"/>
                <a:gd name="connsiteY1" fmla="*/ 0 h 630250"/>
                <a:gd name="connsiteX2" fmla="*/ 655654 w 1272994"/>
                <a:gd name="connsiteY2" fmla="*/ 630250 h 630250"/>
                <a:gd name="connsiteX3" fmla="*/ 0 w 1272994"/>
                <a:gd name="connsiteY3" fmla="*/ 630238 h 630250"/>
                <a:gd name="connsiteX4" fmla="*/ 0 w 1272994"/>
                <a:gd name="connsiteY4" fmla="*/ 0 h 630250"/>
                <a:gd name="connsiteX0" fmla="*/ 0 w 1278496"/>
                <a:gd name="connsiteY0" fmla="*/ 0 h 630250"/>
                <a:gd name="connsiteX1" fmla="*/ 1272369 w 1278496"/>
                <a:gd name="connsiteY1" fmla="*/ 0 h 630250"/>
                <a:gd name="connsiteX2" fmla="*/ 655654 w 1278496"/>
                <a:gd name="connsiteY2" fmla="*/ 630250 h 630250"/>
                <a:gd name="connsiteX3" fmla="*/ 0 w 1278496"/>
                <a:gd name="connsiteY3" fmla="*/ 630238 h 630250"/>
                <a:gd name="connsiteX4" fmla="*/ 0 w 1278496"/>
                <a:gd name="connsiteY4" fmla="*/ 0 h 630250"/>
                <a:gd name="connsiteX0" fmla="*/ 0 w 1387063"/>
                <a:gd name="connsiteY0" fmla="*/ 0 h 630250"/>
                <a:gd name="connsiteX1" fmla="*/ 1272369 w 1387063"/>
                <a:gd name="connsiteY1" fmla="*/ 0 h 630250"/>
                <a:gd name="connsiteX2" fmla="*/ 1256995 w 1387063"/>
                <a:gd name="connsiteY2" fmla="*/ 311226 h 630250"/>
                <a:gd name="connsiteX3" fmla="*/ 655654 w 1387063"/>
                <a:gd name="connsiteY3" fmla="*/ 630250 h 630250"/>
                <a:gd name="connsiteX4" fmla="*/ 0 w 1387063"/>
                <a:gd name="connsiteY4" fmla="*/ 630238 h 630250"/>
                <a:gd name="connsiteX5" fmla="*/ 0 w 1387063"/>
                <a:gd name="connsiteY5" fmla="*/ 0 h 630250"/>
                <a:gd name="connsiteX0" fmla="*/ 0 w 1369614"/>
                <a:gd name="connsiteY0" fmla="*/ 0 h 630250"/>
                <a:gd name="connsiteX1" fmla="*/ 1272369 w 1369614"/>
                <a:gd name="connsiteY1" fmla="*/ 0 h 630250"/>
                <a:gd name="connsiteX2" fmla="*/ 1256995 w 1369614"/>
                <a:gd name="connsiteY2" fmla="*/ 311226 h 630250"/>
                <a:gd name="connsiteX3" fmla="*/ 655654 w 1369614"/>
                <a:gd name="connsiteY3" fmla="*/ 630250 h 630250"/>
                <a:gd name="connsiteX4" fmla="*/ 0 w 1369614"/>
                <a:gd name="connsiteY4" fmla="*/ 630238 h 630250"/>
                <a:gd name="connsiteX5" fmla="*/ 0 w 1369614"/>
                <a:gd name="connsiteY5" fmla="*/ 0 h 630250"/>
                <a:gd name="connsiteX0" fmla="*/ 0 w 1278277"/>
                <a:gd name="connsiteY0" fmla="*/ 0 h 630250"/>
                <a:gd name="connsiteX1" fmla="*/ 1272369 w 1278277"/>
                <a:gd name="connsiteY1" fmla="*/ 0 h 630250"/>
                <a:gd name="connsiteX2" fmla="*/ 1256995 w 1278277"/>
                <a:gd name="connsiteY2" fmla="*/ 311226 h 630250"/>
                <a:gd name="connsiteX3" fmla="*/ 655654 w 1278277"/>
                <a:gd name="connsiteY3" fmla="*/ 630250 h 630250"/>
                <a:gd name="connsiteX4" fmla="*/ 0 w 1278277"/>
                <a:gd name="connsiteY4" fmla="*/ 630238 h 630250"/>
                <a:gd name="connsiteX5" fmla="*/ 0 w 1278277"/>
                <a:gd name="connsiteY5" fmla="*/ 0 h 630250"/>
                <a:gd name="connsiteX0" fmla="*/ 0 w 1298782"/>
                <a:gd name="connsiteY0" fmla="*/ 0 h 630250"/>
                <a:gd name="connsiteX1" fmla="*/ 1272369 w 1298782"/>
                <a:gd name="connsiteY1" fmla="*/ 0 h 630250"/>
                <a:gd name="connsiteX2" fmla="*/ 1285570 w 1298782"/>
                <a:gd name="connsiteY2" fmla="*/ 311226 h 630250"/>
                <a:gd name="connsiteX3" fmla="*/ 655654 w 1298782"/>
                <a:gd name="connsiteY3" fmla="*/ 630250 h 630250"/>
                <a:gd name="connsiteX4" fmla="*/ 0 w 1298782"/>
                <a:gd name="connsiteY4" fmla="*/ 630238 h 630250"/>
                <a:gd name="connsiteX5" fmla="*/ 0 w 1298782"/>
                <a:gd name="connsiteY5" fmla="*/ 0 h 630250"/>
                <a:gd name="connsiteX0" fmla="*/ 0 w 1287216"/>
                <a:gd name="connsiteY0" fmla="*/ 0 h 630250"/>
                <a:gd name="connsiteX1" fmla="*/ 1272369 w 1287216"/>
                <a:gd name="connsiteY1" fmla="*/ 0 h 630250"/>
                <a:gd name="connsiteX2" fmla="*/ 1285570 w 1287216"/>
                <a:gd name="connsiteY2" fmla="*/ 311226 h 630250"/>
                <a:gd name="connsiteX3" fmla="*/ 655654 w 1287216"/>
                <a:gd name="connsiteY3" fmla="*/ 630250 h 630250"/>
                <a:gd name="connsiteX4" fmla="*/ 0 w 1287216"/>
                <a:gd name="connsiteY4" fmla="*/ 630238 h 630250"/>
                <a:gd name="connsiteX5" fmla="*/ 0 w 1287216"/>
                <a:gd name="connsiteY5" fmla="*/ 0 h 630250"/>
                <a:gd name="connsiteX0" fmla="*/ 0 w 1287216"/>
                <a:gd name="connsiteY0" fmla="*/ 0 h 630250"/>
                <a:gd name="connsiteX1" fmla="*/ 1272369 w 1287216"/>
                <a:gd name="connsiteY1" fmla="*/ 0 h 630250"/>
                <a:gd name="connsiteX2" fmla="*/ 1285570 w 1287216"/>
                <a:gd name="connsiteY2" fmla="*/ 509634 h 630250"/>
                <a:gd name="connsiteX3" fmla="*/ 655654 w 1287216"/>
                <a:gd name="connsiteY3" fmla="*/ 630250 h 630250"/>
                <a:gd name="connsiteX4" fmla="*/ 0 w 1287216"/>
                <a:gd name="connsiteY4" fmla="*/ 630238 h 630250"/>
                <a:gd name="connsiteX5" fmla="*/ 0 w 1287216"/>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82099"/>
                <a:gd name="connsiteY0" fmla="*/ 0 h 630250"/>
                <a:gd name="connsiteX1" fmla="*/ 1272369 w 1282099"/>
                <a:gd name="connsiteY1" fmla="*/ 0 h 630250"/>
                <a:gd name="connsiteX2" fmla="*/ 1276045 w 1282099"/>
                <a:gd name="connsiteY2" fmla="*/ 511598 h 630250"/>
                <a:gd name="connsiteX3" fmla="*/ 655654 w 1282099"/>
                <a:gd name="connsiteY3" fmla="*/ 630250 h 630250"/>
                <a:gd name="connsiteX4" fmla="*/ 0 w 1282099"/>
                <a:gd name="connsiteY4" fmla="*/ 630238 h 630250"/>
                <a:gd name="connsiteX5" fmla="*/ 0 w 1282099"/>
                <a:gd name="connsiteY5" fmla="*/ 0 h 630250"/>
                <a:gd name="connsiteX0" fmla="*/ 0 w 1295396"/>
                <a:gd name="connsiteY0" fmla="*/ 0 h 630250"/>
                <a:gd name="connsiteX1" fmla="*/ 1272369 w 1295396"/>
                <a:gd name="connsiteY1" fmla="*/ 0 h 630250"/>
                <a:gd name="connsiteX2" fmla="*/ 1289693 w 1295396"/>
                <a:gd name="connsiteY2" fmla="*/ 511598 h 630250"/>
                <a:gd name="connsiteX3" fmla="*/ 655654 w 1295396"/>
                <a:gd name="connsiteY3" fmla="*/ 630250 h 630250"/>
                <a:gd name="connsiteX4" fmla="*/ 0 w 1295396"/>
                <a:gd name="connsiteY4" fmla="*/ 630238 h 630250"/>
                <a:gd name="connsiteX5" fmla="*/ 0 w 1295396"/>
                <a:gd name="connsiteY5" fmla="*/ 0 h 630250"/>
                <a:gd name="connsiteX0" fmla="*/ 0 w 1288743"/>
                <a:gd name="connsiteY0" fmla="*/ 0 h 630250"/>
                <a:gd name="connsiteX1" fmla="*/ 1272369 w 1288743"/>
                <a:gd name="connsiteY1" fmla="*/ 0 h 630250"/>
                <a:gd name="connsiteX2" fmla="*/ 1282869 w 1288743"/>
                <a:gd name="connsiteY2" fmla="*/ 513005 h 630250"/>
                <a:gd name="connsiteX3" fmla="*/ 655654 w 1288743"/>
                <a:gd name="connsiteY3" fmla="*/ 630250 h 630250"/>
                <a:gd name="connsiteX4" fmla="*/ 0 w 1288743"/>
                <a:gd name="connsiteY4" fmla="*/ 630238 h 630250"/>
                <a:gd name="connsiteX5" fmla="*/ 0 w 1288743"/>
                <a:gd name="connsiteY5" fmla="*/ 0 h 630250"/>
                <a:gd name="connsiteX0" fmla="*/ 0 w 1288743"/>
                <a:gd name="connsiteY0" fmla="*/ 0 h 630250"/>
                <a:gd name="connsiteX1" fmla="*/ 1272369 w 1288743"/>
                <a:gd name="connsiteY1" fmla="*/ 0 h 630250"/>
                <a:gd name="connsiteX2" fmla="*/ 1282869 w 1288743"/>
                <a:gd name="connsiteY2" fmla="*/ 515820 h 630250"/>
                <a:gd name="connsiteX3" fmla="*/ 655654 w 1288743"/>
                <a:gd name="connsiteY3" fmla="*/ 630250 h 630250"/>
                <a:gd name="connsiteX4" fmla="*/ 0 w 1288743"/>
                <a:gd name="connsiteY4" fmla="*/ 630238 h 630250"/>
                <a:gd name="connsiteX5" fmla="*/ 0 w 1288743"/>
                <a:gd name="connsiteY5" fmla="*/ 0 h 630250"/>
                <a:gd name="connsiteX0" fmla="*/ 0 w 1282099"/>
                <a:gd name="connsiteY0" fmla="*/ 0 h 630250"/>
                <a:gd name="connsiteX1" fmla="*/ 1272369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72369"/>
                <a:gd name="connsiteY0" fmla="*/ 0 h 630250"/>
                <a:gd name="connsiteX1" fmla="*/ 1272369 w 1272369"/>
                <a:gd name="connsiteY1" fmla="*/ 0 h 630250"/>
                <a:gd name="connsiteX2" fmla="*/ 1262398 w 1272369"/>
                <a:gd name="connsiteY2" fmla="*/ 517227 h 630250"/>
                <a:gd name="connsiteX3" fmla="*/ 655654 w 1272369"/>
                <a:gd name="connsiteY3" fmla="*/ 630250 h 630250"/>
                <a:gd name="connsiteX4" fmla="*/ 0 w 1272369"/>
                <a:gd name="connsiteY4" fmla="*/ 630238 h 630250"/>
                <a:gd name="connsiteX5" fmla="*/ 0 w 1272369"/>
                <a:gd name="connsiteY5" fmla="*/ 0 h 630250"/>
                <a:gd name="connsiteX0" fmla="*/ 0 w 1282099"/>
                <a:gd name="connsiteY0" fmla="*/ 0 h 630250"/>
                <a:gd name="connsiteX1" fmla="*/ 1272369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99665"/>
                <a:gd name="connsiteY0" fmla="*/ 0 h 630250"/>
                <a:gd name="connsiteX1" fmla="*/ 1299665 w 1299665"/>
                <a:gd name="connsiteY1" fmla="*/ 0 h 630250"/>
                <a:gd name="connsiteX2" fmla="*/ 1276045 w 1299665"/>
                <a:gd name="connsiteY2" fmla="*/ 517227 h 630250"/>
                <a:gd name="connsiteX3" fmla="*/ 655654 w 1299665"/>
                <a:gd name="connsiteY3" fmla="*/ 630250 h 630250"/>
                <a:gd name="connsiteX4" fmla="*/ 0 w 1299665"/>
                <a:gd name="connsiteY4" fmla="*/ 630238 h 630250"/>
                <a:gd name="connsiteX5" fmla="*/ 0 w 1299665"/>
                <a:gd name="connsiteY5" fmla="*/ 0 h 630250"/>
                <a:gd name="connsiteX0" fmla="*/ 0 w 1282099"/>
                <a:gd name="connsiteY0" fmla="*/ 0 h 630250"/>
                <a:gd name="connsiteX1" fmla="*/ 1279193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80445"/>
                <a:gd name="connsiteY0" fmla="*/ 0 h 630250"/>
                <a:gd name="connsiteX1" fmla="*/ 1279193 w 1280445"/>
                <a:gd name="connsiteY1" fmla="*/ 0 h 630250"/>
                <a:gd name="connsiteX2" fmla="*/ 1276045 w 1280445"/>
                <a:gd name="connsiteY2" fmla="*/ 517227 h 630250"/>
                <a:gd name="connsiteX3" fmla="*/ 655654 w 1280445"/>
                <a:gd name="connsiteY3" fmla="*/ 630250 h 630250"/>
                <a:gd name="connsiteX4" fmla="*/ 0 w 1280445"/>
                <a:gd name="connsiteY4" fmla="*/ 630238 h 630250"/>
                <a:gd name="connsiteX5" fmla="*/ 0 w 1280445"/>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4"/>
                <a:gd name="connsiteX1" fmla="*/ 1279193 w 1285466"/>
                <a:gd name="connsiteY1" fmla="*/ 0 h 630254"/>
                <a:gd name="connsiteX2" fmla="*/ 1282869 w 1285466"/>
                <a:gd name="connsiteY2" fmla="*/ 515820 h 630254"/>
                <a:gd name="connsiteX3" fmla="*/ 655654 w 1285466"/>
                <a:gd name="connsiteY3" fmla="*/ 630250 h 630254"/>
                <a:gd name="connsiteX4" fmla="*/ 0 w 1285466"/>
                <a:gd name="connsiteY4" fmla="*/ 630238 h 630254"/>
                <a:gd name="connsiteX5" fmla="*/ 0 w 1285466"/>
                <a:gd name="connsiteY5" fmla="*/ 0 h 630254"/>
                <a:gd name="connsiteX0" fmla="*/ 0 w 1285466"/>
                <a:gd name="connsiteY0" fmla="*/ 0 h 630254"/>
                <a:gd name="connsiteX1" fmla="*/ 1279193 w 1285466"/>
                <a:gd name="connsiteY1" fmla="*/ 0 h 630254"/>
                <a:gd name="connsiteX2" fmla="*/ 1282869 w 1285466"/>
                <a:gd name="connsiteY2" fmla="*/ 515820 h 630254"/>
                <a:gd name="connsiteX3" fmla="*/ 655654 w 1285466"/>
                <a:gd name="connsiteY3" fmla="*/ 630250 h 630254"/>
                <a:gd name="connsiteX4" fmla="*/ 0 w 1285466"/>
                <a:gd name="connsiteY4" fmla="*/ 630238 h 630254"/>
                <a:gd name="connsiteX5" fmla="*/ 0 w 1285466"/>
                <a:gd name="connsiteY5" fmla="*/ 0 h 630254"/>
                <a:gd name="connsiteX0" fmla="*/ 0 w 1286152"/>
                <a:gd name="connsiteY0" fmla="*/ 0 h 630253"/>
                <a:gd name="connsiteX1" fmla="*/ 1279193 w 1286152"/>
                <a:gd name="connsiteY1" fmla="*/ 0 h 630253"/>
                <a:gd name="connsiteX2" fmla="*/ 1282869 w 1286152"/>
                <a:gd name="connsiteY2" fmla="*/ 515820 h 630253"/>
                <a:gd name="connsiteX3" fmla="*/ 655654 w 1286152"/>
                <a:gd name="connsiteY3" fmla="*/ 630250 h 630253"/>
                <a:gd name="connsiteX4" fmla="*/ 0 w 1286152"/>
                <a:gd name="connsiteY4" fmla="*/ 630238 h 630253"/>
                <a:gd name="connsiteX5" fmla="*/ 0 w 1286152"/>
                <a:gd name="connsiteY5" fmla="*/ 0 h 630253"/>
                <a:gd name="connsiteX0" fmla="*/ 0 w 1286152"/>
                <a:gd name="connsiteY0" fmla="*/ 0 h 630256"/>
                <a:gd name="connsiteX1" fmla="*/ 1279193 w 1286152"/>
                <a:gd name="connsiteY1" fmla="*/ 0 h 630256"/>
                <a:gd name="connsiteX2" fmla="*/ 1282869 w 1286152"/>
                <a:gd name="connsiteY2" fmla="*/ 528486 h 630256"/>
                <a:gd name="connsiteX3" fmla="*/ 655654 w 1286152"/>
                <a:gd name="connsiteY3" fmla="*/ 630250 h 630256"/>
                <a:gd name="connsiteX4" fmla="*/ 0 w 1286152"/>
                <a:gd name="connsiteY4" fmla="*/ 630238 h 630256"/>
                <a:gd name="connsiteX5" fmla="*/ 0 w 1286152"/>
                <a:gd name="connsiteY5" fmla="*/ 0 h 630256"/>
                <a:gd name="connsiteX0" fmla="*/ 0 w 1285466"/>
                <a:gd name="connsiteY0" fmla="*/ 0 h 630252"/>
                <a:gd name="connsiteX1" fmla="*/ 1279193 w 1285466"/>
                <a:gd name="connsiteY1" fmla="*/ 0 h 630252"/>
                <a:gd name="connsiteX2" fmla="*/ 1282869 w 1285466"/>
                <a:gd name="connsiteY2" fmla="*/ 528486 h 630252"/>
                <a:gd name="connsiteX3" fmla="*/ 655654 w 1285466"/>
                <a:gd name="connsiteY3" fmla="*/ 630250 h 630252"/>
                <a:gd name="connsiteX4" fmla="*/ 0 w 1285466"/>
                <a:gd name="connsiteY4" fmla="*/ 630238 h 630252"/>
                <a:gd name="connsiteX5" fmla="*/ 0 w 1285466"/>
                <a:gd name="connsiteY5" fmla="*/ 0 h 630252"/>
                <a:gd name="connsiteX0" fmla="*/ 0 w 1285466"/>
                <a:gd name="connsiteY0" fmla="*/ 0 h 630252"/>
                <a:gd name="connsiteX1" fmla="*/ 1279193 w 1285466"/>
                <a:gd name="connsiteY1" fmla="*/ 0 h 630252"/>
                <a:gd name="connsiteX2" fmla="*/ 1282869 w 1285466"/>
                <a:gd name="connsiteY2" fmla="*/ 528486 h 630252"/>
                <a:gd name="connsiteX3" fmla="*/ 655654 w 1285466"/>
                <a:gd name="connsiteY3" fmla="*/ 630250 h 630252"/>
                <a:gd name="connsiteX4" fmla="*/ 0 w 1285466"/>
                <a:gd name="connsiteY4" fmla="*/ 630238 h 630252"/>
                <a:gd name="connsiteX5" fmla="*/ 0 w 1285466"/>
                <a:gd name="connsiteY5" fmla="*/ 0 h 630252"/>
                <a:gd name="connsiteX0" fmla="*/ 0 w 1285466"/>
                <a:gd name="connsiteY0" fmla="*/ 0 h 630251"/>
                <a:gd name="connsiteX1" fmla="*/ 1279193 w 1285466"/>
                <a:gd name="connsiteY1" fmla="*/ 0 h 630251"/>
                <a:gd name="connsiteX2" fmla="*/ 1282869 w 1285466"/>
                <a:gd name="connsiteY2" fmla="*/ 528486 h 630251"/>
                <a:gd name="connsiteX3" fmla="*/ 655654 w 1285466"/>
                <a:gd name="connsiteY3" fmla="*/ 630250 h 630251"/>
                <a:gd name="connsiteX4" fmla="*/ 0 w 1285466"/>
                <a:gd name="connsiteY4" fmla="*/ 630238 h 630251"/>
                <a:gd name="connsiteX5" fmla="*/ 0 w 1285466"/>
                <a:gd name="connsiteY5" fmla="*/ 0 h 630251"/>
                <a:gd name="connsiteX0" fmla="*/ 0 w 1292838"/>
                <a:gd name="connsiteY0" fmla="*/ 0 h 630251"/>
                <a:gd name="connsiteX1" fmla="*/ 1279193 w 1292838"/>
                <a:gd name="connsiteY1" fmla="*/ 0 h 630251"/>
                <a:gd name="connsiteX2" fmla="*/ 1291107 w 1292838"/>
                <a:gd name="connsiteY2" fmla="*/ 496205 h 630251"/>
                <a:gd name="connsiteX3" fmla="*/ 655654 w 1292838"/>
                <a:gd name="connsiteY3" fmla="*/ 630250 h 630251"/>
                <a:gd name="connsiteX4" fmla="*/ 0 w 1292838"/>
                <a:gd name="connsiteY4" fmla="*/ 630238 h 630251"/>
                <a:gd name="connsiteX5" fmla="*/ 0 w 1292838"/>
                <a:gd name="connsiteY5" fmla="*/ 0 h 630251"/>
                <a:gd name="connsiteX0" fmla="*/ 0 w 1291107"/>
                <a:gd name="connsiteY0" fmla="*/ 0 h 630251"/>
                <a:gd name="connsiteX1" fmla="*/ 1279193 w 1291107"/>
                <a:gd name="connsiteY1" fmla="*/ 0 h 630251"/>
                <a:gd name="connsiteX2" fmla="*/ 1291107 w 1291107"/>
                <a:gd name="connsiteY2" fmla="*/ 496205 h 630251"/>
                <a:gd name="connsiteX3" fmla="*/ 655654 w 1291107"/>
                <a:gd name="connsiteY3" fmla="*/ 630250 h 630251"/>
                <a:gd name="connsiteX4" fmla="*/ 0 w 1291107"/>
                <a:gd name="connsiteY4" fmla="*/ 630238 h 630251"/>
                <a:gd name="connsiteX5" fmla="*/ 0 w 1291107"/>
                <a:gd name="connsiteY5" fmla="*/ 0 h 630251"/>
                <a:gd name="connsiteX0" fmla="*/ 0 w 1286988"/>
                <a:gd name="connsiteY0" fmla="*/ 0 h 630251"/>
                <a:gd name="connsiteX1" fmla="*/ 1279193 w 1286988"/>
                <a:gd name="connsiteY1" fmla="*/ 0 h 630251"/>
                <a:gd name="connsiteX2" fmla="*/ 1286988 w 1286988"/>
                <a:gd name="connsiteY2" fmla="*/ 500452 h 630251"/>
                <a:gd name="connsiteX3" fmla="*/ 655654 w 1286988"/>
                <a:gd name="connsiteY3" fmla="*/ 630250 h 630251"/>
                <a:gd name="connsiteX4" fmla="*/ 0 w 1286988"/>
                <a:gd name="connsiteY4" fmla="*/ 630238 h 630251"/>
                <a:gd name="connsiteX5" fmla="*/ 0 w 1286988"/>
                <a:gd name="connsiteY5" fmla="*/ 0 h 630251"/>
                <a:gd name="connsiteX0" fmla="*/ 0 w 1295226"/>
                <a:gd name="connsiteY0" fmla="*/ 0 h 630251"/>
                <a:gd name="connsiteX1" fmla="*/ 1279193 w 1295226"/>
                <a:gd name="connsiteY1" fmla="*/ 0 h 630251"/>
                <a:gd name="connsiteX2" fmla="*/ 1295226 w 1295226"/>
                <a:gd name="connsiteY2" fmla="*/ 500452 h 630251"/>
                <a:gd name="connsiteX3" fmla="*/ 655654 w 1295226"/>
                <a:gd name="connsiteY3" fmla="*/ 630250 h 630251"/>
                <a:gd name="connsiteX4" fmla="*/ 0 w 1295226"/>
                <a:gd name="connsiteY4" fmla="*/ 630238 h 630251"/>
                <a:gd name="connsiteX5" fmla="*/ 0 w 1295226"/>
                <a:gd name="connsiteY5" fmla="*/ 0 h 630251"/>
                <a:gd name="connsiteX0" fmla="*/ 0 w 1286988"/>
                <a:gd name="connsiteY0" fmla="*/ 0 h 630251"/>
                <a:gd name="connsiteX1" fmla="*/ 1279193 w 1286988"/>
                <a:gd name="connsiteY1" fmla="*/ 0 h 630251"/>
                <a:gd name="connsiteX2" fmla="*/ 1286988 w 1286988"/>
                <a:gd name="connsiteY2" fmla="*/ 499602 h 630251"/>
                <a:gd name="connsiteX3" fmla="*/ 655654 w 1286988"/>
                <a:gd name="connsiteY3" fmla="*/ 630250 h 630251"/>
                <a:gd name="connsiteX4" fmla="*/ 0 w 1286988"/>
                <a:gd name="connsiteY4" fmla="*/ 630238 h 630251"/>
                <a:gd name="connsiteX5" fmla="*/ 0 w 1286988"/>
                <a:gd name="connsiteY5" fmla="*/ 0 h 630251"/>
                <a:gd name="connsiteX0" fmla="*/ 0 w 1291107"/>
                <a:gd name="connsiteY0" fmla="*/ 0 h 630251"/>
                <a:gd name="connsiteX1" fmla="*/ 1279193 w 1291107"/>
                <a:gd name="connsiteY1" fmla="*/ 0 h 630251"/>
                <a:gd name="connsiteX2" fmla="*/ 1291107 w 1291107"/>
                <a:gd name="connsiteY2" fmla="*/ 498753 h 630251"/>
                <a:gd name="connsiteX3" fmla="*/ 655654 w 1291107"/>
                <a:gd name="connsiteY3" fmla="*/ 630250 h 630251"/>
                <a:gd name="connsiteX4" fmla="*/ 0 w 1291107"/>
                <a:gd name="connsiteY4" fmla="*/ 630238 h 630251"/>
                <a:gd name="connsiteX5" fmla="*/ 0 w 1291107"/>
                <a:gd name="connsiteY5" fmla="*/ 0 h 630251"/>
                <a:gd name="connsiteX0" fmla="*/ 0 w 1303464"/>
                <a:gd name="connsiteY0" fmla="*/ 0 h 630251"/>
                <a:gd name="connsiteX1" fmla="*/ 1279193 w 1303464"/>
                <a:gd name="connsiteY1" fmla="*/ 0 h 630251"/>
                <a:gd name="connsiteX2" fmla="*/ 1303464 w 1303464"/>
                <a:gd name="connsiteY2" fmla="*/ 500452 h 630251"/>
                <a:gd name="connsiteX3" fmla="*/ 655654 w 1303464"/>
                <a:gd name="connsiteY3" fmla="*/ 630250 h 630251"/>
                <a:gd name="connsiteX4" fmla="*/ 0 w 1303464"/>
                <a:gd name="connsiteY4" fmla="*/ 630238 h 630251"/>
                <a:gd name="connsiteX5" fmla="*/ 0 w 1303464"/>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2869" h="630251">
                  <a:moveTo>
                    <a:pt x="0" y="0"/>
                  </a:moveTo>
                  <a:lnTo>
                    <a:pt x="1279193" y="0"/>
                  </a:lnTo>
                  <a:cubicBezTo>
                    <a:pt x="1279142" y="136342"/>
                    <a:pt x="1278048" y="380809"/>
                    <a:pt x="1282869" y="500452"/>
                  </a:cubicBezTo>
                  <a:cubicBezTo>
                    <a:pt x="1282441" y="569436"/>
                    <a:pt x="1247290" y="630560"/>
                    <a:pt x="655654" y="630250"/>
                  </a:cubicBezTo>
                  <a:lnTo>
                    <a:pt x="0" y="630238"/>
                  </a:lnTo>
                  <a:lnTo>
                    <a:pt x="0" y="0"/>
                  </a:lnTo>
                  <a:close/>
                </a:path>
              </a:pathLst>
            </a:custGeom>
            <a:solidFill>
              <a:srgbClr val="E6F0EC"/>
            </a:solidFill>
            <a:ln>
              <a:noFill/>
            </a:ln>
          </p:spPr>
          <p:txBody>
            <a:bodyPr wrap="square" lIns="72000" tIns="756000" rIns="72000" rtlCol="0">
              <a:noAutofit/>
            </a:bodyPr>
            <a:lstStyle/>
            <a:p>
              <a:pPr>
                <a:lnSpc>
                  <a:spcPts val="1200"/>
                </a:lnSpc>
                <a:spcAft>
                  <a:spcPts val="1200"/>
                </a:spcAft>
              </a:pPr>
              <a:r>
                <a:rPr lang="en-GB" sz="1000" b="1" dirty="0" smtClean="0">
                  <a:solidFill>
                    <a:srgbClr val="006941"/>
                  </a:solidFill>
                </a:rPr>
                <a:t>Organisational development   </a:t>
              </a:r>
            </a:p>
            <a:p>
              <a:pPr marL="171450" indent="-171450">
                <a:lnSpc>
                  <a:spcPts val="1200"/>
                </a:lnSpc>
                <a:spcAft>
                  <a:spcPts val="1200"/>
                </a:spcAft>
                <a:buFont typeface="Calibri" panose="020F0502020204030204" pitchFamily="34" charset="0"/>
                <a:buChar char="─"/>
              </a:pPr>
              <a:r>
                <a:rPr lang="en-GB" sz="1000" dirty="0" err="1" smtClean="0">
                  <a:solidFill>
                    <a:srgbClr val="006941"/>
                  </a:solidFill>
                </a:rPr>
                <a:t>SFIA</a:t>
              </a:r>
              <a:r>
                <a:rPr lang="en-GB" sz="1000" b="1" i="1" dirty="0" err="1" smtClean="0">
                  <a:solidFill>
                    <a:srgbClr val="006941"/>
                  </a:solidFill>
                </a:rPr>
                <a:t>plus</a:t>
              </a:r>
              <a:r>
                <a:rPr lang="en-GB" sz="1000" b="1" dirty="0" smtClean="0">
                  <a:solidFill>
                    <a:srgbClr val="006941"/>
                  </a:solidFill>
                </a:rPr>
                <a:t> </a:t>
              </a:r>
            </a:p>
            <a:p>
              <a:pPr marL="171450" indent="-171450">
                <a:lnSpc>
                  <a:spcPts val="1200"/>
                </a:lnSpc>
                <a:spcAft>
                  <a:spcPts val="1200"/>
                </a:spcAft>
                <a:buFont typeface="Calibri" panose="020F0502020204030204" pitchFamily="34" charset="0"/>
                <a:buChar char="─"/>
              </a:pPr>
              <a:r>
                <a:rPr lang="en-GB" sz="1000" dirty="0" smtClean="0">
                  <a:solidFill>
                    <a:srgbClr val="006941"/>
                  </a:solidFill>
                </a:rPr>
                <a:t>Consultancy</a:t>
              </a:r>
              <a:r>
                <a:rPr lang="en-GB" sz="1000" b="1" dirty="0" smtClean="0">
                  <a:solidFill>
                    <a:srgbClr val="006941"/>
                  </a:solidFill>
                </a:rPr>
                <a:t> </a:t>
              </a:r>
            </a:p>
            <a:p>
              <a:pPr>
                <a:lnSpc>
                  <a:spcPts val="1200"/>
                </a:lnSpc>
                <a:spcAft>
                  <a:spcPts val="1200"/>
                </a:spcAft>
              </a:pPr>
              <a:r>
                <a:rPr lang="en-GB" sz="1000" b="1" dirty="0" smtClean="0">
                  <a:solidFill>
                    <a:srgbClr val="006941"/>
                  </a:solidFill>
                </a:rPr>
                <a:t>Change management </a:t>
              </a:r>
            </a:p>
            <a:p>
              <a:pPr>
                <a:lnSpc>
                  <a:spcPts val="1200"/>
                </a:lnSpc>
                <a:spcAft>
                  <a:spcPts val="1200"/>
                </a:spcAft>
              </a:pPr>
              <a:r>
                <a:rPr lang="en-GB" sz="1000" b="1" dirty="0" smtClean="0">
                  <a:solidFill>
                    <a:srgbClr val="006941"/>
                  </a:solidFill>
                </a:rPr>
                <a:t>Organisational membership</a:t>
              </a:r>
            </a:p>
          </p:txBody>
        </p:sp>
        <p:sp>
          <p:nvSpPr>
            <p:cNvPr id="19" name="TextBox 18"/>
            <p:cNvSpPr txBox="1"/>
            <p:nvPr userDrawn="1"/>
          </p:nvSpPr>
          <p:spPr>
            <a:xfrm>
              <a:off x="3849049" y="1327734"/>
              <a:ext cx="1283207" cy="4680007"/>
            </a:xfrm>
            <a:custGeom>
              <a:avLst/>
              <a:gdLst>
                <a:gd name="connsiteX0" fmla="*/ 0 w 1272369"/>
                <a:gd name="connsiteY0" fmla="*/ 0 h 630238"/>
                <a:gd name="connsiteX1" fmla="*/ 1272369 w 1272369"/>
                <a:gd name="connsiteY1" fmla="*/ 0 h 630238"/>
                <a:gd name="connsiteX2" fmla="*/ 1272369 w 1272369"/>
                <a:gd name="connsiteY2" fmla="*/ 630238 h 630238"/>
                <a:gd name="connsiteX3" fmla="*/ 0 w 1272369"/>
                <a:gd name="connsiteY3" fmla="*/ 630238 h 630238"/>
                <a:gd name="connsiteX4" fmla="*/ 0 w 1272369"/>
                <a:gd name="connsiteY4" fmla="*/ 0 h 630238"/>
                <a:gd name="connsiteX0" fmla="*/ 0 w 1272369"/>
                <a:gd name="connsiteY0" fmla="*/ 0 h 630250"/>
                <a:gd name="connsiteX1" fmla="*/ 1272369 w 1272369"/>
                <a:gd name="connsiteY1" fmla="*/ 0 h 630250"/>
                <a:gd name="connsiteX2" fmla="*/ 1272369 w 1272369"/>
                <a:gd name="connsiteY2" fmla="*/ 630238 h 630250"/>
                <a:gd name="connsiteX3" fmla="*/ 710984 w 1272369"/>
                <a:gd name="connsiteY3" fmla="*/ 630250 h 630250"/>
                <a:gd name="connsiteX4" fmla="*/ 0 w 1272369"/>
                <a:gd name="connsiteY4" fmla="*/ 630238 h 630250"/>
                <a:gd name="connsiteX5" fmla="*/ 0 w 1272369"/>
                <a:gd name="connsiteY5" fmla="*/ 0 h 630250"/>
                <a:gd name="connsiteX0" fmla="*/ 0 w 1272369"/>
                <a:gd name="connsiteY0" fmla="*/ 0 h 630250"/>
                <a:gd name="connsiteX1" fmla="*/ 1272369 w 1272369"/>
                <a:gd name="connsiteY1" fmla="*/ 0 h 630250"/>
                <a:gd name="connsiteX2" fmla="*/ 710984 w 1272369"/>
                <a:gd name="connsiteY2" fmla="*/ 630250 h 630250"/>
                <a:gd name="connsiteX3" fmla="*/ 0 w 1272369"/>
                <a:gd name="connsiteY3" fmla="*/ 630238 h 630250"/>
                <a:gd name="connsiteX4" fmla="*/ 0 w 1272369"/>
                <a:gd name="connsiteY4" fmla="*/ 0 h 630250"/>
                <a:gd name="connsiteX0" fmla="*/ 0 w 1272393"/>
                <a:gd name="connsiteY0" fmla="*/ 0 h 630250"/>
                <a:gd name="connsiteX1" fmla="*/ 1272369 w 1272393"/>
                <a:gd name="connsiteY1" fmla="*/ 0 h 630250"/>
                <a:gd name="connsiteX2" fmla="*/ 710984 w 1272393"/>
                <a:gd name="connsiteY2" fmla="*/ 630250 h 630250"/>
                <a:gd name="connsiteX3" fmla="*/ 0 w 1272393"/>
                <a:gd name="connsiteY3" fmla="*/ 630238 h 630250"/>
                <a:gd name="connsiteX4" fmla="*/ 0 w 1272393"/>
                <a:gd name="connsiteY4" fmla="*/ 0 h 630250"/>
                <a:gd name="connsiteX0" fmla="*/ 0 w 1272424"/>
                <a:gd name="connsiteY0" fmla="*/ 0 h 630250"/>
                <a:gd name="connsiteX1" fmla="*/ 1272369 w 1272424"/>
                <a:gd name="connsiteY1" fmla="*/ 0 h 630250"/>
                <a:gd name="connsiteX2" fmla="*/ 710984 w 1272424"/>
                <a:gd name="connsiteY2" fmla="*/ 630250 h 630250"/>
                <a:gd name="connsiteX3" fmla="*/ 0 w 1272424"/>
                <a:gd name="connsiteY3" fmla="*/ 630238 h 630250"/>
                <a:gd name="connsiteX4" fmla="*/ 0 w 1272424"/>
                <a:gd name="connsiteY4" fmla="*/ 0 h 630250"/>
                <a:gd name="connsiteX0" fmla="*/ 0 w 1272968"/>
                <a:gd name="connsiteY0" fmla="*/ 0 h 630250"/>
                <a:gd name="connsiteX1" fmla="*/ 1272369 w 1272968"/>
                <a:gd name="connsiteY1" fmla="*/ 0 h 630250"/>
                <a:gd name="connsiteX2" fmla="*/ 710984 w 1272968"/>
                <a:gd name="connsiteY2" fmla="*/ 630250 h 630250"/>
                <a:gd name="connsiteX3" fmla="*/ 0 w 1272968"/>
                <a:gd name="connsiteY3" fmla="*/ 630238 h 630250"/>
                <a:gd name="connsiteX4" fmla="*/ 0 w 1272968"/>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817"/>
                <a:gd name="connsiteY0" fmla="*/ 0 h 630250"/>
                <a:gd name="connsiteX1" fmla="*/ 1272369 w 1272817"/>
                <a:gd name="connsiteY1" fmla="*/ 0 h 630250"/>
                <a:gd name="connsiteX2" fmla="*/ 655654 w 1272817"/>
                <a:gd name="connsiteY2" fmla="*/ 630250 h 630250"/>
                <a:gd name="connsiteX3" fmla="*/ 0 w 1272817"/>
                <a:gd name="connsiteY3" fmla="*/ 630238 h 630250"/>
                <a:gd name="connsiteX4" fmla="*/ 0 w 1272817"/>
                <a:gd name="connsiteY4" fmla="*/ 0 h 630250"/>
                <a:gd name="connsiteX0" fmla="*/ 0 w 1272994"/>
                <a:gd name="connsiteY0" fmla="*/ 0 h 630250"/>
                <a:gd name="connsiteX1" fmla="*/ 1272369 w 1272994"/>
                <a:gd name="connsiteY1" fmla="*/ 0 h 630250"/>
                <a:gd name="connsiteX2" fmla="*/ 655654 w 1272994"/>
                <a:gd name="connsiteY2" fmla="*/ 630250 h 630250"/>
                <a:gd name="connsiteX3" fmla="*/ 0 w 1272994"/>
                <a:gd name="connsiteY3" fmla="*/ 630238 h 630250"/>
                <a:gd name="connsiteX4" fmla="*/ 0 w 1272994"/>
                <a:gd name="connsiteY4" fmla="*/ 0 h 630250"/>
                <a:gd name="connsiteX0" fmla="*/ 0 w 1278496"/>
                <a:gd name="connsiteY0" fmla="*/ 0 h 630250"/>
                <a:gd name="connsiteX1" fmla="*/ 1272369 w 1278496"/>
                <a:gd name="connsiteY1" fmla="*/ 0 h 630250"/>
                <a:gd name="connsiteX2" fmla="*/ 655654 w 1278496"/>
                <a:gd name="connsiteY2" fmla="*/ 630250 h 630250"/>
                <a:gd name="connsiteX3" fmla="*/ 0 w 1278496"/>
                <a:gd name="connsiteY3" fmla="*/ 630238 h 630250"/>
                <a:gd name="connsiteX4" fmla="*/ 0 w 1278496"/>
                <a:gd name="connsiteY4" fmla="*/ 0 h 630250"/>
                <a:gd name="connsiteX0" fmla="*/ 0 w 1387063"/>
                <a:gd name="connsiteY0" fmla="*/ 0 h 630250"/>
                <a:gd name="connsiteX1" fmla="*/ 1272369 w 1387063"/>
                <a:gd name="connsiteY1" fmla="*/ 0 h 630250"/>
                <a:gd name="connsiteX2" fmla="*/ 1256995 w 1387063"/>
                <a:gd name="connsiteY2" fmla="*/ 311226 h 630250"/>
                <a:gd name="connsiteX3" fmla="*/ 655654 w 1387063"/>
                <a:gd name="connsiteY3" fmla="*/ 630250 h 630250"/>
                <a:gd name="connsiteX4" fmla="*/ 0 w 1387063"/>
                <a:gd name="connsiteY4" fmla="*/ 630238 h 630250"/>
                <a:gd name="connsiteX5" fmla="*/ 0 w 1387063"/>
                <a:gd name="connsiteY5" fmla="*/ 0 h 630250"/>
                <a:gd name="connsiteX0" fmla="*/ 0 w 1369614"/>
                <a:gd name="connsiteY0" fmla="*/ 0 h 630250"/>
                <a:gd name="connsiteX1" fmla="*/ 1272369 w 1369614"/>
                <a:gd name="connsiteY1" fmla="*/ 0 h 630250"/>
                <a:gd name="connsiteX2" fmla="*/ 1256995 w 1369614"/>
                <a:gd name="connsiteY2" fmla="*/ 311226 h 630250"/>
                <a:gd name="connsiteX3" fmla="*/ 655654 w 1369614"/>
                <a:gd name="connsiteY3" fmla="*/ 630250 h 630250"/>
                <a:gd name="connsiteX4" fmla="*/ 0 w 1369614"/>
                <a:gd name="connsiteY4" fmla="*/ 630238 h 630250"/>
                <a:gd name="connsiteX5" fmla="*/ 0 w 1369614"/>
                <a:gd name="connsiteY5" fmla="*/ 0 h 630250"/>
                <a:gd name="connsiteX0" fmla="*/ 0 w 1278277"/>
                <a:gd name="connsiteY0" fmla="*/ 0 h 630250"/>
                <a:gd name="connsiteX1" fmla="*/ 1272369 w 1278277"/>
                <a:gd name="connsiteY1" fmla="*/ 0 h 630250"/>
                <a:gd name="connsiteX2" fmla="*/ 1256995 w 1278277"/>
                <a:gd name="connsiteY2" fmla="*/ 311226 h 630250"/>
                <a:gd name="connsiteX3" fmla="*/ 655654 w 1278277"/>
                <a:gd name="connsiteY3" fmla="*/ 630250 h 630250"/>
                <a:gd name="connsiteX4" fmla="*/ 0 w 1278277"/>
                <a:gd name="connsiteY4" fmla="*/ 630238 h 630250"/>
                <a:gd name="connsiteX5" fmla="*/ 0 w 1278277"/>
                <a:gd name="connsiteY5" fmla="*/ 0 h 630250"/>
                <a:gd name="connsiteX0" fmla="*/ 0 w 1298782"/>
                <a:gd name="connsiteY0" fmla="*/ 0 h 630250"/>
                <a:gd name="connsiteX1" fmla="*/ 1272369 w 1298782"/>
                <a:gd name="connsiteY1" fmla="*/ 0 h 630250"/>
                <a:gd name="connsiteX2" fmla="*/ 1285570 w 1298782"/>
                <a:gd name="connsiteY2" fmla="*/ 311226 h 630250"/>
                <a:gd name="connsiteX3" fmla="*/ 655654 w 1298782"/>
                <a:gd name="connsiteY3" fmla="*/ 630250 h 630250"/>
                <a:gd name="connsiteX4" fmla="*/ 0 w 1298782"/>
                <a:gd name="connsiteY4" fmla="*/ 630238 h 630250"/>
                <a:gd name="connsiteX5" fmla="*/ 0 w 1298782"/>
                <a:gd name="connsiteY5" fmla="*/ 0 h 630250"/>
                <a:gd name="connsiteX0" fmla="*/ 0 w 1287216"/>
                <a:gd name="connsiteY0" fmla="*/ 0 h 630250"/>
                <a:gd name="connsiteX1" fmla="*/ 1272369 w 1287216"/>
                <a:gd name="connsiteY1" fmla="*/ 0 h 630250"/>
                <a:gd name="connsiteX2" fmla="*/ 1285570 w 1287216"/>
                <a:gd name="connsiteY2" fmla="*/ 311226 h 630250"/>
                <a:gd name="connsiteX3" fmla="*/ 655654 w 1287216"/>
                <a:gd name="connsiteY3" fmla="*/ 630250 h 630250"/>
                <a:gd name="connsiteX4" fmla="*/ 0 w 1287216"/>
                <a:gd name="connsiteY4" fmla="*/ 630238 h 630250"/>
                <a:gd name="connsiteX5" fmla="*/ 0 w 1287216"/>
                <a:gd name="connsiteY5" fmla="*/ 0 h 630250"/>
                <a:gd name="connsiteX0" fmla="*/ 0 w 1287216"/>
                <a:gd name="connsiteY0" fmla="*/ 0 h 630250"/>
                <a:gd name="connsiteX1" fmla="*/ 1272369 w 1287216"/>
                <a:gd name="connsiteY1" fmla="*/ 0 h 630250"/>
                <a:gd name="connsiteX2" fmla="*/ 1285570 w 1287216"/>
                <a:gd name="connsiteY2" fmla="*/ 509634 h 630250"/>
                <a:gd name="connsiteX3" fmla="*/ 655654 w 1287216"/>
                <a:gd name="connsiteY3" fmla="*/ 630250 h 630250"/>
                <a:gd name="connsiteX4" fmla="*/ 0 w 1287216"/>
                <a:gd name="connsiteY4" fmla="*/ 630238 h 630250"/>
                <a:gd name="connsiteX5" fmla="*/ 0 w 1287216"/>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82099"/>
                <a:gd name="connsiteY0" fmla="*/ 0 h 630250"/>
                <a:gd name="connsiteX1" fmla="*/ 1272369 w 1282099"/>
                <a:gd name="connsiteY1" fmla="*/ 0 h 630250"/>
                <a:gd name="connsiteX2" fmla="*/ 1276045 w 1282099"/>
                <a:gd name="connsiteY2" fmla="*/ 511598 h 630250"/>
                <a:gd name="connsiteX3" fmla="*/ 655654 w 1282099"/>
                <a:gd name="connsiteY3" fmla="*/ 630250 h 630250"/>
                <a:gd name="connsiteX4" fmla="*/ 0 w 1282099"/>
                <a:gd name="connsiteY4" fmla="*/ 630238 h 630250"/>
                <a:gd name="connsiteX5" fmla="*/ 0 w 1282099"/>
                <a:gd name="connsiteY5" fmla="*/ 0 h 630250"/>
                <a:gd name="connsiteX0" fmla="*/ 0 w 1295396"/>
                <a:gd name="connsiteY0" fmla="*/ 0 h 630250"/>
                <a:gd name="connsiteX1" fmla="*/ 1272369 w 1295396"/>
                <a:gd name="connsiteY1" fmla="*/ 0 h 630250"/>
                <a:gd name="connsiteX2" fmla="*/ 1289693 w 1295396"/>
                <a:gd name="connsiteY2" fmla="*/ 511598 h 630250"/>
                <a:gd name="connsiteX3" fmla="*/ 655654 w 1295396"/>
                <a:gd name="connsiteY3" fmla="*/ 630250 h 630250"/>
                <a:gd name="connsiteX4" fmla="*/ 0 w 1295396"/>
                <a:gd name="connsiteY4" fmla="*/ 630238 h 630250"/>
                <a:gd name="connsiteX5" fmla="*/ 0 w 1295396"/>
                <a:gd name="connsiteY5" fmla="*/ 0 h 630250"/>
                <a:gd name="connsiteX0" fmla="*/ 0 w 1288743"/>
                <a:gd name="connsiteY0" fmla="*/ 0 h 630250"/>
                <a:gd name="connsiteX1" fmla="*/ 1272369 w 1288743"/>
                <a:gd name="connsiteY1" fmla="*/ 0 h 630250"/>
                <a:gd name="connsiteX2" fmla="*/ 1282869 w 1288743"/>
                <a:gd name="connsiteY2" fmla="*/ 513005 h 630250"/>
                <a:gd name="connsiteX3" fmla="*/ 655654 w 1288743"/>
                <a:gd name="connsiteY3" fmla="*/ 630250 h 630250"/>
                <a:gd name="connsiteX4" fmla="*/ 0 w 1288743"/>
                <a:gd name="connsiteY4" fmla="*/ 630238 h 630250"/>
                <a:gd name="connsiteX5" fmla="*/ 0 w 1288743"/>
                <a:gd name="connsiteY5" fmla="*/ 0 h 630250"/>
                <a:gd name="connsiteX0" fmla="*/ 0 w 1288743"/>
                <a:gd name="connsiteY0" fmla="*/ 0 h 630250"/>
                <a:gd name="connsiteX1" fmla="*/ 1272369 w 1288743"/>
                <a:gd name="connsiteY1" fmla="*/ 0 h 630250"/>
                <a:gd name="connsiteX2" fmla="*/ 1282869 w 1288743"/>
                <a:gd name="connsiteY2" fmla="*/ 515820 h 630250"/>
                <a:gd name="connsiteX3" fmla="*/ 655654 w 1288743"/>
                <a:gd name="connsiteY3" fmla="*/ 630250 h 630250"/>
                <a:gd name="connsiteX4" fmla="*/ 0 w 1288743"/>
                <a:gd name="connsiteY4" fmla="*/ 630238 h 630250"/>
                <a:gd name="connsiteX5" fmla="*/ 0 w 1288743"/>
                <a:gd name="connsiteY5" fmla="*/ 0 h 630250"/>
                <a:gd name="connsiteX0" fmla="*/ 0 w 1282099"/>
                <a:gd name="connsiteY0" fmla="*/ 0 h 630250"/>
                <a:gd name="connsiteX1" fmla="*/ 1272369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72369"/>
                <a:gd name="connsiteY0" fmla="*/ 0 h 630250"/>
                <a:gd name="connsiteX1" fmla="*/ 1272369 w 1272369"/>
                <a:gd name="connsiteY1" fmla="*/ 0 h 630250"/>
                <a:gd name="connsiteX2" fmla="*/ 1262398 w 1272369"/>
                <a:gd name="connsiteY2" fmla="*/ 517227 h 630250"/>
                <a:gd name="connsiteX3" fmla="*/ 655654 w 1272369"/>
                <a:gd name="connsiteY3" fmla="*/ 630250 h 630250"/>
                <a:gd name="connsiteX4" fmla="*/ 0 w 1272369"/>
                <a:gd name="connsiteY4" fmla="*/ 630238 h 630250"/>
                <a:gd name="connsiteX5" fmla="*/ 0 w 1272369"/>
                <a:gd name="connsiteY5" fmla="*/ 0 h 630250"/>
                <a:gd name="connsiteX0" fmla="*/ 0 w 1282099"/>
                <a:gd name="connsiteY0" fmla="*/ 0 h 630250"/>
                <a:gd name="connsiteX1" fmla="*/ 1272369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99665"/>
                <a:gd name="connsiteY0" fmla="*/ 0 h 630250"/>
                <a:gd name="connsiteX1" fmla="*/ 1299665 w 1299665"/>
                <a:gd name="connsiteY1" fmla="*/ 0 h 630250"/>
                <a:gd name="connsiteX2" fmla="*/ 1276045 w 1299665"/>
                <a:gd name="connsiteY2" fmla="*/ 517227 h 630250"/>
                <a:gd name="connsiteX3" fmla="*/ 655654 w 1299665"/>
                <a:gd name="connsiteY3" fmla="*/ 630250 h 630250"/>
                <a:gd name="connsiteX4" fmla="*/ 0 w 1299665"/>
                <a:gd name="connsiteY4" fmla="*/ 630238 h 630250"/>
                <a:gd name="connsiteX5" fmla="*/ 0 w 1299665"/>
                <a:gd name="connsiteY5" fmla="*/ 0 h 630250"/>
                <a:gd name="connsiteX0" fmla="*/ 0 w 1282099"/>
                <a:gd name="connsiteY0" fmla="*/ 0 h 630250"/>
                <a:gd name="connsiteX1" fmla="*/ 1279193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80445"/>
                <a:gd name="connsiteY0" fmla="*/ 0 h 630250"/>
                <a:gd name="connsiteX1" fmla="*/ 1279193 w 1280445"/>
                <a:gd name="connsiteY1" fmla="*/ 0 h 630250"/>
                <a:gd name="connsiteX2" fmla="*/ 1276045 w 1280445"/>
                <a:gd name="connsiteY2" fmla="*/ 517227 h 630250"/>
                <a:gd name="connsiteX3" fmla="*/ 655654 w 1280445"/>
                <a:gd name="connsiteY3" fmla="*/ 630250 h 630250"/>
                <a:gd name="connsiteX4" fmla="*/ 0 w 1280445"/>
                <a:gd name="connsiteY4" fmla="*/ 630238 h 630250"/>
                <a:gd name="connsiteX5" fmla="*/ 0 w 1280445"/>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4"/>
                <a:gd name="connsiteX1" fmla="*/ 1279193 w 1285466"/>
                <a:gd name="connsiteY1" fmla="*/ 0 h 630254"/>
                <a:gd name="connsiteX2" fmla="*/ 1282869 w 1285466"/>
                <a:gd name="connsiteY2" fmla="*/ 515820 h 630254"/>
                <a:gd name="connsiteX3" fmla="*/ 655654 w 1285466"/>
                <a:gd name="connsiteY3" fmla="*/ 630250 h 630254"/>
                <a:gd name="connsiteX4" fmla="*/ 0 w 1285466"/>
                <a:gd name="connsiteY4" fmla="*/ 630238 h 630254"/>
                <a:gd name="connsiteX5" fmla="*/ 0 w 1285466"/>
                <a:gd name="connsiteY5" fmla="*/ 0 h 630254"/>
                <a:gd name="connsiteX0" fmla="*/ 0 w 1285466"/>
                <a:gd name="connsiteY0" fmla="*/ 0 h 630254"/>
                <a:gd name="connsiteX1" fmla="*/ 1279193 w 1285466"/>
                <a:gd name="connsiteY1" fmla="*/ 0 h 630254"/>
                <a:gd name="connsiteX2" fmla="*/ 1282869 w 1285466"/>
                <a:gd name="connsiteY2" fmla="*/ 515820 h 630254"/>
                <a:gd name="connsiteX3" fmla="*/ 655654 w 1285466"/>
                <a:gd name="connsiteY3" fmla="*/ 630250 h 630254"/>
                <a:gd name="connsiteX4" fmla="*/ 0 w 1285466"/>
                <a:gd name="connsiteY4" fmla="*/ 630238 h 630254"/>
                <a:gd name="connsiteX5" fmla="*/ 0 w 1285466"/>
                <a:gd name="connsiteY5" fmla="*/ 0 h 630254"/>
                <a:gd name="connsiteX0" fmla="*/ 0 w 1286152"/>
                <a:gd name="connsiteY0" fmla="*/ 0 h 630253"/>
                <a:gd name="connsiteX1" fmla="*/ 1279193 w 1286152"/>
                <a:gd name="connsiteY1" fmla="*/ 0 h 630253"/>
                <a:gd name="connsiteX2" fmla="*/ 1282869 w 1286152"/>
                <a:gd name="connsiteY2" fmla="*/ 515820 h 630253"/>
                <a:gd name="connsiteX3" fmla="*/ 655654 w 1286152"/>
                <a:gd name="connsiteY3" fmla="*/ 630250 h 630253"/>
                <a:gd name="connsiteX4" fmla="*/ 0 w 1286152"/>
                <a:gd name="connsiteY4" fmla="*/ 630238 h 630253"/>
                <a:gd name="connsiteX5" fmla="*/ 0 w 1286152"/>
                <a:gd name="connsiteY5" fmla="*/ 0 h 630253"/>
                <a:gd name="connsiteX0" fmla="*/ 0 w 1286152"/>
                <a:gd name="connsiteY0" fmla="*/ 0 h 630256"/>
                <a:gd name="connsiteX1" fmla="*/ 1279193 w 1286152"/>
                <a:gd name="connsiteY1" fmla="*/ 0 h 630256"/>
                <a:gd name="connsiteX2" fmla="*/ 1282869 w 1286152"/>
                <a:gd name="connsiteY2" fmla="*/ 528486 h 630256"/>
                <a:gd name="connsiteX3" fmla="*/ 655654 w 1286152"/>
                <a:gd name="connsiteY3" fmla="*/ 630250 h 630256"/>
                <a:gd name="connsiteX4" fmla="*/ 0 w 1286152"/>
                <a:gd name="connsiteY4" fmla="*/ 630238 h 630256"/>
                <a:gd name="connsiteX5" fmla="*/ 0 w 1286152"/>
                <a:gd name="connsiteY5" fmla="*/ 0 h 630256"/>
                <a:gd name="connsiteX0" fmla="*/ 0 w 1285466"/>
                <a:gd name="connsiteY0" fmla="*/ 0 h 630252"/>
                <a:gd name="connsiteX1" fmla="*/ 1279193 w 1285466"/>
                <a:gd name="connsiteY1" fmla="*/ 0 h 630252"/>
                <a:gd name="connsiteX2" fmla="*/ 1282869 w 1285466"/>
                <a:gd name="connsiteY2" fmla="*/ 528486 h 630252"/>
                <a:gd name="connsiteX3" fmla="*/ 655654 w 1285466"/>
                <a:gd name="connsiteY3" fmla="*/ 630250 h 630252"/>
                <a:gd name="connsiteX4" fmla="*/ 0 w 1285466"/>
                <a:gd name="connsiteY4" fmla="*/ 630238 h 630252"/>
                <a:gd name="connsiteX5" fmla="*/ 0 w 1285466"/>
                <a:gd name="connsiteY5" fmla="*/ 0 h 630252"/>
                <a:gd name="connsiteX0" fmla="*/ 0 w 1285466"/>
                <a:gd name="connsiteY0" fmla="*/ 0 h 630252"/>
                <a:gd name="connsiteX1" fmla="*/ 1279193 w 1285466"/>
                <a:gd name="connsiteY1" fmla="*/ 0 h 630252"/>
                <a:gd name="connsiteX2" fmla="*/ 1282869 w 1285466"/>
                <a:gd name="connsiteY2" fmla="*/ 528486 h 630252"/>
                <a:gd name="connsiteX3" fmla="*/ 655654 w 1285466"/>
                <a:gd name="connsiteY3" fmla="*/ 630250 h 630252"/>
                <a:gd name="connsiteX4" fmla="*/ 0 w 1285466"/>
                <a:gd name="connsiteY4" fmla="*/ 630238 h 630252"/>
                <a:gd name="connsiteX5" fmla="*/ 0 w 1285466"/>
                <a:gd name="connsiteY5" fmla="*/ 0 h 630252"/>
                <a:gd name="connsiteX0" fmla="*/ 0 w 1285466"/>
                <a:gd name="connsiteY0" fmla="*/ 0 h 630251"/>
                <a:gd name="connsiteX1" fmla="*/ 1279193 w 1285466"/>
                <a:gd name="connsiteY1" fmla="*/ 0 h 630251"/>
                <a:gd name="connsiteX2" fmla="*/ 1282869 w 1285466"/>
                <a:gd name="connsiteY2" fmla="*/ 528486 h 630251"/>
                <a:gd name="connsiteX3" fmla="*/ 655654 w 1285466"/>
                <a:gd name="connsiteY3" fmla="*/ 630250 h 630251"/>
                <a:gd name="connsiteX4" fmla="*/ 0 w 1285466"/>
                <a:gd name="connsiteY4" fmla="*/ 630238 h 630251"/>
                <a:gd name="connsiteX5" fmla="*/ 0 w 1285466"/>
                <a:gd name="connsiteY5" fmla="*/ 0 h 630251"/>
                <a:gd name="connsiteX0" fmla="*/ 0 w 1292838"/>
                <a:gd name="connsiteY0" fmla="*/ 0 h 630251"/>
                <a:gd name="connsiteX1" fmla="*/ 1279193 w 1292838"/>
                <a:gd name="connsiteY1" fmla="*/ 0 h 630251"/>
                <a:gd name="connsiteX2" fmla="*/ 1291107 w 1292838"/>
                <a:gd name="connsiteY2" fmla="*/ 496205 h 630251"/>
                <a:gd name="connsiteX3" fmla="*/ 655654 w 1292838"/>
                <a:gd name="connsiteY3" fmla="*/ 630250 h 630251"/>
                <a:gd name="connsiteX4" fmla="*/ 0 w 1292838"/>
                <a:gd name="connsiteY4" fmla="*/ 630238 h 630251"/>
                <a:gd name="connsiteX5" fmla="*/ 0 w 1292838"/>
                <a:gd name="connsiteY5" fmla="*/ 0 h 630251"/>
                <a:gd name="connsiteX0" fmla="*/ 0 w 1291107"/>
                <a:gd name="connsiteY0" fmla="*/ 0 h 630251"/>
                <a:gd name="connsiteX1" fmla="*/ 1279193 w 1291107"/>
                <a:gd name="connsiteY1" fmla="*/ 0 h 630251"/>
                <a:gd name="connsiteX2" fmla="*/ 1291107 w 1291107"/>
                <a:gd name="connsiteY2" fmla="*/ 496205 h 630251"/>
                <a:gd name="connsiteX3" fmla="*/ 655654 w 1291107"/>
                <a:gd name="connsiteY3" fmla="*/ 630250 h 630251"/>
                <a:gd name="connsiteX4" fmla="*/ 0 w 1291107"/>
                <a:gd name="connsiteY4" fmla="*/ 630238 h 630251"/>
                <a:gd name="connsiteX5" fmla="*/ 0 w 1291107"/>
                <a:gd name="connsiteY5" fmla="*/ 0 h 630251"/>
                <a:gd name="connsiteX0" fmla="*/ 0 w 1286988"/>
                <a:gd name="connsiteY0" fmla="*/ 0 h 630251"/>
                <a:gd name="connsiteX1" fmla="*/ 1279193 w 1286988"/>
                <a:gd name="connsiteY1" fmla="*/ 0 h 630251"/>
                <a:gd name="connsiteX2" fmla="*/ 1286988 w 1286988"/>
                <a:gd name="connsiteY2" fmla="*/ 500452 h 630251"/>
                <a:gd name="connsiteX3" fmla="*/ 655654 w 1286988"/>
                <a:gd name="connsiteY3" fmla="*/ 630250 h 630251"/>
                <a:gd name="connsiteX4" fmla="*/ 0 w 1286988"/>
                <a:gd name="connsiteY4" fmla="*/ 630238 h 630251"/>
                <a:gd name="connsiteX5" fmla="*/ 0 w 1286988"/>
                <a:gd name="connsiteY5" fmla="*/ 0 h 630251"/>
                <a:gd name="connsiteX0" fmla="*/ 0 w 1295226"/>
                <a:gd name="connsiteY0" fmla="*/ 0 h 630251"/>
                <a:gd name="connsiteX1" fmla="*/ 1279193 w 1295226"/>
                <a:gd name="connsiteY1" fmla="*/ 0 h 630251"/>
                <a:gd name="connsiteX2" fmla="*/ 1295226 w 1295226"/>
                <a:gd name="connsiteY2" fmla="*/ 500452 h 630251"/>
                <a:gd name="connsiteX3" fmla="*/ 655654 w 1295226"/>
                <a:gd name="connsiteY3" fmla="*/ 630250 h 630251"/>
                <a:gd name="connsiteX4" fmla="*/ 0 w 1295226"/>
                <a:gd name="connsiteY4" fmla="*/ 630238 h 630251"/>
                <a:gd name="connsiteX5" fmla="*/ 0 w 1295226"/>
                <a:gd name="connsiteY5" fmla="*/ 0 h 630251"/>
                <a:gd name="connsiteX0" fmla="*/ 0 w 1286988"/>
                <a:gd name="connsiteY0" fmla="*/ 0 h 630251"/>
                <a:gd name="connsiteX1" fmla="*/ 1279193 w 1286988"/>
                <a:gd name="connsiteY1" fmla="*/ 0 h 630251"/>
                <a:gd name="connsiteX2" fmla="*/ 1286988 w 1286988"/>
                <a:gd name="connsiteY2" fmla="*/ 499602 h 630251"/>
                <a:gd name="connsiteX3" fmla="*/ 655654 w 1286988"/>
                <a:gd name="connsiteY3" fmla="*/ 630250 h 630251"/>
                <a:gd name="connsiteX4" fmla="*/ 0 w 1286988"/>
                <a:gd name="connsiteY4" fmla="*/ 630238 h 630251"/>
                <a:gd name="connsiteX5" fmla="*/ 0 w 1286988"/>
                <a:gd name="connsiteY5" fmla="*/ 0 h 630251"/>
                <a:gd name="connsiteX0" fmla="*/ 0 w 1291107"/>
                <a:gd name="connsiteY0" fmla="*/ 0 h 630251"/>
                <a:gd name="connsiteX1" fmla="*/ 1279193 w 1291107"/>
                <a:gd name="connsiteY1" fmla="*/ 0 h 630251"/>
                <a:gd name="connsiteX2" fmla="*/ 1291107 w 1291107"/>
                <a:gd name="connsiteY2" fmla="*/ 498753 h 630251"/>
                <a:gd name="connsiteX3" fmla="*/ 655654 w 1291107"/>
                <a:gd name="connsiteY3" fmla="*/ 630250 h 630251"/>
                <a:gd name="connsiteX4" fmla="*/ 0 w 1291107"/>
                <a:gd name="connsiteY4" fmla="*/ 630238 h 630251"/>
                <a:gd name="connsiteX5" fmla="*/ 0 w 1291107"/>
                <a:gd name="connsiteY5" fmla="*/ 0 h 630251"/>
                <a:gd name="connsiteX0" fmla="*/ 0 w 1303464"/>
                <a:gd name="connsiteY0" fmla="*/ 0 h 630251"/>
                <a:gd name="connsiteX1" fmla="*/ 1279193 w 1303464"/>
                <a:gd name="connsiteY1" fmla="*/ 0 h 630251"/>
                <a:gd name="connsiteX2" fmla="*/ 1303464 w 1303464"/>
                <a:gd name="connsiteY2" fmla="*/ 500452 h 630251"/>
                <a:gd name="connsiteX3" fmla="*/ 655654 w 1303464"/>
                <a:gd name="connsiteY3" fmla="*/ 630250 h 630251"/>
                <a:gd name="connsiteX4" fmla="*/ 0 w 1303464"/>
                <a:gd name="connsiteY4" fmla="*/ 630238 h 630251"/>
                <a:gd name="connsiteX5" fmla="*/ 0 w 1303464"/>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 name="connsiteX0" fmla="*/ 0 w 1291577"/>
                <a:gd name="connsiteY0" fmla="*/ 0 h 630251"/>
                <a:gd name="connsiteX1" fmla="*/ 1279193 w 1291577"/>
                <a:gd name="connsiteY1" fmla="*/ 0 h 630251"/>
                <a:gd name="connsiteX2" fmla="*/ 1291577 w 1291577"/>
                <a:gd name="connsiteY2" fmla="*/ 522735 h 630251"/>
                <a:gd name="connsiteX3" fmla="*/ 655654 w 1291577"/>
                <a:gd name="connsiteY3" fmla="*/ 630250 h 630251"/>
                <a:gd name="connsiteX4" fmla="*/ 0 w 1291577"/>
                <a:gd name="connsiteY4" fmla="*/ 630238 h 630251"/>
                <a:gd name="connsiteX5" fmla="*/ 0 w 1291577"/>
                <a:gd name="connsiteY5" fmla="*/ 0 h 630251"/>
                <a:gd name="connsiteX0" fmla="*/ 0 w 1291577"/>
                <a:gd name="connsiteY0" fmla="*/ 0 h 630251"/>
                <a:gd name="connsiteX1" fmla="*/ 1279193 w 1291577"/>
                <a:gd name="connsiteY1" fmla="*/ 0 h 630251"/>
                <a:gd name="connsiteX2" fmla="*/ 1291577 w 1291577"/>
                <a:gd name="connsiteY2" fmla="*/ 522735 h 630251"/>
                <a:gd name="connsiteX3" fmla="*/ 655654 w 1291577"/>
                <a:gd name="connsiteY3" fmla="*/ 630250 h 630251"/>
                <a:gd name="connsiteX4" fmla="*/ 0 w 1291577"/>
                <a:gd name="connsiteY4" fmla="*/ 630238 h 630251"/>
                <a:gd name="connsiteX5" fmla="*/ 0 w 1291577"/>
                <a:gd name="connsiteY5" fmla="*/ 0 h 630251"/>
                <a:gd name="connsiteX0" fmla="*/ 0 w 1300286"/>
                <a:gd name="connsiteY0" fmla="*/ 0 h 630251"/>
                <a:gd name="connsiteX1" fmla="*/ 1279193 w 1300286"/>
                <a:gd name="connsiteY1" fmla="*/ 0 h 630251"/>
                <a:gd name="connsiteX2" fmla="*/ 1300286 w 1300286"/>
                <a:gd name="connsiteY2" fmla="*/ 522735 h 630251"/>
                <a:gd name="connsiteX3" fmla="*/ 655654 w 1300286"/>
                <a:gd name="connsiteY3" fmla="*/ 630250 h 630251"/>
                <a:gd name="connsiteX4" fmla="*/ 0 w 1300286"/>
                <a:gd name="connsiteY4" fmla="*/ 630238 h 630251"/>
                <a:gd name="connsiteX5" fmla="*/ 0 w 1300286"/>
                <a:gd name="connsiteY5" fmla="*/ 0 h 630251"/>
                <a:gd name="connsiteX0" fmla="*/ 0 w 1282869"/>
                <a:gd name="connsiteY0" fmla="*/ 0 h 630251"/>
                <a:gd name="connsiteX1" fmla="*/ 1279193 w 1282869"/>
                <a:gd name="connsiteY1" fmla="*/ 0 h 630251"/>
                <a:gd name="connsiteX2" fmla="*/ 1282869 w 1282869"/>
                <a:gd name="connsiteY2" fmla="*/ 523908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23908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23908 h 630251"/>
                <a:gd name="connsiteX3" fmla="*/ 655654 w 1282869"/>
                <a:gd name="connsiteY3" fmla="*/ 630250 h 630251"/>
                <a:gd name="connsiteX4" fmla="*/ 0 w 1282869"/>
                <a:gd name="connsiteY4" fmla="*/ 630238 h 630251"/>
                <a:gd name="connsiteX5" fmla="*/ 0 w 1282869"/>
                <a:gd name="connsiteY5" fmla="*/ 0 h 630251"/>
                <a:gd name="connsiteX0" fmla="*/ 0 w 1283207"/>
                <a:gd name="connsiteY0" fmla="*/ 0 h 630252"/>
                <a:gd name="connsiteX1" fmla="*/ 1279193 w 1283207"/>
                <a:gd name="connsiteY1" fmla="*/ 0 h 630252"/>
                <a:gd name="connsiteX2" fmla="*/ 1282869 w 1283207"/>
                <a:gd name="connsiteY2" fmla="*/ 523908 h 630252"/>
                <a:gd name="connsiteX3" fmla="*/ 655654 w 1283207"/>
                <a:gd name="connsiteY3" fmla="*/ 630250 h 630252"/>
                <a:gd name="connsiteX4" fmla="*/ 0 w 1283207"/>
                <a:gd name="connsiteY4" fmla="*/ 630238 h 630252"/>
                <a:gd name="connsiteX5" fmla="*/ 0 w 1283207"/>
                <a:gd name="connsiteY5" fmla="*/ 0 h 630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3207" h="630252">
                  <a:moveTo>
                    <a:pt x="0" y="0"/>
                  </a:moveTo>
                  <a:lnTo>
                    <a:pt x="1279193" y="0"/>
                  </a:lnTo>
                  <a:cubicBezTo>
                    <a:pt x="1279142" y="136342"/>
                    <a:pt x="1278048" y="404265"/>
                    <a:pt x="1282869" y="523908"/>
                  </a:cubicBezTo>
                  <a:cubicBezTo>
                    <a:pt x="1287757" y="596335"/>
                    <a:pt x="1247290" y="630560"/>
                    <a:pt x="655654" y="630250"/>
                  </a:cubicBezTo>
                  <a:lnTo>
                    <a:pt x="0" y="630238"/>
                  </a:lnTo>
                  <a:lnTo>
                    <a:pt x="0" y="0"/>
                  </a:lnTo>
                  <a:close/>
                </a:path>
              </a:pathLst>
            </a:custGeom>
            <a:solidFill>
              <a:srgbClr val="E6F0EC"/>
            </a:solidFill>
            <a:ln>
              <a:noFill/>
            </a:ln>
          </p:spPr>
          <p:txBody>
            <a:bodyPr wrap="square" lIns="72000" tIns="756000" rIns="72000" rtlCol="0">
              <a:noAutofit/>
            </a:bodyPr>
            <a:lstStyle/>
            <a:p>
              <a:pPr>
                <a:lnSpc>
                  <a:spcPts val="1200"/>
                </a:lnSpc>
                <a:spcAft>
                  <a:spcPts val="1200"/>
                </a:spcAft>
              </a:pPr>
              <a:r>
                <a:rPr lang="en-GB" sz="1000" b="1" dirty="0" smtClean="0">
                  <a:solidFill>
                    <a:srgbClr val="006941"/>
                  </a:solidFill>
                </a:rPr>
                <a:t>Business analysis </a:t>
              </a:r>
            </a:p>
            <a:p>
              <a:pPr>
                <a:lnSpc>
                  <a:spcPts val="1200"/>
                </a:lnSpc>
                <a:spcAft>
                  <a:spcPts val="1200"/>
                </a:spcAft>
              </a:pPr>
              <a:r>
                <a:rPr lang="en-GB" sz="1000" b="1" dirty="0" smtClean="0">
                  <a:solidFill>
                    <a:srgbClr val="006941"/>
                  </a:solidFill>
                </a:rPr>
                <a:t>Agile </a:t>
              </a:r>
            </a:p>
            <a:p>
              <a:pPr>
                <a:lnSpc>
                  <a:spcPts val="1200"/>
                </a:lnSpc>
                <a:spcAft>
                  <a:spcPts val="1200"/>
                </a:spcAft>
              </a:pPr>
              <a:r>
                <a:rPr lang="en-GB" sz="1000" b="1" dirty="0" smtClean="0">
                  <a:solidFill>
                    <a:srgbClr val="006941"/>
                  </a:solidFill>
                </a:rPr>
                <a:t>Project management </a:t>
              </a:r>
            </a:p>
            <a:p>
              <a:pPr>
                <a:lnSpc>
                  <a:spcPts val="1200"/>
                </a:lnSpc>
                <a:spcAft>
                  <a:spcPts val="1200"/>
                </a:spcAft>
              </a:pPr>
              <a:r>
                <a:rPr lang="en-GB" sz="1000" b="1" dirty="0" smtClean="0">
                  <a:solidFill>
                    <a:srgbClr val="006941"/>
                  </a:solidFill>
                </a:rPr>
                <a:t>Security &amp; IT governance </a:t>
              </a:r>
            </a:p>
            <a:p>
              <a:pPr>
                <a:lnSpc>
                  <a:spcPts val="1200"/>
                </a:lnSpc>
                <a:spcAft>
                  <a:spcPts val="1200"/>
                </a:spcAft>
              </a:pPr>
              <a:r>
                <a:rPr lang="en-GB" sz="1000" b="1" dirty="0" smtClean="0">
                  <a:solidFill>
                    <a:srgbClr val="006941"/>
                  </a:solidFill>
                </a:rPr>
                <a:t>Software testing </a:t>
              </a:r>
            </a:p>
            <a:p>
              <a:pPr>
                <a:lnSpc>
                  <a:spcPts val="1200"/>
                </a:lnSpc>
                <a:spcAft>
                  <a:spcPts val="1200"/>
                </a:spcAft>
              </a:pPr>
              <a:r>
                <a:rPr lang="en-GB" sz="1000" b="1" dirty="0" smtClean="0">
                  <a:solidFill>
                    <a:srgbClr val="006941"/>
                  </a:solidFill>
                </a:rPr>
                <a:t>Solutions development </a:t>
              </a:r>
            </a:p>
            <a:p>
              <a:pPr>
                <a:lnSpc>
                  <a:spcPts val="1200"/>
                </a:lnSpc>
                <a:spcAft>
                  <a:spcPts val="1200"/>
                </a:spcAft>
              </a:pPr>
              <a:r>
                <a:rPr lang="en-GB" sz="1000" b="1" dirty="0" smtClean="0">
                  <a:solidFill>
                    <a:srgbClr val="006941"/>
                  </a:solidFill>
                </a:rPr>
                <a:t>Service management </a:t>
              </a:r>
            </a:p>
            <a:p>
              <a:pPr>
                <a:lnSpc>
                  <a:spcPts val="1200"/>
                </a:lnSpc>
                <a:spcAft>
                  <a:spcPts val="1200"/>
                </a:spcAft>
              </a:pPr>
              <a:r>
                <a:rPr lang="en-GB" sz="1000" b="1" dirty="0" smtClean="0">
                  <a:solidFill>
                    <a:srgbClr val="006941"/>
                  </a:solidFill>
                </a:rPr>
                <a:t>Architecture </a:t>
              </a:r>
            </a:p>
            <a:p>
              <a:pPr>
                <a:lnSpc>
                  <a:spcPts val="1200"/>
                </a:lnSpc>
                <a:spcAft>
                  <a:spcPts val="1200"/>
                </a:spcAft>
              </a:pPr>
              <a:r>
                <a:rPr lang="en-GB" sz="1000" b="1" dirty="0" smtClean="0">
                  <a:solidFill>
                    <a:srgbClr val="006941"/>
                  </a:solidFill>
                </a:rPr>
                <a:t>IS Consultancy </a:t>
              </a:r>
            </a:p>
            <a:p>
              <a:pPr>
                <a:lnSpc>
                  <a:spcPts val="1200"/>
                </a:lnSpc>
                <a:spcAft>
                  <a:spcPts val="1200"/>
                </a:spcAft>
              </a:pPr>
              <a:r>
                <a:rPr lang="en-GB" sz="1000" b="1" dirty="0" smtClean="0">
                  <a:solidFill>
                    <a:srgbClr val="006941"/>
                  </a:solidFill>
                </a:rPr>
                <a:t>Data centre management &amp; Green IT</a:t>
              </a:r>
            </a:p>
          </p:txBody>
        </p:sp>
        <p:sp>
          <p:nvSpPr>
            <p:cNvPr id="20" name="TextBox 19"/>
            <p:cNvSpPr txBox="1"/>
            <p:nvPr userDrawn="1"/>
          </p:nvSpPr>
          <p:spPr>
            <a:xfrm>
              <a:off x="2372030" y="1319878"/>
              <a:ext cx="1282869" cy="3055909"/>
            </a:xfrm>
            <a:custGeom>
              <a:avLst/>
              <a:gdLst>
                <a:gd name="connsiteX0" fmla="*/ 0 w 1272369"/>
                <a:gd name="connsiteY0" fmla="*/ 0 h 630238"/>
                <a:gd name="connsiteX1" fmla="*/ 1272369 w 1272369"/>
                <a:gd name="connsiteY1" fmla="*/ 0 h 630238"/>
                <a:gd name="connsiteX2" fmla="*/ 1272369 w 1272369"/>
                <a:gd name="connsiteY2" fmla="*/ 630238 h 630238"/>
                <a:gd name="connsiteX3" fmla="*/ 0 w 1272369"/>
                <a:gd name="connsiteY3" fmla="*/ 630238 h 630238"/>
                <a:gd name="connsiteX4" fmla="*/ 0 w 1272369"/>
                <a:gd name="connsiteY4" fmla="*/ 0 h 630238"/>
                <a:gd name="connsiteX0" fmla="*/ 0 w 1272369"/>
                <a:gd name="connsiteY0" fmla="*/ 0 h 630250"/>
                <a:gd name="connsiteX1" fmla="*/ 1272369 w 1272369"/>
                <a:gd name="connsiteY1" fmla="*/ 0 h 630250"/>
                <a:gd name="connsiteX2" fmla="*/ 1272369 w 1272369"/>
                <a:gd name="connsiteY2" fmla="*/ 630238 h 630250"/>
                <a:gd name="connsiteX3" fmla="*/ 710984 w 1272369"/>
                <a:gd name="connsiteY3" fmla="*/ 630250 h 630250"/>
                <a:gd name="connsiteX4" fmla="*/ 0 w 1272369"/>
                <a:gd name="connsiteY4" fmla="*/ 630238 h 630250"/>
                <a:gd name="connsiteX5" fmla="*/ 0 w 1272369"/>
                <a:gd name="connsiteY5" fmla="*/ 0 h 630250"/>
                <a:gd name="connsiteX0" fmla="*/ 0 w 1272369"/>
                <a:gd name="connsiteY0" fmla="*/ 0 h 630250"/>
                <a:gd name="connsiteX1" fmla="*/ 1272369 w 1272369"/>
                <a:gd name="connsiteY1" fmla="*/ 0 h 630250"/>
                <a:gd name="connsiteX2" fmla="*/ 710984 w 1272369"/>
                <a:gd name="connsiteY2" fmla="*/ 630250 h 630250"/>
                <a:gd name="connsiteX3" fmla="*/ 0 w 1272369"/>
                <a:gd name="connsiteY3" fmla="*/ 630238 h 630250"/>
                <a:gd name="connsiteX4" fmla="*/ 0 w 1272369"/>
                <a:gd name="connsiteY4" fmla="*/ 0 h 630250"/>
                <a:gd name="connsiteX0" fmla="*/ 0 w 1272393"/>
                <a:gd name="connsiteY0" fmla="*/ 0 h 630250"/>
                <a:gd name="connsiteX1" fmla="*/ 1272369 w 1272393"/>
                <a:gd name="connsiteY1" fmla="*/ 0 h 630250"/>
                <a:gd name="connsiteX2" fmla="*/ 710984 w 1272393"/>
                <a:gd name="connsiteY2" fmla="*/ 630250 h 630250"/>
                <a:gd name="connsiteX3" fmla="*/ 0 w 1272393"/>
                <a:gd name="connsiteY3" fmla="*/ 630238 h 630250"/>
                <a:gd name="connsiteX4" fmla="*/ 0 w 1272393"/>
                <a:gd name="connsiteY4" fmla="*/ 0 h 630250"/>
                <a:gd name="connsiteX0" fmla="*/ 0 w 1272424"/>
                <a:gd name="connsiteY0" fmla="*/ 0 h 630250"/>
                <a:gd name="connsiteX1" fmla="*/ 1272369 w 1272424"/>
                <a:gd name="connsiteY1" fmla="*/ 0 h 630250"/>
                <a:gd name="connsiteX2" fmla="*/ 710984 w 1272424"/>
                <a:gd name="connsiteY2" fmla="*/ 630250 h 630250"/>
                <a:gd name="connsiteX3" fmla="*/ 0 w 1272424"/>
                <a:gd name="connsiteY3" fmla="*/ 630238 h 630250"/>
                <a:gd name="connsiteX4" fmla="*/ 0 w 1272424"/>
                <a:gd name="connsiteY4" fmla="*/ 0 h 630250"/>
                <a:gd name="connsiteX0" fmla="*/ 0 w 1272968"/>
                <a:gd name="connsiteY0" fmla="*/ 0 h 630250"/>
                <a:gd name="connsiteX1" fmla="*/ 1272369 w 1272968"/>
                <a:gd name="connsiteY1" fmla="*/ 0 h 630250"/>
                <a:gd name="connsiteX2" fmla="*/ 710984 w 1272968"/>
                <a:gd name="connsiteY2" fmla="*/ 630250 h 630250"/>
                <a:gd name="connsiteX3" fmla="*/ 0 w 1272968"/>
                <a:gd name="connsiteY3" fmla="*/ 630238 h 630250"/>
                <a:gd name="connsiteX4" fmla="*/ 0 w 1272968"/>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817"/>
                <a:gd name="connsiteY0" fmla="*/ 0 h 630250"/>
                <a:gd name="connsiteX1" fmla="*/ 1272369 w 1272817"/>
                <a:gd name="connsiteY1" fmla="*/ 0 h 630250"/>
                <a:gd name="connsiteX2" fmla="*/ 655654 w 1272817"/>
                <a:gd name="connsiteY2" fmla="*/ 630250 h 630250"/>
                <a:gd name="connsiteX3" fmla="*/ 0 w 1272817"/>
                <a:gd name="connsiteY3" fmla="*/ 630238 h 630250"/>
                <a:gd name="connsiteX4" fmla="*/ 0 w 1272817"/>
                <a:gd name="connsiteY4" fmla="*/ 0 h 630250"/>
                <a:gd name="connsiteX0" fmla="*/ 0 w 1272994"/>
                <a:gd name="connsiteY0" fmla="*/ 0 h 630250"/>
                <a:gd name="connsiteX1" fmla="*/ 1272369 w 1272994"/>
                <a:gd name="connsiteY1" fmla="*/ 0 h 630250"/>
                <a:gd name="connsiteX2" fmla="*/ 655654 w 1272994"/>
                <a:gd name="connsiteY2" fmla="*/ 630250 h 630250"/>
                <a:gd name="connsiteX3" fmla="*/ 0 w 1272994"/>
                <a:gd name="connsiteY3" fmla="*/ 630238 h 630250"/>
                <a:gd name="connsiteX4" fmla="*/ 0 w 1272994"/>
                <a:gd name="connsiteY4" fmla="*/ 0 h 630250"/>
                <a:gd name="connsiteX0" fmla="*/ 0 w 1278496"/>
                <a:gd name="connsiteY0" fmla="*/ 0 h 630250"/>
                <a:gd name="connsiteX1" fmla="*/ 1272369 w 1278496"/>
                <a:gd name="connsiteY1" fmla="*/ 0 h 630250"/>
                <a:gd name="connsiteX2" fmla="*/ 655654 w 1278496"/>
                <a:gd name="connsiteY2" fmla="*/ 630250 h 630250"/>
                <a:gd name="connsiteX3" fmla="*/ 0 w 1278496"/>
                <a:gd name="connsiteY3" fmla="*/ 630238 h 630250"/>
                <a:gd name="connsiteX4" fmla="*/ 0 w 1278496"/>
                <a:gd name="connsiteY4" fmla="*/ 0 h 630250"/>
                <a:gd name="connsiteX0" fmla="*/ 0 w 1387063"/>
                <a:gd name="connsiteY0" fmla="*/ 0 h 630250"/>
                <a:gd name="connsiteX1" fmla="*/ 1272369 w 1387063"/>
                <a:gd name="connsiteY1" fmla="*/ 0 h 630250"/>
                <a:gd name="connsiteX2" fmla="*/ 1256995 w 1387063"/>
                <a:gd name="connsiteY2" fmla="*/ 311226 h 630250"/>
                <a:gd name="connsiteX3" fmla="*/ 655654 w 1387063"/>
                <a:gd name="connsiteY3" fmla="*/ 630250 h 630250"/>
                <a:gd name="connsiteX4" fmla="*/ 0 w 1387063"/>
                <a:gd name="connsiteY4" fmla="*/ 630238 h 630250"/>
                <a:gd name="connsiteX5" fmla="*/ 0 w 1387063"/>
                <a:gd name="connsiteY5" fmla="*/ 0 h 630250"/>
                <a:gd name="connsiteX0" fmla="*/ 0 w 1369614"/>
                <a:gd name="connsiteY0" fmla="*/ 0 h 630250"/>
                <a:gd name="connsiteX1" fmla="*/ 1272369 w 1369614"/>
                <a:gd name="connsiteY1" fmla="*/ 0 h 630250"/>
                <a:gd name="connsiteX2" fmla="*/ 1256995 w 1369614"/>
                <a:gd name="connsiteY2" fmla="*/ 311226 h 630250"/>
                <a:gd name="connsiteX3" fmla="*/ 655654 w 1369614"/>
                <a:gd name="connsiteY3" fmla="*/ 630250 h 630250"/>
                <a:gd name="connsiteX4" fmla="*/ 0 w 1369614"/>
                <a:gd name="connsiteY4" fmla="*/ 630238 h 630250"/>
                <a:gd name="connsiteX5" fmla="*/ 0 w 1369614"/>
                <a:gd name="connsiteY5" fmla="*/ 0 h 630250"/>
                <a:gd name="connsiteX0" fmla="*/ 0 w 1278277"/>
                <a:gd name="connsiteY0" fmla="*/ 0 h 630250"/>
                <a:gd name="connsiteX1" fmla="*/ 1272369 w 1278277"/>
                <a:gd name="connsiteY1" fmla="*/ 0 h 630250"/>
                <a:gd name="connsiteX2" fmla="*/ 1256995 w 1278277"/>
                <a:gd name="connsiteY2" fmla="*/ 311226 h 630250"/>
                <a:gd name="connsiteX3" fmla="*/ 655654 w 1278277"/>
                <a:gd name="connsiteY3" fmla="*/ 630250 h 630250"/>
                <a:gd name="connsiteX4" fmla="*/ 0 w 1278277"/>
                <a:gd name="connsiteY4" fmla="*/ 630238 h 630250"/>
                <a:gd name="connsiteX5" fmla="*/ 0 w 1278277"/>
                <a:gd name="connsiteY5" fmla="*/ 0 h 630250"/>
                <a:gd name="connsiteX0" fmla="*/ 0 w 1298782"/>
                <a:gd name="connsiteY0" fmla="*/ 0 h 630250"/>
                <a:gd name="connsiteX1" fmla="*/ 1272369 w 1298782"/>
                <a:gd name="connsiteY1" fmla="*/ 0 h 630250"/>
                <a:gd name="connsiteX2" fmla="*/ 1285570 w 1298782"/>
                <a:gd name="connsiteY2" fmla="*/ 311226 h 630250"/>
                <a:gd name="connsiteX3" fmla="*/ 655654 w 1298782"/>
                <a:gd name="connsiteY3" fmla="*/ 630250 h 630250"/>
                <a:gd name="connsiteX4" fmla="*/ 0 w 1298782"/>
                <a:gd name="connsiteY4" fmla="*/ 630238 h 630250"/>
                <a:gd name="connsiteX5" fmla="*/ 0 w 1298782"/>
                <a:gd name="connsiteY5" fmla="*/ 0 h 630250"/>
                <a:gd name="connsiteX0" fmla="*/ 0 w 1287216"/>
                <a:gd name="connsiteY0" fmla="*/ 0 h 630250"/>
                <a:gd name="connsiteX1" fmla="*/ 1272369 w 1287216"/>
                <a:gd name="connsiteY1" fmla="*/ 0 h 630250"/>
                <a:gd name="connsiteX2" fmla="*/ 1285570 w 1287216"/>
                <a:gd name="connsiteY2" fmla="*/ 311226 h 630250"/>
                <a:gd name="connsiteX3" fmla="*/ 655654 w 1287216"/>
                <a:gd name="connsiteY3" fmla="*/ 630250 h 630250"/>
                <a:gd name="connsiteX4" fmla="*/ 0 w 1287216"/>
                <a:gd name="connsiteY4" fmla="*/ 630238 h 630250"/>
                <a:gd name="connsiteX5" fmla="*/ 0 w 1287216"/>
                <a:gd name="connsiteY5" fmla="*/ 0 h 630250"/>
                <a:gd name="connsiteX0" fmla="*/ 0 w 1287216"/>
                <a:gd name="connsiteY0" fmla="*/ 0 h 630250"/>
                <a:gd name="connsiteX1" fmla="*/ 1272369 w 1287216"/>
                <a:gd name="connsiteY1" fmla="*/ 0 h 630250"/>
                <a:gd name="connsiteX2" fmla="*/ 1285570 w 1287216"/>
                <a:gd name="connsiteY2" fmla="*/ 509634 h 630250"/>
                <a:gd name="connsiteX3" fmla="*/ 655654 w 1287216"/>
                <a:gd name="connsiteY3" fmla="*/ 630250 h 630250"/>
                <a:gd name="connsiteX4" fmla="*/ 0 w 1287216"/>
                <a:gd name="connsiteY4" fmla="*/ 630238 h 630250"/>
                <a:gd name="connsiteX5" fmla="*/ 0 w 1287216"/>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82099"/>
                <a:gd name="connsiteY0" fmla="*/ 0 h 630250"/>
                <a:gd name="connsiteX1" fmla="*/ 1272369 w 1282099"/>
                <a:gd name="connsiteY1" fmla="*/ 0 h 630250"/>
                <a:gd name="connsiteX2" fmla="*/ 1276045 w 1282099"/>
                <a:gd name="connsiteY2" fmla="*/ 511598 h 630250"/>
                <a:gd name="connsiteX3" fmla="*/ 655654 w 1282099"/>
                <a:gd name="connsiteY3" fmla="*/ 630250 h 630250"/>
                <a:gd name="connsiteX4" fmla="*/ 0 w 1282099"/>
                <a:gd name="connsiteY4" fmla="*/ 630238 h 630250"/>
                <a:gd name="connsiteX5" fmla="*/ 0 w 1282099"/>
                <a:gd name="connsiteY5" fmla="*/ 0 h 630250"/>
                <a:gd name="connsiteX0" fmla="*/ 0 w 1295396"/>
                <a:gd name="connsiteY0" fmla="*/ 0 h 630250"/>
                <a:gd name="connsiteX1" fmla="*/ 1272369 w 1295396"/>
                <a:gd name="connsiteY1" fmla="*/ 0 h 630250"/>
                <a:gd name="connsiteX2" fmla="*/ 1289693 w 1295396"/>
                <a:gd name="connsiteY2" fmla="*/ 511598 h 630250"/>
                <a:gd name="connsiteX3" fmla="*/ 655654 w 1295396"/>
                <a:gd name="connsiteY3" fmla="*/ 630250 h 630250"/>
                <a:gd name="connsiteX4" fmla="*/ 0 w 1295396"/>
                <a:gd name="connsiteY4" fmla="*/ 630238 h 630250"/>
                <a:gd name="connsiteX5" fmla="*/ 0 w 1295396"/>
                <a:gd name="connsiteY5" fmla="*/ 0 h 630250"/>
                <a:gd name="connsiteX0" fmla="*/ 0 w 1288743"/>
                <a:gd name="connsiteY0" fmla="*/ 0 h 630250"/>
                <a:gd name="connsiteX1" fmla="*/ 1272369 w 1288743"/>
                <a:gd name="connsiteY1" fmla="*/ 0 h 630250"/>
                <a:gd name="connsiteX2" fmla="*/ 1282869 w 1288743"/>
                <a:gd name="connsiteY2" fmla="*/ 513005 h 630250"/>
                <a:gd name="connsiteX3" fmla="*/ 655654 w 1288743"/>
                <a:gd name="connsiteY3" fmla="*/ 630250 h 630250"/>
                <a:gd name="connsiteX4" fmla="*/ 0 w 1288743"/>
                <a:gd name="connsiteY4" fmla="*/ 630238 h 630250"/>
                <a:gd name="connsiteX5" fmla="*/ 0 w 1288743"/>
                <a:gd name="connsiteY5" fmla="*/ 0 h 630250"/>
                <a:gd name="connsiteX0" fmla="*/ 0 w 1288743"/>
                <a:gd name="connsiteY0" fmla="*/ 0 h 630250"/>
                <a:gd name="connsiteX1" fmla="*/ 1272369 w 1288743"/>
                <a:gd name="connsiteY1" fmla="*/ 0 h 630250"/>
                <a:gd name="connsiteX2" fmla="*/ 1282869 w 1288743"/>
                <a:gd name="connsiteY2" fmla="*/ 515820 h 630250"/>
                <a:gd name="connsiteX3" fmla="*/ 655654 w 1288743"/>
                <a:gd name="connsiteY3" fmla="*/ 630250 h 630250"/>
                <a:gd name="connsiteX4" fmla="*/ 0 w 1288743"/>
                <a:gd name="connsiteY4" fmla="*/ 630238 h 630250"/>
                <a:gd name="connsiteX5" fmla="*/ 0 w 1288743"/>
                <a:gd name="connsiteY5" fmla="*/ 0 h 630250"/>
                <a:gd name="connsiteX0" fmla="*/ 0 w 1282099"/>
                <a:gd name="connsiteY0" fmla="*/ 0 h 630250"/>
                <a:gd name="connsiteX1" fmla="*/ 1272369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72369"/>
                <a:gd name="connsiteY0" fmla="*/ 0 h 630250"/>
                <a:gd name="connsiteX1" fmla="*/ 1272369 w 1272369"/>
                <a:gd name="connsiteY1" fmla="*/ 0 h 630250"/>
                <a:gd name="connsiteX2" fmla="*/ 1262398 w 1272369"/>
                <a:gd name="connsiteY2" fmla="*/ 517227 h 630250"/>
                <a:gd name="connsiteX3" fmla="*/ 655654 w 1272369"/>
                <a:gd name="connsiteY3" fmla="*/ 630250 h 630250"/>
                <a:gd name="connsiteX4" fmla="*/ 0 w 1272369"/>
                <a:gd name="connsiteY4" fmla="*/ 630238 h 630250"/>
                <a:gd name="connsiteX5" fmla="*/ 0 w 1272369"/>
                <a:gd name="connsiteY5" fmla="*/ 0 h 630250"/>
                <a:gd name="connsiteX0" fmla="*/ 0 w 1282099"/>
                <a:gd name="connsiteY0" fmla="*/ 0 h 630250"/>
                <a:gd name="connsiteX1" fmla="*/ 1272369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99665"/>
                <a:gd name="connsiteY0" fmla="*/ 0 h 630250"/>
                <a:gd name="connsiteX1" fmla="*/ 1299665 w 1299665"/>
                <a:gd name="connsiteY1" fmla="*/ 0 h 630250"/>
                <a:gd name="connsiteX2" fmla="*/ 1276045 w 1299665"/>
                <a:gd name="connsiteY2" fmla="*/ 517227 h 630250"/>
                <a:gd name="connsiteX3" fmla="*/ 655654 w 1299665"/>
                <a:gd name="connsiteY3" fmla="*/ 630250 h 630250"/>
                <a:gd name="connsiteX4" fmla="*/ 0 w 1299665"/>
                <a:gd name="connsiteY4" fmla="*/ 630238 h 630250"/>
                <a:gd name="connsiteX5" fmla="*/ 0 w 1299665"/>
                <a:gd name="connsiteY5" fmla="*/ 0 h 630250"/>
                <a:gd name="connsiteX0" fmla="*/ 0 w 1282099"/>
                <a:gd name="connsiteY0" fmla="*/ 0 h 630250"/>
                <a:gd name="connsiteX1" fmla="*/ 1279193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80445"/>
                <a:gd name="connsiteY0" fmla="*/ 0 h 630250"/>
                <a:gd name="connsiteX1" fmla="*/ 1279193 w 1280445"/>
                <a:gd name="connsiteY1" fmla="*/ 0 h 630250"/>
                <a:gd name="connsiteX2" fmla="*/ 1276045 w 1280445"/>
                <a:gd name="connsiteY2" fmla="*/ 517227 h 630250"/>
                <a:gd name="connsiteX3" fmla="*/ 655654 w 1280445"/>
                <a:gd name="connsiteY3" fmla="*/ 630250 h 630250"/>
                <a:gd name="connsiteX4" fmla="*/ 0 w 1280445"/>
                <a:gd name="connsiteY4" fmla="*/ 630238 h 630250"/>
                <a:gd name="connsiteX5" fmla="*/ 0 w 1280445"/>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4"/>
                <a:gd name="connsiteX1" fmla="*/ 1279193 w 1285466"/>
                <a:gd name="connsiteY1" fmla="*/ 0 h 630254"/>
                <a:gd name="connsiteX2" fmla="*/ 1282869 w 1285466"/>
                <a:gd name="connsiteY2" fmla="*/ 515820 h 630254"/>
                <a:gd name="connsiteX3" fmla="*/ 655654 w 1285466"/>
                <a:gd name="connsiteY3" fmla="*/ 630250 h 630254"/>
                <a:gd name="connsiteX4" fmla="*/ 0 w 1285466"/>
                <a:gd name="connsiteY4" fmla="*/ 630238 h 630254"/>
                <a:gd name="connsiteX5" fmla="*/ 0 w 1285466"/>
                <a:gd name="connsiteY5" fmla="*/ 0 h 630254"/>
                <a:gd name="connsiteX0" fmla="*/ 0 w 1285466"/>
                <a:gd name="connsiteY0" fmla="*/ 0 h 630254"/>
                <a:gd name="connsiteX1" fmla="*/ 1279193 w 1285466"/>
                <a:gd name="connsiteY1" fmla="*/ 0 h 630254"/>
                <a:gd name="connsiteX2" fmla="*/ 1282869 w 1285466"/>
                <a:gd name="connsiteY2" fmla="*/ 515820 h 630254"/>
                <a:gd name="connsiteX3" fmla="*/ 655654 w 1285466"/>
                <a:gd name="connsiteY3" fmla="*/ 630250 h 630254"/>
                <a:gd name="connsiteX4" fmla="*/ 0 w 1285466"/>
                <a:gd name="connsiteY4" fmla="*/ 630238 h 630254"/>
                <a:gd name="connsiteX5" fmla="*/ 0 w 1285466"/>
                <a:gd name="connsiteY5" fmla="*/ 0 h 630254"/>
                <a:gd name="connsiteX0" fmla="*/ 0 w 1286152"/>
                <a:gd name="connsiteY0" fmla="*/ 0 h 630253"/>
                <a:gd name="connsiteX1" fmla="*/ 1279193 w 1286152"/>
                <a:gd name="connsiteY1" fmla="*/ 0 h 630253"/>
                <a:gd name="connsiteX2" fmla="*/ 1282869 w 1286152"/>
                <a:gd name="connsiteY2" fmla="*/ 515820 h 630253"/>
                <a:gd name="connsiteX3" fmla="*/ 655654 w 1286152"/>
                <a:gd name="connsiteY3" fmla="*/ 630250 h 630253"/>
                <a:gd name="connsiteX4" fmla="*/ 0 w 1286152"/>
                <a:gd name="connsiteY4" fmla="*/ 630238 h 630253"/>
                <a:gd name="connsiteX5" fmla="*/ 0 w 1286152"/>
                <a:gd name="connsiteY5" fmla="*/ 0 h 630253"/>
                <a:gd name="connsiteX0" fmla="*/ 0 w 1286152"/>
                <a:gd name="connsiteY0" fmla="*/ 0 h 630256"/>
                <a:gd name="connsiteX1" fmla="*/ 1279193 w 1286152"/>
                <a:gd name="connsiteY1" fmla="*/ 0 h 630256"/>
                <a:gd name="connsiteX2" fmla="*/ 1282869 w 1286152"/>
                <a:gd name="connsiteY2" fmla="*/ 528486 h 630256"/>
                <a:gd name="connsiteX3" fmla="*/ 655654 w 1286152"/>
                <a:gd name="connsiteY3" fmla="*/ 630250 h 630256"/>
                <a:gd name="connsiteX4" fmla="*/ 0 w 1286152"/>
                <a:gd name="connsiteY4" fmla="*/ 630238 h 630256"/>
                <a:gd name="connsiteX5" fmla="*/ 0 w 1286152"/>
                <a:gd name="connsiteY5" fmla="*/ 0 h 630256"/>
                <a:gd name="connsiteX0" fmla="*/ 0 w 1285466"/>
                <a:gd name="connsiteY0" fmla="*/ 0 h 630252"/>
                <a:gd name="connsiteX1" fmla="*/ 1279193 w 1285466"/>
                <a:gd name="connsiteY1" fmla="*/ 0 h 630252"/>
                <a:gd name="connsiteX2" fmla="*/ 1282869 w 1285466"/>
                <a:gd name="connsiteY2" fmla="*/ 528486 h 630252"/>
                <a:gd name="connsiteX3" fmla="*/ 655654 w 1285466"/>
                <a:gd name="connsiteY3" fmla="*/ 630250 h 630252"/>
                <a:gd name="connsiteX4" fmla="*/ 0 w 1285466"/>
                <a:gd name="connsiteY4" fmla="*/ 630238 h 630252"/>
                <a:gd name="connsiteX5" fmla="*/ 0 w 1285466"/>
                <a:gd name="connsiteY5" fmla="*/ 0 h 630252"/>
                <a:gd name="connsiteX0" fmla="*/ 0 w 1285466"/>
                <a:gd name="connsiteY0" fmla="*/ 0 h 630252"/>
                <a:gd name="connsiteX1" fmla="*/ 1279193 w 1285466"/>
                <a:gd name="connsiteY1" fmla="*/ 0 h 630252"/>
                <a:gd name="connsiteX2" fmla="*/ 1282869 w 1285466"/>
                <a:gd name="connsiteY2" fmla="*/ 528486 h 630252"/>
                <a:gd name="connsiteX3" fmla="*/ 655654 w 1285466"/>
                <a:gd name="connsiteY3" fmla="*/ 630250 h 630252"/>
                <a:gd name="connsiteX4" fmla="*/ 0 w 1285466"/>
                <a:gd name="connsiteY4" fmla="*/ 630238 h 630252"/>
                <a:gd name="connsiteX5" fmla="*/ 0 w 1285466"/>
                <a:gd name="connsiteY5" fmla="*/ 0 h 630252"/>
                <a:gd name="connsiteX0" fmla="*/ 0 w 1285466"/>
                <a:gd name="connsiteY0" fmla="*/ 0 h 630251"/>
                <a:gd name="connsiteX1" fmla="*/ 1279193 w 1285466"/>
                <a:gd name="connsiteY1" fmla="*/ 0 h 630251"/>
                <a:gd name="connsiteX2" fmla="*/ 1282869 w 1285466"/>
                <a:gd name="connsiteY2" fmla="*/ 528486 h 630251"/>
                <a:gd name="connsiteX3" fmla="*/ 655654 w 1285466"/>
                <a:gd name="connsiteY3" fmla="*/ 630250 h 630251"/>
                <a:gd name="connsiteX4" fmla="*/ 0 w 1285466"/>
                <a:gd name="connsiteY4" fmla="*/ 630238 h 630251"/>
                <a:gd name="connsiteX5" fmla="*/ 0 w 1285466"/>
                <a:gd name="connsiteY5" fmla="*/ 0 h 630251"/>
                <a:gd name="connsiteX0" fmla="*/ 0 w 1292838"/>
                <a:gd name="connsiteY0" fmla="*/ 0 h 630251"/>
                <a:gd name="connsiteX1" fmla="*/ 1279193 w 1292838"/>
                <a:gd name="connsiteY1" fmla="*/ 0 h 630251"/>
                <a:gd name="connsiteX2" fmla="*/ 1291107 w 1292838"/>
                <a:gd name="connsiteY2" fmla="*/ 496205 h 630251"/>
                <a:gd name="connsiteX3" fmla="*/ 655654 w 1292838"/>
                <a:gd name="connsiteY3" fmla="*/ 630250 h 630251"/>
                <a:gd name="connsiteX4" fmla="*/ 0 w 1292838"/>
                <a:gd name="connsiteY4" fmla="*/ 630238 h 630251"/>
                <a:gd name="connsiteX5" fmla="*/ 0 w 1292838"/>
                <a:gd name="connsiteY5" fmla="*/ 0 h 630251"/>
                <a:gd name="connsiteX0" fmla="*/ 0 w 1291107"/>
                <a:gd name="connsiteY0" fmla="*/ 0 h 630251"/>
                <a:gd name="connsiteX1" fmla="*/ 1279193 w 1291107"/>
                <a:gd name="connsiteY1" fmla="*/ 0 h 630251"/>
                <a:gd name="connsiteX2" fmla="*/ 1291107 w 1291107"/>
                <a:gd name="connsiteY2" fmla="*/ 496205 h 630251"/>
                <a:gd name="connsiteX3" fmla="*/ 655654 w 1291107"/>
                <a:gd name="connsiteY3" fmla="*/ 630250 h 630251"/>
                <a:gd name="connsiteX4" fmla="*/ 0 w 1291107"/>
                <a:gd name="connsiteY4" fmla="*/ 630238 h 630251"/>
                <a:gd name="connsiteX5" fmla="*/ 0 w 1291107"/>
                <a:gd name="connsiteY5" fmla="*/ 0 h 630251"/>
                <a:gd name="connsiteX0" fmla="*/ 0 w 1286988"/>
                <a:gd name="connsiteY0" fmla="*/ 0 h 630251"/>
                <a:gd name="connsiteX1" fmla="*/ 1279193 w 1286988"/>
                <a:gd name="connsiteY1" fmla="*/ 0 h 630251"/>
                <a:gd name="connsiteX2" fmla="*/ 1286988 w 1286988"/>
                <a:gd name="connsiteY2" fmla="*/ 500452 h 630251"/>
                <a:gd name="connsiteX3" fmla="*/ 655654 w 1286988"/>
                <a:gd name="connsiteY3" fmla="*/ 630250 h 630251"/>
                <a:gd name="connsiteX4" fmla="*/ 0 w 1286988"/>
                <a:gd name="connsiteY4" fmla="*/ 630238 h 630251"/>
                <a:gd name="connsiteX5" fmla="*/ 0 w 1286988"/>
                <a:gd name="connsiteY5" fmla="*/ 0 h 630251"/>
                <a:gd name="connsiteX0" fmla="*/ 0 w 1295226"/>
                <a:gd name="connsiteY0" fmla="*/ 0 h 630251"/>
                <a:gd name="connsiteX1" fmla="*/ 1279193 w 1295226"/>
                <a:gd name="connsiteY1" fmla="*/ 0 h 630251"/>
                <a:gd name="connsiteX2" fmla="*/ 1295226 w 1295226"/>
                <a:gd name="connsiteY2" fmla="*/ 500452 h 630251"/>
                <a:gd name="connsiteX3" fmla="*/ 655654 w 1295226"/>
                <a:gd name="connsiteY3" fmla="*/ 630250 h 630251"/>
                <a:gd name="connsiteX4" fmla="*/ 0 w 1295226"/>
                <a:gd name="connsiteY4" fmla="*/ 630238 h 630251"/>
                <a:gd name="connsiteX5" fmla="*/ 0 w 1295226"/>
                <a:gd name="connsiteY5" fmla="*/ 0 h 630251"/>
                <a:gd name="connsiteX0" fmla="*/ 0 w 1286988"/>
                <a:gd name="connsiteY0" fmla="*/ 0 h 630251"/>
                <a:gd name="connsiteX1" fmla="*/ 1279193 w 1286988"/>
                <a:gd name="connsiteY1" fmla="*/ 0 h 630251"/>
                <a:gd name="connsiteX2" fmla="*/ 1286988 w 1286988"/>
                <a:gd name="connsiteY2" fmla="*/ 499602 h 630251"/>
                <a:gd name="connsiteX3" fmla="*/ 655654 w 1286988"/>
                <a:gd name="connsiteY3" fmla="*/ 630250 h 630251"/>
                <a:gd name="connsiteX4" fmla="*/ 0 w 1286988"/>
                <a:gd name="connsiteY4" fmla="*/ 630238 h 630251"/>
                <a:gd name="connsiteX5" fmla="*/ 0 w 1286988"/>
                <a:gd name="connsiteY5" fmla="*/ 0 h 630251"/>
                <a:gd name="connsiteX0" fmla="*/ 0 w 1291107"/>
                <a:gd name="connsiteY0" fmla="*/ 0 h 630251"/>
                <a:gd name="connsiteX1" fmla="*/ 1279193 w 1291107"/>
                <a:gd name="connsiteY1" fmla="*/ 0 h 630251"/>
                <a:gd name="connsiteX2" fmla="*/ 1291107 w 1291107"/>
                <a:gd name="connsiteY2" fmla="*/ 498753 h 630251"/>
                <a:gd name="connsiteX3" fmla="*/ 655654 w 1291107"/>
                <a:gd name="connsiteY3" fmla="*/ 630250 h 630251"/>
                <a:gd name="connsiteX4" fmla="*/ 0 w 1291107"/>
                <a:gd name="connsiteY4" fmla="*/ 630238 h 630251"/>
                <a:gd name="connsiteX5" fmla="*/ 0 w 1291107"/>
                <a:gd name="connsiteY5" fmla="*/ 0 h 630251"/>
                <a:gd name="connsiteX0" fmla="*/ 0 w 1303464"/>
                <a:gd name="connsiteY0" fmla="*/ 0 h 630251"/>
                <a:gd name="connsiteX1" fmla="*/ 1279193 w 1303464"/>
                <a:gd name="connsiteY1" fmla="*/ 0 h 630251"/>
                <a:gd name="connsiteX2" fmla="*/ 1303464 w 1303464"/>
                <a:gd name="connsiteY2" fmla="*/ 500452 h 630251"/>
                <a:gd name="connsiteX3" fmla="*/ 655654 w 1303464"/>
                <a:gd name="connsiteY3" fmla="*/ 630250 h 630251"/>
                <a:gd name="connsiteX4" fmla="*/ 0 w 1303464"/>
                <a:gd name="connsiteY4" fmla="*/ 630238 h 630251"/>
                <a:gd name="connsiteX5" fmla="*/ 0 w 1303464"/>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2869" h="630251">
                  <a:moveTo>
                    <a:pt x="0" y="0"/>
                  </a:moveTo>
                  <a:lnTo>
                    <a:pt x="1279193" y="0"/>
                  </a:lnTo>
                  <a:cubicBezTo>
                    <a:pt x="1279142" y="136342"/>
                    <a:pt x="1278048" y="380809"/>
                    <a:pt x="1282869" y="500452"/>
                  </a:cubicBezTo>
                  <a:cubicBezTo>
                    <a:pt x="1282441" y="569436"/>
                    <a:pt x="1247290" y="630560"/>
                    <a:pt x="655654" y="630250"/>
                  </a:cubicBezTo>
                  <a:lnTo>
                    <a:pt x="0" y="630238"/>
                  </a:lnTo>
                  <a:lnTo>
                    <a:pt x="0" y="0"/>
                  </a:lnTo>
                  <a:close/>
                </a:path>
              </a:pathLst>
            </a:custGeom>
            <a:solidFill>
              <a:srgbClr val="E6F0EC"/>
            </a:solidFill>
            <a:ln>
              <a:noFill/>
            </a:ln>
          </p:spPr>
          <p:txBody>
            <a:bodyPr wrap="square" lIns="72000" tIns="756000" rIns="72000" rtlCol="0">
              <a:noAutofit/>
            </a:bodyPr>
            <a:lstStyle/>
            <a:p>
              <a:pPr>
                <a:lnSpc>
                  <a:spcPts val="1200"/>
                </a:lnSpc>
                <a:spcAft>
                  <a:spcPts val="1200"/>
                </a:spcAft>
              </a:pPr>
              <a:r>
                <a:rPr lang="en-GB" sz="1000" b="1" dirty="0" smtClean="0">
                  <a:solidFill>
                    <a:srgbClr val="80B4A0"/>
                  </a:solidFill>
                </a:rPr>
                <a:t>ECDL </a:t>
              </a:r>
            </a:p>
            <a:p>
              <a:pPr>
                <a:lnSpc>
                  <a:spcPts val="1200"/>
                </a:lnSpc>
                <a:spcAft>
                  <a:spcPts val="1200"/>
                </a:spcAft>
              </a:pPr>
              <a:r>
                <a:rPr lang="en-GB" sz="1000" b="1" dirty="0" smtClean="0">
                  <a:solidFill>
                    <a:srgbClr val="80B4A0"/>
                  </a:solidFill>
                </a:rPr>
                <a:t>Digital skills </a:t>
              </a:r>
            </a:p>
            <a:p>
              <a:pPr>
                <a:lnSpc>
                  <a:spcPts val="1200"/>
                </a:lnSpc>
                <a:spcAft>
                  <a:spcPts val="1200"/>
                </a:spcAft>
              </a:pPr>
              <a:r>
                <a:rPr lang="en-GB" sz="1000" b="1" dirty="0" smtClean="0">
                  <a:solidFill>
                    <a:srgbClr val="80B4A0"/>
                  </a:solidFill>
                </a:rPr>
                <a:t>ITQs </a:t>
              </a:r>
            </a:p>
            <a:p>
              <a:pPr>
                <a:lnSpc>
                  <a:spcPts val="1200"/>
                </a:lnSpc>
                <a:spcAft>
                  <a:spcPts val="1200"/>
                </a:spcAft>
              </a:pPr>
              <a:r>
                <a:rPr lang="en-GB" sz="1000" b="1" dirty="0" smtClean="0">
                  <a:solidFill>
                    <a:srgbClr val="80B4A0"/>
                  </a:solidFill>
                </a:rPr>
                <a:t>Computer and online basics </a:t>
              </a:r>
            </a:p>
            <a:p>
              <a:pPr>
                <a:lnSpc>
                  <a:spcPts val="1200"/>
                </a:lnSpc>
                <a:spcAft>
                  <a:spcPts val="1200"/>
                </a:spcAft>
              </a:pPr>
              <a:r>
                <a:rPr lang="en-GB" sz="1000" b="1" dirty="0" smtClean="0">
                  <a:solidFill>
                    <a:srgbClr val="80B4A0"/>
                  </a:solidFill>
                </a:rPr>
                <a:t>e-safety </a:t>
              </a:r>
            </a:p>
            <a:p>
              <a:pPr>
                <a:lnSpc>
                  <a:spcPts val="1200"/>
                </a:lnSpc>
                <a:spcAft>
                  <a:spcPts val="1200"/>
                </a:spcAft>
              </a:pPr>
              <a:r>
                <a:rPr lang="en-GB" sz="1000" b="1" dirty="0" smtClean="0">
                  <a:solidFill>
                    <a:srgbClr val="80B4A0"/>
                  </a:solidFill>
                </a:rPr>
                <a:t>HEQ &amp; IMIS </a:t>
              </a:r>
            </a:p>
            <a:p>
              <a:pPr>
                <a:lnSpc>
                  <a:spcPts val="1200"/>
                </a:lnSpc>
                <a:spcAft>
                  <a:spcPts val="1200"/>
                </a:spcAft>
              </a:pPr>
              <a:r>
                <a:rPr lang="en-GB" sz="1000" b="1" dirty="0" smtClean="0">
                  <a:solidFill>
                    <a:srgbClr val="006941"/>
                  </a:solidFill>
                </a:rPr>
                <a:t>Apprenticeships</a:t>
              </a:r>
              <a:endParaRPr lang="en-GB" sz="1000" b="1" dirty="0">
                <a:solidFill>
                  <a:srgbClr val="006941"/>
                </a:solidFill>
              </a:endParaRPr>
            </a:p>
          </p:txBody>
        </p:sp>
        <p:cxnSp>
          <p:nvCxnSpPr>
            <p:cNvPr id="21" name="Straight Connector 20"/>
            <p:cNvCxnSpPr/>
            <p:nvPr userDrawn="1"/>
          </p:nvCxnSpPr>
          <p:spPr>
            <a:xfrm>
              <a:off x="3240104" y="1562400"/>
              <a:ext cx="2268000" cy="0"/>
            </a:xfrm>
            <a:prstGeom prst="line">
              <a:avLst/>
            </a:prstGeom>
            <a:ln w="82550">
              <a:solidFill>
                <a:srgbClr val="156570"/>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userDrawn="1"/>
          </p:nvSpPr>
          <p:spPr>
            <a:xfrm>
              <a:off x="5308432" y="1319879"/>
              <a:ext cx="1272994" cy="630250"/>
            </a:xfrm>
            <a:custGeom>
              <a:avLst/>
              <a:gdLst>
                <a:gd name="connsiteX0" fmla="*/ 0 w 1272369"/>
                <a:gd name="connsiteY0" fmla="*/ 0 h 630238"/>
                <a:gd name="connsiteX1" fmla="*/ 1272369 w 1272369"/>
                <a:gd name="connsiteY1" fmla="*/ 0 h 630238"/>
                <a:gd name="connsiteX2" fmla="*/ 1272369 w 1272369"/>
                <a:gd name="connsiteY2" fmla="*/ 630238 h 630238"/>
                <a:gd name="connsiteX3" fmla="*/ 0 w 1272369"/>
                <a:gd name="connsiteY3" fmla="*/ 630238 h 630238"/>
                <a:gd name="connsiteX4" fmla="*/ 0 w 1272369"/>
                <a:gd name="connsiteY4" fmla="*/ 0 h 630238"/>
                <a:gd name="connsiteX0" fmla="*/ 0 w 1272369"/>
                <a:gd name="connsiteY0" fmla="*/ 0 h 630250"/>
                <a:gd name="connsiteX1" fmla="*/ 1272369 w 1272369"/>
                <a:gd name="connsiteY1" fmla="*/ 0 h 630250"/>
                <a:gd name="connsiteX2" fmla="*/ 1272369 w 1272369"/>
                <a:gd name="connsiteY2" fmla="*/ 630238 h 630250"/>
                <a:gd name="connsiteX3" fmla="*/ 710984 w 1272369"/>
                <a:gd name="connsiteY3" fmla="*/ 630250 h 630250"/>
                <a:gd name="connsiteX4" fmla="*/ 0 w 1272369"/>
                <a:gd name="connsiteY4" fmla="*/ 630238 h 630250"/>
                <a:gd name="connsiteX5" fmla="*/ 0 w 1272369"/>
                <a:gd name="connsiteY5" fmla="*/ 0 h 630250"/>
                <a:gd name="connsiteX0" fmla="*/ 0 w 1272369"/>
                <a:gd name="connsiteY0" fmla="*/ 0 h 630250"/>
                <a:gd name="connsiteX1" fmla="*/ 1272369 w 1272369"/>
                <a:gd name="connsiteY1" fmla="*/ 0 h 630250"/>
                <a:gd name="connsiteX2" fmla="*/ 710984 w 1272369"/>
                <a:gd name="connsiteY2" fmla="*/ 630250 h 630250"/>
                <a:gd name="connsiteX3" fmla="*/ 0 w 1272369"/>
                <a:gd name="connsiteY3" fmla="*/ 630238 h 630250"/>
                <a:gd name="connsiteX4" fmla="*/ 0 w 1272369"/>
                <a:gd name="connsiteY4" fmla="*/ 0 h 630250"/>
                <a:gd name="connsiteX0" fmla="*/ 0 w 1272393"/>
                <a:gd name="connsiteY0" fmla="*/ 0 h 630250"/>
                <a:gd name="connsiteX1" fmla="*/ 1272369 w 1272393"/>
                <a:gd name="connsiteY1" fmla="*/ 0 h 630250"/>
                <a:gd name="connsiteX2" fmla="*/ 710984 w 1272393"/>
                <a:gd name="connsiteY2" fmla="*/ 630250 h 630250"/>
                <a:gd name="connsiteX3" fmla="*/ 0 w 1272393"/>
                <a:gd name="connsiteY3" fmla="*/ 630238 h 630250"/>
                <a:gd name="connsiteX4" fmla="*/ 0 w 1272393"/>
                <a:gd name="connsiteY4" fmla="*/ 0 h 630250"/>
                <a:gd name="connsiteX0" fmla="*/ 0 w 1272424"/>
                <a:gd name="connsiteY0" fmla="*/ 0 h 630250"/>
                <a:gd name="connsiteX1" fmla="*/ 1272369 w 1272424"/>
                <a:gd name="connsiteY1" fmla="*/ 0 h 630250"/>
                <a:gd name="connsiteX2" fmla="*/ 710984 w 1272424"/>
                <a:gd name="connsiteY2" fmla="*/ 630250 h 630250"/>
                <a:gd name="connsiteX3" fmla="*/ 0 w 1272424"/>
                <a:gd name="connsiteY3" fmla="*/ 630238 h 630250"/>
                <a:gd name="connsiteX4" fmla="*/ 0 w 1272424"/>
                <a:gd name="connsiteY4" fmla="*/ 0 h 630250"/>
                <a:gd name="connsiteX0" fmla="*/ 0 w 1272968"/>
                <a:gd name="connsiteY0" fmla="*/ 0 h 630250"/>
                <a:gd name="connsiteX1" fmla="*/ 1272369 w 1272968"/>
                <a:gd name="connsiteY1" fmla="*/ 0 h 630250"/>
                <a:gd name="connsiteX2" fmla="*/ 710984 w 1272968"/>
                <a:gd name="connsiteY2" fmla="*/ 630250 h 630250"/>
                <a:gd name="connsiteX3" fmla="*/ 0 w 1272968"/>
                <a:gd name="connsiteY3" fmla="*/ 630238 h 630250"/>
                <a:gd name="connsiteX4" fmla="*/ 0 w 1272968"/>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817"/>
                <a:gd name="connsiteY0" fmla="*/ 0 h 630250"/>
                <a:gd name="connsiteX1" fmla="*/ 1272369 w 1272817"/>
                <a:gd name="connsiteY1" fmla="*/ 0 h 630250"/>
                <a:gd name="connsiteX2" fmla="*/ 655654 w 1272817"/>
                <a:gd name="connsiteY2" fmla="*/ 630250 h 630250"/>
                <a:gd name="connsiteX3" fmla="*/ 0 w 1272817"/>
                <a:gd name="connsiteY3" fmla="*/ 630238 h 630250"/>
                <a:gd name="connsiteX4" fmla="*/ 0 w 1272817"/>
                <a:gd name="connsiteY4" fmla="*/ 0 h 630250"/>
                <a:gd name="connsiteX0" fmla="*/ 0 w 1272994"/>
                <a:gd name="connsiteY0" fmla="*/ 0 h 630250"/>
                <a:gd name="connsiteX1" fmla="*/ 1272369 w 1272994"/>
                <a:gd name="connsiteY1" fmla="*/ 0 h 630250"/>
                <a:gd name="connsiteX2" fmla="*/ 655654 w 1272994"/>
                <a:gd name="connsiteY2" fmla="*/ 630250 h 630250"/>
                <a:gd name="connsiteX3" fmla="*/ 0 w 1272994"/>
                <a:gd name="connsiteY3" fmla="*/ 630238 h 630250"/>
                <a:gd name="connsiteX4" fmla="*/ 0 w 1272994"/>
                <a:gd name="connsiteY4" fmla="*/ 0 h 630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2994" h="630250">
                  <a:moveTo>
                    <a:pt x="0" y="0"/>
                  </a:moveTo>
                  <a:lnTo>
                    <a:pt x="1272369" y="0"/>
                  </a:lnTo>
                  <a:cubicBezTo>
                    <a:pt x="1284589" y="474435"/>
                    <a:pt x="1119266" y="610917"/>
                    <a:pt x="655654" y="630250"/>
                  </a:cubicBezTo>
                  <a:lnTo>
                    <a:pt x="0" y="630238"/>
                  </a:lnTo>
                  <a:lnTo>
                    <a:pt x="0" y="0"/>
                  </a:lnTo>
                  <a:close/>
                </a:path>
              </a:pathLst>
            </a:custGeom>
            <a:solidFill>
              <a:schemeClr val="accent3"/>
            </a:solidFill>
            <a:ln>
              <a:noFill/>
            </a:ln>
          </p:spPr>
          <p:txBody>
            <a:bodyPr wrap="square" lIns="72000" tIns="72000" rIns="72000" rtlCol="0">
              <a:noAutofit/>
            </a:bodyPr>
            <a:lstStyle/>
            <a:p>
              <a:r>
                <a:rPr lang="en-GB" sz="1200" b="1" dirty="0" smtClean="0">
                  <a:solidFill>
                    <a:prstClr val="white"/>
                  </a:solidFill>
                </a:rPr>
                <a:t>Organisational maturity </a:t>
              </a:r>
            </a:p>
          </p:txBody>
        </p:sp>
        <p:sp>
          <p:nvSpPr>
            <p:cNvPr id="23" name="TextBox 22"/>
            <p:cNvSpPr txBox="1"/>
            <p:nvPr userDrawn="1"/>
          </p:nvSpPr>
          <p:spPr>
            <a:xfrm>
              <a:off x="3849049" y="1319879"/>
              <a:ext cx="1272994" cy="630250"/>
            </a:xfrm>
            <a:custGeom>
              <a:avLst/>
              <a:gdLst>
                <a:gd name="connsiteX0" fmla="*/ 0 w 1272369"/>
                <a:gd name="connsiteY0" fmla="*/ 0 h 630238"/>
                <a:gd name="connsiteX1" fmla="*/ 1272369 w 1272369"/>
                <a:gd name="connsiteY1" fmla="*/ 0 h 630238"/>
                <a:gd name="connsiteX2" fmla="*/ 1272369 w 1272369"/>
                <a:gd name="connsiteY2" fmla="*/ 630238 h 630238"/>
                <a:gd name="connsiteX3" fmla="*/ 0 w 1272369"/>
                <a:gd name="connsiteY3" fmla="*/ 630238 h 630238"/>
                <a:gd name="connsiteX4" fmla="*/ 0 w 1272369"/>
                <a:gd name="connsiteY4" fmla="*/ 0 h 630238"/>
                <a:gd name="connsiteX0" fmla="*/ 0 w 1272369"/>
                <a:gd name="connsiteY0" fmla="*/ 0 h 630250"/>
                <a:gd name="connsiteX1" fmla="*/ 1272369 w 1272369"/>
                <a:gd name="connsiteY1" fmla="*/ 0 h 630250"/>
                <a:gd name="connsiteX2" fmla="*/ 1272369 w 1272369"/>
                <a:gd name="connsiteY2" fmla="*/ 630238 h 630250"/>
                <a:gd name="connsiteX3" fmla="*/ 710984 w 1272369"/>
                <a:gd name="connsiteY3" fmla="*/ 630250 h 630250"/>
                <a:gd name="connsiteX4" fmla="*/ 0 w 1272369"/>
                <a:gd name="connsiteY4" fmla="*/ 630238 h 630250"/>
                <a:gd name="connsiteX5" fmla="*/ 0 w 1272369"/>
                <a:gd name="connsiteY5" fmla="*/ 0 h 630250"/>
                <a:gd name="connsiteX0" fmla="*/ 0 w 1272369"/>
                <a:gd name="connsiteY0" fmla="*/ 0 h 630250"/>
                <a:gd name="connsiteX1" fmla="*/ 1272369 w 1272369"/>
                <a:gd name="connsiteY1" fmla="*/ 0 h 630250"/>
                <a:gd name="connsiteX2" fmla="*/ 710984 w 1272369"/>
                <a:gd name="connsiteY2" fmla="*/ 630250 h 630250"/>
                <a:gd name="connsiteX3" fmla="*/ 0 w 1272369"/>
                <a:gd name="connsiteY3" fmla="*/ 630238 h 630250"/>
                <a:gd name="connsiteX4" fmla="*/ 0 w 1272369"/>
                <a:gd name="connsiteY4" fmla="*/ 0 h 630250"/>
                <a:gd name="connsiteX0" fmla="*/ 0 w 1272393"/>
                <a:gd name="connsiteY0" fmla="*/ 0 h 630250"/>
                <a:gd name="connsiteX1" fmla="*/ 1272369 w 1272393"/>
                <a:gd name="connsiteY1" fmla="*/ 0 h 630250"/>
                <a:gd name="connsiteX2" fmla="*/ 710984 w 1272393"/>
                <a:gd name="connsiteY2" fmla="*/ 630250 h 630250"/>
                <a:gd name="connsiteX3" fmla="*/ 0 w 1272393"/>
                <a:gd name="connsiteY3" fmla="*/ 630238 h 630250"/>
                <a:gd name="connsiteX4" fmla="*/ 0 w 1272393"/>
                <a:gd name="connsiteY4" fmla="*/ 0 h 630250"/>
                <a:gd name="connsiteX0" fmla="*/ 0 w 1272424"/>
                <a:gd name="connsiteY0" fmla="*/ 0 h 630250"/>
                <a:gd name="connsiteX1" fmla="*/ 1272369 w 1272424"/>
                <a:gd name="connsiteY1" fmla="*/ 0 h 630250"/>
                <a:gd name="connsiteX2" fmla="*/ 710984 w 1272424"/>
                <a:gd name="connsiteY2" fmla="*/ 630250 h 630250"/>
                <a:gd name="connsiteX3" fmla="*/ 0 w 1272424"/>
                <a:gd name="connsiteY3" fmla="*/ 630238 h 630250"/>
                <a:gd name="connsiteX4" fmla="*/ 0 w 1272424"/>
                <a:gd name="connsiteY4" fmla="*/ 0 h 630250"/>
                <a:gd name="connsiteX0" fmla="*/ 0 w 1272968"/>
                <a:gd name="connsiteY0" fmla="*/ 0 h 630250"/>
                <a:gd name="connsiteX1" fmla="*/ 1272369 w 1272968"/>
                <a:gd name="connsiteY1" fmla="*/ 0 h 630250"/>
                <a:gd name="connsiteX2" fmla="*/ 710984 w 1272968"/>
                <a:gd name="connsiteY2" fmla="*/ 630250 h 630250"/>
                <a:gd name="connsiteX3" fmla="*/ 0 w 1272968"/>
                <a:gd name="connsiteY3" fmla="*/ 630238 h 630250"/>
                <a:gd name="connsiteX4" fmla="*/ 0 w 1272968"/>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817"/>
                <a:gd name="connsiteY0" fmla="*/ 0 h 630250"/>
                <a:gd name="connsiteX1" fmla="*/ 1272369 w 1272817"/>
                <a:gd name="connsiteY1" fmla="*/ 0 h 630250"/>
                <a:gd name="connsiteX2" fmla="*/ 655654 w 1272817"/>
                <a:gd name="connsiteY2" fmla="*/ 630250 h 630250"/>
                <a:gd name="connsiteX3" fmla="*/ 0 w 1272817"/>
                <a:gd name="connsiteY3" fmla="*/ 630238 h 630250"/>
                <a:gd name="connsiteX4" fmla="*/ 0 w 1272817"/>
                <a:gd name="connsiteY4" fmla="*/ 0 h 630250"/>
                <a:gd name="connsiteX0" fmla="*/ 0 w 1272994"/>
                <a:gd name="connsiteY0" fmla="*/ 0 h 630250"/>
                <a:gd name="connsiteX1" fmla="*/ 1272369 w 1272994"/>
                <a:gd name="connsiteY1" fmla="*/ 0 h 630250"/>
                <a:gd name="connsiteX2" fmla="*/ 655654 w 1272994"/>
                <a:gd name="connsiteY2" fmla="*/ 630250 h 630250"/>
                <a:gd name="connsiteX3" fmla="*/ 0 w 1272994"/>
                <a:gd name="connsiteY3" fmla="*/ 630238 h 630250"/>
                <a:gd name="connsiteX4" fmla="*/ 0 w 1272994"/>
                <a:gd name="connsiteY4" fmla="*/ 0 h 630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2994" h="630250">
                  <a:moveTo>
                    <a:pt x="0" y="0"/>
                  </a:moveTo>
                  <a:lnTo>
                    <a:pt x="1272369" y="0"/>
                  </a:lnTo>
                  <a:cubicBezTo>
                    <a:pt x="1284589" y="474435"/>
                    <a:pt x="1119266" y="610917"/>
                    <a:pt x="655654" y="630250"/>
                  </a:cubicBezTo>
                  <a:lnTo>
                    <a:pt x="0" y="630238"/>
                  </a:lnTo>
                  <a:lnTo>
                    <a:pt x="0" y="0"/>
                  </a:lnTo>
                  <a:close/>
                </a:path>
              </a:pathLst>
            </a:custGeom>
            <a:solidFill>
              <a:schemeClr val="accent2"/>
            </a:solidFill>
            <a:ln>
              <a:noFill/>
            </a:ln>
          </p:spPr>
          <p:txBody>
            <a:bodyPr wrap="square" lIns="72000" tIns="72000" rIns="72000" rtlCol="0">
              <a:noAutofit/>
            </a:bodyPr>
            <a:lstStyle/>
            <a:p>
              <a:r>
                <a:rPr lang="en-GB" sz="1200" b="1" dirty="0" smtClean="0">
                  <a:solidFill>
                    <a:prstClr val="white"/>
                  </a:solidFill>
                </a:rPr>
                <a:t>Professionals </a:t>
              </a:r>
            </a:p>
          </p:txBody>
        </p:sp>
        <p:sp>
          <p:nvSpPr>
            <p:cNvPr id="24" name="TextBox 23"/>
            <p:cNvSpPr txBox="1"/>
            <p:nvPr userDrawn="1"/>
          </p:nvSpPr>
          <p:spPr>
            <a:xfrm>
              <a:off x="2378909" y="1319892"/>
              <a:ext cx="1272994" cy="630250"/>
            </a:xfrm>
            <a:custGeom>
              <a:avLst/>
              <a:gdLst>
                <a:gd name="connsiteX0" fmla="*/ 0 w 1272369"/>
                <a:gd name="connsiteY0" fmla="*/ 0 h 630238"/>
                <a:gd name="connsiteX1" fmla="*/ 1272369 w 1272369"/>
                <a:gd name="connsiteY1" fmla="*/ 0 h 630238"/>
                <a:gd name="connsiteX2" fmla="*/ 1272369 w 1272369"/>
                <a:gd name="connsiteY2" fmla="*/ 630238 h 630238"/>
                <a:gd name="connsiteX3" fmla="*/ 0 w 1272369"/>
                <a:gd name="connsiteY3" fmla="*/ 630238 h 630238"/>
                <a:gd name="connsiteX4" fmla="*/ 0 w 1272369"/>
                <a:gd name="connsiteY4" fmla="*/ 0 h 630238"/>
                <a:gd name="connsiteX0" fmla="*/ 0 w 1272369"/>
                <a:gd name="connsiteY0" fmla="*/ 0 h 630250"/>
                <a:gd name="connsiteX1" fmla="*/ 1272369 w 1272369"/>
                <a:gd name="connsiteY1" fmla="*/ 0 h 630250"/>
                <a:gd name="connsiteX2" fmla="*/ 1272369 w 1272369"/>
                <a:gd name="connsiteY2" fmla="*/ 630238 h 630250"/>
                <a:gd name="connsiteX3" fmla="*/ 710984 w 1272369"/>
                <a:gd name="connsiteY3" fmla="*/ 630250 h 630250"/>
                <a:gd name="connsiteX4" fmla="*/ 0 w 1272369"/>
                <a:gd name="connsiteY4" fmla="*/ 630238 h 630250"/>
                <a:gd name="connsiteX5" fmla="*/ 0 w 1272369"/>
                <a:gd name="connsiteY5" fmla="*/ 0 h 630250"/>
                <a:gd name="connsiteX0" fmla="*/ 0 w 1272369"/>
                <a:gd name="connsiteY0" fmla="*/ 0 h 630250"/>
                <a:gd name="connsiteX1" fmla="*/ 1272369 w 1272369"/>
                <a:gd name="connsiteY1" fmla="*/ 0 h 630250"/>
                <a:gd name="connsiteX2" fmla="*/ 710984 w 1272369"/>
                <a:gd name="connsiteY2" fmla="*/ 630250 h 630250"/>
                <a:gd name="connsiteX3" fmla="*/ 0 w 1272369"/>
                <a:gd name="connsiteY3" fmla="*/ 630238 h 630250"/>
                <a:gd name="connsiteX4" fmla="*/ 0 w 1272369"/>
                <a:gd name="connsiteY4" fmla="*/ 0 h 630250"/>
                <a:gd name="connsiteX0" fmla="*/ 0 w 1272393"/>
                <a:gd name="connsiteY0" fmla="*/ 0 h 630250"/>
                <a:gd name="connsiteX1" fmla="*/ 1272369 w 1272393"/>
                <a:gd name="connsiteY1" fmla="*/ 0 h 630250"/>
                <a:gd name="connsiteX2" fmla="*/ 710984 w 1272393"/>
                <a:gd name="connsiteY2" fmla="*/ 630250 h 630250"/>
                <a:gd name="connsiteX3" fmla="*/ 0 w 1272393"/>
                <a:gd name="connsiteY3" fmla="*/ 630238 h 630250"/>
                <a:gd name="connsiteX4" fmla="*/ 0 w 1272393"/>
                <a:gd name="connsiteY4" fmla="*/ 0 h 630250"/>
                <a:gd name="connsiteX0" fmla="*/ 0 w 1272424"/>
                <a:gd name="connsiteY0" fmla="*/ 0 h 630250"/>
                <a:gd name="connsiteX1" fmla="*/ 1272369 w 1272424"/>
                <a:gd name="connsiteY1" fmla="*/ 0 h 630250"/>
                <a:gd name="connsiteX2" fmla="*/ 710984 w 1272424"/>
                <a:gd name="connsiteY2" fmla="*/ 630250 h 630250"/>
                <a:gd name="connsiteX3" fmla="*/ 0 w 1272424"/>
                <a:gd name="connsiteY3" fmla="*/ 630238 h 630250"/>
                <a:gd name="connsiteX4" fmla="*/ 0 w 1272424"/>
                <a:gd name="connsiteY4" fmla="*/ 0 h 630250"/>
                <a:gd name="connsiteX0" fmla="*/ 0 w 1272968"/>
                <a:gd name="connsiteY0" fmla="*/ 0 h 630250"/>
                <a:gd name="connsiteX1" fmla="*/ 1272369 w 1272968"/>
                <a:gd name="connsiteY1" fmla="*/ 0 h 630250"/>
                <a:gd name="connsiteX2" fmla="*/ 710984 w 1272968"/>
                <a:gd name="connsiteY2" fmla="*/ 630250 h 630250"/>
                <a:gd name="connsiteX3" fmla="*/ 0 w 1272968"/>
                <a:gd name="connsiteY3" fmla="*/ 630238 h 630250"/>
                <a:gd name="connsiteX4" fmla="*/ 0 w 1272968"/>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817"/>
                <a:gd name="connsiteY0" fmla="*/ 0 h 630250"/>
                <a:gd name="connsiteX1" fmla="*/ 1272369 w 1272817"/>
                <a:gd name="connsiteY1" fmla="*/ 0 h 630250"/>
                <a:gd name="connsiteX2" fmla="*/ 655654 w 1272817"/>
                <a:gd name="connsiteY2" fmla="*/ 630250 h 630250"/>
                <a:gd name="connsiteX3" fmla="*/ 0 w 1272817"/>
                <a:gd name="connsiteY3" fmla="*/ 630238 h 630250"/>
                <a:gd name="connsiteX4" fmla="*/ 0 w 1272817"/>
                <a:gd name="connsiteY4" fmla="*/ 0 h 630250"/>
                <a:gd name="connsiteX0" fmla="*/ 0 w 1272994"/>
                <a:gd name="connsiteY0" fmla="*/ 0 h 630250"/>
                <a:gd name="connsiteX1" fmla="*/ 1272369 w 1272994"/>
                <a:gd name="connsiteY1" fmla="*/ 0 h 630250"/>
                <a:gd name="connsiteX2" fmla="*/ 655654 w 1272994"/>
                <a:gd name="connsiteY2" fmla="*/ 630250 h 630250"/>
                <a:gd name="connsiteX3" fmla="*/ 0 w 1272994"/>
                <a:gd name="connsiteY3" fmla="*/ 630238 h 630250"/>
                <a:gd name="connsiteX4" fmla="*/ 0 w 1272994"/>
                <a:gd name="connsiteY4" fmla="*/ 0 h 630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2994" h="630250">
                  <a:moveTo>
                    <a:pt x="0" y="0"/>
                  </a:moveTo>
                  <a:lnTo>
                    <a:pt x="1272369" y="0"/>
                  </a:lnTo>
                  <a:cubicBezTo>
                    <a:pt x="1284589" y="474435"/>
                    <a:pt x="1119266" y="610917"/>
                    <a:pt x="655654" y="630250"/>
                  </a:cubicBezTo>
                  <a:lnTo>
                    <a:pt x="0" y="630238"/>
                  </a:lnTo>
                  <a:lnTo>
                    <a:pt x="0" y="0"/>
                  </a:lnTo>
                  <a:close/>
                </a:path>
              </a:pathLst>
            </a:custGeom>
            <a:solidFill>
              <a:schemeClr val="tx2"/>
            </a:solidFill>
            <a:ln>
              <a:noFill/>
            </a:ln>
          </p:spPr>
          <p:txBody>
            <a:bodyPr wrap="square" lIns="72000" tIns="72000" rIns="72000" rtlCol="0">
              <a:noAutofit/>
            </a:bodyPr>
            <a:lstStyle/>
            <a:p>
              <a:r>
                <a:rPr lang="en-GB" sz="1200" b="1" dirty="0" smtClean="0">
                  <a:solidFill>
                    <a:prstClr val="white"/>
                  </a:solidFill>
                </a:rPr>
                <a:t>Education</a:t>
              </a:r>
              <a:endParaRPr lang="en-GB" sz="1200" b="1" dirty="0">
                <a:solidFill>
                  <a:prstClr val="white"/>
                </a:solidFill>
              </a:endParaRPr>
            </a:p>
          </p:txBody>
        </p:sp>
      </p:grpSp>
    </p:spTree>
    <p:extLst>
      <p:ext uri="{BB962C8B-B14F-4D97-AF65-F5344CB8AC3E}">
        <p14:creationId xmlns:p14="http://schemas.microsoft.com/office/powerpoint/2010/main" val="1664778285"/>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8" name="Slide Number Placeholder 5"/>
          <p:cNvSpPr>
            <a:spLocks noGrp="1"/>
          </p:cNvSpPr>
          <p:nvPr>
            <p:ph type="sldNum" sz="quarter" idx="4"/>
          </p:nvPr>
        </p:nvSpPr>
        <p:spPr>
          <a:xfrm>
            <a:off x="5904001" y="6336000"/>
            <a:ext cx="6060489" cy="352146"/>
          </a:xfrm>
          <a:custGeom>
            <a:avLst/>
            <a:gdLst>
              <a:gd name="connsiteX0" fmla="*/ 0 w 4545367"/>
              <a:gd name="connsiteY0" fmla="*/ 0 h 343270"/>
              <a:gd name="connsiteX1" fmla="*/ 4545367 w 4545367"/>
              <a:gd name="connsiteY1" fmla="*/ 0 h 343270"/>
              <a:gd name="connsiteX2" fmla="*/ 4545367 w 4545367"/>
              <a:gd name="connsiteY2" fmla="*/ 34327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545367 w 4545367"/>
              <a:gd name="connsiteY2" fmla="*/ 343270 h 343270"/>
              <a:gd name="connsiteX3" fmla="*/ 4184342 w 4545367"/>
              <a:gd name="connsiteY3" fmla="*/ 340310 h 343270"/>
              <a:gd name="connsiteX4" fmla="*/ 0 w 4545367"/>
              <a:gd name="connsiteY4" fmla="*/ 343270 h 343270"/>
              <a:gd name="connsiteX5" fmla="*/ 0 w 4545367"/>
              <a:gd name="connsiteY5"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45367" h="343270">
                <a:moveTo>
                  <a:pt x="0" y="0"/>
                </a:moveTo>
                <a:lnTo>
                  <a:pt x="4545367" y="0"/>
                </a:lnTo>
                <a:cubicBezTo>
                  <a:pt x="4540435" y="371262"/>
                  <a:pt x="4278051" y="336364"/>
                  <a:pt x="4184342" y="340310"/>
                </a:cubicBezTo>
                <a:lnTo>
                  <a:pt x="0" y="343270"/>
                </a:lnTo>
                <a:lnTo>
                  <a:pt x="0" y="0"/>
                </a:lnTo>
                <a:close/>
              </a:path>
            </a:pathLst>
          </a:custGeom>
          <a:gradFill flip="none" rotWithShape="1">
            <a:gsLst>
              <a:gs pos="0">
                <a:schemeClr val="bg2">
                  <a:alpha val="50000"/>
                </a:schemeClr>
              </a:gs>
              <a:gs pos="6000">
                <a:schemeClr val="accent1">
                  <a:tint val="44500"/>
                  <a:satMod val="160000"/>
                  <a:alpha val="50000"/>
                </a:schemeClr>
              </a:gs>
              <a:gs pos="100000">
                <a:schemeClr val="bg1"/>
              </a:gs>
            </a:gsLst>
            <a:lin ang="10800000" scaled="1"/>
            <a:tileRect/>
          </a:gradFill>
        </p:spPr>
        <p:txBody>
          <a:bodyPr vert="horz" lIns="0" tIns="108000" rIns="288000" bIns="0" rtlCol="0" anchor="t" anchorCtr="0">
            <a:noAutofit/>
          </a:bodyPr>
          <a:lstStyle>
            <a:lvl1pPr algn="r">
              <a:defRPr sz="900" b="0">
                <a:solidFill>
                  <a:schemeClr val="tx2"/>
                </a:solidFill>
                <a:latin typeface="Arial" panose="020B0604020202020204" pitchFamily="34" charset="0"/>
                <a:cs typeface="Arial" panose="020B0604020202020204" pitchFamily="34" charset="0"/>
              </a:defRPr>
            </a:lvl1pPr>
          </a:lstStyle>
          <a:p>
            <a:r>
              <a:rPr lang="en-GB" dirty="0" smtClean="0">
                <a:solidFill>
                  <a:srgbClr val="006941"/>
                </a:solidFill>
              </a:rPr>
              <a:t>bcs.org </a:t>
            </a:r>
            <a:r>
              <a:rPr lang="en-GB" dirty="0" smtClean="0">
                <a:solidFill>
                  <a:srgbClr val="006941"/>
                </a:solidFill>
                <a:latin typeface="Arial"/>
                <a:cs typeface="Arial"/>
              </a:rPr>
              <a:t>| </a:t>
            </a:r>
            <a:fld id="{D4F935E4-DB8F-4A13-86B5-B07B5640A265}" type="slidenum">
              <a:rPr lang="en-GB" smtClean="0">
                <a:solidFill>
                  <a:srgbClr val="006941"/>
                </a:solidFill>
              </a:rPr>
              <a:pPr/>
              <a:t>‹#›</a:t>
            </a:fld>
            <a:endParaRPr lang="en-GB" dirty="0">
              <a:solidFill>
                <a:srgbClr val="006941"/>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0000" y="6336000"/>
            <a:ext cx="1707739" cy="377748"/>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4000" y="404665"/>
            <a:ext cx="533400" cy="409575"/>
          </a:xfrm>
          <a:prstGeom prst="rect">
            <a:avLst/>
          </a:prstGeom>
        </p:spPr>
      </p:pic>
      <p:cxnSp>
        <p:nvCxnSpPr>
          <p:cNvPr id="7" name="Straight Connector 6"/>
          <p:cNvCxnSpPr/>
          <p:nvPr userDrawn="1"/>
        </p:nvCxnSpPr>
        <p:spPr>
          <a:xfrm>
            <a:off x="1103445" y="972000"/>
            <a:ext cx="3024000"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17" name="Group 16"/>
          <p:cNvGrpSpPr/>
          <p:nvPr userDrawn="1"/>
        </p:nvGrpSpPr>
        <p:grpSpPr>
          <a:xfrm>
            <a:off x="3162707" y="1319879"/>
            <a:ext cx="5619111" cy="4687863"/>
            <a:chOff x="2372030" y="1319878"/>
            <a:chExt cx="4214333" cy="4687863"/>
          </a:xfrm>
        </p:grpSpPr>
        <p:sp>
          <p:nvSpPr>
            <p:cNvPr id="18" name="TextBox 17"/>
            <p:cNvSpPr txBox="1"/>
            <p:nvPr userDrawn="1"/>
          </p:nvSpPr>
          <p:spPr>
            <a:xfrm>
              <a:off x="5303494" y="1319878"/>
              <a:ext cx="1282869" cy="2772000"/>
            </a:xfrm>
            <a:custGeom>
              <a:avLst/>
              <a:gdLst>
                <a:gd name="connsiteX0" fmla="*/ 0 w 1272369"/>
                <a:gd name="connsiteY0" fmla="*/ 0 h 630238"/>
                <a:gd name="connsiteX1" fmla="*/ 1272369 w 1272369"/>
                <a:gd name="connsiteY1" fmla="*/ 0 h 630238"/>
                <a:gd name="connsiteX2" fmla="*/ 1272369 w 1272369"/>
                <a:gd name="connsiteY2" fmla="*/ 630238 h 630238"/>
                <a:gd name="connsiteX3" fmla="*/ 0 w 1272369"/>
                <a:gd name="connsiteY3" fmla="*/ 630238 h 630238"/>
                <a:gd name="connsiteX4" fmla="*/ 0 w 1272369"/>
                <a:gd name="connsiteY4" fmla="*/ 0 h 630238"/>
                <a:gd name="connsiteX0" fmla="*/ 0 w 1272369"/>
                <a:gd name="connsiteY0" fmla="*/ 0 h 630250"/>
                <a:gd name="connsiteX1" fmla="*/ 1272369 w 1272369"/>
                <a:gd name="connsiteY1" fmla="*/ 0 h 630250"/>
                <a:gd name="connsiteX2" fmla="*/ 1272369 w 1272369"/>
                <a:gd name="connsiteY2" fmla="*/ 630238 h 630250"/>
                <a:gd name="connsiteX3" fmla="*/ 710984 w 1272369"/>
                <a:gd name="connsiteY3" fmla="*/ 630250 h 630250"/>
                <a:gd name="connsiteX4" fmla="*/ 0 w 1272369"/>
                <a:gd name="connsiteY4" fmla="*/ 630238 h 630250"/>
                <a:gd name="connsiteX5" fmla="*/ 0 w 1272369"/>
                <a:gd name="connsiteY5" fmla="*/ 0 h 630250"/>
                <a:gd name="connsiteX0" fmla="*/ 0 w 1272369"/>
                <a:gd name="connsiteY0" fmla="*/ 0 h 630250"/>
                <a:gd name="connsiteX1" fmla="*/ 1272369 w 1272369"/>
                <a:gd name="connsiteY1" fmla="*/ 0 h 630250"/>
                <a:gd name="connsiteX2" fmla="*/ 710984 w 1272369"/>
                <a:gd name="connsiteY2" fmla="*/ 630250 h 630250"/>
                <a:gd name="connsiteX3" fmla="*/ 0 w 1272369"/>
                <a:gd name="connsiteY3" fmla="*/ 630238 h 630250"/>
                <a:gd name="connsiteX4" fmla="*/ 0 w 1272369"/>
                <a:gd name="connsiteY4" fmla="*/ 0 h 630250"/>
                <a:gd name="connsiteX0" fmla="*/ 0 w 1272393"/>
                <a:gd name="connsiteY0" fmla="*/ 0 h 630250"/>
                <a:gd name="connsiteX1" fmla="*/ 1272369 w 1272393"/>
                <a:gd name="connsiteY1" fmla="*/ 0 h 630250"/>
                <a:gd name="connsiteX2" fmla="*/ 710984 w 1272393"/>
                <a:gd name="connsiteY2" fmla="*/ 630250 h 630250"/>
                <a:gd name="connsiteX3" fmla="*/ 0 w 1272393"/>
                <a:gd name="connsiteY3" fmla="*/ 630238 h 630250"/>
                <a:gd name="connsiteX4" fmla="*/ 0 w 1272393"/>
                <a:gd name="connsiteY4" fmla="*/ 0 h 630250"/>
                <a:gd name="connsiteX0" fmla="*/ 0 w 1272424"/>
                <a:gd name="connsiteY0" fmla="*/ 0 h 630250"/>
                <a:gd name="connsiteX1" fmla="*/ 1272369 w 1272424"/>
                <a:gd name="connsiteY1" fmla="*/ 0 h 630250"/>
                <a:gd name="connsiteX2" fmla="*/ 710984 w 1272424"/>
                <a:gd name="connsiteY2" fmla="*/ 630250 h 630250"/>
                <a:gd name="connsiteX3" fmla="*/ 0 w 1272424"/>
                <a:gd name="connsiteY3" fmla="*/ 630238 h 630250"/>
                <a:gd name="connsiteX4" fmla="*/ 0 w 1272424"/>
                <a:gd name="connsiteY4" fmla="*/ 0 h 630250"/>
                <a:gd name="connsiteX0" fmla="*/ 0 w 1272968"/>
                <a:gd name="connsiteY0" fmla="*/ 0 h 630250"/>
                <a:gd name="connsiteX1" fmla="*/ 1272369 w 1272968"/>
                <a:gd name="connsiteY1" fmla="*/ 0 h 630250"/>
                <a:gd name="connsiteX2" fmla="*/ 710984 w 1272968"/>
                <a:gd name="connsiteY2" fmla="*/ 630250 h 630250"/>
                <a:gd name="connsiteX3" fmla="*/ 0 w 1272968"/>
                <a:gd name="connsiteY3" fmla="*/ 630238 h 630250"/>
                <a:gd name="connsiteX4" fmla="*/ 0 w 1272968"/>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817"/>
                <a:gd name="connsiteY0" fmla="*/ 0 h 630250"/>
                <a:gd name="connsiteX1" fmla="*/ 1272369 w 1272817"/>
                <a:gd name="connsiteY1" fmla="*/ 0 h 630250"/>
                <a:gd name="connsiteX2" fmla="*/ 655654 w 1272817"/>
                <a:gd name="connsiteY2" fmla="*/ 630250 h 630250"/>
                <a:gd name="connsiteX3" fmla="*/ 0 w 1272817"/>
                <a:gd name="connsiteY3" fmla="*/ 630238 h 630250"/>
                <a:gd name="connsiteX4" fmla="*/ 0 w 1272817"/>
                <a:gd name="connsiteY4" fmla="*/ 0 h 630250"/>
                <a:gd name="connsiteX0" fmla="*/ 0 w 1272994"/>
                <a:gd name="connsiteY0" fmla="*/ 0 h 630250"/>
                <a:gd name="connsiteX1" fmla="*/ 1272369 w 1272994"/>
                <a:gd name="connsiteY1" fmla="*/ 0 h 630250"/>
                <a:gd name="connsiteX2" fmla="*/ 655654 w 1272994"/>
                <a:gd name="connsiteY2" fmla="*/ 630250 h 630250"/>
                <a:gd name="connsiteX3" fmla="*/ 0 w 1272994"/>
                <a:gd name="connsiteY3" fmla="*/ 630238 h 630250"/>
                <a:gd name="connsiteX4" fmla="*/ 0 w 1272994"/>
                <a:gd name="connsiteY4" fmla="*/ 0 h 630250"/>
                <a:gd name="connsiteX0" fmla="*/ 0 w 1278496"/>
                <a:gd name="connsiteY0" fmla="*/ 0 h 630250"/>
                <a:gd name="connsiteX1" fmla="*/ 1272369 w 1278496"/>
                <a:gd name="connsiteY1" fmla="*/ 0 h 630250"/>
                <a:gd name="connsiteX2" fmla="*/ 655654 w 1278496"/>
                <a:gd name="connsiteY2" fmla="*/ 630250 h 630250"/>
                <a:gd name="connsiteX3" fmla="*/ 0 w 1278496"/>
                <a:gd name="connsiteY3" fmla="*/ 630238 h 630250"/>
                <a:gd name="connsiteX4" fmla="*/ 0 w 1278496"/>
                <a:gd name="connsiteY4" fmla="*/ 0 h 630250"/>
                <a:gd name="connsiteX0" fmla="*/ 0 w 1387063"/>
                <a:gd name="connsiteY0" fmla="*/ 0 h 630250"/>
                <a:gd name="connsiteX1" fmla="*/ 1272369 w 1387063"/>
                <a:gd name="connsiteY1" fmla="*/ 0 h 630250"/>
                <a:gd name="connsiteX2" fmla="*/ 1256995 w 1387063"/>
                <a:gd name="connsiteY2" fmla="*/ 311226 h 630250"/>
                <a:gd name="connsiteX3" fmla="*/ 655654 w 1387063"/>
                <a:gd name="connsiteY3" fmla="*/ 630250 h 630250"/>
                <a:gd name="connsiteX4" fmla="*/ 0 w 1387063"/>
                <a:gd name="connsiteY4" fmla="*/ 630238 h 630250"/>
                <a:gd name="connsiteX5" fmla="*/ 0 w 1387063"/>
                <a:gd name="connsiteY5" fmla="*/ 0 h 630250"/>
                <a:gd name="connsiteX0" fmla="*/ 0 w 1369614"/>
                <a:gd name="connsiteY0" fmla="*/ 0 h 630250"/>
                <a:gd name="connsiteX1" fmla="*/ 1272369 w 1369614"/>
                <a:gd name="connsiteY1" fmla="*/ 0 h 630250"/>
                <a:gd name="connsiteX2" fmla="*/ 1256995 w 1369614"/>
                <a:gd name="connsiteY2" fmla="*/ 311226 h 630250"/>
                <a:gd name="connsiteX3" fmla="*/ 655654 w 1369614"/>
                <a:gd name="connsiteY3" fmla="*/ 630250 h 630250"/>
                <a:gd name="connsiteX4" fmla="*/ 0 w 1369614"/>
                <a:gd name="connsiteY4" fmla="*/ 630238 h 630250"/>
                <a:gd name="connsiteX5" fmla="*/ 0 w 1369614"/>
                <a:gd name="connsiteY5" fmla="*/ 0 h 630250"/>
                <a:gd name="connsiteX0" fmla="*/ 0 w 1278277"/>
                <a:gd name="connsiteY0" fmla="*/ 0 h 630250"/>
                <a:gd name="connsiteX1" fmla="*/ 1272369 w 1278277"/>
                <a:gd name="connsiteY1" fmla="*/ 0 h 630250"/>
                <a:gd name="connsiteX2" fmla="*/ 1256995 w 1278277"/>
                <a:gd name="connsiteY2" fmla="*/ 311226 h 630250"/>
                <a:gd name="connsiteX3" fmla="*/ 655654 w 1278277"/>
                <a:gd name="connsiteY3" fmla="*/ 630250 h 630250"/>
                <a:gd name="connsiteX4" fmla="*/ 0 w 1278277"/>
                <a:gd name="connsiteY4" fmla="*/ 630238 h 630250"/>
                <a:gd name="connsiteX5" fmla="*/ 0 w 1278277"/>
                <a:gd name="connsiteY5" fmla="*/ 0 h 630250"/>
                <a:gd name="connsiteX0" fmla="*/ 0 w 1298782"/>
                <a:gd name="connsiteY0" fmla="*/ 0 h 630250"/>
                <a:gd name="connsiteX1" fmla="*/ 1272369 w 1298782"/>
                <a:gd name="connsiteY1" fmla="*/ 0 h 630250"/>
                <a:gd name="connsiteX2" fmla="*/ 1285570 w 1298782"/>
                <a:gd name="connsiteY2" fmla="*/ 311226 h 630250"/>
                <a:gd name="connsiteX3" fmla="*/ 655654 w 1298782"/>
                <a:gd name="connsiteY3" fmla="*/ 630250 h 630250"/>
                <a:gd name="connsiteX4" fmla="*/ 0 w 1298782"/>
                <a:gd name="connsiteY4" fmla="*/ 630238 h 630250"/>
                <a:gd name="connsiteX5" fmla="*/ 0 w 1298782"/>
                <a:gd name="connsiteY5" fmla="*/ 0 h 630250"/>
                <a:gd name="connsiteX0" fmla="*/ 0 w 1287216"/>
                <a:gd name="connsiteY0" fmla="*/ 0 h 630250"/>
                <a:gd name="connsiteX1" fmla="*/ 1272369 w 1287216"/>
                <a:gd name="connsiteY1" fmla="*/ 0 h 630250"/>
                <a:gd name="connsiteX2" fmla="*/ 1285570 w 1287216"/>
                <a:gd name="connsiteY2" fmla="*/ 311226 h 630250"/>
                <a:gd name="connsiteX3" fmla="*/ 655654 w 1287216"/>
                <a:gd name="connsiteY3" fmla="*/ 630250 h 630250"/>
                <a:gd name="connsiteX4" fmla="*/ 0 w 1287216"/>
                <a:gd name="connsiteY4" fmla="*/ 630238 h 630250"/>
                <a:gd name="connsiteX5" fmla="*/ 0 w 1287216"/>
                <a:gd name="connsiteY5" fmla="*/ 0 h 630250"/>
                <a:gd name="connsiteX0" fmla="*/ 0 w 1287216"/>
                <a:gd name="connsiteY0" fmla="*/ 0 h 630250"/>
                <a:gd name="connsiteX1" fmla="*/ 1272369 w 1287216"/>
                <a:gd name="connsiteY1" fmla="*/ 0 h 630250"/>
                <a:gd name="connsiteX2" fmla="*/ 1285570 w 1287216"/>
                <a:gd name="connsiteY2" fmla="*/ 509634 h 630250"/>
                <a:gd name="connsiteX3" fmla="*/ 655654 w 1287216"/>
                <a:gd name="connsiteY3" fmla="*/ 630250 h 630250"/>
                <a:gd name="connsiteX4" fmla="*/ 0 w 1287216"/>
                <a:gd name="connsiteY4" fmla="*/ 630238 h 630250"/>
                <a:gd name="connsiteX5" fmla="*/ 0 w 1287216"/>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82099"/>
                <a:gd name="connsiteY0" fmla="*/ 0 h 630250"/>
                <a:gd name="connsiteX1" fmla="*/ 1272369 w 1282099"/>
                <a:gd name="connsiteY1" fmla="*/ 0 h 630250"/>
                <a:gd name="connsiteX2" fmla="*/ 1276045 w 1282099"/>
                <a:gd name="connsiteY2" fmla="*/ 511598 h 630250"/>
                <a:gd name="connsiteX3" fmla="*/ 655654 w 1282099"/>
                <a:gd name="connsiteY3" fmla="*/ 630250 h 630250"/>
                <a:gd name="connsiteX4" fmla="*/ 0 w 1282099"/>
                <a:gd name="connsiteY4" fmla="*/ 630238 h 630250"/>
                <a:gd name="connsiteX5" fmla="*/ 0 w 1282099"/>
                <a:gd name="connsiteY5" fmla="*/ 0 h 630250"/>
                <a:gd name="connsiteX0" fmla="*/ 0 w 1295396"/>
                <a:gd name="connsiteY0" fmla="*/ 0 h 630250"/>
                <a:gd name="connsiteX1" fmla="*/ 1272369 w 1295396"/>
                <a:gd name="connsiteY1" fmla="*/ 0 h 630250"/>
                <a:gd name="connsiteX2" fmla="*/ 1289693 w 1295396"/>
                <a:gd name="connsiteY2" fmla="*/ 511598 h 630250"/>
                <a:gd name="connsiteX3" fmla="*/ 655654 w 1295396"/>
                <a:gd name="connsiteY3" fmla="*/ 630250 h 630250"/>
                <a:gd name="connsiteX4" fmla="*/ 0 w 1295396"/>
                <a:gd name="connsiteY4" fmla="*/ 630238 h 630250"/>
                <a:gd name="connsiteX5" fmla="*/ 0 w 1295396"/>
                <a:gd name="connsiteY5" fmla="*/ 0 h 630250"/>
                <a:gd name="connsiteX0" fmla="*/ 0 w 1288743"/>
                <a:gd name="connsiteY0" fmla="*/ 0 h 630250"/>
                <a:gd name="connsiteX1" fmla="*/ 1272369 w 1288743"/>
                <a:gd name="connsiteY1" fmla="*/ 0 h 630250"/>
                <a:gd name="connsiteX2" fmla="*/ 1282869 w 1288743"/>
                <a:gd name="connsiteY2" fmla="*/ 513005 h 630250"/>
                <a:gd name="connsiteX3" fmla="*/ 655654 w 1288743"/>
                <a:gd name="connsiteY3" fmla="*/ 630250 h 630250"/>
                <a:gd name="connsiteX4" fmla="*/ 0 w 1288743"/>
                <a:gd name="connsiteY4" fmla="*/ 630238 h 630250"/>
                <a:gd name="connsiteX5" fmla="*/ 0 w 1288743"/>
                <a:gd name="connsiteY5" fmla="*/ 0 h 630250"/>
                <a:gd name="connsiteX0" fmla="*/ 0 w 1288743"/>
                <a:gd name="connsiteY0" fmla="*/ 0 h 630250"/>
                <a:gd name="connsiteX1" fmla="*/ 1272369 w 1288743"/>
                <a:gd name="connsiteY1" fmla="*/ 0 h 630250"/>
                <a:gd name="connsiteX2" fmla="*/ 1282869 w 1288743"/>
                <a:gd name="connsiteY2" fmla="*/ 515820 h 630250"/>
                <a:gd name="connsiteX3" fmla="*/ 655654 w 1288743"/>
                <a:gd name="connsiteY3" fmla="*/ 630250 h 630250"/>
                <a:gd name="connsiteX4" fmla="*/ 0 w 1288743"/>
                <a:gd name="connsiteY4" fmla="*/ 630238 h 630250"/>
                <a:gd name="connsiteX5" fmla="*/ 0 w 1288743"/>
                <a:gd name="connsiteY5" fmla="*/ 0 h 630250"/>
                <a:gd name="connsiteX0" fmla="*/ 0 w 1282099"/>
                <a:gd name="connsiteY0" fmla="*/ 0 h 630250"/>
                <a:gd name="connsiteX1" fmla="*/ 1272369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72369"/>
                <a:gd name="connsiteY0" fmla="*/ 0 h 630250"/>
                <a:gd name="connsiteX1" fmla="*/ 1272369 w 1272369"/>
                <a:gd name="connsiteY1" fmla="*/ 0 h 630250"/>
                <a:gd name="connsiteX2" fmla="*/ 1262398 w 1272369"/>
                <a:gd name="connsiteY2" fmla="*/ 517227 h 630250"/>
                <a:gd name="connsiteX3" fmla="*/ 655654 w 1272369"/>
                <a:gd name="connsiteY3" fmla="*/ 630250 h 630250"/>
                <a:gd name="connsiteX4" fmla="*/ 0 w 1272369"/>
                <a:gd name="connsiteY4" fmla="*/ 630238 h 630250"/>
                <a:gd name="connsiteX5" fmla="*/ 0 w 1272369"/>
                <a:gd name="connsiteY5" fmla="*/ 0 h 630250"/>
                <a:gd name="connsiteX0" fmla="*/ 0 w 1282099"/>
                <a:gd name="connsiteY0" fmla="*/ 0 h 630250"/>
                <a:gd name="connsiteX1" fmla="*/ 1272369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99665"/>
                <a:gd name="connsiteY0" fmla="*/ 0 h 630250"/>
                <a:gd name="connsiteX1" fmla="*/ 1299665 w 1299665"/>
                <a:gd name="connsiteY1" fmla="*/ 0 h 630250"/>
                <a:gd name="connsiteX2" fmla="*/ 1276045 w 1299665"/>
                <a:gd name="connsiteY2" fmla="*/ 517227 h 630250"/>
                <a:gd name="connsiteX3" fmla="*/ 655654 w 1299665"/>
                <a:gd name="connsiteY3" fmla="*/ 630250 h 630250"/>
                <a:gd name="connsiteX4" fmla="*/ 0 w 1299665"/>
                <a:gd name="connsiteY4" fmla="*/ 630238 h 630250"/>
                <a:gd name="connsiteX5" fmla="*/ 0 w 1299665"/>
                <a:gd name="connsiteY5" fmla="*/ 0 h 630250"/>
                <a:gd name="connsiteX0" fmla="*/ 0 w 1282099"/>
                <a:gd name="connsiteY0" fmla="*/ 0 h 630250"/>
                <a:gd name="connsiteX1" fmla="*/ 1279193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80445"/>
                <a:gd name="connsiteY0" fmla="*/ 0 h 630250"/>
                <a:gd name="connsiteX1" fmla="*/ 1279193 w 1280445"/>
                <a:gd name="connsiteY1" fmla="*/ 0 h 630250"/>
                <a:gd name="connsiteX2" fmla="*/ 1276045 w 1280445"/>
                <a:gd name="connsiteY2" fmla="*/ 517227 h 630250"/>
                <a:gd name="connsiteX3" fmla="*/ 655654 w 1280445"/>
                <a:gd name="connsiteY3" fmla="*/ 630250 h 630250"/>
                <a:gd name="connsiteX4" fmla="*/ 0 w 1280445"/>
                <a:gd name="connsiteY4" fmla="*/ 630238 h 630250"/>
                <a:gd name="connsiteX5" fmla="*/ 0 w 1280445"/>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4"/>
                <a:gd name="connsiteX1" fmla="*/ 1279193 w 1285466"/>
                <a:gd name="connsiteY1" fmla="*/ 0 h 630254"/>
                <a:gd name="connsiteX2" fmla="*/ 1282869 w 1285466"/>
                <a:gd name="connsiteY2" fmla="*/ 515820 h 630254"/>
                <a:gd name="connsiteX3" fmla="*/ 655654 w 1285466"/>
                <a:gd name="connsiteY3" fmla="*/ 630250 h 630254"/>
                <a:gd name="connsiteX4" fmla="*/ 0 w 1285466"/>
                <a:gd name="connsiteY4" fmla="*/ 630238 h 630254"/>
                <a:gd name="connsiteX5" fmla="*/ 0 w 1285466"/>
                <a:gd name="connsiteY5" fmla="*/ 0 h 630254"/>
                <a:gd name="connsiteX0" fmla="*/ 0 w 1285466"/>
                <a:gd name="connsiteY0" fmla="*/ 0 h 630254"/>
                <a:gd name="connsiteX1" fmla="*/ 1279193 w 1285466"/>
                <a:gd name="connsiteY1" fmla="*/ 0 h 630254"/>
                <a:gd name="connsiteX2" fmla="*/ 1282869 w 1285466"/>
                <a:gd name="connsiteY2" fmla="*/ 515820 h 630254"/>
                <a:gd name="connsiteX3" fmla="*/ 655654 w 1285466"/>
                <a:gd name="connsiteY3" fmla="*/ 630250 h 630254"/>
                <a:gd name="connsiteX4" fmla="*/ 0 w 1285466"/>
                <a:gd name="connsiteY4" fmla="*/ 630238 h 630254"/>
                <a:gd name="connsiteX5" fmla="*/ 0 w 1285466"/>
                <a:gd name="connsiteY5" fmla="*/ 0 h 630254"/>
                <a:gd name="connsiteX0" fmla="*/ 0 w 1286152"/>
                <a:gd name="connsiteY0" fmla="*/ 0 h 630253"/>
                <a:gd name="connsiteX1" fmla="*/ 1279193 w 1286152"/>
                <a:gd name="connsiteY1" fmla="*/ 0 h 630253"/>
                <a:gd name="connsiteX2" fmla="*/ 1282869 w 1286152"/>
                <a:gd name="connsiteY2" fmla="*/ 515820 h 630253"/>
                <a:gd name="connsiteX3" fmla="*/ 655654 w 1286152"/>
                <a:gd name="connsiteY3" fmla="*/ 630250 h 630253"/>
                <a:gd name="connsiteX4" fmla="*/ 0 w 1286152"/>
                <a:gd name="connsiteY4" fmla="*/ 630238 h 630253"/>
                <a:gd name="connsiteX5" fmla="*/ 0 w 1286152"/>
                <a:gd name="connsiteY5" fmla="*/ 0 h 630253"/>
                <a:gd name="connsiteX0" fmla="*/ 0 w 1286152"/>
                <a:gd name="connsiteY0" fmla="*/ 0 h 630256"/>
                <a:gd name="connsiteX1" fmla="*/ 1279193 w 1286152"/>
                <a:gd name="connsiteY1" fmla="*/ 0 h 630256"/>
                <a:gd name="connsiteX2" fmla="*/ 1282869 w 1286152"/>
                <a:gd name="connsiteY2" fmla="*/ 528486 h 630256"/>
                <a:gd name="connsiteX3" fmla="*/ 655654 w 1286152"/>
                <a:gd name="connsiteY3" fmla="*/ 630250 h 630256"/>
                <a:gd name="connsiteX4" fmla="*/ 0 w 1286152"/>
                <a:gd name="connsiteY4" fmla="*/ 630238 h 630256"/>
                <a:gd name="connsiteX5" fmla="*/ 0 w 1286152"/>
                <a:gd name="connsiteY5" fmla="*/ 0 h 630256"/>
                <a:gd name="connsiteX0" fmla="*/ 0 w 1285466"/>
                <a:gd name="connsiteY0" fmla="*/ 0 h 630252"/>
                <a:gd name="connsiteX1" fmla="*/ 1279193 w 1285466"/>
                <a:gd name="connsiteY1" fmla="*/ 0 h 630252"/>
                <a:gd name="connsiteX2" fmla="*/ 1282869 w 1285466"/>
                <a:gd name="connsiteY2" fmla="*/ 528486 h 630252"/>
                <a:gd name="connsiteX3" fmla="*/ 655654 w 1285466"/>
                <a:gd name="connsiteY3" fmla="*/ 630250 h 630252"/>
                <a:gd name="connsiteX4" fmla="*/ 0 w 1285466"/>
                <a:gd name="connsiteY4" fmla="*/ 630238 h 630252"/>
                <a:gd name="connsiteX5" fmla="*/ 0 w 1285466"/>
                <a:gd name="connsiteY5" fmla="*/ 0 h 630252"/>
                <a:gd name="connsiteX0" fmla="*/ 0 w 1285466"/>
                <a:gd name="connsiteY0" fmla="*/ 0 h 630252"/>
                <a:gd name="connsiteX1" fmla="*/ 1279193 w 1285466"/>
                <a:gd name="connsiteY1" fmla="*/ 0 h 630252"/>
                <a:gd name="connsiteX2" fmla="*/ 1282869 w 1285466"/>
                <a:gd name="connsiteY2" fmla="*/ 528486 h 630252"/>
                <a:gd name="connsiteX3" fmla="*/ 655654 w 1285466"/>
                <a:gd name="connsiteY3" fmla="*/ 630250 h 630252"/>
                <a:gd name="connsiteX4" fmla="*/ 0 w 1285466"/>
                <a:gd name="connsiteY4" fmla="*/ 630238 h 630252"/>
                <a:gd name="connsiteX5" fmla="*/ 0 w 1285466"/>
                <a:gd name="connsiteY5" fmla="*/ 0 h 630252"/>
                <a:gd name="connsiteX0" fmla="*/ 0 w 1285466"/>
                <a:gd name="connsiteY0" fmla="*/ 0 h 630251"/>
                <a:gd name="connsiteX1" fmla="*/ 1279193 w 1285466"/>
                <a:gd name="connsiteY1" fmla="*/ 0 h 630251"/>
                <a:gd name="connsiteX2" fmla="*/ 1282869 w 1285466"/>
                <a:gd name="connsiteY2" fmla="*/ 528486 h 630251"/>
                <a:gd name="connsiteX3" fmla="*/ 655654 w 1285466"/>
                <a:gd name="connsiteY3" fmla="*/ 630250 h 630251"/>
                <a:gd name="connsiteX4" fmla="*/ 0 w 1285466"/>
                <a:gd name="connsiteY4" fmla="*/ 630238 h 630251"/>
                <a:gd name="connsiteX5" fmla="*/ 0 w 1285466"/>
                <a:gd name="connsiteY5" fmla="*/ 0 h 630251"/>
                <a:gd name="connsiteX0" fmla="*/ 0 w 1292838"/>
                <a:gd name="connsiteY0" fmla="*/ 0 h 630251"/>
                <a:gd name="connsiteX1" fmla="*/ 1279193 w 1292838"/>
                <a:gd name="connsiteY1" fmla="*/ 0 h 630251"/>
                <a:gd name="connsiteX2" fmla="*/ 1291107 w 1292838"/>
                <a:gd name="connsiteY2" fmla="*/ 496205 h 630251"/>
                <a:gd name="connsiteX3" fmla="*/ 655654 w 1292838"/>
                <a:gd name="connsiteY3" fmla="*/ 630250 h 630251"/>
                <a:gd name="connsiteX4" fmla="*/ 0 w 1292838"/>
                <a:gd name="connsiteY4" fmla="*/ 630238 h 630251"/>
                <a:gd name="connsiteX5" fmla="*/ 0 w 1292838"/>
                <a:gd name="connsiteY5" fmla="*/ 0 h 630251"/>
                <a:gd name="connsiteX0" fmla="*/ 0 w 1291107"/>
                <a:gd name="connsiteY0" fmla="*/ 0 h 630251"/>
                <a:gd name="connsiteX1" fmla="*/ 1279193 w 1291107"/>
                <a:gd name="connsiteY1" fmla="*/ 0 h 630251"/>
                <a:gd name="connsiteX2" fmla="*/ 1291107 w 1291107"/>
                <a:gd name="connsiteY2" fmla="*/ 496205 h 630251"/>
                <a:gd name="connsiteX3" fmla="*/ 655654 w 1291107"/>
                <a:gd name="connsiteY3" fmla="*/ 630250 h 630251"/>
                <a:gd name="connsiteX4" fmla="*/ 0 w 1291107"/>
                <a:gd name="connsiteY4" fmla="*/ 630238 h 630251"/>
                <a:gd name="connsiteX5" fmla="*/ 0 w 1291107"/>
                <a:gd name="connsiteY5" fmla="*/ 0 h 630251"/>
                <a:gd name="connsiteX0" fmla="*/ 0 w 1286988"/>
                <a:gd name="connsiteY0" fmla="*/ 0 h 630251"/>
                <a:gd name="connsiteX1" fmla="*/ 1279193 w 1286988"/>
                <a:gd name="connsiteY1" fmla="*/ 0 h 630251"/>
                <a:gd name="connsiteX2" fmla="*/ 1286988 w 1286988"/>
                <a:gd name="connsiteY2" fmla="*/ 500452 h 630251"/>
                <a:gd name="connsiteX3" fmla="*/ 655654 w 1286988"/>
                <a:gd name="connsiteY3" fmla="*/ 630250 h 630251"/>
                <a:gd name="connsiteX4" fmla="*/ 0 w 1286988"/>
                <a:gd name="connsiteY4" fmla="*/ 630238 h 630251"/>
                <a:gd name="connsiteX5" fmla="*/ 0 w 1286988"/>
                <a:gd name="connsiteY5" fmla="*/ 0 h 630251"/>
                <a:gd name="connsiteX0" fmla="*/ 0 w 1295226"/>
                <a:gd name="connsiteY0" fmla="*/ 0 h 630251"/>
                <a:gd name="connsiteX1" fmla="*/ 1279193 w 1295226"/>
                <a:gd name="connsiteY1" fmla="*/ 0 h 630251"/>
                <a:gd name="connsiteX2" fmla="*/ 1295226 w 1295226"/>
                <a:gd name="connsiteY2" fmla="*/ 500452 h 630251"/>
                <a:gd name="connsiteX3" fmla="*/ 655654 w 1295226"/>
                <a:gd name="connsiteY3" fmla="*/ 630250 h 630251"/>
                <a:gd name="connsiteX4" fmla="*/ 0 w 1295226"/>
                <a:gd name="connsiteY4" fmla="*/ 630238 h 630251"/>
                <a:gd name="connsiteX5" fmla="*/ 0 w 1295226"/>
                <a:gd name="connsiteY5" fmla="*/ 0 h 630251"/>
                <a:gd name="connsiteX0" fmla="*/ 0 w 1286988"/>
                <a:gd name="connsiteY0" fmla="*/ 0 h 630251"/>
                <a:gd name="connsiteX1" fmla="*/ 1279193 w 1286988"/>
                <a:gd name="connsiteY1" fmla="*/ 0 h 630251"/>
                <a:gd name="connsiteX2" fmla="*/ 1286988 w 1286988"/>
                <a:gd name="connsiteY2" fmla="*/ 499602 h 630251"/>
                <a:gd name="connsiteX3" fmla="*/ 655654 w 1286988"/>
                <a:gd name="connsiteY3" fmla="*/ 630250 h 630251"/>
                <a:gd name="connsiteX4" fmla="*/ 0 w 1286988"/>
                <a:gd name="connsiteY4" fmla="*/ 630238 h 630251"/>
                <a:gd name="connsiteX5" fmla="*/ 0 w 1286988"/>
                <a:gd name="connsiteY5" fmla="*/ 0 h 630251"/>
                <a:gd name="connsiteX0" fmla="*/ 0 w 1291107"/>
                <a:gd name="connsiteY0" fmla="*/ 0 h 630251"/>
                <a:gd name="connsiteX1" fmla="*/ 1279193 w 1291107"/>
                <a:gd name="connsiteY1" fmla="*/ 0 h 630251"/>
                <a:gd name="connsiteX2" fmla="*/ 1291107 w 1291107"/>
                <a:gd name="connsiteY2" fmla="*/ 498753 h 630251"/>
                <a:gd name="connsiteX3" fmla="*/ 655654 w 1291107"/>
                <a:gd name="connsiteY3" fmla="*/ 630250 h 630251"/>
                <a:gd name="connsiteX4" fmla="*/ 0 w 1291107"/>
                <a:gd name="connsiteY4" fmla="*/ 630238 h 630251"/>
                <a:gd name="connsiteX5" fmla="*/ 0 w 1291107"/>
                <a:gd name="connsiteY5" fmla="*/ 0 h 630251"/>
                <a:gd name="connsiteX0" fmla="*/ 0 w 1303464"/>
                <a:gd name="connsiteY0" fmla="*/ 0 h 630251"/>
                <a:gd name="connsiteX1" fmla="*/ 1279193 w 1303464"/>
                <a:gd name="connsiteY1" fmla="*/ 0 h 630251"/>
                <a:gd name="connsiteX2" fmla="*/ 1303464 w 1303464"/>
                <a:gd name="connsiteY2" fmla="*/ 500452 h 630251"/>
                <a:gd name="connsiteX3" fmla="*/ 655654 w 1303464"/>
                <a:gd name="connsiteY3" fmla="*/ 630250 h 630251"/>
                <a:gd name="connsiteX4" fmla="*/ 0 w 1303464"/>
                <a:gd name="connsiteY4" fmla="*/ 630238 h 630251"/>
                <a:gd name="connsiteX5" fmla="*/ 0 w 1303464"/>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2869" h="630251">
                  <a:moveTo>
                    <a:pt x="0" y="0"/>
                  </a:moveTo>
                  <a:lnTo>
                    <a:pt x="1279193" y="0"/>
                  </a:lnTo>
                  <a:cubicBezTo>
                    <a:pt x="1279142" y="136342"/>
                    <a:pt x="1278048" y="380809"/>
                    <a:pt x="1282869" y="500452"/>
                  </a:cubicBezTo>
                  <a:cubicBezTo>
                    <a:pt x="1282441" y="569436"/>
                    <a:pt x="1247290" y="630560"/>
                    <a:pt x="655654" y="630250"/>
                  </a:cubicBezTo>
                  <a:lnTo>
                    <a:pt x="0" y="630238"/>
                  </a:lnTo>
                  <a:lnTo>
                    <a:pt x="0" y="0"/>
                  </a:lnTo>
                  <a:close/>
                </a:path>
              </a:pathLst>
            </a:custGeom>
            <a:solidFill>
              <a:srgbClr val="E6F0EC"/>
            </a:solidFill>
            <a:ln>
              <a:noFill/>
            </a:ln>
          </p:spPr>
          <p:txBody>
            <a:bodyPr wrap="square" lIns="72000" tIns="756000" rIns="72000" rtlCol="0">
              <a:noAutofit/>
            </a:bodyPr>
            <a:lstStyle/>
            <a:p>
              <a:pPr>
                <a:lnSpc>
                  <a:spcPts val="1200"/>
                </a:lnSpc>
                <a:spcAft>
                  <a:spcPts val="1200"/>
                </a:spcAft>
              </a:pPr>
              <a:r>
                <a:rPr lang="en-GB" sz="1000" b="1" dirty="0" smtClean="0">
                  <a:solidFill>
                    <a:srgbClr val="80B4A0"/>
                  </a:solidFill>
                </a:rPr>
                <a:t>Organisational development   </a:t>
              </a:r>
            </a:p>
            <a:p>
              <a:pPr marL="171450" indent="-171450">
                <a:lnSpc>
                  <a:spcPts val="1200"/>
                </a:lnSpc>
                <a:spcAft>
                  <a:spcPts val="1200"/>
                </a:spcAft>
                <a:buFont typeface="Calibri" panose="020F0502020204030204" pitchFamily="34" charset="0"/>
                <a:buChar char="─"/>
              </a:pPr>
              <a:r>
                <a:rPr lang="en-GB" sz="1000" dirty="0" err="1" smtClean="0">
                  <a:solidFill>
                    <a:srgbClr val="80B4A0"/>
                  </a:solidFill>
                </a:rPr>
                <a:t>SFIA</a:t>
              </a:r>
              <a:r>
                <a:rPr lang="en-GB" sz="1000" b="1" i="1" dirty="0" err="1" smtClean="0">
                  <a:solidFill>
                    <a:srgbClr val="80B4A0"/>
                  </a:solidFill>
                </a:rPr>
                <a:t>plus</a:t>
              </a:r>
              <a:r>
                <a:rPr lang="en-GB" sz="1000" b="1" dirty="0" smtClean="0">
                  <a:solidFill>
                    <a:srgbClr val="80B4A0"/>
                  </a:solidFill>
                </a:rPr>
                <a:t> </a:t>
              </a:r>
            </a:p>
            <a:p>
              <a:pPr marL="171450" indent="-171450">
                <a:lnSpc>
                  <a:spcPts val="1200"/>
                </a:lnSpc>
                <a:spcAft>
                  <a:spcPts val="1200"/>
                </a:spcAft>
                <a:buFont typeface="Calibri" panose="020F0502020204030204" pitchFamily="34" charset="0"/>
                <a:buChar char="─"/>
              </a:pPr>
              <a:r>
                <a:rPr lang="en-GB" sz="1000" dirty="0" smtClean="0">
                  <a:solidFill>
                    <a:srgbClr val="80B4A0"/>
                  </a:solidFill>
                </a:rPr>
                <a:t>Consultancy</a:t>
              </a:r>
              <a:r>
                <a:rPr lang="en-GB" sz="1000" b="1" dirty="0" smtClean="0">
                  <a:solidFill>
                    <a:srgbClr val="80B4A0"/>
                  </a:solidFill>
                </a:rPr>
                <a:t> </a:t>
              </a:r>
            </a:p>
            <a:p>
              <a:pPr>
                <a:lnSpc>
                  <a:spcPts val="1200"/>
                </a:lnSpc>
                <a:spcAft>
                  <a:spcPts val="1200"/>
                </a:spcAft>
              </a:pPr>
              <a:r>
                <a:rPr lang="en-GB" sz="1000" b="1" dirty="0" smtClean="0">
                  <a:solidFill>
                    <a:srgbClr val="006941"/>
                  </a:solidFill>
                </a:rPr>
                <a:t>Change management </a:t>
              </a:r>
            </a:p>
            <a:p>
              <a:pPr>
                <a:lnSpc>
                  <a:spcPts val="1200"/>
                </a:lnSpc>
                <a:spcAft>
                  <a:spcPts val="1200"/>
                </a:spcAft>
              </a:pPr>
              <a:r>
                <a:rPr lang="en-GB" sz="1000" b="1" dirty="0" smtClean="0">
                  <a:solidFill>
                    <a:srgbClr val="006941"/>
                  </a:solidFill>
                </a:rPr>
                <a:t>Organisational membership</a:t>
              </a:r>
            </a:p>
          </p:txBody>
        </p:sp>
        <p:sp>
          <p:nvSpPr>
            <p:cNvPr id="19" name="TextBox 18"/>
            <p:cNvSpPr txBox="1"/>
            <p:nvPr userDrawn="1"/>
          </p:nvSpPr>
          <p:spPr>
            <a:xfrm>
              <a:off x="3849049" y="1327734"/>
              <a:ext cx="1283207" cy="4680007"/>
            </a:xfrm>
            <a:custGeom>
              <a:avLst/>
              <a:gdLst>
                <a:gd name="connsiteX0" fmla="*/ 0 w 1272369"/>
                <a:gd name="connsiteY0" fmla="*/ 0 h 630238"/>
                <a:gd name="connsiteX1" fmla="*/ 1272369 w 1272369"/>
                <a:gd name="connsiteY1" fmla="*/ 0 h 630238"/>
                <a:gd name="connsiteX2" fmla="*/ 1272369 w 1272369"/>
                <a:gd name="connsiteY2" fmla="*/ 630238 h 630238"/>
                <a:gd name="connsiteX3" fmla="*/ 0 w 1272369"/>
                <a:gd name="connsiteY3" fmla="*/ 630238 h 630238"/>
                <a:gd name="connsiteX4" fmla="*/ 0 w 1272369"/>
                <a:gd name="connsiteY4" fmla="*/ 0 h 630238"/>
                <a:gd name="connsiteX0" fmla="*/ 0 w 1272369"/>
                <a:gd name="connsiteY0" fmla="*/ 0 h 630250"/>
                <a:gd name="connsiteX1" fmla="*/ 1272369 w 1272369"/>
                <a:gd name="connsiteY1" fmla="*/ 0 h 630250"/>
                <a:gd name="connsiteX2" fmla="*/ 1272369 w 1272369"/>
                <a:gd name="connsiteY2" fmla="*/ 630238 h 630250"/>
                <a:gd name="connsiteX3" fmla="*/ 710984 w 1272369"/>
                <a:gd name="connsiteY3" fmla="*/ 630250 h 630250"/>
                <a:gd name="connsiteX4" fmla="*/ 0 w 1272369"/>
                <a:gd name="connsiteY4" fmla="*/ 630238 h 630250"/>
                <a:gd name="connsiteX5" fmla="*/ 0 w 1272369"/>
                <a:gd name="connsiteY5" fmla="*/ 0 h 630250"/>
                <a:gd name="connsiteX0" fmla="*/ 0 w 1272369"/>
                <a:gd name="connsiteY0" fmla="*/ 0 h 630250"/>
                <a:gd name="connsiteX1" fmla="*/ 1272369 w 1272369"/>
                <a:gd name="connsiteY1" fmla="*/ 0 h 630250"/>
                <a:gd name="connsiteX2" fmla="*/ 710984 w 1272369"/>
                <a:gd name="connsiteY2" fmla="*/ 630250 h 630250"/>
                <a:gd name="connsiteX3" fmla="*/ 0 w 1272369"/>
                <a:gd name="connsiteY3" fmla="*/ 630238 h 630250"/>
                <a:gd name="connsiteX4" fmla="*/ 0 w 1272369"/>
                <a:gd name="connsiteY4" fmla="*/ 0 h 630250"/>
                <a:gd name="connsiteX0" fmla="*/ 0 w 1272393"/>
                <a:gd name="connsiteY0" fmla="*/ 0 h 630250"/>
                <a:gd name="connsiteX1" fmla="*/ 1272369 w 1272393"/>
                <a:gd name="connsiteY1" fmla="*/ 0 h 630250"/>
                <a:gd name="connsiteX2" fmla="*/ 710984 w 1272393"/>
                <a:gd name="connsiteY2" fmla="*/ 630250 h 630250"/>
                <a:gd name="connsiteX3" fmla="*/ 0 w 1272393"/>
                <a:gd name="connsiteY3" fmla="*/ 630238 h 630250"/>
                <a:gd name="connsiteX4" fmla="*/ 0 w 1272393"/>
                <a:gd name="connsiteY4" fmla="*/ 0 h 630250"/>
                <a:gd name="connsiteX0" fmla="*/ 0 w 1272424"/>
                <a:gd name="connsiteY0" fmla="*/ 0 h 630250"/>
                <a:gd name="connsiteX1" fmla="*/ 1272369 w 1272424"/>
                <a:gd name="connsiteY1" fmla="*/ 0 h 630250"/>
                <a:gd name="connsiteX2" fmla="*/ 710984 w 1272424"/>
                <a:gd name="connsiteY2" fmla="*/ 630250 h 630250"/>
                <a:gd name="connsiteX3" fmla="*/ 0 w 1272424"/>
                <a:gd name="connsiteY3" fmla="*/ 630238 h 630250"/>
                <a:gd name="connsiteX4" fmla="*/ 0 w 1272424"/>
                <a:gd name="connsiteY4" fmla="*/ 0 h 630250"/>
                <a:gd name="connsiteX0" fmla="*/ 0 w 1272968"/>
                <a:gd name="connsiteY0" fmla="*/ 0 h 630250"/>
                <a:gd name="connsiteX1" fmla="*/ 1272369 w 1272968"/>
                <a:gd name="connsiteY1" fmla="*/ 0 h 630250"/>
                <a:gd name="connsiteX2" fmla="*/ 710984 w 1272968"/>
                <a:gd name="connsiteY2" fmla="*/ 630250 h 630250"/>
                <a:gd name="connsiteX3" fmla="*/ 0 w 1272968"/>
                <a:gd name="connsiteY3" fmla="*/ 630238 h 630250"/>
                <a:gd name="connsiteX4" fmla="*/ 0 w 1272968"/>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817"/>
                <a:gd name="connsiteY0" fmla="*/ 0 h 630250"/>
                <a:gd name="connsiteX1" fmla="*/ 1272369 w 1272817"/>
                <a:gd name="connsiteY1" fmla="*/ 0 h 630250"/>
                <a:gd name="connsiteX2" fmla="*/ 655654 w 1272817"/>
                <a:gd name="connsiteY2" fmla="*/ 630250 h 630250"/>
                <a:gd name="connsiteX3" fmla="*/ 0 w 1272817"/>
                <a:gd name="connsiteY3" fmla="*/ 630238 h 630250"/>
                <a:gd name="connsiteX4" fmla="*/ 0 w 1272817"/>
                <a:gd name="connsiteY4" fmla="*/ 0 h 630250"/>
                <a:gd name="connsiteX0" fmla="*/ 0 w 1272994"/>
                <a:gd name="connsiteY0" fmla="*/ 0 h 630250"/>
                <a:gd name="connsiteX1" fmla="*/ 1272369 w 1272994"/>
                <a:gd name="connsiteY1" fmla="*/ 0 h 630250"/>
                <a:gd name="connsiteX2" fmla="*/ 655654 w 1272994"/>
                <a:gd name="connsiteY2" fmla="*/ 630250 h 630250"/>
                <a:gd name="connsiteX3" fmla="*/ 0 w 1272994"/>
                <a:gd name="connsiteY3" fmla="*/ 630238 h 630250"/>
                <a:gd name="connsiteX4" fmla="*/ 0 w 1272994"/>
                <a:gd name="connsiteY4" fmla="*/ 0 h 630250"/>
                <a:gd name="connsiteX0" fmla="*/ 0 w 1278496"/>
                <a:gd name="connsiteY0" fmla="*/ 0 h 630250"/>
                <a:gd name="connsiteX1" fmla="*/ 1272369 w 1278496"/>
                <a:gd name="connsiteY1" fmla="*/ 0 h 630250"/>
                <a:gd name="connsiteX2" fmla="*/ 655654 w 1278496"/>
                <a:gd name="connsiteY2" fmla="*/ 630250 h 630250"/>
                <a:gd name="connsiteX3" fmla="*/ 0 w 1278496"/>
                <a:gd name="connsiteY3" fmla="*/ 630238 h 630250"/>
                <a:gd name="connsiteX4" fmla="*/ 0 w 1278496"/>
                <a:gd name="connsiteY4" fmla="*/ 0 h 630250"/>
                <a:gd name="connsiteX0" fmla="*/ 0 w 1387063"/>
                <a:gd name="connsiteY0" fmla="*/ 0 h 630250"/>
                <a:gd name="connsiteX1" fmla="*/ 1272369 w 1387063"/>
                <a:gd name="connsiteY1" fmla="*/ 0 h 630250"/>
                <a:gd name="connsiteX2" fmla="*/ 1256995 w 1387063"/>
                <a:gd name="connsiteY2" fmla="*/ 311226 h 630250"/>
                <a:gd name="connsiteX3" fmla="*/ 655654 w 1387063"/>
                <a:gd name="connsiteY3" fmla="*/ 630250 h 630250"/>
                <a:gd name="connsiteX4" fmla="*/ 0 w 1387063"/>
                <a:gd name="connsiteY4" fmla="*/ 630238 h 630250"/>
                <a:gd name="connsiteX5" fmla="*/ 0 w 1387063"/>
                <a:gd name="connsiteY5" fmla="*/ 0 h 630250"/>
                <a:gd name="connsiteX0" fmla="*/ 0 w 1369614"/>
                <a:gd name="connsiteY0" fmla="*/ 0 h 630250"/>
                <a:gd name="connsiteX1" fmla="*/ 1272369 w 1369614"/>
                <a:gd name="connsiteY1" fmla="*/ 0 h 630250"/>
                <a:gd name="connsiteX2" fmla="*/ 1256995 w 1369614"/>
                <a:gd name="connsiteY2" fmla="*/ 311226 h 630250"/>
                <a:gd name="connsiteX3" fmla="*/ 655654 w 1369614"/>
                <a:gd name="connsiteY3" fmla="*/ 630250 h 630250"/>
                <a:gd name="connsiteX4" fmla="*/ 0 w 1369614"/>
                <a:gd name="connsiteY4" fmla="*/ 630238 h 630250"/>
                <a:gd name="connsiteX5" fmla="*/ 0 w 1369614"/>
                <a:gd name="connsiteY5" fmla="*/ 0 h 630250"/>
                <a:gd name="connsiteX0" fmla="*/ 0 w 1278277"/>
                <a:gd name="connsiteY0" fmla="*/ 0 h 630250"/>
                <a:gd name="connsiteX1" fmla="*/ 1272369 w 1278277"/>
                <a:gd name="connsiteY1" fmla="*/ 0 h 630250"/>
                <a:gd name="connsiteX2" fmla="*/ 1256995 w 1278277"/>
                <a:gd name="connsiteY2" fmla="*/ 311226 h 630250"/>
                <a:gd name="connsiteX3" fmla="*/ 655654 w 1278277"/>
                <a:gd name="connsiteY3" fmla="*/ 630250 h 630250"/>
                <a:gd name="connsiteX4" fmla="*/ 0 w 1278277"/>
                <a:gd name="connsiteY4" fmla="*/ 630238 h 630250"/>
                <a:gd name="connsiteX5" fmla="*/ 0 w 1278277"/>
                <a:gd name="connsiteY5" fmla="*/ 0 h 630250"/>
                <a:gd name="connsiteX0" fmla="*/ 0 w 1298782"/>
                <a:gd name="connsiteY0" fmla="*/ 0 h 630250"/>
                <a:gd name="connsiteX1" fmla="*/ 1272369 w 1298782"/>
                <a:gd name="connsiteY1" fmla="*/ 0 h 630250"/>
                <a:gd name="connsiteX2" fmla="*/ 1285570 w 1298782"/>
                <a:gd name="connsiteY2" fmla="*/ 311226 h 630250"/>
                <a:gd name="connsiteX3" fmla="*/ 655654 w 1298782"/>
                <a:gd name="connsiteY3" fmla="*/ 630250 h 630250"/>
                <a:gd name="connsiteX4" fmla="*/ 0 w 1298782"/>
                <a:gd name="connsiteY4" fmla="*/ 630238 h 630250"/>
                <a:gd name="connsiteX5" fmla="*/ 0 w 1298782"/>
                <a:gd name="connsiteY5" fmla="*/ 0 h 630250"/>
                <a:gd name="connsiteX0" fmla="*/ 0 w 1287216"/>
                <a:gd name="connsiteY0" fmla="*/ 0 h 630250"/>
                <a:gd name="connsiteX1" fmla="*/ 1272369 w 1287216"/>
                <a:gd name="connsiteY1" fmla="*/ 0 h 630250"/>
                <a:gd name="connsiteX2" fmla="*/ 1285570 w 1287216"/>
                <a:gd name="connsiteY2" fmla="*/ 311226 h 630250"/>
                <a:gd name="connsiteX3" fmla="*/ 655654 w 1287216"/>
                <a:gd name="connsiteY3" fmla="*/ 630250 h 630250"/>
                <a:gd name="connsiteX4" fmla="*/ 0 w 1287216"/>
                <a:gd name="connsiteY4" fmla="*/ 630238 h 630250"/>
                <a:gd name="connsiteX5" fmla="*/ 0 w 1287216"/>
                <a:gd name="connsiteY5" fmla="*/ 0 h 630250"/>
                <a:gd name="connsiteX0" fmla="*/ 0 w 1287216"/>
                <a:gd name="connsiteY0" fmla="*/ 0 h 630250"/>
                <a:gd name="connsiteX1" fmla="*/ 1272369 w 1287216"/>
                <a:gd name="connsiteY1" fmla="*/ 0 h 630250"/>
                <a:gd name="connsiteX2" fmla="*/ 1285570 w 1287216"/>
                <a:gd name="connsiteY2" fmla="*/ 509634 h 630250"/>
                <a:gd name="connsiteX3" fmla="*/ 655654 w 1287216"/>
                <a:gd name="connsiteY3" fmla="*/ 630250 h 630250"/>
                <a:gd name="connsiteX4" fmla="*/ 0 w 1287216"/>
                <a:gd name="connsiteY4" fmla="*/ 630238 h 630250"/>
                <a:gd name="connsiteX5" fmla="*/ 0 w 1287216"/>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82099"/>
                <a:gd name="connsiteY0" fmla="*/ 0 h 630250"/>
                <a:gd name="connsiteX1" fmla="*/ 1272369 w 1282099"/>
                <a:gd name="connsiteY1" fmla="*/ 0 h 630250"/>
                <a:gd name="connsiteX2" fmla="*/ 1276045 w 1282099"/>
                <a:gd name="connsiteY2" fmla="*/ 511598 h 630250"/>
                <a:gd name="connsiteX3" fmla="*/ 655654 w 1282099"/>
                <a:gd name="connsiteY3" fmla="*/ 630250 h 630250"/>
                <a:gd name="connsiteX4" fmla="*/ 0 w 1282099"/>
                <a:gd name="connsiteY4" fmla="*/ 630238 h 630250"/>
                <a:gd name="connsiteX5" fmla="*/ 0 w 1282099"/>
                <a:gd name="connsiteY5" fmla="*/ 0 h 630250"/>
                <a:gd name="connsiteX0" fmla="*/ 0 w 1295396"/>
                <a:gd name="connsiteY0" fmla="*/ 0 h 630250"/>
                <a:gd name="connsiteX1" fmla="*/ 1272369 w 1295396"/>
                <a:gd name="connsiteY1" fmla="*/ 0 h 630250"/>
                <a:gd name="connsiteX2" fmla="*/ 1289693 w 1295396"/>
                <a:gd name="connsiteY2" fmla="*/ 511598 h 630250"/>
                <a:gd name="connsiteX3" fmla="*/ 655654 w 1295396"/>
                <a:gd name="connsiteY3" fmla="*/ 630250 h 630250"/>
                <a:gd name="connsiteX4" fmla="*/ 0 w 1295396"/>
                <a:gd name="connsiteY4" fmla="*/ 630238 h 630250"/>
                <a:gd name="connsiteX5" fmla="*/ 0 w 1295396"/>
                <a:gd name="connsiteY5" fmla="*/ 0 h 630250"/>
                <a:gd name="connsiteX0" fmla="*/ 0 w 1288743"/>
                <a:gd name="connsiteY0" fmla="*/ 0 h 630250"/>
                <a:gd name="connsiteX1" fmla="*/ 1272369 w 1288743"/>
                <a:gd name="connsiteY1" fmla="*/ 0 h 630250"/>
                <a:gd name="connsiteX2" fmla="*/ 1282869 w 1288743"/>
                <a:gd name="connsiteY2" fmla="*/ 513005 h 630250"/>
                <a:gd name="connsiteX3" fmla="*/ 655654 w 1288743"/>
                <a:gd name="connsiteY3" fmla="*/ 630250 h 630250"/>
                <a:gd name="connsiteX4" fmla="*/ 0 w 1288743"/>
                <a:gd name="connsiteY4" fmla="*/ 630238 h 630250"/>
                <a:gd name="connsiteX5" fmla="*/ 0 w 1288743"/>
                <a:gd name="connsiteY5" fmla="*/ 0 h 630250"/>
                <a:gd name="connsiteX0" fmla="*/ 0 w 1288743"/>
                <a:gd name="connsiteY0" fmla="*/ 0 h 630250"/>
                <a:gd name="connsiteX1" fmla="*/ 1272369 w 1288743"/>
                <a:gd name="connsiteY1" fmla="*/ 0 h 630250"/>
                <a:gd name="connsiteX2" fmla="*/ 1282869 w 1288743"/>
                <a:gd name="connsiteY2" fmla="*/ 515820 h 630250"/>
                <a:gd name="connsiteX3" fmla="*/ 655654 w 1288743"/>
                <a:gd name="connsiteY3" fmla="*/ 630250 h 630250"/>
                <a:gd name="connsiteX4" fmla="*/ 0 w 1288743"/>
                <a:gd name="connsiteY4" fmla="*/ 630238 h 630250"/>
                <a:gd name="connsiteX5" fmla="*/ 0 w 1288743"/>
                <a:gd name="connsiteY5" fmla="*/ 0 h 630250"/>
                <a:gd name="connsiteX0" fmla="*/ 0 w 1282099"/>
                <a:gd name="connsiteY0" fmla="*/ 0 h 630250"/>
                <a:gd name="connsiteX1" fmla="*/ 1272369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72369"/>
                <a:gd name="connsiteY0" fmla="*/ 0 h 630250"/>
                <a:gd name="connsiteX1" fmla="*/ 1272369 w 1272369"/>
                <a:gd name="connsiteY1" fmla="*/ 0 h 630250"/>
                <a:gd name="connsiteX2" fmla="*/ 1262398 w 1272369"/>
                <a:gd name="connsiteY2" fmla="*/ 517227 h 630250"/>
                <a:gd name="connsiteX3" fmla="*/ 655654 w 1272369"/>
                <a:gd name="connsiteY3" fmla="*/ 630250 h 630250"/>
                <a:gd name="connsiteX4" fmla="*/ 0 w 1272369"/>
                <a:gd name="connsiteY4" fmla="*/ 630238 h 630250"/>
                <a:gd name="connsiteX5" fmla="*/ 0 w 1272369"/>
                <a:gd name="connsiteY5" fmla="*/ 0 h 630250"/>
                <a:gd name="connsiteX0" fmla="*/ 0 w 1282099"/>
                <a:gd name="connsiteY0" fmla="*/ 0 h 630250"/>
                <a:gd name="connsiteX1" fmla="*/ 1272369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99665"/>
                <a:gd name="connsiteY0" fmla="*/ 0 h 630250"/>
                <a:gd name="connsiteX1" fmla="*/ 1299665 w 1299665"/>
                <a:gd name="connsiteY1" fmla="*/ 0 h 630250"/>
                <a:gd name="connsiteX2" fmla="*/ 1276045 w 1299665"/>
                <a:gd name="connsiteY2" fmla="*/ 517227 h 630250"/>
                <a:gd name="connsiteX3" fmla="*/ 655654 w 1299665"/>
                <a:gd name="connsiteY3" fmla="*/ 630250 h 630250"/>
                <a:gd name="connsiteX4" fmla="*/ 0 w 1299665"/>
                <a:gd name="connsiteY4" fmla="*/ 630238 h 630250"/>
                <a:gd name="connsiteX5" fmla="*/ 0 w 1299665"/>
                <a:gd name="connsiteY5" fmla="*/ 0 h 630250"/>
                <a:gd name="connsiteX0" fmla="*/ 0 w 1282099"/>
                <a:gd name="connsiteY0" fmla="*/ 0 h 630250"/>
                <a:gd name="connsiteX1" fmla="*/ 1279193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80445"/>
                <a:gd name="connsiteY0" fmla="*/ 0 h 630250"/>
                <a:gd name="connsiteX1" fmla="*/ 1279193 w 1280445"/>
                <a:gd name="connsiteY1" fmla="*/ 0 h 630250"/>
                <a:gd name="connsiteX2" fmla="*/ 1276045 w 1280445"/>
                <a:gd name="connsiteY2" fmla="*/ 517227 h 630250"/>
                <a:gd name="connsiteX3" fmla="*/ 655654 w 1280445"/>
                <a:gd name="connsiteY3" fmla="*/ 630250 h 630250"/>
                <a:gd name="connsiteX4" fmla="*/ 0 w 1280445"/>
                <a:gd name="connsiteY4" fmla="*/ 630238 h 630250"/>
                <a:gd name="connsiteX5" fmla="*/ 0 w 1280445"/>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4"/>
                <a:gd name="connsiteX1" fmla="*/ 1279193 w 1285466"/>
                <a:gd name="connsiteY1" fmla="*/ 0 h 630254"/>
                <a:gd name="connsiteX2" fmla="*/ 1282869 w 1285466"/>
                <a:gd name="connsiteY2" fmla="*/ 515820 h 630254"/>
                <a:gd name="connsiteX3" fmla="*/ 655654 w 1285466"/>
                <a:gd name="connsiteY3" fmla="*/ 630250 h 630254"/>
                <a:gd name="connsiteX4" fmla="*/ 0 w 1285466"/>
                <a:gd name="connsiteY4" fmla="*/ 630238 h 630254"/>
                <a:gd name="connsiteX5" fmla="*/ 0 w 1285466"/>
                <a:gd name="connsiteY5" fmla="*/ 0 h 630254"/>
                <a:gd name="connsiteX0" fmla="*/ 0 w 1285466"/>
                <a:gd name="connsiteY0" fmla="*/ 0 h 630254"/>
                <a:gd name="connsiteX1" fmla="*/ 1279193 w 1285466"/>
                <a:gd name="connsiteY1" fmla="*/ 0 h 630254"/>
                <a:gd name="connsiteX2" fmla="*/ 1282869 w 1285466"/>
                <a:gd name="connsiteY2" fmla="*/ 515820 h 630254"/>
                <a:gd name="connsiteX3" fmla="*/ 655654 w 1285466"/>
                <a:gd name="connsiteY3" fmla="*/ 630250 h 630254"/>
                <a:gd name="connsiteX4" fmla="*/ 0 w 1285466"/>
                <a:gd name="connsiteY4" fmla="*/ 630238 h 630254"/>
                <a:gd name="connsiteX5" fmla="*/ 0 w 1285466"/>
                <a:gd name="connsiteY5" fmla="*/ 0 h 630254"/>
                <a:gd name="connsiteX0" fmla="*/ 0 w 1286152"/>
                <a:gd name="connsiteY0" fmla="*/ 0 h 630253"/>
                <a:gd name="connsiteX1" fmla="*/ 1279193 w 1286152"/>
                <a:gd name="connsiteY1" fmla="*/ 0 h 630253"/>
                <a:gd name="connsiteX2" fmla="*/ 1282869 w 1286152"/>
                <a:gd name="connsiteY2" fmla="*/ 515820 h 630253"/>
                <a:gd name="connsiteX3" fmla="*/ 655654 w 1286152"/>
                <a:gd name="connsiteY3" fmla="*/ 630250 h 630253"/>
                <a:gd name="connsiteX4" fmla="*/ 0 w 1286152"/>
                <a:gd name="connsiteY4" fmla="*/ 630238 h 630253"/>
                <a:gd name="connsiteX5" fmla="*/ 0 w 1286152"/>
                <a:gd name="connsiteY5" fmla="*/ 0 h 630253"/>
                <a:gd name="connsiteX0" fmla="*/ 0 w 1286152"/>
                <a:gd name="connsiteY0" fmla="*/ 0 h 630256"/>
                <a:gd name="connsiteX1" fmla="*/ 1279193 w 1286152"/>
                <a:gd name="connsiteY1" fmla="*/ 0 h 630256"/>
                <a:gd name="connsiteX2" fmla="*/ 1282869 w 1286152"/>
                <a:gd name="connsiteY2" fmla="*/ 528486 h 630256"/>
                <a:gd name="connsiteX3" fmla="*/ 655654 w 1286152"/>
                <a:gd name="connsiteY3" fmla="*/ 630250 h 630256"/>
                <a:gd name="connsiteX4" fmla="*/ 0 w 1286152"/>
                <a:gd name="connsiteY4" fmla="*/ 630238 h 630256"/>
                <a:gd name="connsiteX5" fmla="*/ 0 w 1286152"/>
                <a:gd name="connsiteY5" fmla="*/ 0 h 630256"/>
                <a:gd name="connsiteX0" fmla="*/ 0 w 1285466"/>
                <a:gd name="connsiteY0" fmla="*/ 0 h 630252"/>
                <a:gd name="connsiteX1" fmla="*/ 1279193 w 1285466"/>
                <a:gd name="connsiteY1" fmla="*/ 0 h 630252"/>
                <a:gd name="connsiteX2" fmla="*/ 1282869 w 1285466"/>
                <a:gd name="connsiteY2" fmla="*/ 528486 h 630252"/>
                <a:gd name="connsiteX3" fmla="*/ 655654 w 1285466"/>
                <a:gd name="connsiteY3" fmla="*/ 630250 h 630252"/>
                <a:gd name="connsiteX4" fmla="*/ 0 w 1285466"/>
                <a:gd name="connsiteY4" fmla="*/ 630238 h 630252"/>
                <a:gd name="connsiteX5" fmla="*/ 0 w 1285466"/>
                <a:gd name="connsiteY5" fmla="*/ 0 h 630252"/>
                <a:gd name="connsiteX0" fmla="*/ 0 w 1285466"/>
                <a:gd name="connsiteY0" fmla="*/ 0 h 630252"/>
                <a:gd name="connsiteX1" fmla="*/ 1279193 w 1285466"/>
                <a:gd name="connsiteY1" fmla="*/ 0 h 630252"/>
                <a:gd name="connsiteX2" fmla="*/ 1282869 w 1285466"/>
                <a:gd name="connsiteY2" fmla="*/ 528486 h 630252"/>
                <a:gd name="connsiteX3" fmla="*/ 655654 w 1285466"/>
                <a:gd name="connsiteY3" fmla="*/ 630250 h 630252"/>
                <a:gd name="connsiteX4" fmla="*/ 0 w 1285466"/>
                <a:gd name="connsiteY4" fmla="*/ 630238 h 630252"/>
                <a:gd name="connsiteX5" fmla="*/ 0 w 1285466"/>
                <a:gd name="connsiteY5" fmla="*/ 0 h 630252"/>
                <a:gd name="connsiteX0" fmla="*/ 0 w 1285466"/>
                <a:gd name="connsiteY0" fmla="*/ 0 h 630251"/>
                <a:gd name="connsiteX1" fmla="*/ 1279193 w 1285466"/>
                <a:gd name="connsiteY1" fmla="*/ 0 h 630251"/>
                <a:gd name="connsiteX2" fmla="*/ 1282869 w 1285466"/>
                <a:gd name="connsiteY2" fmla="*/ 528486 h 630251"/>
                <a:gd name="connsiteX3" fmla="*/ 655654 w 1285466"/>
                <a:gd name="connsiteY3" fmla="*/ 630250 h 630251"/>
                <a:gd name="connsiteX4" fmla="*/ 0 w 1285466"/>
                <a:gd name="connsiteY4" fmla="*/ 630238 h 630251"/>
                <a:gd name="connsiteX5" fmla="*/ 0 w 1285466"/>
                <a:gd name="connsiteY5" fmla="*/ 0 h 630251"/>
                <a:gd name="connsiteX0" fmla="*/ 0 w 1292838"/>
                <a:gd name="connsiteY0" fmla="*/ 0 h 630251"/>
                <a:gd name="connsiteX1" fmla="*/ 1279193 w 1292838"/>
                <a:gd name="connsiteY1" fmla="*/ 0 h 630251"/>
                <a:gd name="connsiteX2" fmla="*/ 1291107 w 1292838"/>
                <a:gd name="connsiteY2" fmla="*/ 496205 h 630251"/>
                <a:gd name="connsiteX3" fmla="*/ 655654 w 1292838"/>
                <a:gd name="connsiteY3" fmla="*/ 630250 h 630251"/>
                <a:gd name="connsiteX4" fmla="*/ 0 w 1292838"/>
                <a:gd name="connsiteY4" fmla="*/ 630238 h 630251"/>
                <a:gd name="connsiteX5" fmla="*/ 0 w 1292838"/>
                <a:gd name="connsiteY5" fmla="*/ 0 h 630251"/>
                <a:gd name="connsiteX0" fmla="*/ 0 w 1291107"/>
                <a:gd name="connsiteY0" fmla="*/ 0 h 630251"/>
                <a:gd name="connsiteX1" fmla="*/ 1279193 w 1291107"/>
                <a:gd name="connsiteY1" fmla="*/ 0 h 630251"/>
                <a:gd name="connsiteX2" fmla="*/ 1291107 w 1291107"/>
                <a:gd name="connsiteY2" fmla="*/ 496205 h 630251"/>
                <a:gd name="connsiteX3" fmla="*/ 655654 w 1291107"/>
                <a:gd name="connsiteY3" fmla="*/ 630250 h 630251"/>
                <a:gd name="connsiteX4" fmla="*/ 0 w 1291107"/>
                <a:gd name="connsiteY4" fmla="*/ 630238 h 630251"/>
                <a:gd name="connsiteX5" fmla="*/ 0 w 1291107"/>
                <a:gd name="connsiteY5" fmla="*/ 0 h 630251"/>
                <a:gd name="connsiteX0" fmla="*/ 0 w 1286988"/>
                <a:gd name="connsiteY0" fmla="*/ 0 h 630251"/>
                <a:gd name="connsiteX1" fmla="*/ 1279193 w 1286988"/>
                <a:gd name="connsiteY1" fmla="*/ 0 h 630251"/>
                <a:gd name="connsiteX2" fmla="*/ 1286988 w 1286988"/>
                <a:gd name="connsiteY2" fmla="*/ 500452 h 630251"/>
                <a:gd name="connsiteX3" fmla="*/ 655654 w 1286988"/>
                <a:gd name="connsiteY3" fmla="*/ 630250 h 630251"/>
                <a:gd name="connsiteX4" fmla="*/ 0 w 1286988"/>
                <a:gd name="connsiteY4" fmla="*/ 630238 h 630251"/>
                <a:gd name="connsiteX5" fmla="*/ 0 w 1286988"/>
                <a:gd name="connsiteY5" fmla="*/ 0 h 630251"/>
                <a:gd name="connsiteX0" fmla="*/ 0 w 1295226"/>
                <a:gd name="connsiteY0" fmla="*/ 0 h 630251"/>
                <a:gd name="connsiteX1" fmla="*/ 1279193 w 1295226"/>
                <a:gd name="connsiteY1" fmla="*/ 0 h 630251"/>
                <a:gd name="connsiteX2" fmla="*/ 1295226 w 1295226"/>
                <a:gd name="connsiteY2" fmla="*/ 500452 h 630251"/>
                <a:gd name="connsiteX3" fmla="*/ 655654 w 1295226"/>
                <a:gd name="connsiteY3" fmla="*/ 630250 h 630251"/>
                <a:gd name="connsiteX4" fmla="*/ 0 w 1295226"/>
                <a:gd name="connsiteY4" fmla="*/ 630238 h 630251"/>
                <a:gd name="connsiteX5" fmla="*/ 0 w 1295226"/>
                <a:gd name="connsiteY5" fmla="*/ 0 h 630251"/>
                <a:gd name="connsiteX0" fmla="*/ 0 w 1286988"/>
                <a:gd name="connsiteY0" fmla="*/ 0 h 630251"/>
                <a:gd name="connsiteX1" fmla="*/ 1279193 w 1286988"/>
                <a:gd name="connsiteY1" fmla="*/ 0 h 630251"/>
                <a:gd name="connsiteX2" fmla="*/ 1286988 w 1286988"/>
                <a:gd name="connsiteY2" fmla="*/ 499602 h 630251"/>
                <a:gd name="connsiteX3" fmla="*/ 655654 w 1286988"/>
                <a:gd name="connsiteY3" fmla="*/ 630250 h 630251"/>
                <a:gd name="connsiteX4" fmla="*/ 0 w 1286988"/>
                <a:gd name="connsiteY4" fmla="*/ 630238 h 630251"/>
                <a:gd name="connsiteX5" fmla="*/ 0 w 1286988"/>
                <a:gd name="connsiteY5" fmla="*/ 0 h 630251"/>
                <a:gd name="connsiteX0" fmla="*/ 0 w 1291107"/>
                <a:gd name="connsiteY0" fmla="*/ 0 h 630251"/>
                <a:gd name="connsiteX1" fmla="*/ 1279193 w 1291107"/>
                <a:gd name="connsiteY1" fmla="*/ 0 h 630251"/>
                <a:gd name="connsiteX2" fmla="*/ 1291107 w 1291107"/>
                <a:gd name="connsiteY2" fmla="*/ 498753 h 630251"/>
                <a:gd name="connsiteX3" fmla="*/ 655654 w 1291107"/>
                <a:gd name="connsiteY3" fmla="*/ 630250 h 630251"/>
                <a:gd name="connsiteX4" fmla="*/ 0 w 1291107"/>
                <a:gd name="connsiteY4" fmla="*/ 630238 h 630251"/>
                <a:gd name="connsiteX5" fmla="*/ 0 w 1291107"/>
                <a:gd name="connsiteY5" fmla="*/ 0 h 630251"/>
                <a:gd name="connsiteX0" fmla="*/ 0 w 1303464"/>
                <a:gd name="connsiteY0" fmla="*/ 0 h 630251"/>
                <a:gd name="connsiteX1" fmla="*/ 1279193 w 1303464"/>
                <a:gd name="connsiteY1" fmla="*/ 0 h 630251"/>
                <a:gd name="connsiteX2" fmla="*/ 1303464 w 1303464"/>
                <a:gd name="connsiteY2" fmla="*/ 500452 h 630251"/>
                <a:gd name="connsiteX3" fmla="*/ 655654 w 1303464"/>
                <a:gd name="connsiteY3" fmla="*/ 630250 h 630251"/>
                <a:gd name="connsiteX4" fmla="*/ 0 w 1303464"/>
                <a:gd name="connsiteY4" fmla="*/ 630238 h 630251"/>
                <a:gd name="connsiteX5" fmla="*/ 0 w 1303464"/>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 name="connsiteX0" fmla="*/ 0 w 1291577"/>
                <a:gd name="connsiteY0" fmla="*/ 0 h 630251"/>
                <a:gd name="connsiteX1" fmla="*/ 1279193 w 1291577"/>
                <a:gd name="connsiteY1" fmla="*/ 0 h 630251"/>
                <a:gd name="connsiteX2" fmla="*/ 1291577 w 1291577"/>
                <a:gd name="connsiteY2" fmla="*/ 522735 h 630251"/>
                <a:gd name="connsiteX3" fmla="*/ 655654 w 1291577"/>
                <a:gd name="connsiteY3" fmla="*/ 630250 h 630251"/>
                <a:gd name="connsiteX4" fmla="*/ 0 w 1291577"/>
                <a:gd name="connsiteY4" fmla="*/ 630238 h 630251"/>
                <a:gd name="connsiteX5" fmla="*/ 0 w 1291577"/>
                <a:gd name="connsiteY5" fmla="*/ 0 h 630251"/>
                <a:gd name="connsiteX0" fmla="*/ 0 w 1291577"/>
                <a:gd name="connsiteY0" fmla="*/ 0 h 630251"/>
                <a:gd name="connsiteX1" fmla="*/ 1279193 w 1291577"/>
                <a:gd name="connsiteY1" fmla="*/ 0 h 630251"/>
                <a:gd name="connsiteX2" fmla="*/ 1291577 w 1291577"/>
                <a:gd name="connsiteY2" fmla="*/ 522735 h 630251"/>
                <a:gd name="connsiteX3" fmla="*/ 655654 w 1291577"/>
                <a:gd name="connsiteY3" fmla="*/ 630250 h 630251"/>
                <a:gd name="connsiteX4" fmla="*/ 0 w 1291577"/>
                <a:gd name="connsiteY4" fmla="*/ 630238 h 630251"/>
                <a:gd name="connsiteX5" fmla="*/ 0 w 1291577"/>
                <a:gd name="connsiteY5" fmla="*/ 0 h 630251"/>
                <a:gd name="connsiteX0" fmla="*/ 0 w 1300286"/>
                <a:gd name="connsiteY0" fmla="*/ 0 h 630251"/>
                <a:gd name="connsiteX1" fmla="*/ 1279193 w 1300286"/>
                <a:gd name="connsiteY1" fmla="*/ 0 h 630251"/>
                <a:gd name="connsiteX2" fmla="*/ 1300286 w 1300286"/>
                <a:gd name="connsiteY2" fmla="*/ 522735 h 630251"/>
                <a:gd name="connsiteX3" fmla="*/ 655654 w 1300286"/>
                <a:gd name="connsiteY3" fmla="*/ 630250 h 630251"/>
                <a:gd name="connsiteX4" fmla="*/ 0 w 1300286"/>
                <a:gd name="connsiteY4" fmla="*/ 630238 h 630251"/>
                <a:gd name="connsiteX5" fmla="*/ 0 w 1300286"/>
                <a:gd name="connsiteY5" fmla="*/ 0 h 630251"/>
                <a:gd name="connsiteX0" fmla="*/ 0 w 1282869"/>
                <a:gd name="connsiteY0" fmla="*/ 0 h 630251"/>
                <a:gd name="connsiteX1" fmla="*/ 1279193 w 1282869"/>
                <a:gd name="connsiteY1" fmla="*/ 0 h 630251"/>
                <a:gd name="connsiteX2" fmla="*/ 1282869 w 1282869"/>
                <a:gd name="connsiteY2" fmla="*/ 523908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23908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23908 h 630251"/>
                <a:gd name="connsiteX3" fmla="*/ 655654 w 1282869"/>
                <a:gd name="connsiteY3" fmla="*/ 630250 h 630251"/>
                <a:gd name="connsiteX4" fmla="*/ 0 w 1282869"/>
                <a:gd name="connsiteY4" fmla="*/ 630238 h 630251"/>
                <a:gd name="connsiteX5" fmla="*/ 0 w 1282869"/>
                <a:gd name="connsiteY5" fmla="*/ 0 h 630251"/>
                <a:gd name="connsiteX0" fmla="*/ 0 w 1283207"/>
                <a:gd name="connsiteY0" fmla="*/ 0 h 630252"/>
                <a:gd name="connsiteX1" fmla="*/ 1279193 w 1283207"/>
                <a:gd name="connsiteY1" fmla="*/ 0 h 630252"/>
                <a:gd name="connsiteX2" fmla="*/ 1282869 w 1283207"/>
                <a:gd name="connsiteY2" fmla="*/ 523908 h 630252"/>
                <a:gd name="connsiteX3" fmla="*/ 655654 w 1283207"/>
                <a:gd name="connsiteY3" fmla="*/ 630250 h 630252"/>
                <a:gd name="connsiteX4" fmla="*/ 0 w 1283207"/>
                <a:gd name="connsiteY4" fmla="*/ 630238 h 630252"/>
                <a:gd name="connsiteX5" fmla="*/ 0 w 1283207"/>
                <a:gd name="connsiteY5" fmla="*/ 0 h 630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3207" h="630252">
                  <a:moveTo>
                    <a:pt x="0" y="0"/>
                  </a:moveTo>
                  <a:lnTo>
                    <a:pt x="1279193" y="0"/>
                  </a:lnTo>
                  <a:cubicBezTo>
                    <a:pt x="1279142" y="136342"/>
                    <a:pt x="1278048" y="404265"/>
                    <a:pt x="1282869" y="523908"/>
                  </a:cubicBezTo>
                  <a:cubicBezTo>
                    <a:pt x="1287757" y="596335"/>
                    <a:pt x="1247290" y="630560"/>
                    <a:pt x="655654" y="630250"/>
                  </a:cubicBezTo>
                  <a:lnTo>
                    <a:pt x="0" y="630238"/>
                  </a:lnTo>
                  <a:lnTo>
                    <a:pt x="0" y="0"/>
                  </a:lnTo>
                  <a:close/>
                </a:path>
              </a:pathLst>
            </a:custGeom>
            <a:solidFill>
              <a:srgbClr val="E6F0EC"/>
            </a:solidFill>
            <a:ln>
              <a:noFill/>
            </a:ln>
          </p:spPr>
          <p:txBody>
            <a:bodyPr wrap="square" lIns="72000" tIns="756000" rIns="72000" rtlCol="0">
              <a:noAutofit/>
            </a:bodyPr>
            <a:lstStyle/>
            <a:p>
              <a:pPr>
                <a:lnSpc>
                  <a:spcPts val="1200"/>
                </a:lnSpc>
                <a:spcAft>
                  <a:spcPts val="1200"/>
                </a:spcAft>
              </a:pPr>
              <a:r>
                <a:rPr lang="en-GB" sz="1000" b="1" dirty="0" smtClean="0">
                  <a:solidFill>
                    <a:srgbClr val="006941"/>
                  </a:solidFill>
                </a:rPr>
                <a:t>Business analysis </a:t>
              </a:r>
            </a:p>
            <a:p>
              <a:pPr>
                <a:lnSpc>
                  <a:spcPts val="1200"/>
                </a:lnSpc>
                <a:spcAft>
                  <a:spcPts val="1200"/>
                </a:spcAft>
              </a:pPr>
              <a:r>
                <a:rPr lang="en-GB" sz="1000" b="1" dirty="0" smtClean="0">
                  <a:solidFill>
                    <a:srgbClr val="006941"/>
                  </a:solidFill>
                </a:rPr>
                <a:t>Agile </a:t>
              </a:r>
            </a:p>
            <a:p>
              <a:pPr>
                <a:lnSpc>
                  <a:spcPts val="1200"/>
                </a:lnSpc>
                <a:spcAft>
                  <a:spcPts val="1200"/>
                </a:spcAft>
              </a:pPr>
              <a:r>
                <a:rPr lang="en-GB" sz="1000" b="1" dirty="0" smtClean="0">
                  <a:solidFill>
                    <a:srgbClr val="006941"/>
                  </a:solidFill>
                </a:rPr>
                <a:t>Project management </a:t>
              </a:r>
            </a:p>
            <a:p>
              <a:pPr>
                <a:lnSpc>
                  <a:spcPts val="1200"/>
                </a:lnSpc>
                <a:spcAft>
                  <a:spcPts val="1200"/>
                </a:spcAft>
              </a:pPr>
              <a:r>
                <a:rPr lang="en-GB" sz="1000" b="1" dirty="0" smtClean="0">
                  <a:solidFill>
                    <a:srgbClr val="006941"/>
                  </a:solidFill>
                </a:rPr>
                <a:t>Security &amp; IT governance </a:t>
              </a:r>
            </a:p>
            <a:p>
              <a:pPr>
                <a:lnSpc>
                  <a:spcPts val="1200"/>
                </a:lnSpc>
                <a:spcAft>
                  <a:spcPts val="1200"/>
                </a:spcAft>
              </a:pPr>
              <a:r>
                <a:rPr lang="en-GB" sz="1000" b="1" dirty="0" smtClean="0">
                  <a:solidFill>
                    <a:srgbClr val="006941"/>
                  </a:solidFill>
                </a:rPr>
                <a:t>Software testing </a:t>
              </a:r>
            </a:p>
            <a:p>
              <a:pPr>
                <a:lnSpc>
                  <a:spcPts val="1200"/>
                </a:lnSpc>
                <a:spcAft>
                  <a:spcPts val="1200"/>
                </a:spcAft>
              </a:pPr>
              <a:r>
                <a:rPr lang="en-GB" sz="1000" b="1" dirty="0" smtClean="0">
                  <a:solidFill>
                    <a:srgbClr val="006941"/>
                  </a:solidFill>
                </a:rPr>
                <a:t>Solutions development </a:t>
              </a:r>
            </a:p>
            <a:p>
              <a:pPr>
                <a:lnSpc>
                  <a:spcPts val="1200"/>
                </a:lnSpc>
                <a:spcAft>
                  <a:spcPts val="1200"/>
                </a:spcAft>
              </a:pPr>
              <a:r>
                <a:rPr lang="en-GB" sz="1000" b="1" dirty="0" smtClean="0">
                  <a:solidFill>
                    <a:srgbClr val="006941"/>
                  </a:solidFill>
                </a:rPr>
                <a:t>Service management </a:t>
              </a:r>
            </a:p>
            <a:p>
              <a:pPr>
                <a:lnSpc>
                  <a:spcPts val="1200"/>
                </a:lnSpc>
                <a:spcAft>
                  <a:spcPts val="1200"/>
                </a:spcAft>
              </a:pPr>
              <a:r>
                <a:rPr lang="en-GB" sz="1000" b="1" dirty="0" smtClean="0">
                  <a:solidFill>
                    <a:srgbClr val="006941"/>
                  </a:solidFill>
                </a:rPr>
                <a:t>Architecture </a:t>
              </a:r>
            </a:p>
            <a:p>
              <a:pPr>
                <a:lnSpc>
                  <a:spcPts val="1200"/>
                </a:lnSpc>
                <a:spcAft>
                  <a:spcPts val="1200"/>
                </a:spcAft>
              </a:pPr>
              <a:r>
                <a:rPr lang="en-GB" sz="1000" b="1" dirty="0" smtClean="0">
                  <a:solidFill>
                    <a:srgbClr val="006941"/>
                  </a:solidFill>
                </a:rPr>
                <a:t>IS Consultancy </a:t>
              </a:r>
            </a:p>
            <a:p>
              <a:pPr>
                <a:lnSpc>
                  <a:spcPts val="1200"/>
                </a:lnSpc>
                <a:spcAft>
                  <a:spcPts val="1200"/>
                </a:spcAft>
              </a:pPr>
              <a:r>
                <a:rPr lang="en-GB" sz="1000" b="1" dirty="0" smtClean="0">
                  <a:solidFill>
                    <a:srgbClr val="006941"/>
                  </a:solidFill>
                </a:rPr>
                <a:t>Data centre management &amp; Green IT</a:t>
              </a:r>
            </a:p>
          </p:txBody>
        </p:sp>
        <p:sp>
          <p:nvSpPr>
            <p:cNvPr id="20" name="TextBox 19"/>
            <p:cNvSpPr txBox="1"/>
            <p:nvPr userDrawn="1"/>
          </p:nvSpPr>
          <p:spPr>
            <a:xfrm>
              <a:off x="2372030" y="1319878"/>
              <a:ext cx="1282869" cy="3055909"/>
            </a:xfrm>
            <a:custGeom>
              <a:avLst/>
              <a:gdLst>
                <a:gd name="connsiteX0" fmla="*/ 0 w 1272369"/>
                <a:gd name="connsiteY0" fmla="*/ 0 h 630238"/>
                <a:gd name="connsiteX1" fmla="*/ 1272369 w 1272369"/>
                <a:gd name="connsiteY1" fmla="*/ 0 h 630238"/>
                <a:gd name="connsiteX2" fmla="*/ 1272369 w 1272369"/>
                <a:gd name="connsiteY2" fmla="*/ 630238 h 630238"/>
                <a:gd name="connsiteX3" fmla="*/ 0 w 1272369"/>
                <a:gd name="connsiteY3" fmla="*/ 630238 h 630238"/>
                <a:gd name="connsiteX4" fmla="*/ 0 w 1272369"/>
                <a:gd name="connsiteY4" fmla="*/ 0 h 630238"/>
                <a:gd name="connsiteX0" fmla="*/ 0 w 1272369"/>
                <a:gd name="connsiteY0" fmla="*/ 0 h 630250"/>
                <a:gd name="connsiteX1" fmla="*/ 1272369 w 1272369"/>
                <a:gd name="connsiteY1" fmla="*/ 0 h 630250"/>
                <a:gd name="connsiteX2" fmla="*/ 1272369 w 1272369"/>
                <a:gd name="connsiteY2" fmla="*/ 630238 h 630250"/>
                <a:gd name="connsiteX3" fmla="*/ 710984 w 1272369"/>
                <a:gd name="connsiteY3" fmla="*/ 630250 h 630250"/>
                <a:gd name="connsiteX4" fmla="*/ 0 w 1272369"/>
                <a:gd name="connsiteY4" fmla="*/ 630238 h 630250"/>
                <a:gd name="connsiteX5" fmla="*/ 0 w 1272369"/>
                <a:gd name="connsiteY5" fmla="*/ 0 h 630250"/>
                <a:gd name="connsiteX0" fmla="*/ 0 w 1272369"/>
                <a:gd name="connsiteY0" fmla="*/ 0 h 630250"/>
                <a:gd name="connsiteX1" fmla="*/ 1272369 w 1272369"/>
                <a:gd name="connsiteY1" fmla="*/ 0 h 630250"/>
                <a:gd name="connsiteX2" fmla="*/ 710984 w 1272369"/>
                <a:gd name="connsiteY2" fmla="*/ 630250 h 630250"/>
                <a:gd name="connsiteX3" fmla="*/ 0 w 1272369"/>
                <a:gd name="connsiteY3" fmla="*/ 630238 h 630250"/>
                <a:gd name="connsiteX4" fmla="*/ 0 w 1272369"/>
                <a:gd name="connsiteY4" fmla="*/ 0 h 630250"/>
                <a:gd name="connsiteX0" fmla="*/ 0 w 1272393"/>
                <a:gd name="connsiteY0" fmla="*/ 0 h 630250"/>
                <a:gd name="connsiteX1" fmla="*/ 1272369 w 1272393"/>
                <a:gd name="connsiteY1" fmla="*/ 0 h 630250"/>
                <a:gd name="connsiteX2" fmla="*/ 710984 w 1272393"/>
                <a:gd name="connsiteY2" fmla="*/ 630250 h 630250"/>
                <a:gd name="connsiteX3" fmla="*/ 0 w 1272393"/>
                <a:gd name="connsiteY3" fmla="*/ 630238 h 630250"/>
                <a:gd name="connsiteX4" fmla="*/ 0 w 1272393"/>
                <a:gd name="connsiteY4" fmla="*/ 0 h 630250"/>
                <a:gd name="connsiteX0" fmla="*/ 0 w 1272424"/>
                <a:gd name="connsiteY0" fmla="*/ 0 h 630250"/>
                <a:gd name="connsiteX1" fmla="*/ 1272369 w 1272424"/>
                <a:gd name="connsiteY1" fmla="*/ 0 h 630250"/>
                <a:gd name="connsiteX2" fmla="*/ 710984 w 1272424"/>
                <a:gd name="connsiteY2" fmla="*/ 630250 h 630250"/>
                <a:gd name="connsiteX3" fmla="*/ 0 w 1272424"/>
                <a:gd name="connsiteY3" fmla="*/ 630238 h 630250"/>
                <a:gd name="connsiteX4" fmla="*/ 0 w 1272424"/>
                <a:gd name="connsiteY4" fmla="*/ 0 h 630250"/>
                <a:gd name="connsiteX0" fmla="*/ 0 w 1272968"/>
                <a:gd name="connsiteY0" fmla="*/ 0 h 630250"/>
                <a:gd name="connsiteX1" fmla="*/ 1272369 w 1272968"/>
                <a:gd name="connsiteY1" fmla="*/ 0 h 630250"/>
                <a:gd name="connsiteX2" fmla="*/ 710984 w 1272968"/>
                <a:gd name="connsiteY2" fmla="*/ 630250 h 630250"/>
                <a:gd name="connsiteX3" fmla="*/ 0 w 1272968"/>
                <a:gd name="connsiteY3" fmla="*/ 630238 h 630250"/>
                <a:gd name="connsiteX4" fmla="*/ 0 w 1272968"/>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817"/>
                <a:gd name="connsiteY0" fmla="*/ 0 h 630250"/>
                <a:gd name="connsiteX1" fmla="*/ 1272369 w 1272817"/>
                <a:gd name="connsiteY1" fmla="*/ 0 h 630250"/>
                <a:gd name="connsiteX2" fmla="*/ 655654 w 1272817"/>
                <a:gd name="connsiteY2" fmla="*/ 630250 h 630250"/>
                <a:gd name="connsiteX3" fmla="*/ 0 w 1272817"/>
                <a:gd name="connsiteY3" fmla="*/ 630238 h 630250"/>
                <a:gd name="connsiteX4" fmla="*/ 0 w 1272817"/>
                <a:gd name="connsiteY4" fmla="*/ 0 h 630250"/>
                <a:gd name="connsiteX0" fmla="*/ 0 w 1272994"/>
                <a:gd name="connsiteY0" fmla="*/ 0 h 630250"/>
                <a:gd name="connsiteX1" fmla="*/ 1272369 w 1272994"/>
                <a:gd name="connsiteY1" fmla="*/ 0 h 630250"/>
                <a:gd name="connsiteX2" fmla="*/ 655654 w 1272994"/>
                <a:gd name="connsiteY2" fmla="*/ 630250 h 630250"/>
                <a:gd name="connsiteX3" fmla="*/ 0 w 1272994"/>
                <a:gd name="connsiteY3" fmla="*/ 630238 h 630250"/>
                <a:gd name="connsiteX4" fmla="*/ 0 w 1272994"/>
                <a:gd name="connsiteY4" fmla="*/ 0 h 630250"/>
                <a:gd name="connsiteX0" fmla="*/ 0 w 1278496"/>
                <a:gd name="connsiteY0" fmla="*/ 0 h 630250"/>
                <a:gd name="connsiteX1" fmla="*/ 1272369 w 1278496"/>
                <a:gd name="connsiteY1" fmla="*/ 0 h 630250"/>
                <a:gd name="connsiteX2" fmla="*/ 655654 w 1278496"/>
                <a:gd name="connsiteY2" fmla="*/ 630250 h 630250"/>
                <a:gd name="connsiteX3" fmla="*/ 0 w 1278496"/>
                <a:gd name="connsiteY3" fmla="*/ 630238 h 630250"/>
                <a:gd name="connsiteX4" fmla="*/ 0 w 1278496"/>
                <a:gd name="connsiteY4" fmla="*/ 0 h 630250"/>
                <a:gd name="connsiteX0" fmla="*/ 0 w 1387063"/>
                <a:gd name="connsiteY0" fmla="*/ 0 h 630250"/>
                <a:gd name="connsiteX1" fmla="*/ 1272369 w 1387063"/>
                <a:gd name="connsiteY1" fmla="*/ 0 h 630250"/>
                <a:gd name="connsiteX2" fmla="*/ 1256995 w 1387063"/>
                <a:gd name="connsiteY2" fmla="*/ 311226 h 630250"/>
                <a:gd name="connsiteX3" fmla="*/ 655654 w 1387063"/>
                <a:gd name="connsiteY3" fmla="*/ 630250 h 630250"/>
                <a:gd name="connsiteX4" fmla="*/ 0 w 1387063"/>
                <a:gd name="connsiteY4" fmla="*/ 630238 h 630250"/>
                <a:gd name="connsiteX5" fmla="*/ 0 w 1387063"/>
                <a:gd name="connsiteY5" fmla="*/ 0 h 630250"/>
                <a:gd name="connsiteX0" fmla="*/ 0 w 1369614"/>
                <a:gd name="connsiteY0" fmla="*/ 0 h 630250"/>
                <a:gd name="connsiteX1" fmla="*/ 1272369 w 1369614"/>
                <a:gd name="connsiteY1" fmla="*/ 0 h 630250"/>
                <a:gd name="connsiteX2" fmla="*/ 1256995 w 1369614"/>
                <a:gd name="connsiteY2" fmla="*/ 311226 h 630250"/>
                <a:gd name="connsiteX3" fmla="*/ 655654 w 1369614"/>
                <a:gd name="connsiteY3" fmla="*/ 630250 h 630250"/>
                <a:gd name="connsiteX4" fmla="*/ 0 w 1369614"/>
                <a:gd name="connsiteY4" fmla="*/ 630238 h 630250"/>
                <a:gd name="connsiteX5" fmla="*/ 0 w 1369614"/>
                <a:gd name="connsiteY5" fmla="*/ 0 h 630250"/>
                <a:gd name="connsiteX0" fmla="*/ 0 w 1278277"/>
                <a:gd name="connsiteY0" fmla="*/ 0 h 630250"/>
                <a:gd name="connsiteX1" fmla="*/ 1272369 w 1278277"/>
                <a:gd name="connsiteY1" fmla="*/ 0 h 630250"/>
                <a:gd name="connsiteX2" fmla="*/ 1256995 w 1278277"/>
                <a:gd name="connsiteY2" fmla="*/ 311226 h 630250"/>
                <a:gd name="connsiteX3" fmla="*/ 655654 w 1278277"/>
                <a:gd name="connsiteY3" fmla="*/ 630250 h 630250"/>
                <a:gd name="connsiteX4" fmla="*/ 0 w 1278277"/>
                <a:gd name="connsiteY4" fmla="*/ 630238 h 630250"/>
                <a:gd name="connsiteX5" fmla="*/ 0 w 1278277"/>
                <a:gd name="connsiteY5" fmla="*/ 0 h 630250"/>
                <a:gd name="connsiteX0" fmla="*/ 0 w 1298782"/>
                <a:gd name="connsiteY0" fmla="*/ 0 h 630250"/>
                <a:gd name="connsiteX1" fmla="*/ 1272369 w 1298782"/>
                <a:gd name="connsiteY1" fmla="*/ 0 h 630250"/>
                <a:gd name="connsiteX2" fmla="*/ 1285570 w 1298782"/>
                <a:gd name="connsiteY2" fmla="*/ 311226 h 630250"/>
                <a:gd name="connsiteX3" fmla="*/ 655654 w 1298782"/>
                <a:gd name="connsiteY3" fmla="*/ 630250 h 630250"/>
                <a:gd name="connsiteX4" fmla="*/ 0 w 1298782"/>
                <a:gd name="connsiteY4" fmla="*/ 630238 h 630250"/>
                <a:gd name="connsiteX5" fmla="*/ 0 w 1298782"/>
                <a:gd name="connsiteY5" fmla="*/ 0 h 630250"/>
                <a:gd name="connsiteX0" fmla="*/ 0 w 1287216"/>
                <a:gd name="connsiteY0" fmla="*/ 0 h 630250"/>
                <a:gd name="connsiteX1" fmla="*/ 1272369 w 1287216"/>
                <a:gd name="connsiteY1" fmla="*/ 0 h 630250"/>
                <a:gd name="connsiteX2" fmla="*/ 1285570 w 1287216"/>
                <a:gd name="connsiteY2" fmla="*/ 311226 h 630250"/>
                <a:gd name="connsiteX3" fmla="*/ 655654 w 1287216"/>
                <a:gd name="connsiteY3" fmla="*/ 630250 h 630250"/>
                <a:gd name="connsiteX4" fmla="*/ 0 w 1287216"/>
                <a:gd name="connsiteY4" fmla="*/ 630238 h 630250"/>
                <a:gd name="connsiteX5" fmla="*/ 0 w 1287216"/>
                <a:gd name="connsiteY5" fmla="*/ 0 h 630250"/>
                <a:gd name="connsiteX0" fmla="*/ 0 w 1287216"/>
                <a:gd name="connsiteY0" fmla="*/ 0 h 630250"/>
                <a:gd name="connsiteX1" fmla="*/ 1272369 w 1287216"/>
                <a:gd name="connsiteY1" fmla="*/ 0 h 630250"/>
                <a:gd name="connsiteX2" fmla="*/ 1285570 w 1287216"/>
                <a:gd name="connsiteY2" fmla="*/ 509634 h 630250"/>
                <a:gd name="connsiteX3" fmla="*/ 655654 w 1287216"/>
                <a:gd name="connsiteY3" fmla="*/ 630250 h 630250"/>
                <a:gd name="connsiteX4" fmla="*/ 0 w 1287216"/>
                <a:gd name="connsiteY4" fmla="*/ 630238 h 630250"/>
                <a:gd name="connsiteX5" fmla="*/ 0 w 1287216"/>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82099"/>
                <a:gd name="connsiteY0" fmla="*/ 0 h 630250"/>
                <a:gd name="connsiteX1" fmla="*/ 1272369 w 1282099"/>
                <a:gd name="connsiteY1" fmla="*/ 0 h 630250"/>
                <a:gd name="connsiteX2" fmla="*/ 1276045 w 1282099"/>
                <a:gd name="connsiteY2" fmla="*/ 511598 h 630250"/>
                <a:gd name="connsiteX3" fmla="*/ 655654 w 1282099"/>
                <a:gd name="connsiteY3" fmla="*/ 630250 h 630250"/>
                <a:gd name="connsiteX4" fmla="*/ 0 w 1282099"/>
                <a:gd name="connsiteY4" fmla="*/ 630238 h 630250"/>
                <a:gd name="connsiteX5" fmla="*/ 0 w 1282099"/>
                <a:gd name="connsiteY5" fmla="*/ 0 h 630250"/>
                <a:gd name="connsiteX0" fmla="*/ 0 w 1295396"/>
                <a:gd name="connsiteY0" fmla="*/ 0 h 630250"/>
                <a:gd name="connsiteX1" fmla="*/ 1272369 w 1295396"/>
                <a:gd name="connsiteY1" fmla="*/ 0 h 630250"/>
                <a:gd name="connsiteX2" fmla="*/ 1289693 w 1295396"/>
                <a:gd name="connsiteY2" fmla="*/ 511598 h 630250"/>
                <a:gd name="connsiteX3" fmla="*/ 655654 w 1295396"/>
                <a:gd name="connsiteY3" fmla="*/ 630250 h 630250"/>
                <a:gd name="connsiteX4" fmla="*/ 0 w 1295396"/>
                <a:gd name="connsiteY4" fmla="*/ 630238 h 630250"/>
                <a:gd name="connsiteX5" fmla="*/ 0 w 1295396"/>
                <a:gd name="connsiteY5" fmla="*/ 0 h 630250"/>
                <a:gd name="connsiteX0" fmla="*/ 0 w 1288743"/>
                <a:gd name="connsiteY0" fmla="*/ 0 h 630250"/>
                <a:gd name="connsiteX1" fmla="*/ 1272369 w 1288743"/>
                <a:gd name="connsiteY1" fmla="*/ 0 h 630250"/>
                <a:gd name="connsiteX2" fmla="*/ 1282869 w 1288743"/>
                <a:gd name="connsiteY2" fmla="*/ 513005 h 630250"/>
                <a:gd name="connsiteX3" fmla="*/ 655654 w 1288743"/>
                <a:gd name="connsiteY3" fmla="*/ 630250 h 630250"/>
                <a:gd name="connsiteX4" fmla="*/ 0 w 1288743"/>
                <a:gd name="connsiteY4" fmla="*/ 630238 h 630250"/>
                <a:gd name="connsiteX5" fmla="*/ 0 w 1288743"/>
                <a:gd name="connsiteY5" fmla="*/ 0 h 630250"/>
                <a:gd name="connsiteX0" fmla="*/ 0 w 1288743"/>
                <a:gd name="connsiteY0" fmla="*/ 0 h 630250"/>
                <a:gd name="connsiteX1" fmla="*/ 1272369 w 1288743"/>
                <a:gd name="connsiteY1" fmla="*/ 0 h 630250"/>
                <a:gd name="connsiteX2" fmla="*/ 1282869 w 1288743"/>
                <a:gd name="connsiteY2" fmla="*/ 515820 h 630250"/>
                <a:gd name="connsiteX3" fmla="*/ 655654 w 1288743"/>
                <a:gd name="connsiteY3" fmla="*/ 630250 h 630250"/>
                <a:gd name="connsiteX4" fmla="*/ 0 w 1288743"/>
                <a:gd name="connsiteY4" fmla="*/ 630238 h 630250"/>
                <a:gd name="connsiteX5" fmla="*/ 0 w 1288743"/>
                <a:gd name="connsiteY5" fmla="*/ 0 h 630250"/>
                <a:gd name="connsiteX0" fmla="*/ 0 w 1282099"/>
                <a:gd name="connsiteY0" fmla="*/ 0 h 630250"/>
                <a:gd name="connsiteX1" fmla="*/ 1272369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72369"/>
                <a:gd name="connsiteY0" fmla="*/ 0 h 630250"/>
                <a:gd name="connsiteX1" fmla="*/ 1272369 w 1272369"/>
                <a:gd name="connsiteY1" fmla="*/ 0 h 630250"/>
                <a:gd name="connsiteX2" fmla="*/ 1262398 w 1272369"/>
                <a:gd name="connsiteY2" fmla="*/ 517227 h 630250"/>
                <a:gd name="connsiteX3" fmla="*/ 655654 w 1272369"/>
                <a:gd name="connsiteY3" fmla="*/ 630250 h 630250"/>
                <a:gd name="connsiteX4" fmla="*/ 0 w 1272369"/>
                <a:gd name="connsiteY4" fmla="*/ 630238 h 630250"/>
                <a:gd name="connsiteX5" fmla="*/ 0 w 1272369"/>
                <a:gd name="connsiteY5" fmla="*/ 0 h 630250"/>
                <a:gd name="connsiteX0" fmla="*/ 0 w 1282099"/>
                <a:gd name="connsiteY0" fmla="*/ 0 h 630250"/>
                <a:gd name="connsiteX1" fmla="*/ 1272369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99665"/>
                <a:gd name="connsiteY0" fmla="*/ 0 h 630250"/>
                <a:gd name="connsiteX1" fmla="*/ 1299665 w 1299665"/>
                <a:gd name="connsiteY1" fmla="*/ 0 h 630250"/>
                <a:gd name="connsiteX2" fmla="*/ 1276045 w 1299665"/>
                <a:gd name="connsiteY2" fmla="*/ 517227 h 630250"/>
                <a:gd name="connsiteX3" fmla="*/ 655654 w 1299665"/>
                <a:gd name="connsiteY3" fmla="*/ 630250 h 630250"/>
                <a:gd name="connsiteX4" fmla="*/ 0 w 1299665"/>
                <a:gd name="connsiteY4" fmla="*/ 630238 h 630250"/>
                <a:gd name="connsiteX5" fmla="*/ 0 w 1299665"/>
                <a:gd name="connsiteY5" fmla="*/ 0 h 630250"/>
                <a:gd name="connsiteX0" fmla="*/ 0 w 1282099"/>
                <a:gd name="connsiteY0" fmla="*/ 0 h 630250"/>
                <a:gd name="connsiteX1" fmla="*/ 1279193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80445"/>
                <a:gd name="connsiteY0" fmla="*/ 0 h 630250"/>
                <a:gd name="connsiteX1" fmla="*/ 1279193 w 1280445"/>
                <a:gd name="connsiteY1" fmla="*/ 0 h 630250"/>
                <a:gd name="connsiteX2" fmla="*/ 1276045 w 1280445"/>
                <a:gd name="connsiteY2" fmla="*/ 517227 h 630250"/>
                <a:gd name="connsiteX3" fmla="*/ 655654 w 1280445"/>
                <a:gd name="connsiteY3" fmla="*/ 630250 h 630250"/>
                <a:gd name="connsiteX4" fmla="*/ 0 w 1280445"/>
                <a:gd name="connsiteY4" fmla="*/ 630238 h 630250"/>
                <a:gd name="connsiteX5" fmla="*/ 0 w 1280445"/>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4"/>
                <a:gd name="connsiteX1" fmla="*/ 1279193 w 1285466"/>
                <a:gd name="connsiteY1" fmla="*/ 0 h 630254"/>
                <a:gd name="connsiteX2" fmla="*/ 1282869 w 1285466"/>
                <a:gd name="connsiteY2" fmla="*/ 515820 h 630254"/>
                <a:gd name="connsiteX3" fmla="*/ 655654 w 1285466"/>
                <a:gd name="connsiteY3" fmla="*/ 630250 h 630254"/>
                <a:gd name="connsiteX4" fmla="*/ 0 w 1285466"/>
                <a:gd name="connsiteY4" fmla="*/ 630238 h 630254"/>
                <a:gd name="connsiteX5" fmla="*/ 0 w 1285466"/>
                <a:gd name="connsiteY5" fmla="*/ 0 h 630254"/>
                <a:gd name="connsiteX0" fmla="*/ 0 w 1285466"/>
                <a:gd name="connsiteY0" fmla="*/ 0 h 630254"/>
                <a:gd name="connsiteX1" fmla="*/ 1279193 w 1285466"/>
                <a:gd name="connsiteY1" fmla="*/ 0 h 630254"/>
                <a:gd name="connsiteX2" fmla="*/ 1282869 w 1285466"/>
                <a:gd name="connsiteY2" fmla="*/ 515820 h 630254"/>
                <a:gd name="connsiteX3" fmla="*/ 655654 w 1285466"/>
                <a:gd name="connsiteY3" fmla="*/ 630250 h 630254"/>
                <a:gd name="connsiteX4" fmla="*/ 0 w 1285466"/>
                <a:gd name="connsiteY4" fmla="*/ 630238 h 630254"/>
                <a:gd name="connsiteX5" fmla="*/ 0 w 1285466"/>
                <a:gd name="connsiteY5" fmla="*/ 0 h 630254"/>
                <a:gd name="connsiteX0" fmla="*/ 0 w 1286152"/>
                <a:gd name="connsiteY0" fmla="*/ 0 h 630253"/>
                <a:gd name="connsiteX1" fmla="*/ 1279193 w 1286152"/>
                <a:gd name="connsiteY1" fmla="*/ 0 h 630253"/>
                <a:gd name="connsiteX2" fmla="*/ 1282869 w 1286152"/>
                <a:gd name="connsiteY2" fmla="*/ 515820 h 630253"/>
                <a:gd name="connsiteX3" fmla="*/ 655654 w 1286152"/>
                <a:gd name="connsiteY3" fmla="*/ 630250 h 630253"/>
                <a:gd name="connsiteX4" fmla="*/ 0 w 1286152"/>
                <a:gd name="connsiteY4" fmla="*/ 630238 h 630253"/>
                <a:gd name="connsiteX5" fmla="*/ 0 w 1286152"/>
                <a:gd name="connsiteY5" fmla="*/ 0 h 630253"/>
                <a:gd name="connsiteX0" fmla="*/ 0 w 1286152"/>
                <a:gd name="connsiteY0" fmla="*/ 0 h 630256"/>
                <a:gd name="connsiteX1" fmla="*/ 1279193 w 1286152"/>
                <a:gd name="connsiteY1" fmla="*/ 0 h 630256"/>
                <a:gd name="connsiteX2" fmla="*/ 1282869 w 1286152"/>
                <a:gd name="connsiteY2" fmla="*/ 528486 h 630256"/>
                <a:gd name="connsiteX3" fmla="*/ 655654 w 1286152"/>
                <a:gd name="connsiteY3" fmla="*/ 630250 h 630256"/>
                <a:gd name="connsiteX4" fmla="*/ 0 w 1286152"/>
                <a:gd name="connsiteY4" fmla="*/ 630238 h 630256"/>
                <a:gd name="connsiteX5" fmla="*/ 0 w 1286152"/>
                <a:gd name="connsiteY5" fmla="*/ 0 h 630256"/>
                <a:gd name="connsiteX0" fmla="*/ 0 w 1285466"/>
                <a:gd name="connsiteY0" fmla="*/ 0 h 630252"/>
                <a:gd name="connsiteX1" fmla="*/ 1279193 w 1285466"/>
                <a:gd name="connsiteY1" fmla="*/ 0 h 630252"/>
                <a:gd name="connsiteX2" fmla="*/ 1282869 w 1285466"/>
                <a:gd name="connsiteY2" fmla="*/ 528486 h 630252"/>
                <a:gd name="connsiteX3" fmla="*/ 655654 w 1285466"/>
                <a:gd name="connsiteY3" fmla="*/ 630250 h 630252"/>
                <a:gd name="connsiteX4" fmla="*/ 0 w 1285466"/>
                <a:gd name="connsiteY4" fmla="*/ 630238 h 630252"/>
                <a:gd name="connsiteX5" fmla="*/ 0 w 1285466"/>
                <a:gd name="connsiteY5" fmla="*/ 0 h 630252"/>
                <a:gd name="connsiteX0" fmla="*/ 0 w 1285466"/>
                <a:gd name="connsiteY0" fmla="*/ 0 h 630252"/>
                <a:gd name="connsiteX1" fmla="*/ 1279193 w 1285466"/>
                <a:gd name="connsiteY1" fmla="*/ 0 h 630252"/>
                <a:gd name="connsiteX2" fmla="*/ 1282869 w 1285466"/>
                <a:gd name="connsiteY2" fmla="*/ 528486 h 630252"/>
                <a:gd name="connsiteX3" fmla="*/ 655654 w 1285466"/>
                <a:gd name="connsiteY3" fmla="*/ 630250 h 630252"/>
                <a:gd name="connsiteX4" fmla="*/ 0 w 1285466"/>
                <a:gd name="connsiteY4" fmla="*/ 630238 h 630252"/>
                <a:gd name="connsiteX5" fmla="*/ 0 w 1285466"/>
                <a:gd name="connsiteY5" fmla="*/ 0 h 630252"/>
                <a:gd name="connsiteX0" fmla="*/ 0 w 1285466"/>
                <a:gd name="connsiteY0" fmla="*/ 0 h 630251"/>
                <a:gd name="connsiteX1" fmla="*/ 1279193 w 1285466"/>
                <a:gd name="connsiteY1" fmla="*/ 0 h 630251"/>
                <a:gd name="connsiteX2" fmla="*/ 1282869 w 1285466"/>
                <a:gd name="connsiteY2" fmla="*/ 528486 h 630251"/>
                <a:gd name="connsiteX3" fmla="*/ 655654 w 1285466"/>
                <a:gd name="connsiteY3" fmla="*/ 630250 h 630251"/>
                <a:gd name="connsiteX4" fmla="*/ 0 w 1285466"/>
                <a:gd name="connsiteY4" fmla="*/ 630238 h 630251"/>
                <a:gd name="connsiteX5" fmla="*/ 0 w 1285466"/>
                <a:gd name="connsiteY5" fmla="*/ 0 h 630251"/>
                <a:gd name="connsiteX0" fmla="*/ 0 w 1292838"/>
                <a:gd name="connsiteY0" fmla="*/ 0 h 630251"/>
                <a:gd name="connsiteX1" fmla="*/ 1279193 w 1292838"/>
                <a:gd name="connsiteY1" fmla="*/ 0 h 630251"/>
                <a:gd name="connsiteX2" fmla="*/ 1291107 w 1292838"/>
                <a:gd name="connsiteY2" fmla="*/ 496205 h 630251"/>
                <a:gd name="connsiteX3" fmla="*/ 655654 w 1292838"/>
                <a:gd name="connsiteY3" fmla="*/ 630250 h 630251"/>
                <a:gd name="connsiteX4" fmla="*/ 0 w 1292838"/>
                <a:gd name="connsiteY4" fmla="*/ 630238 h 630251"/>
                <a:gd name="connsiteX5" fmla="*/ 0 w 1292838"/>
                <a:gd name="connsiteY5" fmla="*/ 0 h 630251"/>
                <a:gd name="connsiteX0" fmla="*/ 0 w 1291107"/>
                <a:gd name="connsiteY0" fmla="*/ 0 h 630251"/>
                <a:gd name="connsiteX1" fmla="*/ 1279193 w 1291107"/>
                <a:gd name="connsiteY1" fmla="*/ 0 h 630251"/>
                <a:gd name="connsiteX2" fmla="*/ 1291107 w 1291107"/>
                <a:gd name="connsiteY2" fmla="*/ 496205 h 630251"/>
                <a:gd name="connsiteX3" fmla="*/ 655654 w 1291107"/>
                <a:gd name="connsiteY3" fmla="*/ 630250 h 630251"/>
                <a:gd name="connsiteX4" fmla="*/ 0 w 1291107"/>
                <a:gd name="connsiteY4" fmla="*/ 630238 h 630251"/>
                <a:gd name="connsiteX5" fmla="*/ 0 w 1291107"/>
                <a:gd name="connsiteY5" fmla="*/ 0 h 630251"/>
                <a:gd name="connsiteX0" fmla="*/ 0 w 1286988"/>
                <a:gd name="connsiteY0" fmla="*/ 0 h 630251"/>
                <a:gd name="connsiteX1" fmla="*/ 1279193 w 1286988"/>
                <a:gd name="connsiteY1" fmla="*/ 0 h 630251"/>
                <a:gd name="connsiteX2" fmla="*/ 1286988 w 1286988"/>
                <a:gd name="connsiteY2" fmla="*/ 500452 h 630251"/>
                <a:gd name="connsiteX3" fmla="*/ 655654 w 1286988"/>
                <a:gd name="connsiteY3" fmla="*/ 630250 h 630251"/>
                <a:gd name="connsiteX4" fmla="*/ 0 w 1286988"/>
                <a:gd name="connsiteY4" fmla="*/ 630238 h 630251"/>
                <a:gd name="connsiteX5" fmla="*/ 0 w 1286988"/>
                <a:gd name="connsiteY5" fmla="*/ 0 h 630251"/>
                <a:gd name="connsiteX0" fmla="*/ 0 w 1295226"/>
                <a:gd name="connsiteY0" fmla="*/ 0 h 630251"/>
                <a:gd name="connsiteX1" fmla="*/ 1279193 w 1295226"/>
                <a:gd name="connsiteY1" fmla="*/ 0 h 630251"/>
                <a:gd name="connsiteX2" fmla="*/ 1295226 w 1295226"/>
                <a:gd name="connsiteY2" fmla="*/ 500452 h 630251"/>
                <a:gd name="connsiteX3" fmla="*/ 655654 w 1295226"/>
                <a:gd name="connsiteY3" fmla="*/ 630250 h 630251"/>
                <a:gd name="connsiteX4" fmla="*/ 0 w 1295226"/>
                <a:gd name="connsiteY4" fmla="*/ 630238 h 630251"/>
                <a:gd name="connsiteX5" fmla="*/ 0 w 1295226"/>
                <a:gd name="connsiteY5" fmla="*/ 0 h 630251"/>
                <a:gd name="connsiteX0" fmla="*/ 0 w 1286988"/>
                <a:gd name="connsiteY0" fmla="*/ 0 h 630251"/>
                <a:gd name="connsiteX1" fmla="*/ 1279193 w 1286988"/>
                <a:gd name="connsiteY1" fmla="*/ 0 h 630251"/>
                <a:gd name="connsiteX2" fmla="*/ 1286988 w 1286988"/>
                <a:gd name="connsiteY2" fmla="*/ 499602 h 630251"/>
                <a:gd name="connsiteX3" fmla="*/ 655654 w 1286988"/>
                <a:gd name="connsiteY3" fmla="*/ 630250 h 630251"/>
                <a:gd name="connsiteX4" fmla="*/ 0 w 1286988"/>
                <a:gd name="connsiteY4" fmla="*/ 630238 h 630251"/>
                <a:gd name="connsiteX5" fmla="*/ 0 w 1286988"/>
                <a:gd name="connsiteY5" fmla="*/ 0 h 630251"/>
                <a:gd name="connsiteX0" fmla="*/ 0 w 1291107"/>
                <a:gd name="connsiteY0" fmla="*/ 0 h 630251"/>
                <a:gd name="connsiteX1" fmla="*/ 1279193 w 1291107"/>
                <a:gd name="connsiteY1" fmla="*/ 0 h 630251"/>
                <a:gd name="connsiteX2" fmla="*/ 1291107 w 1291107"/>
                <a:gd name="connsiteY2" fmla="*/ 498753 h 630251"/>
                <a:gd name="connsiteX3" fmla="*/ 655654 w 1291107"/>
                <a:gd name="connsiteY3" fmla="*/ 630250 h 630251"/>
                <a:gd name="connsiteX4" fmla="*/ 0 w 1291107"/>
                <a:gd name="connsiteY4" fmla="*/ 630238 h 630251"/>
                <a:gd name="connsiteX5" fmla="*/ 0 w 1291107"/>
                <a:gd name="connsiteY5" fmla="*/ 0 h 630251"/>
                <a:gd name="connsiteX0" fmla="*/ 0 w 1303464"/>
                <a:gd name="connsiteY0" fmla="*/ 0 h 630251"/>
                <a:gd name="connsiteX1" fmla="*/ 1279193 w 1303464"/>
                <a:gd name="connsiteY1" fmla="*/ 0 h 630251"/>
                <a:gd name="connsiteX2" fmla="*/ 1303464 w 1303464"/>
                <a:gd name="connsiteY2" fmla="*/ 500452 h 630251"/>
                <a:gd name="connsiteX3" fmla="*/ 655654 w 1303464"/>
                <a:gd name="connsiteY3" fmla="*/ 630250 h 630251"/>
                <a:gd name="connsiteX4" fmla="*/ 0 w 1303464"/>
                <a:gd name="connsiteY4" fmla="*/ 630238 h 630251"/>
                <a:gd name="connsiteX5" fmla="*/ 0 w 1303464"/>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2869" h="630251">
                  <a:moveTo>
                    <a:pt x="0" y="0"/>
                  </a:moveTo>
                  <a:lnTo>
                    <a:pt x="1279193" y="0"/>
                  </a:lnTo>
                  <a:cubicBezTo>
                    <a:pt x="1279142" y="136342"/>
                    <a:pt x="1278048" y="380809"/>
                    <a:pt x="1282869" y="500452"/>
                  </a:cubicBezTo>
                  <a:cubicBezTo>
                    <a:pt x="1282441" y="569436"/>
                    <a:pt x="1247290" y="630560"/>
                    <a:pt x="655654" y="630250"/>
                  </a:cubicBezTo>
                  <a:lnTo>
                    <a:pt x="0" y="630238"/>
                  </a:lnTo>
                  <a:lnTo>
                    <a:pt x="0" y="0"/>
                  </a:lnTo>
                  <a:close/>
                </a:path>
              </a:pathLst>
            </a:custGeom>
            <a:solidFill>
              <a:srgbClr val="E6F0EC"/>
            </a:solidFill>
            <a:ln>
              <a:noFill/>
            </a:ln>
          </p:spPr>
          <p:txBody>
            <a:bodyPr wrap="square" lIns="72000" tIns="756000" rIns="72000" rtlCol="0">
              <a:noAutofit/>
            </a:bodyPr>
            <a:lstStyle/>
            <a:p>
              <a:pPr>
                <a:lnSpc>
                  <a:spcPts val="1200"/>
                </a:lnSpc>
                <a:spcAft>
                  <a:spcPts val="1200"/>
                </a:spcAft>
              </a:pPr>
              <a:r>
                <a:rPr lang="en-GB" sz="1000" b="1" dirty="0" smtClean="0">
                  <a:solidFill>
                    <a:srgbClr val="80B4A0"/>
                  </a:solidFill>
                </a:rPr>
                <a:t>ECDL </a:t>
              </a:r>
            </a:p>
            <a:p>
              <a:pPr>
                <a:lnSpc>
                  <a:spcPts val="1200"/>
                </a:lnSpc>
                <a:spcAft>
                  <a:spcPts val="1200"/>
                </a:spcAft>
              </a:pPr>
              <a:r>
                <a:rPr lang="en-GB" sz="1000" b="1" dirty="0" smtClean="0">
                  <a:solidFill>
                    <a:srgbClr val="80B4A0"/>
                  </a:solidFill>
                </a:rPr>
                <a:t>Digital skills </a:t>
              </a:r>
            </a:p>
            <a:p>
              <a:pPr>
                <a:lnSpc>
                  <a:spcPts val="1200"/>
                </a:lnSpc>
                <a:spcAft>
                  <a:spcPts val="1200"/>
                </a:spcAft>
              </a:pPr>
              <a:r>
                <a:rPr lang="en-GB" sz="1000" b="1" dirty="0" smtClean="0">
                  <a:solidFill>
                    <a:srgbClr val="80B4A0"/>
                  </a:solidFill>
                </a:rPr>
                <a:t>ITQs </a:t>
              </a:r>
            </a:p>
            <a:p>
              <a:pPr>
                <a:lnSpc>
                  <a:spcPts val="1200"/>
                </a:lnSpc>
                <a:spcAft>
                  <a:spcPts val="1200"/>
                </a:spcAft>
              </a:pPr>
              <a:r>
                <a:rPr lang="en-GB" sz="1000" b="1" dirty="0" smtClean="0">
                  <a:solidFill>
                    <a:srgbClr val="80B4A0"/>
                  </a:solidFill>
                </a:rPr>
                <a:t>Computer and online basics </a:t>
              </a:r>
            </a:p>
            <a:p>
              <a:pPr>
                <a:lnSpc>
                  <a:spcPts val="1200"/>
                </a:lnSpc>
                <a:spcAft>
                  <a:spcPts val="1200"/>
                </a:spcAft>
              </a:pPr>
              <a:r>
                <a:rPr lang="en-GB" sz="1000" b="1" dirty="0" smtClean="0">
                  <a:solidFill>
                    <a:srgbClr val="80B4A0"/>
                  </a:solidFill>
                </a:rPr>
                <a:t>e-safety </a:t>
              </a:r>
            </a:p>
            <a:p>
              <a:pPr>
                <a:lnSpc>
                  <a:spcPts val="1200"/>
                </a:lnSpc>
                <a:spcAft>
                  <a:spcPts val="1200"/>
                </a:spcAft>
              </a:pPr>
              <a:r>
                <a:rPr lang="en-GB" sz="1000" b="1" dirty="0" smtClean="0">
                  <a:solidFill>
                    <a:srgbClr val="80B4A0"/>
                  </a:solidFill>
                </a:rPr>
                <a:t>HEQ &amp; IMIS </a:t>
              </a:r>
            </a:p>
            <a:p>
              <a:pPr>
                <a:lnSpc>
                  <a:spcPts val="1200"/>
                </a:lnSpc>
                <a:spcAft>
                  <a:spcPts val="1200"/>
                </a:spcAft>
              </a:pPr>
              <a:r>
                <a:rPr lang="en-GB" sz="1000" b="1" dirty="0" smtClean="0">
                  <a:solidFill>
                    <a:srgbClr val="006941"/>
                  </a:solidFill>
                </a:rPr>
                <a:t>Apprenticeships</a:t>
              </a:r>
              <a:endParaRPr lang="en-GB" sz="1000" b="1" dirty="0">
                <a:solidFill>
                  <a:srgbClr val="006941"/>
                </a:solidFill>
              </a:endParaRPr>
            </a:p>
          </p:txBody>
        </p:sp>
        <p:cxnSp>
          <p:nvCxnSpPr>
            <p:cNvPr id="21" name="Straight Connector 20"/>
            <p:cNvCxnSpPr/>
            <p:nvPr userDrawn="1"/>
          </p:nvCxnSpPr>
          <p:spPr>
            <a:xfrm>
              <a:off x="3240104" y="1562400"/>
              <a:ext cx="2268000" cy="0"/>
            </a:xfrm>
            <a:prstGeom prst="line">
              <a:avLst/>
            </a:prstGeom>
            <a:ln w="82550">
              <a:solidFill>
                <a:srgbClr val="156570"/>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userDrawn="1"/>
          </p:nvSpPr>
          <p:spPr>
            <a:xfrm>
              <a:off x="5308432" y="1319879"/>
              <a:ext cx="1272994" cy="630250"/>
            </a:xfrm>
            <a:custGeom>
              <a:avLst/>
              <a:gdLst>
                <a:gd name="connsiteX0" fmla="*/ 0 w 1272369"/>
                <a:gd name="connsiteY0" fmla="*/ 0 h 630238"/>
                <a:gd name="connsiteX1" fmla="*/ 1272369 w 1272369"/>
                <a:gd name="connsiteY1" fmla="*/ 0 h 630238"/>
                <a:gd name="connsiteX2" fmla="*/ 1272369 w 1272369"/>
                <a:gd name="connsiteY2" fmla="*/ 630238 h 630238"/>
                <a:gd name="connsiteX3" fmla="*/ 0 w 1272369"/>
                <a:gd name="connsiteY3" fmla="*/ 630238 h 630238"/>
                <a:gd name="connsiteX4" fmla="*/ 0 w 1272369"/>
                <a:gd name="connsiteY4" fmla="*/ 0 h 630238"/>
                <a:gd name="connsiteX0" fmla="*/ 0 w 1272369"/>
                <a:gd name="connsiteY0" fmla="*/ 0 h 630250"/>
                <a:gd name="connsiteX1" fmla="*/ 1272369 w 1272369"/>
                <a:gd name="connsiteY1" fmla="*/ 0 h 630250"/>
                <a:gd name="connsiteX2" fmla="*/ 1272369 w 1272369"/>
                <a:gd name="connsiteY2" fmla="*/ 630238 h 630250"/>
                <a:gd name="connsiteX3" fmla="*/ 710984 w 1272369"/>
                <a:gd name="connsiteY3" fmla="*/ 630250 h 630250"/>
                <a:gd name="connsiteX4" fmla="*/ 0 w 1272369"/>
                <a:gd name="connsiteY4" fmla="*/ 630238 h 630250"/>
                <a:gd name="connsiteX5" fmla="*/ 0 w 1272369"/>
                <a:gd name="connsiteY5" fmla="*/ 0 h 630250"/>
                <a:gd name="connsiteX0" fmla="*/ 0 w 1272369"/>
                <a:gd name="connsiteY0" fmla="*/ 0 h 630250"/>
                <a:gd name="connsiteX1" fmla="*/ 1272369 w 1272369"/>
                <a:gd name="connsiteY1" fmla="*/ 0 h 630250"/>
                <a:gd name="connsiteX2" fmla="*/ 710984 w 1272369"/>
                <a:gd name="connsiteY2" fmla="*/ 630250 h 630250"/>
                <a:gd name="connsiteX3" fmla="*/ 0 w 1272369"/>
                <a:gd name="connsiteY3" fmla="*/ 630238 h 630250"/>
                <a:gd name="connsiteX4" fmla="*/ 0 w 1272369"/>
                <a:gd name="connsiteY4" fmla="*/ 0 h 630250"/>
                <a:gd name="connsiteX0" fmla="*/ 0 w 1272393"/>
                <a:gd name="connsiteY0" fmla="*/ 0 h 630250"/>
                <a:gd name="connsiteX1" fmla="*/ 1272369 w 1272393"/>
                <a:gd name="connsiteY1" fmla="*/ 0 h 630250"/>
                <a:gd name="connsiteX2" fmla="*/ 710984 w 1272393"/>
                <a:gd name="connsiteY2" fmla="*/ 630250 h 630250"/>
                <a:gd name="connsiteX3" fmla="*/ 0 w 1272393"/>
                <a:gd name="connsiteY3" fmla="*/ 630238 h 630250"/>
                <a:gd name="connsiteX4" fmla="*/ 0 w 1272393"/>
                <a:gd name="connsiteY4" fmla="*/ 0 h 630250"/>
                <a:gd name="connsiteX0" fmla="*/ 0 w 1272424"/>
                <a:gd name="connsiteY0" fmla="*/ 0 h 630250"/>
                <a:gd name="connsiteX1" fmla="*/ 1272369 w 1272424"/>
                <a:gd name="connsiteY1" fmla="*/ 0 h 630250"/>
                <a:gd name="connsiteX2" fmla="*/ 710984 w 1272424"/>
                <a:gd name="connsiteY2" fmla="*/ 630250 h 630250"/>
                <a:gd name="connsiteX3" fmla="*/ 0 w 1272424"/>
                <a:gd name="connsiteY3" fmla="*/ 630238 h 630250"/>
                <a:gd name="connsiteX4" fmla="*/ 0 w 1272424"/>
                <a:gd name="connsiteY4" fmla="*/ 0 h 630250"/>
                <a:gd name="connsiteX0" fmla="*/ 0 w 1272968"/>
                <a:gd name="connsiteY0" fmla="*/ 0 h 630250"/>
                <a:gd name="connsiteX1" fmla="*/ 1272369 w 1272968"/>
                <a:gd name="connsiteY1" fmla="*/ 0 h 630250"/>
                <a:gd name="connsiteX2" fmla="*/ 710984 w 1272968"/>
                <a:gd name="connsiteY2" fmla="*/ 630250 h 630250"/>
                <a:gd name="connsiteX3" fmla="*/ 0 w 1272968"/>
                <a:gd name="connsiteY3" fmla="*/ 630238 h 630250"/>
                <a:gd name="connsiteX4" fmla="*/ 0 w 1272968"/>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817"/>
                <a:gd name="connsiteY0" fmla="*/ 0 h 630250"/>
                <a:gd name="connsiteX1" fmla="*/ 1272369 w 1272817"/>
                <a:gd name="connsiteY1" fmla="*/ 0 h 630250"/>
                <a:gd name="connsiteX2" fmla="*/ 655654 w 1272817"/>
                <a:gd name="connsiteY2" fmla="*/ 630250 h 630250"/>
                <a:gd name="connsiteX3" fmla="*/ 0 w 1272817"/>
                <a:gd name="connsiteY3" fmla="*/ 630238 h 630250"/>
                <a:gd name="connsiteX4" fmla="*/ 0 w 1272817"/>
                <a:gd name="connsiteY4" fmla="*/ 0 h 630250"/>
                <a:gd name="connsiteX0" fmla="*/ 0 w 1272994"/>
                <a:gd name="connsiteY0" fmla="*/ 0 h 630250"/>
                <a:gd name="connsiteX1" fmla="*/ 1272369 w 1272994"/>
                <a:gd name="connsiteY1" fmla="*/ 0 h 630250"/>
                <a:gd name="connsiteX2" fmla="*/ 655654 w 1272994"/>
                <a:gd name="connsiteY2" fmla="*/ 630250 h 630250"/>
                <a:gd name="connsiteX3" fmla="*/ 0 w 1272994"/>
                <a:gd name="connsiteY3" fmla="*/ 630238 h 630250"/>
                <a:gd name="connsiteX4" fmla="*/ 0 w 1272994"/>
                <a:gd name="connsiteY4" fmla="*/ 0 h 630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2994" h="630250">
                  <a:moveTo>
                    <a:pt x="0" y="0"/>
                  </a:moveTo>
                  <a:lnTo>
                    <a:pt x="1272369" y="0"/>
                  </a:lnTo>
                  <a:cubicBezTo>
                    <a:pt x="1284589" y="474435"/>
                    <a:pt x="1119266" y="610917"/>
                    <a:pt x="655654" y="630250"/>
                  </a:cubicBezTo>
                  <a:lnTo>
                    <a:pt x="0" y="630238"/>
                  </a:lnTo>
                  <a:lnTo>
                    <a:pt x="0" y="0"/>
                  </a:lnTo>
                  <a:close/>
                </a:path>
              </a:pathLst>
            </a:custGeom>
            <a:solidFill>
              <a:schemeClr val="accent3"/>
            </a:solidFill>
            <a:ln>
              <a:noFill/>
            </a:ln>
          </p:spPr>
          <p:txBody>
            <a:bodyPr wrap="square" lIns="72000" tIns="72000" rIns="72000" rtlCol="0">
              <a:noAutofit/>
            </a:bodyPr>
            <a:lstStyle/>
            <a:p>
              <a:r>
                <a:rPr lang="en-GB" sz="1200" b="1" dirty="0" smtClean="0">
                  <a:solidFill>
                    <a:prstClr val="white"/>
                  </a:solidFill>
                </a:rPr>
                <a:t>Organisational maturity </a:t>
              </a:r>
            </a:p>
          </p:txBody>
        </p:sp>
        <p:sp>
          <p:nvSpPr>
            <p:cNvPr id="23" name="TextBox 22"/>
            <p:cNvSpPr txBox="1"/>
            <p:nvPr userDrawn="1"/>
          </p:nvSpPr>
          <p:spPr>
            <a:xfrm>
              <a:off x="3849049" y="1319879"/>
              <a:ext cx="1272994" cy="630250"/>
            </a:xfrm>
            <a:custGeom>
              <a:avLst/>
              <a:gdLst>
                <a:gd name="connsiteX0" fmla="*/ 0 w 1272369"/>
                <a:gd name="connsiteY0" fmla="*/ 0 h 630238"/>
                <a:gd name="connsiteX1" fmla="*/ 1272369 w 1272369"/>
                <a:gd name="connsiteY1" fmla="*/ 0 h 630238"/>
                <a:gd name="connsiteX2" fmla="*/ 1272369 w 1272369"/>
                <a:gd name="connsiteY2" fmla="*/ 630238 h 630238"/>
                <a:gd name="connsiteX3" fmla="*/ 0 w 1272369"/>
                <a:gd name="connsiteY3" fmla="*/ 630238 h 630238"/>
                <a:gd name="connsiteX4" fmla="*/ 0 w 1272369"/>
                <a:gd name="connsiteY4" fmla="*/ 0 h 630238"/>
                <a:gd name="connsiteX0" fmla="*/ 0 w 1272369"/>
                <a:gd name="connsiteY0" fmla="*/ 0 h 630250"/>
                <a:gd name="connsiteX1" fmla="*/ 1272369 w 1272369"/>
                <a:gd name="connsiteY1" fmla="*/ 0 h 630250"/>
                <a:gd name="connsiteX2" fmla="*/ 1272369 w 1272369"/>
                <a:gd name="connsiteY2" fmla="*/ 630238 h 630250"/>
                <a:gd name="connsiteX3" fmla="*/ 710984 w 1272369"/>
                <a:gd name="connsiteY3" fmla="*/ 630250 h 630250"/>
                <a:gd name="connsiteX4" fmla="*/ 0 w 1272369"/>
                <a:gd name="connsiteY4" fmla="*/ 630238 h 630250"/>
                <a:gd name="connsiteX5" fmla="*/ 0 w 1272369"/>
                <a:gd name="connsiteY5" fmla="*/ 0 h 630250"/>
                <a:gd name="connsiteX0" fmla="*/ 0 w 1272369"/>
                <a:gd name="connsiteY0" fmla="*/ 0 h 630250"/>
                <a:gd name="connsiteX1" fmla="*/ 1272369 w 1272369"/>
                <a:gd name="connsiteY1" fmla="*/ 0 h 630250"/>
                <a:gd name="connsiteX2" fmla="*/ 710984 w 1272369"/>
                <a:gd name="connsiteY2" fmla="*/ 630250 h 630250"/>
                <a:gd name="connsiteX3" fmla="*/ 0 w 1272369"/>
                <a:gd name="connsiteY3" fmla="*/ 630238 h 630250"/>
                <a:gd name="connsiteX4" fmla="*/ 0 w 1272369"/>
                <a:gd name="connsiteY4" fmla="*/ 0 h 630250"/>
                <a:gd name="connsiteX0" fmla="*/ 0 w 1272393"/>
                <a:gd name="connsiteY0" fmla="*/ 0 h 630250"/>
                <a:gd name="connsiteX1" fmla="*/ 1272369 w 1272393"/>
                <a:gd name="connsiteY1" fmla="*/ 0 h 630250"/>
                <a:gd name="connsiteX2" fmla="*/ 710984 w 1272393"/>
                <a:gd name="connsiteY2" fmla="*/ 630250 h 630250"/>
                <a:gd name="connsiteX3" fmla="*/ 0 w 1272393"/>
                <a:gd name="connsiteY3" fmla="*/ 630238 h 630250"/>
                <a:gd name="connsiteX4" fmla="*/ 0 w 1272393"/>
                <a:gd name="connsiteY4" fmla="*/ 0 h 630250"/>
                <a:gd name="connsiteX0" fmla="*/ 0 w 1272424"/>
                <a:gd name="connsiteY0" fmla="*/ 0 h 630250"/>
                <a:gd name="connsiteX1" fmla="*/ 1272369 w 1272424"/>
                <a:gd name="connsiteY1" fmla="*/ 0 h 630250"/>
                <a:gd name="connsiteX2" fmla="*/ 710984 w 1272424"/>
                <a:gd name="connsiteY2" fmla="*/ 630250 h 630250"/>
                <a:gd name="connsiteX3" fmla="*/ 0 w 1272424"/>
                <a:gd name="connsiteY3" fmla="*/ 630238 h 630250"/>
                <a:gd name="connsiteX4" fmla="*/ 0 w 1272424"/>
                <a:gd name="connsiteY4" fmla="*/ 0 h 630250"/>
                <a:gd name="connsiteX0" fmla="*/ 0 w 1272968"/>
                <a:gd name="connsiteY0" fmla="*/ 0 h 630250"/>
                <a:gd name="connsiteX1" fmla="*/ 1272369 w 1272968"/>
                <a:gd name="connsiteY1" fmla="*/ 0 h 630250"/>
                <a:gd name="connsiteX2" fmla="*/ 710984 w 1272968"/>
                <a:gd name="connsiteY2" fmla="*/ 630250 h 630250"/>
                <a:gd name="connsiteX3" fmla="*/ 0 w 1272968"/>
                <a:gd name="connsiteY3" fmla="*/ 630238 h 630250"/>
                <a:gd name="connsiteX4" fmla="*/ 0 w 1272968"/>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817"/>
                <a:gd name="connsiteY0" fmla="*/ 0 h 630250"/>
                <a:gd name="connsiteX1" fmla="*/ 1272369 w 1272817"/>
                <a:gd name="connsiteY1" fmla="*/ 0 h 630250"/>
                <a:gd name="connsiteX2" fmla="*/ 655654 w 1272817"/>
                <a:gd name="connsiteY2" fmla="*/ 630250 h 630250"/>
                <a:gd name="connsiteX3" fmla="*/ 0 w 1272817"/>
                <a:gd name="connsiteY3" fmla="*/ 630238 h 630250"/>
                <a:gd name="connsiteX4" fmla="*/ 0 w 1272817"/>
                <a:gd name="connsiteY4" fmla="*/ 0 h 630250"/>
                <a:gd name="connsiteX0" fmla="*/ 0 w 1272994"/>
                <a:gd name="connsiteY0" fmla="*/ 0 h 630250"/>
                <a:gd name="connsiteX1" fmla="*/ 1272369 w 1272994"/>
                <a:gd name="connsiteY1" fmla="*/ 0 h 630250"/>
                <a:gd name="connsiteX2" fmla="*/ 655654 w 1272994"/>
                <a:gd name="connsiteY2" fmla="*/ 630250 h 630250"/>
                <a:gd name="connsiteX3" fmla="*/ 0 w 1272994"/>
                <a:gd name="connsiteY3" fmla="*/ 630238 h 630250"/>
                <a:gd name="connsiteX4" fmla="*/ 0 w 1272994"/>
                <a:gd name="connsiteY4" fmla="*/ 0 h 630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2994" h="630250">
                  <a:moveTo>
                    <a:pt x="0" y="0"/>
                  </a:moveTo>
                  <a:lnTo>
                    <a:pt x="1272369" y="0"/>
                  </a:lnTo>
                  <a:cubicBezTo>
                    <a:pt x="1284589" y="474435"/>
                    <a:pt x="1119266" y="610917"/>
                    <a:pt x="655654" y="630250"/>
                  </a:cubicBezTo>
                  <a:lnTo>
                    <a:pt x="0" y="630238"/>
                  </a:lnTo>
                  <a:lnTo>
                    <a:pt x="0" y="0"/>
                  </a:lnTo>
                  <a:close/>
                </a:path>
              </a:pathLst>
            </a:custGeom>
            <a:solidFill>
              <a:schemeClr val="accent2"/>
            </a:solidFill>
            <a:ln>
              <a:noFill/>
            </a:ln>
          </p:spPr>
          <p:txBody>
            <a:bodyPr wrap="square" lIns="72000" tIns="72000" rIns="72000" rtlCol="0">
              <a:noAutofit/>
            </a:bodyPr>
            <a:lstStyle/>
            <a:p>
              <a:r>
                <a:rPr lang="en-GB" sz="1200" b="1" dirty="0" smtClean="0">
                  <a:solidFill>
                    <a:prstClr val="white"/>
                  </a:solidFill>
                </a:rPr>
                <a:t>Professionals </a:t>
              </a:r>
            </a:p>
          </p:txBody>
        </p:sp>
        <p:sp>
          <p:nvSpPr>
            <p:cNvPr id="24" name="TextBox 23"/>
            <p:cNvSpPr txBox="1"/>
            <p:nvPr userDrawn="1"/>
          </p:nvSpPr>
          <p:spPr>
            <a:xfrm>
              <a:off x="2378909" y="1319892"/>
              <a:ext cx="1272994" cy="630250"/>
            </a:xfrm>
            <a:custGeom>
              <a:avLst/>
              <a:gdLst>
                <a:gd name="connsiteX0" fmla="*/ 0 w 1272369"/>
                <a:gd name="connsiteY0" fmla="*/ 0 h 630238"/>
                <a:gd name="connsiteX1" fmla="*/ 1272369 w 1272369"/>
                <a:gd name="connsiteY1" fmla="*/ 0 h 630238"/>
                <a:gd name="connsiteX2" fmla="*/ 1272369 w 1272369"/>
                <a:gd name="connsiteY2" fmla="*/ 630238 h 630238"/>
                <a:gd name="connsiteX3" fmla="*/ 0 w 1272369"/>
                <a:gd name="connsiteY3" fmla="*/ 630238 h 630238"/>
                <a:gd name="connsiteX4" fmla="*/ 0 w 1272369"/>
                <a:gd name="connsiteY4" fmla="*/ 0 h 630238"/>
                <a:gd name="connsiteX0" fmla="*/ 0 w 1272369"/>
                <a:gd name="connsiteY0" fmla="*/ 0 h 630250"/>
                <a:gd name="connsiteX1" fmla="*/ 1272369 w 1272369"/>
                <a:gd name="connsiteY1" fmla="*/ 0 h 630250"/>
                <a:gd name="connsiteX2" fmla="*/ 1272369 w 1272369"/>
                <a:gd name="connsiteY2" fmla="*/ 630238 h 630250"/>
                <a:gd name="connsiteX3" fmla="*/ 710984 w 1272369"/>
                <a:gd name="connsiteY3" fmla="*/ 630250 h 630250"/>
                <a:gd name="connsiteX4" fmla="*/ 0 w 1272369"/>
                <a:gd name="connsiteY4" fmla="*/ 630238 h 630250"/>
                <a:gd name="connsiteX5" fmla="*/ 0 w 1272369"/>
                <a:gd name="connsiteY5" fmla="*/ 0 h 630250"/>
                <a:gd name="connsiteX0" fmla="*/ 0 w 1272369"/>
                <a:gd name="connsiteY0" fmla="*/ 0 h 630250"/>
                <a:gd name="connsiteX1" fmla="*/ 1272369 w 1272369"/>
                <a:gd name="connsiteY1" fmla="*/ 0 h 630250"/>
                <a:gd name="connsiteX2" fmla="*/ 710984 w 1272369"/>
                <a:gd name="connsiteY2" fmla="*/ 630250 h 630250"/>
                <a:gd name="connsiteX3" fmla="*/ 0 w 1272369"/>
                <a:gd name="connsiteY3" fmla="*/ 630238 h 630250"/>
                <a:gd name="connsiteX4" fmla="*/ 0 w 1272369"/>
                <a:gd name="connsiteY4" fmla="*/ 0 h 630250"/>
                <a:gd name="connsiteX0" fmla="*/ 0 w 1272393"/>
                <a:gd name="connsiteY0" fmla="*/ 0 h 630250"/>
                <a:gd name="connsiteX1" fmla="*/ 1272369 w 1272393"/>
                <a:gd name="connsiteY1" fmla="*/ 0 h 630250"/>
                <a:gd name="connsiteX2" fmla="*/ 710984 w 1272393"/>
                <a:gd name="connsiteY2" fmla="*/ 630250 h 630250"/>
                <a:gd name="connsiteX3" fmla="*/ 0 w 1272393"/>
                <a:gd name="connsiteY3" fmla="*/ 630238 h 630250"/>
                <a:gd name="connsiteX4" fmla="*/ 0 w 1272393"/>
                <a:gd name="connsiteY4" fmla="*/ 0 h 630250"/>
                <a:gd name="connsiteX0" fmla="*/ 0 w 1272424"/>
                <a:gd name="connsiteY0" fmla="*/ 0 h 630250"/>
                <a:gd name="connsiteX1" fmla="*/ 1272369 w 1272424"/>
                <a:gd name="connsiteY1" fmla="*/ 0 h 630250"/>
                <a:gd name="connsiteX2" fmla="*/ 710984 w 1272424"/>
                <a:gd name="connsiteY2" fmla="*/ 630250 h 630250"/>
                <a:gd name="connsiteX3" fmla="*/ 0 w 1272424"/>
                <a:gd name="connsiteY3" fmla="*/ 630238 h 630250"/>
                <a:gd name="connsiteX4" fmla="*/ 0 w 1272424"/>
                <a:gd name="connsiteY4" fmla="*/ 0 h 630250"/>
                <a:gd name="connsiteX0" fmla="*/ 0 w 1272968"/>
                <a:gd name="connsiteY0" fmla="*/ 0 h 630250"/>
                <a:gd name="connsiteX1" fmla="*/ 1272369 w 1272968"/>
                <a:gd name="connsiteY1" fmla="*/ 0 h 630250"/>
                <a:gd name="connsiteX2" fmla="*/ 710984 w 1272968"/>
                <a:gd name="connsiteY2" fmla="*/ 630250 h 630250"/>
                <a:gd name="connsiteX3" fmla="*/ 0 w 1272968"/>
                <a:gd name="connsiteY3" fmla="*/ 630238 h 630250"/>
                <a:gd name="connsiteX4" fmla="*/ 0 w 1272968"/>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817"/>
                <a:gd name="connsiteY0" fmla="*/ 0 h 630250"/>
                <a:gd name="connsiteX1" fmla="*/ 1272369 w 1272817"/>
                <a:gd name="connsiteY1" fmla="*/ 0 h 630250"/>
                <a:gd name="connsiteX2" fmla="*/ 655654 w 1272817"/>
                <a:gd name="connsiteY2" fmla="*/ 630250 h 630250"/>
                <a:gd name="connsiteX3" fmla="*/ 0 w 1272817"/>
                <a:gd name="connsiteY3" fmla="*/ 630238 h 630250"/>
                <a:gd name="connsiteX4" fmla="*/ 0 w 1272817"/>
                <a:gd name="connsiteY4" fmla="*/ 0 h 630250"/>
                <a:gd name="connsiteX0" fmla="*/ 0 w 1272994"/>
                <a:gd name="connsiteY0" fmla="*/ 0 h 630250"/>
                <a:gd name="connsiteX1" fmla="*/ 1272369 w 1272994"/>
                <a:gd name="connsiteY1" fmla="*/ 0 h 630250"/>
                <a:gd name="connsiteX2" fmla="*/ 655654 w 1272994"/>
                <a:gd name="connsiteY2" fmla="*/ 630250 h 630250"/>
                <a:gd name="connsiteX3" fmla="*/ 0 w 1272994"/>
                <a:gd name="connsiteY3" fmla="*/ 630238 h 630250"/>
                <a:gd name="connsiteX4" fmla="*/ 0 w 1272994"/>
                <a:gd name="connsiteY4" fmla="*/ 0 h 630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2994" h="630250">
                  <a:moveTo>
                    <a:pt x="0" y="0"/>
                  </a:moveTo>
                  <a:lnTo>
                    <a:pt x="1272369" y="0"/>
                  </a:lnTo>
                  <a:cubicBezTo>
                    <a:pt x="1284589" y="474435"/>
                    <a:pt x="1119266" y="610917"/>
                    <a:pt x="655654" y="630250"/>
                  </a:cubicBezTo>
                  <a:lnTo>
                    <a:pt x="0" y="630238"/>
                  </a:lnTo>
                  <a:lnTo>
                    <a:pt x="0" y="0"/>
                  </a:lnTo>
                  <a:close/>
                </a:path>
              </a:pathLst>
            </a:custGeom>
            <a:solidFill>
              <a:schemeClr val="tx2"/>
            </a:solidFill>
            <a:ln>
              <a:noFill/>
            </a:ln>
          </p:spPr>
          <p:txBody>
            <a:bodyPr wrap="square" lIns="72000" tIns="72000" rIns="72000" rtlCol="0">
              <a:noAutofit/>
            </a:bodyPr>
            <a:lstStyle/>
            <a:p>
              <a:r>
                <a:rPr lang="en-GB" sz="1200" b="1" dirty="0" smtClean="0">
                  <a:solidFill>
                    <a:prstClr val="white"/>
                  </a:solidFill>
                </a:rPr>
                <a:t>Education</a:t>
              </a:r>
              <a:endParaRPr lang="en-GB" sz="1200" b="1" dirty="0">
                <a:solidFill>
                  <a:prstClr val="white"/>
                </a:solidFill>
              </a:endParaRPr>
            </a:p>
          </p:txBody>
        </p:sp>
      </p:grpSp>
    </p:spTree>
    <p:extLst>
      <p:ext uri="{BB962C8B-B14F-4D97-AF65-F5344CB8AC3E}">
        <p14:creationId xmlns:p14="http://schemas.microsoft.com/office/powerpoint/2010/main" val="3929922092"/>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8" name="Slide Number Placeholder 5"/>
          <p:cNvSpPr>
            <a:spLocks noGrp="1"/>
          </p:cNvSpPr>
          <p:nvPr>
            <p:ph type="sldNum" sz="quarter" idx="4"/>
          </p:nvPr>
        </p:nvSpPr>
        <p:spPr>
          <a:xfrm>
            <a:off x="5904001" y="6336000"/>
            <a:ext cx="6060489" cy="352146"/>
          </a:xfrm>
          <a:custGeom>
            <a:avLst/>
            <a:gdLst>
              <a:gd name="connsiteX0" fmla="*/ 0 w 4545367"/>
              <a:gd name="connsiteY0" fmla="*/ 0 h 343270"/>
              <a:gd name="connsiteX1" fmla="*/ 4545367 w 4545367"/>
              <a:gd name="connsiteY1" fmla="*/ 0 h 343270"/>
              <a:gd name="connsiteX2" fmla="*/ 4545367 w 4545367"/>
              <a:gd name="connsiteY2" fmla="*/ 34327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545367 w 4545367"/>
              <a:gd name="connsiteY2" fmla="*/ 343270 h 343270"/>
              <a:gd name="connsiteX3" fmla="*/ 4184342 w 4545367"/>
              <a:gd name="connsiteY3" fmla="*/ 340310 h 343270"/>
              <a:gd name="connsiteX4" fmla="*/ 0 w 4545367"/>
              <a:gd name="connsiteY4" fmla="*/ 343270 h 343270"/>
              <a:gd name="connsiteX5" fmla="*/ 0 w 4545367"/>
              <a:gd name="connsiteY5"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45367" h="343270">
                <a:moveTo>
                  <a:pt x="0" y="0"/>
                </a:moveTo>
                <a:lnTo>
                  <a:pt x="4545367" y="0"/>
                </a:lnTo>
                <a:cubicBezTo>
                  <a:pt x="4540435" y="371262"/>
                  <a:pt x="4278051" y="336364"/>
                  <a:pt x="4184342" y="340310"/>
                </a:cubicBezTo>
                <a:lnTo>
                  <a:pt x="0" y="343270"/>
                </a:lnTo>
                <a:lnTo>
                  <a:pt x="0" y="0"/>
                </a:lnTo>
                <a:close/>
              </a:path>
            </a:pathLst>
          </a:custGeom>
          <a:gradFill flip="none" rotWithShape="1">
            <a:gsLst>
              <a:gs pos="0">
                <a:schemeClr val="bg2">
                  <a:alpha val="50000"/>
                </a:schemeClr>
              </a:gs>
              <a:gs pos="6000">
                <a:schemeClr val="accent1">
                  <a:tint val="44500"/>
                  <a:satMod val="160000"/>
                  <a:alpha val="50000"/>
                </a:schemeClr>
              </a:gs>
              <a:gs pos="100000">
                <a:schemeClr val="bg1"/>
              </a:gs>
            </a:gsLst>
            <a:lin ang="10800000" scaled="1"/>
            <a:tileRect/>
          </a:gradFill>
        </p:spPr>
        <p:txBody>
          <a:bodyPr vert="horz" lIns="0" tIns="108000" rIns="288000" bIns="0" rtlCol="0" anchor="t" anchorCtr="0">
            <a:noAutofit/>
          </a:bodyPr>
          <a:lstStyle>
            <a:lvl1pPr algn="r">
              <a:defRPr sz="900" b="0">
                <a:solidFill>
                  <a:schemeClr val="tx2"/>
                </a:solidFill>
                <a:latin typeface="Arial" panose="020B0604020202020204" pitchFamily="34" charset="0"/>
                <a:cs typeface="Arial" panose="020B0604020202020204" pitchFamily="34" charset="0"/>
              </a:defRPr>
            </a:lvl1pPr>
          </a:lstStyle>
          <a:p>
            <a:r>
              <a:rPr lang="en-GB" dirty="0" smtClean="0">
                <a:solidFill>
                  <a:srgbClr val="006941"/>
                </a:solidFill>
              </a:rPr>
              <a:t>bcs.org </a:t>
            </a:r>
            <a:r>
              <a:rPr lang="en-GB" dirty="0" smtClean="0">
                <a:solidFill>
                  <a:srgbClr val="006941"/>
                </a:solidFill>
                <a:latin typeface="Arial"/>
                <a:cs typeface="Arial"/>
              </a:rPr>
              <a:t>| </a:t>
            </a:r>
            <a:fld id="{D4F935E4-DB8F-4A13-86B5-B07B5640A265}" type="slidenum">
              <a:rPr lang="en-GB" smtClean="0">
                <a:solidFill>
                  <a:srgbClr val="006941"/>
                </a:solidFill>
              </a:rPr>
              <a:pPr/>
              <a:t>‹#›</a:t>
            </a:fld>
            <a:endParaRPr lang="en-GB" dirty="0">
              <a:solidFill>
                <a:srgbClr val="006941"/>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0000" y="6336000"/>
            <a:ext cx="1707739" cy="377748"/>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4000" y="404665"/>
            <a:ext cx="533400" cy="409575"/>
          </a:xfrm>
          <a:prstGeom prst="rect">
            <a:avLst/>
          </a:prstGeom>
        </p:spPr>
      </p:pic>
      <p:cxnSp>
        <p:nvCxnSpPr>
          <p:cNvPr id="7" name="Straight Connector 6"/>
          <p:cNvCxnSpPr/>
          <p:nvPr userDrawn="1"/>
        </p:nvCxnSpPr>
        <p:spPr>
          <a:xfrm>
            <a:off x="1103445" y="972000"/>
            <a:ext cx="3024000"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17" name="Group 16"/>
          <p:cNvGrpSpPr/>
          <p:nvPr userDrawn="1"/>
        </p:nvGrpSpPr>
        <p:grpSpPr>
          <a:xfrm>
            <a:off x="3162707" y="1319879"/>
            <a:ext cx="5619111" cy="4687863"/>
            <a:chOff x="2372030" y="1319878"/>
            <a:chExt cx="4214333" cy="4687863"/>
          </a:xfrm>
        </p:grpSpPr>
        <p:sp>
          <p:nvSpPr>
            <p:cNvPr id="18" name="TextBox 17"/>
            <p:cNvSpPr txBox="1"/>
            <p:nvPr userDrawn="1"/>
          </p:nvSpPr>
          <p:spPr>
            <a:xfrm>
              <a:off x="5303494" y="1319878"/>
              <a:ext cx="1282869" cy="2772000"/>
            </a:xfrm>
            <a:custGeom>
              <a:avLst/>
              <a:gdLst>
                <a:gd name="connsiteX0" fmla="*/ 0 w 1272369"/>
                <a:gd name="connsiteY0" fmla="*/ 0 h 630238"/>
                <a:gd name="connsiteX1" fmla="*/ 1272369 w 1272369"/>
                <a:gd name="connsiteY1" fmla="*/ 0 h 630238"/>
                <a:gd name="connsiteX2" fmla="*/ 1272369 w 1272369"/>
                <a:gd name="connsiteY2" fmla="*/ 630238 h 630238"/>
                <a:gd name="connsiteX3" fmla="*/ 0 w 1272369"/>
                <a:gd name="connsiteY3" fmla="*/ 630238 h 630238"/>
                <a:gd name="connsiteX4" fmla="*/ 0 w 1272369"/>
                <a:gd name="connsiteY4" fmla="*/ 0 h 630238"/>
                <a:gd name="connsiteX0" fmla="*/ 0 w 1272369"/>
                <a:gd name="connsiteY0" fmla="*/ 0 h 630250"/>
                <a:gd name="connsiteX1" fmla="*/ 1272369 w 1272369"/>
                <a:gd name="connsiteY1" fmla="*/ 0 h 630250"/>
                <a:gd name="connsiteX2" fmla="*/ 1272369 w 1272369"/>
                <a:gd name="connsiteY2" fmla="*/ 630238 h 630250"/>
                <a:gd name="connsiteX3" fmla="*/ 710984 w 1272369"/>
                <a:gd name="connsiteY3" fmla="*/ 630250 h 630250"/>
                <a:gd name="connsiteX4" fmla="*/ 0 w 1272369"/>
                <a:gd name="connsiteY4" fmla="*/ 630238 h 630250"/>
                <a:gd name="connsiteX5" fmla="*/ 0 w 1272369"/>
                <a:gd name="connsiteY5" fmla="*/ 0 h 630250"/>
                <a:gd name="connsiteX0" fmla="*/ 0 w 1272369"/>
                <a:gd name="connsiteY0" fmla="*/ 0 h 630250"/>
                <a:gd name="connsiteX1" fmla="*/ 1272369 w 1272369"/>
                <a:gd name="connsiteY1" fmla="*/ 0 h 630250"/>
                <a:gd name="connsiteX2" fmla="*/ 710984 w 1272369"/>
                <a:gd name="connsiteY2" fmla="*/ 630250 h 630250"/>
                <a:gd name="connsiteX3" fmla="*/ 0 w 1272369"/>
                <a:gd name="connsiteY3" fmla="*/ 630238 h 630250"/>
                <a:gd name="connsiteX4" fmla="*/ 0 w 1272369"/>
                <a:gd name="connsiteY4" fmla="*/ 0 h 630250"/>
                <a:gd name="connsiteX0" fmla="*/ 0 w 1272393"/>
                <a:gd name="connsiteY0" fmla="*/ 0 h 630250"/>
                <a:gd name="connsiteX1" fmla="*/ 1272369 w 1272393"/>
                <a:gd name="connsiteY1" fmla="*/ 0 h 630250"/>
                <a:gd name="connsiteX2" fmla="*/ 710984 w 1272393"/>
                <a:gd name="connsiteY2" fmla="*/ 630250 h 630250"/>
                <a:gd name="connsiteX3" fmla="*/ 0 w 1272393"/>
                <a:gd name="connsiteY3" fmla="*/ 630238 h 630250"/>
                <a:gd name="connsiteX4" fmla="*/ 0 w 1272393"/>
                <a:gd name="connsiteY4" fmla="*/ 0 h 630250"/>
                <a:gd name="connsiteX0" fmla="*/ 0 w 1272424"/>
                <a:gd name="connsiteY0" fmla="*/ 0 h 630250"/>
                <a:gd name="connsiteX1" fmla="*/ 1272369 w 1272424"/>
                <a:gd name="connsiteY1" fmla="*/ 0 h 630250"/>
                <a:gd name="connsiteX2" fmla="*/ 710984 w 1272424"/>
                <a:gd name="connsiteY2" fmla="*/ 630250 h 630250"/>
                <a:gd name="connsiteX3" fmla="*/ 0 w 1272424"/>
                <a:gd name="connsiteY3" fmla="*/ 630238 h 630250"/>
                <a:gd name="connsiteX4" fmla="*/ 0 w 1272424"/>
                <a:gd name="connsiteY4" fmla="*/ 0 h 630250"/>
                <a:gd name="connsiteX0" fmla="*/ 0 w 1272968"/>
                <a:gd name="connsiteY0" fmla="*/ 0 h 630250"/>
                <a:gd name="connsiteX1" fmla="*/ 1272369 w 1272968"/>
                <a:gd name="connsiteY1" fmla="*/ 0 h 630250"/>
                <a:gd name="connsiteX2" fmla="*/ 710984 w 1272968"/>
                <a:gd name="connsiteY2" fmla="*/ 630250 h 630250"/>
                <a:gd name="connsiteX3" fmla="*/ 0 w 1272968"/>
                <a:gd name="connsiteY3" fmla="*/ 630238 h 630250"/>
                <a:gd name="connsiteX4" fmla="*/ 0 w 1272968"/>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817"/>
                <a:gd name="connsiteY0" fmla="*/ 0 h 630250"/>
                <a:gd name="connsiteX1" fmla="*/ 1272369 w 1272817"/>
                <a:gd name="connsiteY1" fmla="*/ 0 h 630250"/>
                <a:gd name="connsiteX2" fmla="*/ 655654 w 1272817"/>
                <a:gd name="connsiteY2" fmla="*/ 630250 h 630250"/>
                <a:gd name="connsiteX3" fmla="*/ 0 w 1272817"/>
                <a:gd name="connsiteY3" fmla="*/ 630238 h 630250"/>
                <a:gd name="connsiteX4" fmla="*/ 0 w 1272817"/>
                <a:gd name="connsiteY4" fmla="*/ 0 h 630250"/>
                <a:gd name="connsiteX0" fmla="*/ 0 w 1272994"/>
                <a:gd name="connsiteY0" fmla="*/ 0 h 630250"/>
                <a:gd name="connsiteX1" fmla="*/ 1272369 w 1272994"/>
                <a:gd name="connsiteY1" fmla="*/ 0 h 630250"/>
                <a:gd name="connsiteX2" fmla="*/ 655654 w 1272994"/>
                <a:gd name="connsiteY2" fmla="*/ 630250 h 630250"/>
                <a:gd name="connsiteX3" fmla="*/ 0 w 1272994"/>
                <a:gd name="connsiteY3" fmla="*/ 630238 h 630250"/>
                <a:gd name="connsiteX4" fmla="*/ 0 w 1272994"/>
                <a:gd name="connsiteY4" fmla="*/ 0 h 630250"/>
                <a:gd name="connsiteX0" fmla="*/ 0 w 1278496"/>
                <a:gd name="connsiteY0" fmla="*/ 0 h 630250"/>
                <a:gd name="connsiteX1" fmla="*/ 1272369 w 1278496"/>
                <a:gd name="connsiteY1" fmla="*/ 0 h 630250"/>
                <a:gd name="connsiteX2" fmla="*/ 655654 w 1278496"/>
                <a:gd name="connsiteY2" fmla="*/ 630250 h 630250"/>
                <a:gd name="connsiteX3" fmla="*/ 0 w 1278496"/>
                <a:gd name="connsiteY3" fmla="*/ 630238 h 630250"/>
                <a:gd name="connsiteX4" fmla="*/ 0 w 1278496"/>
                <a:gd name="connsiteY4" fmla="*/ 0 h 630250"/>
                <a:gd name="connsiteX0" fmla="*/ 0 w 1387063"/>
                <a:gd name="connsiteY0" fmla="*/ 0 h 630250"/>
                <a:gd name="connsiteX1" fmla="*/ 1272369 w 1387063"/>
                <a:gd name="connsiteY1" fmla="*/ 0 h 630250"/>
                <a:gd name="connsiteX2" fmla="*/ 1256995 w 1387063"/>
                <a:gd name="connsiteY2" fmla="*/ 311226 h 630250"/>
                <a:gd name="connsiteX3" fmla="*/ 655654 w 1387063"/>
                <a:gd name="connsiteY3" fmla="*/ 630250 h 630250"/>
                <a:gd name="connsiteX4" fmla="*/ 0 w 1387063"/>
                <a:gd name="connsiteY4" fmla="*/ 630238 h 630250"/>
                <a:gd name="connsiteX5" fmla="*/ 0 w 1387063"/>
                <a:gd name="connsiteY5" fmla="*/ 0 h 630250"/>
                <a:gd name="connsiteX0" fmla="*/ 0 w 1369614"/>
                <a:gd name="connsiteY0" fmla="*/ 0 h 630250"/>
                <a:gd name="connsiteX1" fmla="*/ 1272369 w 1369614"/>
                <a:gd name="connsiteY1" fmla="*/ 0 h 630250"/>
                <a:gd name="connsiteX2" fmla="*/ 1256995 w 1369614"/>
                <a:gd name="connsiteY2" fmla="*/ 311226 h 630250"/>
                <a:gd name="connsiteX3" fmla="*/ 655654 w 1369614"/>
                <a:gd name="connsiteY3" fmla="*/ 630250 h 630250"/>
                <a:gd name="connsiteX4" fmla="*/ 0 w 1369614"/>
                <a:gd name="connsiteY4" fmla="*/ 630238 h 630250"/>
                <a:gd name="connsiteX5" fmla="*/ 0 w 1369614"/>
                <a:gd name="connsiteY5" fmla="*/ 0 h 630250"/>
                <a:gd name="connsiteX0" fmla="*/ 0 w 1278277"/>
                <a:gd name="connsiteY0" fmla="*/ 0 h 630250"/>
                <a:gd name="connsiteX1" fmla="*/ 1272369 w 1278277"/>
                <a:gd name="connsiteY1" fmla="*/ 0 h 630250"/>
                <a:gd name="connsiteX2" fmla="*/ 1256995 w 1278277"/>
                <a:gd name="connsiteY2" fmla="*/ 311226 h 630250"/>
                <a:gd name="connsiteX3" fmla="*/ 655654 w 1278277"/>
                <a:gd name="connsiteY3" fmla="*/ 630250 h 630250"/>
                <a:gd name="connsiteX4" fmla="*/ 0 w 1278277"/>
                <a:gd name="connsiteY4" fmla="*/ 630238 h 630250"/>
                <a:gd name="connsiteX5" fmla="*/ 0 w 1278277"/>
                <a:gd name="connsiteY5" fmla="*/ 0 h 630250"/>
                <a:gd name="connsiteX0" fmla="*/ 0 w 1298782"/>
                <a:gd name="connsiteY0" fmla="*/ 0 h 630250"/>
                <a:gd name="connsiteX1" fmla="*/ 1272369 w 1298782"/>
                <a:gd name="connsiteY1" fmla="*/ 0 h 630250"/>
                <a:gd name="connsiteX2" fmla="*/ 1285570 w 1298782"/>
                <a:gd name="connsiteY2" fmla="*/ 311226 h 630250"/>
                <a:gd name="connsiteX3" fmla="*/ 655654 w 1298782"/>
                <a:gd name="connsiteY3" fmla="*/ 630250 h 630250"/>
                <a:gd name="connsiteX4" fmla="*/ 0 w 1298782"/>
                <a:gd name="connsiteY4" fmla="*/ 630238 h 630250"/>
                <a:gd name="connsiteX5" fmla="*/ 0 w 1298782"/>
                <a:gd name="connsiteY5" fmla="*/ 0 h 630250"/>
                <a:gd name="connsiteX0" fmla="*/ 0 w 1287216"/>
                <a:gd name="connsiteY0" fmla="*/ 0 h 630250"/>
                <a:gd name="connsiteX1" fmla="*/ 1272369 w 1287216"/>
                <a:gd name="connsiteY1" fmla="*/ 0 h 630250"/>
                <a:gd name="connsiteX2" fmla="*/ 1285570 w 1287216"/>
                <a:gd name="connsiteY2" fmla="*/ 311226 h 630250"/>
                <a:gd name="connsiteX3" fmla="*/ 655654 w 1287216"/>
                <a:gd name="connsiteY3" fmla="*/ 630250 h 630250"/>
                <a:gd name="connsiteX4" fmla="*/ 0 w 1287216"/>
                <a:gd name="connsiteY4" fmla="*/ 630238 h 630250"/>
                <a:gd name="connsiteX5" fmla="*/ 0 w 1287216"/>
                <a:gd name="connsiteY5" fmla="*/ 0 h 630250"/>
                <a:gd name="connsiteX0" fmla="*/ 0 w 1287216"/>
                <a:gd name="connsiteY0" fmla="*/ 0 h 630250"/>
                <a:gd name="connsiteX1" fmla="*/ 1272369 w 1287216"/>
                <a:gd name="connsiteY1" fmla="*/ 0 h 630250"/>
                <a:gd name="connsiteX2" fmla="*/ 1285570 w 1287216"/>
                <a:gd name="connsiteY2" fmla="*/ 509634 h 630250"/>
                <a:gd name="connsiteX3" fmla="*/ 655654 w 1287216"/>
                <a:gd name="connsiteY3" fmla="*/ 630250 h 630250"/>
                <a:gd name="connsiteX4" fmla="*/ 0 w 1287216"/>
                <a:gd name="connsiteY4" fmla="*/ 630238 h 630250"/>
                <a:gd name="connsiteX5" fmla="*/ 0 w 1287216"/>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82099"/>
                <a:gd name="connsiteY0" fmla="*/ 0 h 630250"/>
                <a:gd name="connsiteX1" fmla="*/ 1272369 w 1282099"/>
                <a:gd name="connsiteY1" fmla="*/ 0 h 630250"/>
                <a:gd name="connsiteX2" fmla="*/ 1276045 w 1282099"/>
                <a:gd name="connsiteY2" fmla="*/ 511598 h 630250"/>
                <a:gd name="connsiteX3" fmla="*/ 655654 w 1282099"/>
                <a:gd name="connsiteY3" fmla="*/ 630250 h 630250"/>
                <a:gd name="connsiteX4" fmla="*/ 0 w 1282099"/>
                <a:gd name="connsiteY4" fmla="*/ 630238 h 630250"/>
                <a:gd name="connsiteX5" fmla="*/ 0 w 1282099"/>
                <a:gd name="connsiteY5" fmla="*/ 0 h 630250"/>
                <a:gd name="connsiteX0" fmla="*/ 0 w 1295396"/>
                <a:gd name="connsiteY0" fmla="*/ 0 h 630250"/>
                <a:gd name="connsiteX1" fmla="*/ 1272369 w 1295396"/>
                <a:gd name="connsiteY1" fmla="*/ 0 h 630250"/>
                <a:gd name="connsiteX2" fmla="*/ 1289693 w 1295396"/>
                <a:gd name="connsiteY2" fmla="*/ 511598 h 630250"/>
                <a:gd name="connsiteX3" fmla="*/ 655654 w 1295396"/>
                <a:gd name="connsiteY3" fmla="*/ 630250 h 630250"/>
                <a:gd name="connsiteX4" fmla="*/ 0 w 1295396"/>
                <a:gd name="connsiteY4" fmla="*/ 630238 h 630250"/>
                <a:gd name="connsiteX5" fmla="*/ 0 w 1295396"/>
                <a:gd name="connsiteY5" fmla="*/ 0 h 630250"/>
                <a:gd name="connsiteX0" fmla="*/ 0 w 1288743"/>
                <a:gd name="connsiteY0" fmla="*/ 0 h 630250"/>
                <a:gd name="connsiteX1" fmla="*/ 1272369 w 1288743"/>
                <a:gd name="connsiteY1" fmla="*/ 0 h 630250"/>
                <a:gd name="connsiteX2" fmla="*/ 1282869 w 1288743"/>
                <a:gd name="connsiteY2" fmla="*/ 513005 h 630250"/>
                <a:gd name="connsiteX3" fmla="*/ 655654 w 1288743"/>
                <a:gd name="connsiteY3" fmla="*/ 630250 h 630250"/>
                <a:gd name="connsiteX4" fmla="*/ 0 w 1288743"/>
                <a:gd name="connsiteY4" fmla="*/ 630238 h 630250"/>
                <a:gd name="connsiteX5" fmla="*/ 0 w 1288743"/>
                <a:gd name="connsiteY5" fmla="*/ 0 h 630250"/>
                <a:gd name="connsiteX0" fmla="*/ 0 w 1288743"/>
                <a:gd name="connsiteY0" fmla="*/ 0 h 630250"/>
                <a:gd name="connsiteX1" fmla="*/ 1272369 w 1288743"/>
                <a:gd name="connsiteY1" fmla="*/ 0 h 630250"/>
                <a:gd name="connsiteX2" fmla="*/ 1282869 w 1288743"/>
                <a:gd name="connsiteY2" fmla="*/ 515820 h 630250"/>
                <a:gd name="connsiteX3" fmla="*/ 655654 w 1288743"/>
                <a:gd name="connsiteY3" fmla="*/ 630250 h 630250"/>
                <a:gd name="connsiteX4" fmla="*/ 0 w 1288743"/>
                <a:gd name="connsiteY4" fmla="*/ 630238 h 630250"/>
                <a:gd name="connsiteX5" fmla="*/ 0 w 1288743"/>
                <a:gd name="connsiteY5" fmla="*/ 0 h 630250"/>
                <a:gd name="connsiteX0" fmla="*/ 0 w 1282099"/>
                <a:gd name="connsiteY0" fmla="*/ 0 h 630250"/>
                <a:gd name="connsiteX1" fmla="*/ 1272369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72369"/>
                <a:gd name="connsiteY0" fmla="*/ 0 h 630250"/>
                <a:gd name="connsiteX1" fmla="*/ 1272369 w 1272369"/>
                <a:gd name="connsiteY1" fmla="*/ 0 h 630250"/>
                <a:gd name="connsiteX2" fmla="*/ 1262398 w 1272369"/>
                <a:gd name="connsiteY2" fmla="*/ 517227 h 630250"/>
                <a:gd name="connsiteX3" fmla="*/ 655654 w 1272369"/>
                <a:gd name="connsiteY3" fmla="*/ 630250 h 630250"/>
                <a:gd name="connsiteX4" fmla="*/ 0 w 1272369"/>
                <a:gd name="connsiteY4" fmla="*/ 630238 h 630250"/>
                <a:gd name="connsiteX5" fmla="*/ 0 w 1272369"/>
                <a:gd name="connsiteY5" fmla="*/ 0 h 630250"/>
                <a:gd name="connsiteX0" fmla="*/ 0 w 1282099"/>
                <a:gd name="connsiteY0" fmla="*/ 0 h 630250"/>
                <a:gd name="connsiteX1" fmla="*/ 1272369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99665"/>
                <a:gd name="connsiteY0" fmla="*/ 0 h 630250"/>
                <a:gd name="connsiteX1" fmla="*/ 1299665 w 1299665"/>
                <a:gd name="connsiteY1" fmla="*/ 0 h 630250"/>
                <a:gd name="connsiteX2" fmla="*/ 1276045 w 1299665"/>
                <a:gd name="connsiteY2" fmla="*/ 517227 h 630250"/>
                <a:gd name="connsiteX3" fmla="*/ 655654 w 1299665"/>
                <a:gd name="connsiteY3" fmla="*/ 630250 h 630250"/>
                <a:gd name="connsiteX4" fmla="*/ 0 w 1299665"/>
                <a:gd name="connsiteY4" fmla="*/ 630238 h 630250"/>
                <a:gd name="connsiteX5" fmla="*/ 0 w 1299665"/>
                <a:gd name="connsiteY5" fmla="*/ 0 h 630250"/>
                <a:gd name="connsiteX0" fmla="*/ 0 w 1282099"/>
                <a:gd name="connsiteY0" fmla="*/ 0 h 630250"/>
                <a:gd name="connsiteX1" fmla="*/ 1279193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80445"/>
                <a:gd name="connsiteY0" fmla="*/ 0 h 630250"/>
                <a:gd name="connsiteX1" fmla="*/ 1279193 w 1280445"/>
                <a:gd name="connsiteY1" fmla="*/ 0 h 630250"/>
                <a:gd name="connsiteX2" fmla="*/ 1276045 w 1280445"/>
                <a:gd name="connsiteY2" fmla="*/ 517227 h 630250"/>
                <a:gd name="connsiteX3" fmla="*/ 655654 w 1280445"/>
                <a:gd name="connsiteY3" fmla="*/ 630250 h 630250"/>
                <a:gd name="connsiteX4" fmla="*/ 0 w 1280445"/>
                <a:gd name="connsiteY4" fmla="*/ 630238 h 630250"/>
                <a:gd name="connsiteX5" fmla="*/ 0 w 1280445"/>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4"/>
                <a:gd name="connsiteX1" fmla="*/ 1279193 w 1285466"/>
                <a:gd name="connsiteY1" fmla="*/ 0 h 630254"/>
                <a:gd name="connsiteX2" fmla="*/ 1282869 w 1285466"/>
                <a:gd name="connsiteY2" fmla="*/ 515820 h 630254"/>
                <a:gd name="connsiteX3" fmla="*/ 655654 w 1285466"/>
                <a:gd name="connsiteY3" fmla="*/ 630250 h 630254"/>
                <a:gd name="connsiteX4" fmla="*/ 0 w 1285466"/>
                <a:gd name="connsiteY4" fmla="*/ 630238 h 630254"/>
                <a:gd name="connsiteX5" fmla="*/ 0 w 1285466"/>
                <a:gd name="connsiteY5" fmla="*/ 0 h 630254"/>
                <a:gd name="connsiteX0" fmla="*/ 0 w 1285466"/>
                <a:gd name="connsiteY0" fmla="*/ 0 h 630254"/>
                <a:gd name="connsiteX1" fmla="*/ 1279193 w 1285466"/>
                <a:gd name="connsiteY1" fmla="*/ 0 h 630254"/>
                <a:gd name="connsiteX2" fmla="*/ 1282869 w 1285466"/>
                <a:gd name="connsiteY2" fmla="*/ 515820 h 630254"/>
                <a:gd name="connsiteX3" fmla="*/ 655654 w 1285466"/>
                <a:gd name="connsiteY3" fmla="*/ 630250 h 630254"/>
                <a:gd name="connsiteX4" fmla="*/ 0 w 1285466"/>
                <a:gd name="connsiteY4" fmla="*/ 630238 h 630254"/>
                <a:gd name="connsiteX5" fmla="*/ 0 w 1285466"/>
                <a:gd name="connsiteY5" fmla="*/ 0 h 630254"/>
                <a:gd name="connsiteX0" fmla="*/ 0 w 1286152"/>
                <a:gd name="connsiteY0" fmla="*/ 0 h 630253"/>
                <a:gd name="connsiteX1" fmla="*/ 1279193 w 1286152"/>
                <a:gd name="connsiteY1" fmla="*/ 0 h 630253"/>
                <a:gd name="connsiteX2" fmla="*/ 1282869 w 1286152"/>
                <a:gd name="connsiteY2" fmla="*/ 515820 h 630253"/>
                <a:gd name="connsiteX3" fmla="*/ 655654 w 1286152"/>
                <a:gd name="connsiteY3" fmla="*/ 630250 h 630253"/>
                <a:gd name="connsiteX4" fmla="*/ 0 w 1286152"/>
                <a:gd name="connsiteY4" fmla="*/ 630238 h 630253"/>
                <a:gd name="connsiteX5" fmla="*/ 0 w 1286152"/>
                <a:gd name="connsiteY5" fmla="*/ 0 h 630253"/>
                <a:gd name="connsiteX0" fmla="*/ 0 w 1286152"/>
                <a:gd name="connsiteY0" fmla="*/ 0 h 630256"/>
                <a:gd name="connsiteX1" fmla="*/ 1279193 w 1286152"/>
                <a:gd name="connsiteY1" fmla="*/ 0 h 630256"/>
                <a:gd name="connsiteX2" fmla="*/ 1282869 w 1286152"/>
                <a:gd name="connsiteY2" fmla="*/ 528486 h 630256"/>
                <a:gd name="connsiteX3" fmla="*/ 655654 w 1286152"/>
                <a:gd name="connsiteY3" fmla="*/ 630250 h 630256"/>
                <a:gd name="connsiteX4" fmla="*/ 0 w 1286152"/>
                <a:gd name="connsiteY4" fmla="*/ 630238 h 630256"/>
                <a:gd name="connsiteX5" fmla="*/ 0 w 1286152"/>
                <a:gd name="connsiteY5" fmla="*/ 0 h 630256"/>
                <a:gd name="connsiteX0" fmla="*/ 0 w 1285466"/>
                <a:gd name="connsiteY0" fmla="*/ 0 h 630252"/>
                <a:gd name="connsiteX1" fmla="*/ 1279193 w 1285466"/>
                <a:gd name="connsiteY1" fmla="*/ 0 h 630252"/>
                <a:gd name="connsiteX2" fmla="*/ 1282869 w 1285466"/>
                <a:gd name="connsiteY2" fmla="*/ 528486 h 630252"/>
                <a:gd name="connsiteX3" fmla="*/ 655654 w 1285466"/>
                <a:gd name="connsiteY3" fmla="*/ 630250 h 630252"/>
                <a:gd name="connsiteX4" fmla="*/ 0 w 1285466"/>
                <a:gd name="connsiteY4" fmla="*/ 630238 h 630252"/>
                <a:gd name="connsiteX5" fmla="*/ 0 w 1285466"/>
                <a:gd name="connsiteY5" fmla="*/ 0 h 630252"/>
                <a:gd name="connsiteX0" fmla="*/ 0 w 1285466"/>
                <a:gd name="connsiteY0" fmla="*/ 0 h 630252"/>
                <a:gd name="connsiteX1" fmla="*/ 1279193 w 1285466"/>
                <a:gd name="connsiteY1" fmla="*/ 0 h 630252"/>
                <a:gd name="connsiteX2" fmla="*/ 1282869 w 1285466"/>
                <a:gd name="connsiteY2" fmla="*/ 528486 h 630252"/>
                <a:gd name="connsiteX3" fmla="*/ 655654 w 1285466"/>
                <a:gd name="connsiteY3" fmla="*/ 630250 h 630252"/>
                <a:gd name="connsiteX4" fmla="*/ 0 w 1285466"/>
                <a:gd name="connsiteY4" fmla="*/ 630238 h 630252"/>
                <a:gd name="connsiteX5" fmla="*/ 0 w 1285466"/>
                <a:gd name="connsiteY5" fmla="*/ 0 h 630252"/>
                <a:gd name="connsiteX0" fmla="*/ 0 w 1285466"/>
                <a:gd name="connsiteY0" fmla="*/ 0 h 630251"/>
                <a:gd name="connsiteX1" fmla="*/ 1279193 w 1285466"/>
                <a:gd name="connsiteY1" fmla="*/ 0 h 630251"/>
                <a:gd name="connsiteX2" fmla="*/ 1282869 w 1285466"/>
                <a:gd name="connsiteY2" fmla="*/ 528486 h 630251"/>
                <a:gd name="connsiteX3" fmla="*/ 655654 w 1285466"/>
                <a:gd name="connsiteY3" fmla="*/ 630250 h 630251"/>
                <a:gd name="connsiteX4" fmla="*/ 0 w 1285466"/>
                <a:gd name="connsiteY4" fmla="*/ 630238 h 630251"/>
                <a:gd name="connsiteX5" fmla="*/ 0 w 1285466"/>
                <a:gd name="connsiteY5" fmla="*/ 0 h 630251"/>
                <a:gd name="connsiteX0" fmla="*/ 0 w 1292838"/>
                <a:gd name="connsiteY0" fmla="*/ 0 h 630251"/>
                <a:gd name="connsiteX1" fmla="*/ 1279193 w 1292838"/>
                <a:gd name="connsiteY1" fmla="*/ 0 h 630251"/>
                <a:gd name="connsiteX2" fmla="*/ 1291107 w 1292838"/>
                <a:gd name="connsiteY2" fmla="*/ 496205 h 630251"/>
                <a:gd name="connsiteX3" fmla="*/ 655654 w 1292838"/>
                <a:gd name="connsiteY3" fmla="*/ 630250 h 630251"/>
                <a:gd name="connsiteX4" fmla="*/ 0 w 1292838"/>
                <a:gd name="connsiteY4" fmla="*/ 630238 h 630251"/>
                <a:gd name="connsiteX5" fmla="*/ 0 w 1292838"/>
                <a:gd name="connsiteY5" fmla="*/ 0 h 630251"/>
                <a:gd name="connsiteX0" fmla="*/ 0 w 1291107"/>
                <a:gd name="connsiteY0" fmla="*/ 0 h 630251"/>
                <a:gd name="connsiteX1" fmla="*/ 1279193 w 1291107"/>
                <a:gd name="connsiteY1" fmla="*/ 0 h 630251"/>
                <a:gd name="connsiteX2" fmla="*/ 1291107 w 1291107"/>
                <a:gd name="connsiteY2" fmla="*/ 496205 h 630251"/>
                <a:gd name="connsiteX3" fmla="*/ 655654 w 1291107"/>
                <a:gd name="connsiteY3" fmla="*/ 630250 h 630251"/>
                <a:gd name="connsiteX4" fmla="*/ 0 w 1291107"/>
                <a:gd name="connsiteY4" fmla="*/ 630238 h 630251"/>
                <a:gd name="connsiteX5" fmla="*/ 0 w 1291107"/>
                <a:gd name="connsiteY5" fmla="*/ 0 h 630251"/>
                <a:gd name="connsiteX0" fmla="*/ 0 w 1286988"/>
                <a:gd name="connsiteY0" fmla="*/ 0 h 630251"/>
                <a:gd name="connsiteX1" fmla="*/ 1279193 w 1286988"/>
                <a:gd name="connsiteY1" fmla="*/ 0 h 630251"/>
                <a:gd name="connsiteX2" fmla="*/ 1286988 w 1286988"/>
                <a:gd name="connsiteY2" fmla="*/ 500452 h 630251"/>
                <a:gd name="connsiteX3" fmla="*/ 655654 w 1286988"/>
                <a:gd name="connsiteY3" fmla="*/ 630250 h 630251"/>
                <a:gd name="connsiteX4" fmla="*/ 0 w 1286988"/>
                <a:gd name="connsiteY4" fmla="*/ 630238 h 630251"/>
                <a:gd name="connsiteX5" fmla="*/ 0 w 1286988"/>
                <a:gd name="connsiteY5" fmla="*/ 0 h 630251"/>
                <a:gd name="connsiteX0" fmla="*/ 0 w 1295226"/>
                <a:gd name="connsiteY0" fmla="*/ 0 h 630251"/>
                <a:gd name="connsiteX1" fmla="*/ 1279193 w 1295226"/>
                <a:gd name="connsiteY1" fmla="*/ 0 h 630251"/>
                <a:gd name="connsiteX2" fmla="*/ 1295226 w 1295226"/>
                <a:gd name="connsiteY2" fmla="*/ 500452 h 630251"/>
                <a:gd name="connsiteX3" fmla="*/ 655654 w 1295226"/>
                <a:gd name="connsiteY3" fmla="*/ 630250 h 630251"/>
                <a:gd name="connsiteX4" fmla="*/ 0 w 1295226"/>
                <a:gd name="connsiteY4" fmla="*/ 630238 h 630251"/>
                <a:gd name="connsiteX5" fmla="*/ 0 w 1295226"/>
                <a:gd name="connsiteY5" fmla="*/ 0 h 630251"/>
                <a:gd name="connsiteX0" fmla="*/ 0 w 1286988"/>
                <a:gd name="connsiteY0" fmla="*/ 0 h 630251"/>
                <a:gd name="connsiteX1" fmla="*/ 1279193 w 1286988"/>
                <a:gd name="connsiteY1" fmla="*/ 0 h 630251"/>
                <a:gd name="connsiteX2" fmla="*/ 1286988 w 1286988"/>
                <a:gd name="connsiteY2" fmla="*/ 499602 h 630251"/>
                <a:gd name="connsiteX3" fmla="*/ 655654 w 1286988"/>
                <a:gd name="connsiteY3" fmla="*/ 630250 h 630251"/>
                <a:gd name="connsiteX4" fmla="*/ 0 w 1286988"/>
                <a:gd name="connsiteY4" fmla="*/ 630238 h 630251"/>
                <a:gd name="connsiteX5" fmla="*/ 0 w 1286988"/>
                <a:gd name="connsiteY5" fmla="*/ 0 h 630251"/>
                <a:gd name="connsiteX0" fmla="*/ 0 w 1291107"/>
                <a:gd name="connsiteY0" fmla="*/ 0 h 630251"/>
                <a:gd name="connsiteX1" fmla="*/ 1279193 w 1291107"/>
                <a:gd name="connsiteY1" fmla="*/ 0 h 630251"/>
                <a:gd name="connsiteX2" fmla="*/ 1291107 w 1291107"/>
                <a:gd name="connsiteY2" fmla="*/ 498753 h 630251"/>
                <a:gd name="connsiteX3" fmla="*/ 655654 w 1291107"/>
                <a:gd name="connsiteY3" fmla="*/ 630250 h 630251"/>
                <a:gd name="connsiteX4" fmla="*/ 0 w 1291107"/>
                <a:gd name="connsiteY4" fmla="*/ 630238 h 630251"/>
                <a:gd name="connsiteX5" fmla="*/ 0 w 1291107"/>
                <a:gd name="connsiteY5" fmla="*/ 0 h 630251"/>
                <a:gd name="connsiteX0" fmla="*/ 0 w 1303464"/>
                <a:gd name="connsiteY0" fmla="*/ 0 h 630251"/>
                <a:gd name="connsiteX1" fmla="*/ 1279193 w 1303464"/>
                <a:gd name="connsiteY1" fmla="*/ 0 h 630251"/>
                <a:gd name="connsiteX2" fmla="*/ 1303464 w 1303464"/>
                <a:gd name="connsiteY2" fmla="*/ 500452 h 630251"/>
                <a:gd name="connsiteX3" fmla="*/ 655654 w 1303464"/>
                <a:gd name="connsiteY3" fmla="*/ 630250 h 630251"/>
                <a:gd name="connsiteX4" fmla="*/ 0 w 1303464"/>
                <a:gd name="connsiteY4" fmla="*/ 630238 h 630251"/>
                <a:gd name="connsiteX5" fmla="*/ 0 w 1303464"/>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2869" h="630251">
                  <a:moveTo>
                    <a:pt x="0" y="0"/>
                  </a:moveTo>
                  <a:lnTo>
                    <a:pt x="1279193" y="0"/>
                  </a:lnTo>
                  <a:cubicBezTo>
                    <a:pt x="1279142" y="136342"/>
                    <a:pt x="1278048" y="380809"/>
                    <a:pt x="1282869" y="500452"/>
                  </a:cubicBezTo>
                  <a:cubicBezTo>
                    <a:pt x="1282441" y="569436"/>
                    <a:pt x="1247290" y="630560"/>
                    <a:pt x="655654" y="630250"/>
                  </a:cubicBezTo>
                  <a:lnTo>
                    <a:pt x="0" y="630238"/>
                  </a:lnTo>
                  <a:lnTo>
                    <a:pt x="0" y="0"/>
                  </a:lnTo>
                  <a:close/>
                </a:path>
              </a:pathLst>
            </a:custGeom>
            <a:solidFill>
              <a:srgbClr val="E6F0EC"/>
            </a:solidFill>
            <a:ln>
              <a:noFill/>
            </a:ln>
          </p:spPr>
          <p:txBody>
            <a:bodyPr wrap="square" lIns="72000" tIns="756000" rIns="72000" rtlCol="0">
              <a:noAutofit/>
            </a:bodyPr>
            <a:lstStyle/>
            <a:p>
              <a:pPr>
                <a:lnSpc>
                  <a:spcPts val="1200"/>
                </a:lnSpc>
                <a:spcAft>
                  <a:spcPts val="1200"/>
                </a:spcAft>
              </a:pPr>
              <a:r>
                <a:rPr lang="en-GB" sz="1000" b="1" dirty="0" smtClean="0">
                  <a:solidFill>
                    <a:srgbClr val="80B4A0"/>
                  </a:solidFill>
                </a:rPr>
                <a:t>Organisational development   </a:t>
              </a:r>
            </a:p>
            <a:p>
              <a:pPr marL="171450" indent="-171450">
                <a:lnSpc>
                  <a:spcPts val="1200"/>
                </a:lnSpc>
                <a:spcAft>
                  <a:spcPts val="1200"/>
                </a:spcAft>
                <a:buFont typeface="Calibri" panose="020F0502020204030204" pitchFamily="34" charset="0"/>
                <a:buChar char="─"/>
              </a:pPr>
              <a:r>
                <a:rPr lang="en-GB" sz="1000" dirty="0" err="1" smtClean="0">
                  <a:solidFill>
                    <a:srgbClr val="80B4A0"/>
                  </a:solidFill>
                </a:rPr>
                <a:t>SFIA</a:t>
              </a:r>
              <a:r>
                <a:rPr lang="en-GB" sz="1000" b="1" i="1" dirty="0" err="1" smtClean="0">
                  <a:solidFill>
                    <a:srgbClr val="80B4A0"/>
                  </a:solidFill>
                </a:rPr>
                <a:t>plus</a:t>
              </a:r>
              <a:r>
                <a:rPr lang="en-GB" sz="1000" b="1" dirty="0" smtClean="0">
                  <a:solidFill>
                    <a:srgbClr val="80B4A0"/>
                  </a:solidFill>
                </a:rPr>
                <a:t> </a:t>
              </a:r>
            </a:p>
            <a:p>
              <a:pPr marL="171450" indent="-171450">
                <a:lnSpc>
                  <a:spcPts val="1200"/>
                </a:lnSpc>
                <a:spcAft>
                  <a:spcPts val="1200"/>
                </a:spcAft>
                <a:buFont typeface="Calibri" panose="020F0502020204030204" pitchFamily="34" charset="0"/>
                <a:buChar char="─"/>
              </a:pPr>
              <a:r>
                <a:rPr lang="en-GB" sz="1000" dirty="0" smtClean="0">
                  <a:solidFill>
                    <a:srgbClr val="80B4A0"/>
                  </a:solidFill>
                </a:rPr>
                <a:t>Consultancy</a:t>
              </a:r>
              <a:r>
                <a:rPr lang="en-GB" sz="1000" b="1" dirty="0" smtClean="0">
                  <a:solidFill>
                    <a:srgbClr val="80B4A0"/>
                  </a:solidFill>
                </a:rPr>
                <a:t> </a:t>
              </a:r>
            </a:p>
            <a:p>
              <a:pPr>
                <a:lnSpc>
                  <a:spcPts val="1200"/>
                </a:lnSpc>
                <a:spcAft>
                  <a:spcPts val="1200"/>
                </a:spcAft>
              </a:pPr>
              <a:r>
                <a:rPr lang="en-GB" sz="1000" b="1" dirty="0" smtClean="0">
                  <a:solidFill>
                    <a:srgbClr val="80B4A0"/>
                  </a:solidFill>
                </a:rPr>
                <a:t>Change management </a:t>
              </a:r>
            </a:p>
            <a:p>
              <a:pPr>
                <a:lnSpc>
                  <a:spcPts val="1200"/>
                </a:lnSpc>
                <a:spcAft>
                  <a:spcPts val="1200"/>
                </a:spcAft>
              </a:pPr>
              <a:r>
                <a:rPr lang="en-GB" sz="1000" b="1" dirty="0" smtClean="0">
                  <a:solidFill>
                    <a:srgbClr val="80B4A0"/>
                  </a:solidFill>
                </a:rPr>
                <a:t>Organisational membership</a:t>
              </a:r>
            </a:p>
          </p:txBody>
        </p:sp>
        <p:sp>
          <p:nvSpPr>
            <p:cNvPr id="19" name="TextBox 18"/>
            <p:cNvSpPr txBox="1"/>
            <p:nvPr userDrawn="1"/>
          </p:nvSpPr>
          <p:spPr>
            <a:xfrm>
              <a:off x="3849049" y="1327734"/>
              <a:ext cx="1283207" cy="4680007"/>
            </a:xfrm>
            <a:custGeom>
              <a:avLst/>
              <a:gdLst>
                <a:gd name="connsiteX0" fmla="*/ 0 w 1272369"/>
                <a:gd name="connsiteY0" fmla="*/ 0 h 630238"/>
                <a:gd name="connsiteX1" fmla="*/ 1272369 w 1272369"/>
                <a:gd name="connsiteY1" fmla="*/ 0 h 630238"/>
                <a:gd name="connsiteX2" fmla="*/ 1272369 w 1272369"/>
                <a:gd name="connsiteY2" fmla="*/ 630238 h 630238"/>
                <a:gd name="connsiteX3" fmla="*/ 0 w 1272369"/>
                <a:gd name="connsiteY3" fmla="*/ 630238 h 630238"/>
                <a:gd name="connsiteX4" fmla="*/ 0 w 1272369"/>
                <a:gd name="connsiteY4" fmla="*/ 0 h 630238"/>
                <a:gd name="connsiteX0" fmla="*/ 0 w 1272369"/>
                <a:gd name="connsiteY0" fmla="*/ 0 h 630250"/>
                <a:gd name="connsiteX1" fmla="*/ 1272369 w 1272369"/>
                <a:gd name="connsiteY1" fmla="*/ 0 h 630250"/>
                <a:gd name="connsiteX2" fmla="*/ 1272369 w 1272369"/>
                <a:gd name="connsiteY2" fmla="*/ 630238 h 630250"/>
                <a:gd name="connsiteX3" fmla="*/ 710984 w 1272369"/>
                <a:gd name="connsiteY3" fmla="*/ 630250 h 630250"/>
                <a:gd name="connsiteX4" fmla="*/ 0 w 1272369"/>
                <a:gd name="connsiteY4" fmla="*/ 630238 h 630250"/>
                <a:gd name="connsiteX5" fmla="*/ 0 w 1272369"/>
                <a:gd name="connsiteY5" fmla="*/ 0 h 630250"/>
                <a:gd name="connsiteX0" fmla="*/ 0 w 1272369"/>
                <a:gd name="connsiteY0" fmla="*/ 0 h 630250"/>
                <a:gd name="connsiteX1" fmla="*/ 1272369 w 1272369"/>
                <a:gd name="connsiteY1" fmla="*/ 0 h 630250"/>
                <a:gd name="connsiteX2" fmla="*/ 710984 w 1272369"/>
                <a:gd name="connsiteY2" fmla="*/ 630250 h 630250"/>
                <a:gd name="connsiteX3" fmla="*/ 0 w 1272369"/>
                <a:gd name="connsiteY3" fmla="*/ 630238 h 630250"/>
                <a:gd name="connsiteX4" fmla="*/ 0 w 1272369"/>
                <a:gd name="connsiteY4" fmla="*/ 0 h 630250"/>
                <a:gd name="connsiteX0" fmla="*/ 0 w 1272393"/>
                <a:gd name="connsiteY0" fmla="*/ 0 h 630250"/>
                <a:gd name="connsiteX1" fmla="*/ 1272369 w 1272393"/>
                <a:gd name="connsiteY1" fmla="*/ 0 h 630250"/>
                <a:gd name="connsiteX2" fmla="*/ 710984 w 1272393"/>
                <a:gd name="connsiteY2" fmla="*/ 630250 h 630250"/>
                <a:gd name="connsiteX3" fmla="*/ 0 w 1272393"/>
                <a:gd name="connsiteY3" fmla="*/ 630238 h 630250"/>
                <a:gd name="connsiteX4" fmla="*/ 0 w 1272393"/>
                <a:gd name="connsiteY4" fmla="*/ 0 h 630250"/>
                <a:gd name="connsiteX0" fmla="*/ 0 w 1272424"/>
                <a:gd name="connsiteY0" fmla="*/ 0 h 630250"/>
                <a:gd name="connsiteX1" fmla="*/ 1272369 w 1272424"/>
                <a:gd name="connsiteY1" fmla="*/ 0 h 630250"/>
                <a:gd name="connsiteX2" fmla="*/ 710984 w 1272424"/>
                <a:gd name="connsiteY2" fmla="*/ 630250 h 630250"/>
                <a:gd name="connsiteX3" fmla="*/ 0 w 1272424"/>
                <a:gd name="connsiteY3" fmla="*/ 630238 h 630250"/>
                <a:gd name="connsiteX4" fmla="*/ 0 w 1272424"/>
                <a:gd name="connsiteY4" fmla="*/ 0 h 630250"/>
                <a:gd name="connsiteX0" fmla="*/ 0 w 1272968"/>
                <a:gd name="connsiteY0" fmla="*/ 0 h 630250"/>
                <a:gd name="connsiteX1" fmla="*/ 1272369 w 1272968"/>
                <a:gd name="connsiteY1" fmla="*/ 0 h 630250"/>
                <a:gd name="connsiteX2" fmla="*/ 710984 w 1272968"/>
                <a:gd name="connsiteY2" fmla="*/ 630250 h 630250"/>
                <a:gd name="connsiteX3" fmla="*/ 0 w 1272968"/>
                <a:gd name="connsiteY3" fmla="*/ 630238 h 630250"/>
                <a:gd name="connsiteX4" fmla="*/ 0 w 1272968"/>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817"/>
                <a:gd name="connsiteY0" fmla="*/ 0 h 630250"/>
                <a:gd name="connsiteX1" fmla="*/ 1272369 w 1272817"/>
                <a:gd name="connsiteY1" fmla="*/ 0 h 630250"/>
                <a:gd name="connsiteX2" fmla="*/ 655654 w 1272817"/>
                <a:gd name="connsiteY2" fmla="*/ 630250 h 630250"/>
                <a:gd name="connsiteX3" fmla="*/ 0 w 1272817"/>
                <a:gd name="connsiteY3" fmla="*/ 630238 h 630250"/>
                <a:gd name="connsiteX4" fmla="*/ 0 w 1272817"/>
                <a:gd name="connsiteY4" fmla="*/ 0 h 630250"/>
                <a:gd name="connsiteX0" fmla="*/ 0 w 1272994"/>
                <a:gd name="connsiteY0" fmla="*/ 0 h 630250"/>
                <a:gd name="connsiteX1" fmla="*/ 1272369 w 1272994"/>
                <a:gd name="connsiteY1" fmla="*/ 0 h 630250"/>
                <a:gd name="connsiteX2" fmla="*/ 655654 w 1272994"/>
                <a:gd name="connsiteY2" fmla="*/ 630250 h 630250"/>
                <a:gd name="connsiteX3" fmla="*/ 0 w 1272994"/>
                <a:gd name="connsiteY3" fmla="*/ 630238 h 630250"/>
                <a:gd name="connsiteX4" fmla="*/ 0 w 1272994"/>
                <a:gd name="connsiteY4" fmla="*/ 0 h 630250"/>
                <a:gd name="connsiteX0" fmla="*/ 0 w 1278496"/>
                <a:gd name="connsiteY0" fmla="*/ 0 h 630250"/>
                <a:gd name="connsiteX1" fmla="*/ 1272369 w 1278496"/>
                <a:gd name="connsiteY1" fmla="*/ 0 h 630250"/>
                <a:gd name="connsiteX2" fmla="*/ 655654 w 1278496"/>
                <a:gd name="connsiteY2" fmla="*/ 630250 h 630250"/>
                <a:gd name="connsiteX3" fmla="*/ 0 w 1278496"/>
                <a:gd name="connsiteY3" fmla="*/ 630238 h 630250"/>
                <a:gd name="connsiteX4" fmla="*/ 0 w 1278496"/>
                <a:gd name="connsiteY4" fmla="*/ 0 h 630250"/>
                <a:gd name="connsiteX0" fmla="*/ 0 w 1387063"/>
                <a:gd name="connsiteY0" fmla="*/ 0 h 630250"/>
                <a:gd name="connsiteX1" fmla="*/ 1272369 w 1387063"/>
                <a:gd name="connsiteY1" fmla="*/ 0 h 630250"/>
                <a:gd name="connsiteX2" fmla="*/ 1256995 w 1387063"/>
                <a:gd name="connsiteY2" fmla="*/ 311226 h 630250"/>
                <a:gd name="connsiteX3" fmla="*/ 655654 w 1387063"/>
                <a:gd name="connsiteY3" fmla="*/ 630250 h 630250"/>
                <a:gd name="connsiteX4" fmla="*/ 0 w 1387063"/>
                <a:gd name="connsiteY4" fmla="*/ 630238 h 630250"/>
                <a:gd name="connsiteX5" fmla="*/ 0 w 1387063"/>
                <a:gd name="connsiteY5" fmla="*/ 0 h 630250"/>
                <a:gd name="connsiteX0" fmla="*/ 0 w 1369614"/>
                <a:gd name="connsiteY0" fmla="*/ 0 h 630250"/>
                <a:gd name="connsiteX1" fmla="*/ 1272369 w 1369614"/>
                <a:gd name="connsiteY1" fmla="*/ 0 h 630250"/>
                <a:gd name="connsiteX2" fmla="*/ 1256995 w 1369614"/>
                <a:gd name="connsiteY2" fmla="*/ 311226 h 630250"/>
                <a:gd name="connsiteX3" fmla="*/ 655654 w 1369614"/>
                <a:gd name="connsiteY3" fmla="*/ 630250 h 630250"/>
                <a:gd name="connsiteX4" fmla="*/ 0 w 1369614"/>
                <a:gd name="connsiteY4" fmla="*/ 630238 h 630250"/>
                <a:gd name="connsiteX5" fmla="*/ 0 w 1369614"/>
                <a:gd name="connsiteY5" fmla="*/ 0 h 630250"/>
                <a:gd name="connsiteX0" fmla="*/ 0 w 1278277"/>
                <a:gd name="connsiteY0" fmla="*/ 0 h 630250"/>
                <a:gd name="connsiteX1" fmla="*/ 1272369 w 1278277"/>
                <a:gd name="connsiteY1" fmla="*/ 0 h 630250"/>
                <a:gd name="connsiteX2" fmla="*/ 1256995 w 1278277"/>
                <a:gd name="connsiteY2" fmla="*/ 311226 h 630250"/>
                <a:gd name="connsiteX3" fmla="*/ 655654 w 1278277"/>
                <a:gd name="connsiteY3" fmla="*/ 630250 h 630250"/>
                <a:gd name="connsiteX4" fmla="*/ 0 w 1278277"/>
                <a:gd name="connsiteY4" fmla="*/ 630238 h 630250"/>
                <a:gd name="connsiteX5" fmla="*/ 0 w 1278277"/>
                <a:gd name="connsiteY5" fmla="*/ 0 h 630250"/>
                <a:gd name="connsiteX0" fmla="*/ 0 w 1298782"/>
                <a:gd name="connsiteY0" fmla="*/ 0 h 630250"/>
                <a:gd name="connsiteX1" fmla="*/ 1272369 w 1298782"/>
                <a:gd name="connsiteY1" fmla="*/ 0 h 630250"/>
                <a:gd name="connsiteX2" fmla="*/ 1285570 w 1298782"/>
                <a:gd name="connsiteY2" fmla="*/ 311226 h 630250"/>
                <a:gd name="connsiteX3" fmla="*/ 655654 w 1298782"/>
                <a:gd name="connsiteY3" fmla="*/ 630250 h 630250"/>
                <a:gd name="connsiteX4" fmla="*/ 0 w 1298782"/>
                <a:gd name="connsiteY4" fmla="*/ 630238 h 630250"/>
                <a:gd name="connsiteX5" fmla="*/ 0 w 1298782"/>
                <a:gd name="connsiteY5" fmla="*/ 0 h 630250"/>
                <a:gd name="connsiteX0" fmla="*/ 0 w 1287216"/>
                <a:gd name="connsiteY0" fmla="*/ 0 h 630250"/>
                <a:gd name="connsiteX1" fmla="*/ 1272369 w 1287216"/>
                <a:gd name="connsiteY1" fmla="*/ 0 h 630250"/>
                <a:gd name="connsiteX2" fmla="*/ 1285570 w 1287216"/>
                <a:gd name="connsiteY2" fmla="*/ 311226 h 630250"/>
                <a:gd name="connsiteX3" fmla="*/ 655654 w 1287216"/>
                <a:gd name="connsiteY3" fmla="*/ 630250 h 630250"/>
                <a:gd name="connsiteX4" fmla="*/ 0 w 1287216"/>
                <a:gd name="connsiteY4" fmla="*/ 630238 h 630250"/>
                <a:gd name="connsiteX5" fmla="*/ 0 w 1287216"/>
                <a:gd name="connsiteY5" fmla="*/ 0 h 630250"/>
                <a:gd name="connsiteX0" fmla="*/ 0 w 1287216"/>
                <a:gd name="connsiteY0" fmla="*/ 0 h 630250"/>
                <a:gd name="connsiteX1" fmla="*/ 1272369 w 1287216"/>
                <a:gd name="connsiteY1" fmla="*/ 0 h 630250"/>
                <a:gd name="connsiteX2" fmla="*/ 1285570 w 1287216"/>
                <a:gd name="connsiteY2" fmla="*/ 509634 h 630250"/>
                <a:gd name="connsiteX3" fmla="*/ 655654 w 1287216"/>
                <a:gd name="connsiteY3" fmla="*/ 630250 h 630250"/>
                <a:gd name="connsiteX4" fmla="*/ 0 w 1287216"/>
                <a:gd name="connsiteY4" fmla="*/ 630238 h 630250"/>
                <a:gd name="connsiteX5" fmla="*/ 0 w 1287216"/>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82099"/>
                <a:gd name="connsiteY0" fmla="*/ 0 h 630250"/>
                <a:gd name="connsiteX1" fmla="*/ 1272369 w 1282099"/>
                <a:gd name="connsiteY1" fmla="*/ 0 h 630250"/>
                <a:gd name="connsiteX2" fmla="*/ 1276045 w 1282099"/>
                <a:gd name="connsiteY2" fmla="*/ 511598 h 630250"/>
                <a:gd name="connsiteX3" fmla="*/ 655654 w 1282099"/>
                <a:gd name="connsiteY3" fmla="*/ 630250 h 630250"/>
                <a:gd name="connsiteX4" fmla="*/ 0 w 1282099"/>
                <a:gd name="connsiteY4" fmla="*/ 630238 h 630250"/>
                <a:gd name="connsiteX5" fmla="*/ 0 w 1282099"/>
                <a:gd name="connsiteY5" fmla="*/ 0 h 630250"/>
                <a:gd name="connsiteX0" fmla="*/ 0 w 1295396"/>
                <a:gd name="connsiteY0" fmla="*/ 0 h 630250"/>
                <a:gd name="connsiteX1" fmla="*/ 1272369 w 1295396"/>
                <a:gd name="connsiteY1" fmla="*/ 0 h 630250"/>
                <a:gd name="connsiteX2" fmla="*/ 1289693 w 1295396"/>
                <a:gd name="connsiteY2" fmla="*/ 511598 h 630250"/>
                <a:gd name="connsiteX3" fmla="*/ 655654 w 1295396"/>
                <a:gd name="connsiteY3" fmla="*/ 630250 h 630250"/>
                <a:gd name="connsiteX4" fmla="*/ 0 w 1295396"/>
                <a:gd name="connsiteY4" fmla="*/ 630238 h 630250"/>
                <a:gd name="connsiteX5" fmla="*/ 0 w 1295396"/>
                <a:gd name="connsiteY5" fmla="*/ 0 h 630250"/>
                <a:gd name="connsiteX0" fmla="*/ 0 w 1288743"/>
                <a:gd name="connsiteY0" fmla="*/ 0 h 630250"/>
                <a:gd name="connsiteX1" fmla="*/ 1272369 w 1288743"/>
                <a:gd name="connsiteY1" fmla="*/ 0 h 630250"/>
                <a:gd name="connsiteX2" fmla="*/ 1282869 w 1288743"/>
                <a:gd name="connsiteY2" fmla="*/ 513005 h 630250"/>
                <a:gd name="connsiteX3" fmla="*/ 655654 w 1288743"/>
                <a:gd name="connsiteY3" fmla="*/ 630250 h 630250"/>
                <a:gd name="connsiteX4" fmla="*/ 0 w 1288743"/>
                <a:gd name="connsiteY4" fmla="*/ 630238 h 630250"/>
                <a:gd name="connsiteX5" fmla="*/ 0 w 1288743"/>
                <a:gd name="connsiteY5" fmla="*/ 0 h 630250"/>
                <a:gd name="connsiteX0" fmla="*/ 0 w 1288743"/>
                <a:gd name="connsiteY0" fmla="*/ 0 h 630250"/>
                <a:gd name="connsiteX1" fmla="*/ 1272369 w 1288743"/>
                <a:gd name="connsiteY1" fmla="*/ 0 h 630250"/>
                <a:gd name="connsiteX2" fmla="*/ 1282869 w 1288743"/>
                <a:gd name="connsiteY2" fmla="*/ 515820 h 630250"/>
                <a:gd name="connsiteX3" fmla="*/ 655654 w 1288743"/>
                <a:gd name="connsiteY3" fmla="*/ 630250 h 630250"/>
                <a:gd name="connsiteX4" fmla="*/ 0 w 1288743"/>
                <a:gd name="connsiteY4" fmla="*/ 630238 h 630250"/>
                <a:gd name="connsiteX5" fmla="*/ 0 w 1288743"/>
                <a:gd name="connsiteY5" fmla="*/ 0 h 630250"/>
                <a:gd name="connsiteX0" fmla="*/ 0 w 1282099"/>
                <a:gd name="connsiteY0" fmla="*/ 0 h 630250"/>
                <a:gd name="connsiteX1" fmla="*/ 1272369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72369"/>
                <a:gd name="connsiteY0" fmla="*/ 0 h 630250"/>
                <a:gd name="connsiteX1" fmla="*/ 1272369 w 1272369"/>
                <a:gd name="connsiteY1" fmla="*/ 0 h 630250"/>
                <a:gd name="connsiteX2" fmla="*/ 1262398 w 1272369"/>
                <a:gd name="connsiteY2" fmla="*/ 517227 h 630250"/>
                <a:gd name="connsiteX3" fmla="*/ 655654 w 1272369"/>
                <a:gd name="connsiteY3" fmla="*/ 630250 h 630250"/>
                <a:gd name="connsiteX4" fmla="*/ 0 w 1272369"/>
                <a:gd name="connsiteY4" fmla="*/ 630238 h 630250"/>
                <a:gd name="connsiteX5" fmla="*/ 0 w 1272369"/>
                <a:gd name="connsiteY5" fmla="*/ 0 h 630250"/>
                <a:gd name="connsiteX0" fmla="*/ 0 w 1282099"/>
                <a:gd name="connsiteY0" fmla="*/ 0 h 630250"/>
                <a:gd name="connsiteX1" fmla="*/ 1272369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99665"/>
                <a:gd name="connsiteY0" fmla="*/ 0 h 630250"/>
                <a:gd name="connsiteX1" fmla="*/ 1299665 w 1299665"/>
                <a:gd name="connsiteY1" fmla="*/ 0 h 630250"/>
                <a:gd name="connsiteX2" fmla="*/ 1276045 w 1299665"/>
                <a:gd name="connsiteY2" fmla="*/ 517227 h 630250"/>
                <a:gd name="connsiteX3" fmla="*/ 655654 w 1299665"/>
                <a:gd name="connsiteY3" fmla="*/ 630250 h 630250"/>
                <a:gd name="connsiteX4" fmla="*/ 0 w 1299665"/>
                <a:gd name="connsiteY4" fmla="*/ 630238 h 630250"/>
                <a:gd name="connsiteX5" fmla="*/ 0 w 1299665"/>
                <a:gd name="connsiteY5" fmla="*/ 0 h 630250"/>
                <a:gd name="connsiteX0" fmla="*/ 0 w 1282099"/>
                <a:gd name="connsiteY0" fmla="*/ 0 h 630250"/>
                <a:gd name="connsiteX1" fmla="*/ 1279193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80445"/>
                <a:gd name="connsiteY0" fmla="*/ 0 h 630250"/>
                <a:gd name="connsiteX1" fmla="*/ 1279193 w 1280445"/>
                <a:gd name="connsiteY1" fmla="*/ 0 h 630250"/>
                <a:gd name="connsiteX2" fmla="*/ 1276045 w 1280445"/>
                <a:gd name="connsiteY2" fmla="*/ 517227 h 630250"/>
                <a:gd name="connsiteX3" fmla="*/ 655654 w 1280445"/>
                <a:gd name="connsiteY3" fmla="*/ 630250 h 630250"/>
                <a:gd name="connsiteX4" fmla="*/ 0 w 1280445"/>
                <a:gd name="connsiteY4" fmla="*/ 630238 h 630250"/>
                <a:gd name="connsiteX5" fmla="*/ 0 w 1280445"/>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4"/>
                <a:gd name="connsiteX1" fmla="*/ 1279193 w 1285466"/>
                <a:gd name="connsiteY1" fmla="*/ 0 h 630254"/>
                <a:gd name="connsiteX2" fmla="*/ 1282869 w 1285466"/>
                <a:gd name="connsiteY2" fmla="*/ 515820 h 630254"/>
                <a:gd name="connsiteX3" fmla="*/ 655654 w 1285466"/>
                <a:gd name="connsiteY3" fmla="*/ 630250 h 630254"/>
                <a:gd name="connsiteX4" fmla="*/ 0 w 1285466"/>
                <a:gd name="connsiteY4" fmla="*/ 630238 h 630254"/>
                <a:gd name="connsiteX5" fmla="*/ 0 w 1285466"/>
                <a:gd name="connsiteY5" fmla="*/ 0 h 630254"/>
                <a:gd name="connsiteX0" fmla="*/ 0 w 1285466"/>
                <a:gd name="connsiteY0" fmla="*/ 0 h 630254"/>
                <a:gd name="connsiteX1" fmla="*/ 1279193 w 1285466"/>
                <a:gd name="connsiteY1" fmla="*/ 0 h 630254"/>
                <a:gd name="connsiteX2" fmla="*/ 1282869 w 1285466"/>
                <a:gd name="connsiteY2" fmla="*/ 515820 h 630254"/>
                <a:gd name="connsiteX3" fmla="*/ 655654 w 1285466"/>
                <a:gd name="connsiteY3" fmla="*/ 630250 h 630254"/>
                <a:gd name="connsiteX4" fmla="*/ 0 w 1285466"/>
                <a:gd name="connsiteY4" fmla="*/ 630238 h 630254"/>
                <a:gd name="connsiteX5" fmla="*/ 0 w 1285466"/>
                <a:gd name="connsiteY5" fmla="*/ 0 h 630254"/>
                <a:gd name="connsiteX0" fmla="*/ 0 w 1286152"/>
                <a:gd name="connsiteY0" fmla="*/ 0 h 630253"/>
                <a:gd name="connsiteX1" fmla="*/ 1279193 w 1286152"/>
                <a:gd name="connsiteY1" fmla="*/ 0 h 630253"/>
                <a:gd name="connsiteX2" fmla="*/ 1282869 w 1286152"/>
                <a:gd name="connsiteY2" fmla="*/ 515820 h 630253"/>
                <a:gd name="connsiteX3" fmla="*/ 655654 w 1286152"/>
                <a:gd name="connsiteY3" fmla="*/ 630250 h 630253"/>
                <a:gd name="connsiteX4" fmla="*/ 0 w 1286152"/>
                <a:gd name="connsiteY4" fmla="*/ 630238 h 630253"/>
                <a:gd name="connsiteX5" fmla="*/ 0 w 1286152"/>
                <a:gd name="connsiteY5" fmla="*/ 0 h 630253"/>
                <a:gd name="connsiteX0" fmla="*/ 0 w 1286152"/>
                <a:gd name="connsiteY0" fmla="*/ 0 h 630256"/>
                <a:gd name="connsiteX1" fmla="*/ 1279193 w 1286152"/>
                <a:gd name="connsiteY1" fmla="*/ 0 h 630256"/>
                <a:gd name="connsiteX2" fmla="*/ 1282869 w 1286152"/>
                <a:gd name="connsiteY2" fmla="*/ 528486 h 630256"/>
                <a:gd name="connsiteX3" fmla="*/ 655654 w 1286152"/>
                <a:gd name="connsiteY3" fmla="*/ 630250 h 630256"/>
                <a:gd name="connsiteX4" fmla="*/ 0 w 1286152"/>
                <a:gd name="connsiteY4" fmla="*/ 630238 h 630256"/>
                <a:gd name="connsiteX5" fmla="*/ 0 w 1286152"/>
                <a:gd name="connsiteY5" fmla="*/ 0 h 630256"/>
                <a:gd name="connsiteX0" fmla="*/ 0 w 1285466"/>
                <a:gd name="connsiteY0" fmla="*/ 0 h 630252"/>
                <a:gd name="connsiteX1" fmla="*/ 1279193 w 1285466"/>
                <a:gd name="connsiteY1" fmla="*/ 0 h 630252"/>
                <a:gd name="connsiteX2" fmla="*/ 1282869 w 1285466"/>
                <a:gd name="connsiteY2" fmla="*/ 528486 h 630252"/>
                <a:gd name="connsiteX3" fmla="*/ 655654 w 1285466"/>
                <a:gd name="connsiteY3" fmla="*/ 630250 h 630252"/>
                <a:gd name="connsiteX4" fmla="*/ 0 w 1285466"/>
                <a:gd name="connsiteY4" fmla="*/ 630238 h 630252"/>
                <a:gd name="connsiteX5" fmla="*/ 0 w 1285466"/>
                <a:gd name="connsiteY5" fmla="*/ 0 h 630252"/>
                <a:gd name="connsiteX0" fmla="*/ 0 w 1285466"/>
                <a:gd name="connsiteY0" fmla="*/ 0 h 630252"/>
                <a:gd name="connsiteX1" fmla="*/ 1279193 w 1285466"/>
                <a:gd name="connsiteY1" fmla="*/ 0 h 630252"/>
                <a:gd name="connsiteX2" fmla="*/ 1282869 w 1285466"/>
                <a:gd name="connsiteY2" fmla="*/ 528486 h 630252"/>
                <a:gd name="connsiteX3" fmla="*/ 655654 w 1285466"/>
                <a:gd name="connsiteY3" fmla="*/ 630250 h 630252"/>
                <a:gd name="connsiteX4" fmla="*/ 0 w 1285466"/>
                <a:gd name="connsiteY4" fmla="*/ 630238 h 630252"/>
                <a:gd name="connsiteX5" fmla="*/ 0 w 1285466"/>
                <a:gd name="connsiteY5" fmla="*/ 0 h 630252"/>
                <a:gd name="connsiteX0" fmla="*/ 0 w 1285466"/>
                <a:gd name="connsiteY0" fmla="*/ 0 h 630251"/>
                <a:gd name="connsiteX1" fmla="*/ 1279193 w 1285466"/>
                <a:gd name="connsiteY1" fmla="*/ 0 h 630251"/>
                <a:gd name="connsiteX2" fmla="*/ 1282869 w 1285466"/>
                <a:gd name="connsiteY2" fmla="*/ 528486 h 630251"/>
                <a:gd name="connsiteX3" fmla="*/ 655654 w 1285466"/>
                <a:gd name="connsiteY3" fmla="*/ 630250 h 630251"/>
                <a:gd name="connsiteX4" fmla="*/ 0 w 1285466"/>
                <a:gd name="connsiteY4" fmla="*/ 630238 h 630251"/>
                <a:gd name="connsiteX5" fmla="*/ 0 w 1285466"/>
                <a:gd name="connsiteY5" fmla="*/ 0 h 630251"/>
                <a:gd name="connsiteX0" fmla="*/ 0 w 1292838"/>
                <a:gd name="connsiteY0" fmla="*/ 0 h 630251"/>
                <a:gd name="connsiteX1" fmla="*/ 1279193 w 1292838"/>
                <a:gd name="connsiteY1" fmla="*/ 0 h 630251"/>
                <a:gd name="connsiteX2" fmla="*/ 1291107 w 1292838"/>
                <a:gd name="connsiteY2" fmla="*/ 496205 h 630251"/>
                <a:gd name="connsiteX3" fmla="*/ 655654 w 1292838"/>
                <a:gd name="connsiteY3" fmla="*/ 630250 h 630251"/>
                <a:gd name="connsiteX4" fmla="*/ 0 w 1292838"/>
                <a:gd name="connsiteY4" fmla="*/ 630238 h 630251"/>
                <a:gd name="connsiteX5" fmla="*/ 0 w 1292838"/>
                <a:gd name="connsiteY5" fmla="*/ 0 h 630251"/>
                <a:gd name="connsiteX0" fmla="*/ 0 w 1291107"/>
                <a:gd name="connsiteY0" fmla="*/ 0 h 630251"/>
                <a:gd name="connsiteX1" fmla="*/ 1279193 w 1291107"/>
                <a:gd name="connsiteY1" fmla="*/ 0 h 630251"/>
                <a:gd name="connsiteX2" fmla="*/ 1291107 w 1291107"/>
                <a:gd name="connsiteY2" fmla="*/ 496205 h 630251"/>
                <a:gd name="connsiteX3" fmla="*/ 655654 w 1291107"/>
                <a:gd name="connsiteY3" fmla="*/ 630250 h 630251"/>
                <a:gd name="connsiteX4" fmla="*/ 0 w 1291107"/>
                <a:gd name="connsiteY4" fmla="*/ 630238 h 630251"/>
                <a:gd name="connsiteX5" fmla="*/ 0 w 1291107"/>
                <a:gd name="connsiteY5" fmla="*/ 0 h 630251"/>
                <a:gd name="connsiteX0" fmla="*/ 0 w 1286988"/>
                <a:gd name="connsiteY0" fmla="*/ 0 h 630251"/>
                <a:gd name="connsiteX1" fmla="*/ 1279193 w 1286988"/>
                <a:gd name="connsiteY1" fmla="*/ 0 h 630251"/>
                <a:gd name="connsiteX2" fmla="*/ 1286988 w 1286988"/>
                <a:gd name="connsiteY2" fmla="*/ 500452 h 630251"/>
                <a:gd name="connsiteX3" fmla="*/ 655654 w 1286988"/>
                <a:gd name="connsiteY3" fmla="*/ 630250 h 630251"/>
                <a:gd name="connsiteX4" fmla="*/ 0 w 1286988"/>
                <a:gd name="connsiteY4" fmla="*/ 630238 h 630251"/>
                <a:gd name="connsiteX5" fmla="*/ 0 w 1286988"/>
                <a:gd name="connsiteY5" fmla="*/ 0 h 630251"/>
                <a:gd name="connsiteX0" fmla="*/ 0 w 1295226"/>
                <a:gd name="connsiteY0" fmla="*/ 0 h 630251"/>
                <a:gd name="connsiteX1" fmla="*/ 1279193 w 1295226"/>
                <a:gd name="connsiteY1" fmla="*/ 0 h 630251"/>
                <a:gd name="connsiteX2" fmla="*/ 1295226 w 1295226"/>
                <a:gd name="connsiteY2" fmla="*/ 500452 h 630251"/>
                <a:gd name="connsiteX3" fmla="*/ 655654 w 1295226"/>
                <a:gd name="connsiteY3" fmla="*/ 630250 h 630251"/>
                <a:gd name="connsiteX4" fmla="*/ 0 w 1295226"/>
                <a:gd name="connsiteY4" fmla="*/ 630238 h 630251"/>
                <a:gd name="connsiteX5" fmla="*/ 0 w 1295226"/>
                <a:gd name="connsiteY5" fmla="*/ 0 h 630251"/>
                <a:gd name="connsiteX0" fmla="*/ 0 w 1286988"/>
                <a:gd name="connsiteY0" fmla="*/ 0 h 630251"/>
                <a:gd name="connsiteX1" fmla="*/ 1279193 w 1286988"/>
                <a:gd name="connsiteY1" fmla="*/ 0 h 630251"/>
                <a:gd name="connsiteX2" fmla="*/ 1286988 w 1286988"/>
                <a:gd name="connsiteY2" fmla="*/ 499602 h 630251"/>
                <a:gd name="connsiteX3" fmla="*/ 655654 w 1286988"/>
                <a:gd name="connsiteY3" fmla="*/ 630250 h 630251"/>
                <a:gd name="connsiteX4" fmla="*/ 0 w 1286988"/>
                <a:gd name="connsiteY4" fmla="*/ 630238 h 630251"/>
                <a:gd name="connsiteX5" fmla="*/ 0 w 1286988"/>
                <a:gd name="connsiteY5" fmla="*/ 0 h 630251"/>
                <a:gd name="connsiteX0" fmla="*/ 0 w 1291107"/>
                <a:gd name="connsiteY0" fmla="*/ 0 h 630251"/>
                <a:gd name="connsiteX1" fmla="*/ 1279193 w 1291107"/>
                <a:gd name="connsiteY1" fmla="*/ 0 h 630251"/>
                <a:gd name="connsiteX2" fmla="*/ 1291107 w 1291107"/>
                <a:gd name="connsiteY2" fmla="*/ 498753 h 630251"/>
                <a:gd name="connsiteX3" fmla="*/ 655654 w 1291107"/>
                <a:gd name="connsiteY3" fmla="*/ 630250 h 630251"/>
                <a:gd name="connsiteX4" fmla="*/ 0 w 1291107"/>
                <a:gd name="connsiteY4" fmla="*/ 630238 h 630251"/>
                <a:gd name="connsiteX5" fmla="*/ 0 w 1291107"/>
                <a:gd name="connsiteY5" fmla="*/ 0 h 630251"/>
                <a:gd name="connsiteX0" fmla="*/ 0 w 1303464"/>
                <a:gd name="connsiteY0" fmla="*/ 0 h 630251"/>
                <a:gd name="connsiteX1" fmla="*/ 1279193 w 1303464"/>
                <a:gd name="connsiteY1" fmla="*/ 0 h 630251"/>
                <a:gd name="connsiteX2" fmla="*/ 1303464 w 1303464"/>
                <a:gd name="connsiteY2" fmla="*/ 500452 h 630251"/>
                <a:gd name="connsiteX3" fmla="*/ 655654 w 1303464"/>
                <a:gd name="connsiteY3" fmla="*/ 630250 h 630251"/>
                <a:gd name="connsiteX4" fmla="*/ 0 w 1303464"/>
                <a:gd name="connsiteY4" fmla="*/ 630238 h 630251"/>
                <a:gd name="connsiteX5" fmla="*/ 0 w 1303464"/>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 name="connsiteX0" fmla="*/ 0 w 1291577"/>
                <a:gd name="connsiteY0" fmla="*/ 0 h 630251"/>
                <a:gd name="connsiteX1" fmla="*/ 1279193 w 1291577"/>
                <a:gd name="connsiteY1" fmla="*/ 0 h 630251"/>
                <a:gd name="connsiteX2" fmla="*/ 1291577 w 1291577"/>
                <a:gd name="connsiteY2" fmla="*/ 522735 h 630251"/>
                <a:gd name="connsiteX3" fmla="*/ 655654 w 1291577"/>
                <a:gd name="connsiteY3" fmla="*/ 630250 h 630251"/>
                <a:gd name="connsiteX4" fmla="*/ 0 w 1291577"/>
                <a:gd name="connsiteY4" fmla="*/ 630238 h 630251"/>
                <a:gd name="connsiteX5" fmla="*/ 0 w 1291577"/>
                <a:gd name="connsiteY5" fmla="*/ 0 h 630251"/>
                <a:gd name="connsiteX0" fmla="*/ 0 w 1291577"/>
                <a:gd name="connsiteY0" fmla="*/ 0 h 630251"/>
                <a:gd name="connsiteX1" fmla="*/ 1279193 w 1291577"/>
                <a:gd name="connsiteY1" fmla="*/ 0 h 630251"/>
                <a:gd name="connsiteX2" fmla="*/ 1291577 w 1291577"/>
                <a:gd name="connsiteY2" fmla="*/ 522735 h 630251"/>
                <a:gd name="connsiteX3" fmla="*/ 655654 w 1291577"/>
                <a:gd name="connsiteY3" fmla="*/ 630250 h 630251"/>
                <a:gd name="connsiteX4" fmla="*/ 0 w 1291577"/>
                <a:gd name="connsiteY4" fmla="*/ 630238 h 630251"/>
                <a:gd name="connsiteX5" fmla="*/ 0 w 1291577"/>
                <a:gd name="connsiteY5" fmla="*/ 0 h 630251"/>
                <a:gd name="connsiteX0" fmla="*/ 0 w 1300286"/>
                <a:gd name="connsiteY0" fmla="*/ 0 h 630251"/>
                <a:gd name="connsiteX1" fmla="*/ 1279193 w 1300286"/>
                <a:gd name="connsiteY1" fmla="*/ 0 h 630251"/>
                <a:gd name="connsiteX2" fmla="*/ 1300286 w 1300286"/>
                <a:gd name="connsiteY2" fmla="*/ 522735 h 630251"/>
                <a:gd name="connsiteX3" fmla="*/ 655654 w 1300286"/>
                <a:gd name="connsiteY3" fmla="*/ 630250 h 630251"/>
                <a:gd name="connsiteX4" fmla="*/ 0 w 1300286"/>
                <a:gd name="connsiteY4" fmla="*/ 630238 h 630251"/>
                <a:gd name="connsiteX5" fmla="*/ 0 w 1300286"/>
                <a:gd name="connsiteY5" fmla="*/ 0 h 630251"/>
                <a:gd name="connsiteX0" fmla="*/ 0 w 1282869"/>
                <a:gd name="connsiteY0" fmla="*/ 0 h 630251"/>
                <a:gd name="connsiteX1" fmla="*/ 1279193 w 1282869"/>
                <a:gd name="connsiteY1" fmla="*/ 0 h 630251"/>
                <a:gd name="connsiteX2" fmla="*/ 1282869 w 1282869"/>
                <a:gd name="connsiteY2" fmla="*/ 523908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23908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23908 h 630251"/>
                <a:gd name="connsiteX3" fmla="*/ 655654 w 1282869"/>
                <a:gd name="connsiteY3" fmla="*/ 630250 h 630251"/>
                <a:gd name="connsiteX4" fmla="*/ 0 w 1282869"/>
                <a:gd name="connsiteY4" fmla="*/ 630238 h 630251"/>
                <a:gd name="connsiteX5" fmla="*/ 0 w 1282869"/>
                <a:gd name="connsiteY5" fmla="*/ 0 h 630251"/>
                <a:gd name="connsiteX0" fmla="*/ 0 w 1283207"/>
                <a:gd name="connsiteY0" fmla="*/ 0 h 630252"/>
                <a:gd name="connsiteX1" fmla="*/ 1279193 w 1283207"/>
                <a:gd name="connsiteY1" fmla="*/ 0 h 630252"/>
                <a:gd name="connsiteX2" fmla="*/ 1282869 w 1283207"/>
                <a:gd name="connsiteY2" fmla="*/ 523908 h 630252"/>
                <a:gd name="connsiteX3" fmla="*/ 655654 w 1283207"/>
                <a:gd name="connsiteY3" fmla="*/ 630250 h 630252"/>
                <a:gd name="connsiteX4" fmla="*/ 0 w 1283207"/>
                <a:gd name="connsiteY4" fmla="*/ 630238 h 630252"/>
                <a:gd name="connsiteX5" fmla="*/ 0 w 1283207"/>
                <a:gd name="connsiteY5" fmla="*/ 0 h 630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3207" h="630252">
                  <a:moveTo>
                    <a:pt x="0" y="0"/>
                  </a:moveTo>
                  <a:lnTo>
                    <a:pt x="1279193" y="0"/>
                  </a:lnTo>
                  <a:cubicBezTo>
                    <a:pt x="1279142" y="136342"/>
                    <a:pt x="1278048" y="404265"/>
                    <a:pt x="1282869" y="523908"/>
                  </a:cubicBezTo>
                  <a:cubicBezTo>
                    <a:pt x="1287757" y="596335"/>
                    <a:pt x="1247290" y="630560"/>
                    <a:pt x="655654" y="630250"/>
                  </a:cubicBezTo>
                  <a:lnTo>
                    <a:pt x="0" y="630238"/>
                  </a:lnTo>
                  <a:lnTo>
                    <a:pt x="0" y="0"/>
                  </a:lnTo>
                  <a:close/>
                </a:path>
              </a:pathLst>
            </a:custGeom>
            <a:solidFill>
              <a:srgbClr val="E6F0EC"/>
            </a:solidFill>
            <a:ln>
              <a:noFill/>
            </a:ln>
          </p:spPr>
          <p:txBody>
            <a:bodyPr wrap="square" lIns="72000" tIns="756000" rIns="72000" rtlCol="0">
              <a:noAutofit/>
            </a:bodyPr>
            <a:lstStyle/>
            <a:p>
              <a:pPr>
                <a:lnSpc>
                  <a:spcPts val="1200"/>
                </a:lnSpc>
                <a:spcAft>
                  <a:spcPts val="1200"/>
                </a:spcAft>
              </a:pPr>
              <a:r>
                <a:rPr lang="en-GB" sz="1000" b="1" dirty="0" smtClean="0">
                  <a:solidFill>
                    <a:srgbClr val="80B4A0"/>
                  </a:solidFill>
                </a:rPr>
                <a:t>Business analysis </a:t>
              </a:r>
            </a:p>
            <a:p>
              <a:pPr>
                <a:lnSpc>
                  <a:spcPts val="1200"/>
                </a:lnSpc>
                <a:spcAft>
                  <a:spcPts val="1200"/>
                </a:spcAft>
              </a:pPr>
              <a:r>
                <a:rPr lang="en-GB" sz="1000" b="1" dirty="0" smtClean="0">
                  <a:solidFill>
                    <a:srgbClr val="80B4A0"/>
                  </a:solidFill>
                </a:rPr>
                <a:t>Agile </a:t>
              </a:r>
            </a:p>
            <a:p>
              <a:pPr>
                <a:lnSpc>
                  <a:spcPts val="1200"/>
                </a:lnSpc>
                <a:spcAft>
                  <a:spcPts val="1200"/>
                </a:spcAft>
              </a:pPr>
              <a:r>
                <a:rPr lang="en-GB" sz="1000" b="1" dirty="0" smtClean="0">
                  <a:solidFill>
                    <a:srgbClr val="80B4A0"/>
                  </a:solidFill>
                </a:rPr>
                <a:t>Project management </a:t>
              </a:r>
            </a:p>
            <a:p>
              <a:pPr>
                <a:lnSpc>
                  <a:spcPts val="1200"/>
                </a:lnSpc>
                <a:spcAft>
                  <a:spcPts val="1200"/>
                </a:spcAft>
              </a:pPr>
              <a:r>
                <a:rPr lang="en-GB" sz="1000" b="1" dirty="0" smtClean="0">
                  <a:solidFill>
                    <a:srgbClr val="80B4A0"/>
                  </a:solidFill>
                </a:rPr>
                <a:t>Security &amp; IT governance </a:t>
              </a:r>
            </a:p>
            <a:p>
              <a:pPr>
                <a:lnSpc>
                  <a:spcPts val="1200"/>
                </a:lnSpc>
                <a:spcAft>
                  <a:spcPts val="1200"/>
                </a:spcAft>
              </a:pPr>
              <a:r>
                <a:rPr lang="en-GB" sz="1000" b="1" dirty="0" smtClean="0">
                  <a:solidFill>
                    <a:srgbClr val="80B4A0"/>
                  </a:solidFill>
                </a:rPr>
                <a:t>Software testing </a:t>
              </a:r>
            </a:p>
            <a:p>
              <a:pPr>
                <a:lnSpc>
                  <a:spcPts val="1200"/>
                </a:lnSpc>
                <a:spcAft>
                  <a:spcPts val="1200"/>
                </a:spcAft>
              </a:pPr>
              <a:r>
                <a:rPr lang="en-GB" sz="1000" b="1" dirty="0" smtClean="0">
                  <a:solidFill>
                    <a:srgbClr val="80B4A0"/>
                  </a:solidFill>
                </a:rPr>
                <a:t>Solutions development </a:t>
              </a:r>
            </a:p>
            <a:p>
              <a:pPr>
                <a:lnSpc>
                  <a:spcPts val="1200"/>
                </a:lnSpc>
                <a:spcAft>
                  <a:spcPts val="1200"/>
                </a:spcAft>
              </a:pPr>
              <a:r>
                <a:rPr lang="en-GB" sz="1000" b="1" dirty="0" smtClean="0">
                  <a:solidFill>
                    <a:srgbClr val="80B4A0"/>
                  </a:solidFill>
                </a:rPr>
                <a:t>Service management </a:t>
              </a:r>
            </a:p>
            <a:p>
              <a:pPr>
                <a:lnSpc>
                  <a:spcPts val="1200"/>
                </a:lnSpc>
                <a:spcAft>
                  <a:spcPts val="1200"/>
                </a:spcAft>
              </a:pPr>
              <a:r>
                <a:rPr lang="en-GB" sz="1000" b="1" dirty="0" smtClean="0">
                  <a:solidFill>
                    <a:srgbClr val="80B4A0"/>
                  </a:solidFill>
                </a:rPr>
                <a:t>Architecture </a:t>
              </a:r>
            </a:p>
            <a:p>
              <a:pPr>
                <a:lnSpc>
                  <a:spcPts val="1200"/>
                </a:lnSpc>
                <a:spcAft>
                  <a:spcPts val="1200"/>
                </a:spcAft>
              </a:pPr>
              <a:r>
                <a:rPr lang="en-GB" sz="1000" b="1" dirty="0" smtClean="0">
                  <a:solidFill>
                    <a:srgbClr val="80B4A0"/>
                  </a:solidFill>
                </a:rPr>
                <a:t>IS Consultancy </a:t>
              </a:r>
            </a:p>
            <a:p>
              <a:pPr>
                <a:lnSpc>
                  <a:spcPts val="1200"/>
                </a:lnSpc>
                <a:spcAft>
                  <a:spcPts val="1200"/>
                </a:spcAft>
              </a:pPr>
              <a:r>
                <a:rPr lang="en-GB" sz="1000" b="1" dirty="0" smtClean="0">
                  <a:solidFill>
                    <a:srgbClr val="80B4A0"/>
                  </a:solidFill>
                </a:rPr>
                <a:t>Data centre management &amp; Green IT</a:t>
              </a:r>
            </a:p>
          </p:txBody>
        </p:sp>
        <p:sp>
          <p:nvSpPr>
            <p:cNvPr id="20" name="TextBox 19"/>
            <p:cNvSpPr txBox="1"/>
            <p:nvPr userDrawn="1"/>
          </p:nvSpPr>
          <p:spPr>
            <a:xfrm>
              <a:off x="2372030" y="1319878"/>
              <a:ext cx="1282869" cy="3055909"/>
            </a:xfrm>
            <a:custGeom>
              <a:avLst/>
              <a:gdLst>
                <a:gd name="connsiteX0" fmla="*/ 0 w 1272369"/>
                <a:gd name="connsiteY0" fmla="*/ 0 h 630238"/>
                <a:gd name="connsiteX1" fmla="*/ 1272369 w 1272369"/>
                <a:gd name="connsiteY1" fmla="*/ 0 h 630238"/>
                <a:gd name="connsiteX2" fmla="*/ 1272369 w 1272369"/>
                <a:gd name="connsiteY2" fmla="*/ 630238 h 630238"/>
                <a:gd name="connsiteX3" fmla="*/ 0 w 1272369"/>
                <a:gd name="connsiteY3" fmla="*/ 630238 h 630238"/>
                <a:gd name="connsiteX4" fmla="*/ 0 w 1272369"/>
                <a:gd name="connsiteY4" fmla="*/ 0 h 630238"/>
                <a:gd name="connsiteX0" fmla="*/ 0 w 1272369"/>
                <a:gd name="connsiteY0" fmla="*/ 0 h 630250"/>
                <a:gd name="connsiteX1" fmla="*/ 1272369 w 1272369"/>
                <a:gd name="connsiteY1" fmla="*/ 0 h 630250"/>
                <a:gd name="connsiteX2" fmla="*/ 1272369 w 1272369"/>
                <a:gd name="connsiteY2" fmla="*/ 630238 h 630250"/>
                <a:gd name="connsiteX3" fmla="*/ 710984 w 1272369"/>
                <a:gd name="connsiteY3" fmla="*/ 630250 h 630250"/>
                <a:gd name="connsiteX4" fmla="*/ 0 w 1272369"/>
                <a:gd name="connsiteY4" fmla="*/ 630238 h 630250"/>
                <a:gd name="connsiteX5" fmla="*/ 0 w 1272369"/>
                <a:gd name="connsiteY5" fmla="*/ 0 h 630250"/>
                <a:gd name="connsiteX0" fmla="*/ 0 w 1272369"/>
                <a:gd name="connsiteY0" fmla="*/ 0 h 630250"/>
                <a:gd name="connsiteX1" fmla="*/ 1272369 w 1272369"/>
                <a:gd name="connsiteY1" fmla="*/ 0 h 630250"/>
                <a:gd name="connsiteX2" fmla="*/ 710984 w 1272369"/>
                <a:gd name="connsiteY2" fmla="*/ 630250 h 630250"/>
                <a:gd name="connsiteX3" fmla="*/ 0 w 1272369"/>
                <a:gd name="connsiteY3" fmla="*/ 630238 h 630250"/>
                <a:gd name="connsiteX4" fmla="*/ 0 w 1272369"/>
                <a:gd name="connsiteY4" fmla="*/ 0 h 630250"/>
                <a:gd name="connsiteX0" fmla="*/ 0 w 1272393"/>
                <a:gd name="connsiteY0" fmla="*/ 0 h 630250"/>
                <a:gd name="connsiteX1" fmla="*/ 1272369 w 1272393"/>
                <a:gd name="connsiteY1" fmla="*/ 0 h 630250"/>
                <a:gd name="connsiteX2" fmla="*/ 710984 w 1272393"/>
                <a:gd name="connsiteY2" fmla="*/ 630250 h 630250"/>
                <a:gd name="connsiteX3" fmla="*/ 0 w 1272393"/>
                <a:gd name="connsiteY3" fmla="*/ 630238 h 630250"/>
                <a:gd name="connsiteX4" fmla="*/ 0 w 1272393"/>
                <a:gd name="connsiteY4" fmla="*/ 0 h 630250"/>
                <a:gd name="connsiteX0" fmla="*/ 0 w 1272424"/>
                <a:gd name="connsiteY0" fmla="*/ 0 h 630250"/>
                <a:gd name="connsiteX1" fmla="*/ 1272369 w 1272424"/>
                <a:gd name="connsiteY1" fmla="*/ 0 h 630250"/>
                <a:gd name="connsiteX2" fmla="*/ 710984 w 1272424"/>
                <a:gd name="connsiteY2" fmla="*/ 630250 h 630250"/>
                <a:gd name="connsiteX3" fmla="*/ 0 w 1272424"/>
                <a:gd name="connsiteY3" fmla="*/ 630238 h 630250"/>
                <a:gd name="connsiteX4" fmla="*/ 0 w 1272424"/>
                <a:gd name="connsiteY4" fmla="*/ 0 h 630250"/>
                <a:gd name="connsiteX0" fmla="*/ 0 w 1272968"/>
                <a:gd name="connsiteY0" fmla="*/ 0 h 630250"/>
                <a:gd name="connsiteX1" fmla="*/ 1272369 w 1272968"/>
                <a:gd name="connsiteY1" fmla="*/ 0 h 630250"/>
                <a:gd name="connsiteX2" fmla="*/ 710984 w 1272968"/>
                <a:gd name="connsiteY2" fmla="*/ 630250 h 630250"/>
                <a:gd name="connsiteX3" fmla="*/ 0 w 1272968"/>
                <a:gd name="connsiteY3" fmla="*/ 630238 h 630250"/>
                <a:gd name="connsiteX4" fmla="*/ 0 w 1272968"/>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817"/>
                <a:gd name="connsiteY0" fmla="*/ 0 h 630250"/>
                <a:gd name="connsiteX1" fmla="*/ 1272369 w 1272817"/>
                <a:gd name="connsiteY1" fmla="*/ 0 h 630250"/>
                <a:gd name="connsiteX2" fmla="*/ 655654 w 1272817"/>
                <a:gd name="connsiteY2" fmla="*/ 630250 h 630250"/>
                <a:gd name="connsiteX3" fmla="*/ 0 w 1272817"/>
                <a:gd name="connsiteY3" fmla="*/ 630238 h 630250"/>
                <a:gd name="connsiteX4" fmla="*/ 0 w 1272817"/>
                <a:gd name="connsiteY4" fmla="*/ 0 h 630250"/>
                <a:gd name="connsiteX0" fmla="*/ 0 w 1272994"/>
                <a:gd name="connsiteY0" fmla="*/ 0 h 630250"/>
                <a:gd name="connsiteX1" fmla="*/ 1272369 w 1272994"/>
                <a:gd name="connsiteY1" fmla="*/ 0 h 630250"/>
                <a:gd name="connsiteX2" fmla="*/ 655654 w 1272994"/>
                <a:gd name="connsiteY2" fmla="*/ 630250 h 630250"/>
                <a:gd name="connsiteX3" fmla="*/ 0 w 1272994"/>
                <a:gd name="connsiteY3" fmla="*/ 630238 h 630250"/>
                <a:gd name="connsiteX4" fmla="*/ 0 w 1272994"/>
                <a:gd name="connsiteY4" fmla="*/ 0 h 630250"/>
                <a:gd name="connsiteX0" fmla="*/ 0 w 1278496"/>
                <a:gd name="connsiteY0" fmla="*/ 0 h 630250"/>
                <a:gd name="connsiteX1" fmla="*/ 1272369 w 1278496"/>
                <a:gd name="connsiteY1" fmla="*/ 0 h 630250"/>
                <a:gd name="connsiteX2" fmla="*/ 655654 w 1278496"/>
                <a:gd name="connsiteY2" fmla="*/ 630250 h 630250"/>
                <a:gd name="connsiteX3" fmla="*/ 0 w 1278496"/>
                <a:gd name="connsiteY3" fmla="*/ 630238 h 630250"/>
                <a:gd name="connsiteX4" fmla="*/ 0 w 1278496"/>
                <a:gd name="connsiteY4" fmla="*/ 0 h 630250"/>
                <a:gd name="connsiteX0" fmla="*/ 0 w 1387063"/>
                <a:gd name="connsiteY0" fmla="*/ 0 h 630250"/>
                <a:gd name="connsiteX1" fmla="*/ 1272369 w 1387063"/>
                <a:gd name="connsiteY1" fmla="*/ 0 h 630250"/>
                <a:gd name="connsiteX2" fmla="*/ 1256995 w 1387063"/>
                <a:gd name="connsiteY2" fmla="*/ 311226 h 630250"/>
                <a:gd name="connsiteX3" fmla="*/ 655654 w 1387063"/>
                <a:gd name="connsiteY3" fmla="*/ 630250 h 630250"/>
                <a:gd name="connsiteX4" fmla="*/ 0 w 1387063"/>
                <a:gd name="connsiteY4" fmla="*/ 630238 h 630250"/>
                <a:gd name="connsiteX5" fmla="*/ 0 w 1387063"/>
                <a:gd name="connsiteY5" fmla="*/ 0 h 630250"/>
                <a:gd name="connsiteX0" fmla="*/ 0 w 1369614"/>
                <a:gd name="connsiteY0" fmla="*/ 0 h 630250"/>
                <a:gd name="connsiteX1" fmla="*/ 1272369 w 1369614"/>
                <a:gd name="connsiteY1" fmla="*/ 0 h 630250"/>
                <a:gd name="connsiteX2" fmla="*/ 1256995 w 1369614"/>
                <a:gd name="connsiteY2" fmla="*/ 311226 h 630250"/>
                <a:gd name="connsiteX3" fmla="*/ 655654 w 1369614"/>
                <a:gd name="connsiteY3" fmla="*/ 630250 h 630250"/>
                <a:gd name="connsiteX4" fmla="*/ 0 w 1369614"/>
                <a:gd name="connsiteY4" fmla="*/ 630238 h 630250"/>
                <a:gd name="connsiteX5" fmla="*/ 0 w 1369614"/>
                <a:gd name="connsiteY5" fmla="*/ 0 h 630250"/>
                <a:gd name="connsiteX0" fmla="*/ 0 w 1278277"/>
                <a:gd name="connsiteY0" fmla="*/ 0 h 630250"/>
                <a:gd name="connsiteX1" fmla="*/ 1272369 w 1278277"/>
                <a:gd name="connsiteY1" fmla="*/ 0 h 630250"/>
                <a:gd name="connsiteX2" fmla="*/ 1256995 w 1278277"/>
                <a:gd name="connsiteY2" fmla="*/ 311226 h 630250"/>
                <a:gd name="connsiteX3" fmla="*/ 655654 w 1278277"/>
                <a:gd name="connsiteY3" fmla="*/ 630250 h 630250"/>
                <a:gd name="connsiteX4" fmla="*/ 0 w 1278277"/>
                <a:gd name="connsiteY4" fmla="*/ 630238 h 630250"/>
                <a:gd name="connsiteX5" fmla="*/ 0 w 1278277"/>
                <a:gd name="connsiteY5" fmla="*/ 0 h 630250"/>
                <a:gd name="connsiteX0" fmla="*/ 0 w 1298782"/>
                <a:gd name="connsiteY0" fmla="*/ 0 h 630250"/>
                <a:gd name="connsiteX1" fmla="*/ 1272369 w 1298782"/>
                <a:gd name="connsiteY1" fmla="*/ 0 h 630250"/>
                <a:gd name="connsiteX2" fmla="*/ 1285570 w 1298782"/>
                <a:gd name="connsiteY2" fmla="*/ 311226 h 630250"/>
                <a:gd name="connsiteX3" fmla="*/ 655654 w 1298782"/>
                <a:gd name="connsiteY3" fmla="*/ 630250 h 630250"/>
                <a:gd name="connsiteX4" fmla="*/ 0 w 1298782"/>
                <a:gd name="connsiteY4" fmla="*/ 630238 h 630250"/>
                <a:gd name="connsiteX5" fmla="*/ 0 w 1298782"/>
                <a:gd name="connsiteY5" fmla="*/ 0 h 630250"/>
                <a:gd name="connsiteX0" fmla="*/ 0 w 1287216"/>
                <a:gd name="connsiteY0" fmla="*/ 0 h 630250"/>
                <a:gd name="connsiteX1" fmla="*/ 1272369 w 1287216"/>
                <a:gd name="connsiteY1" fmla="*/ 0 h 630250"/>
                <a:gd name="connsiteX2" fmla="*/ 1285570 w 1287216"/>
                <a:gd name="connsiteY2" fmla="*/ 311226 h 630250"/>
                <a:gd name="connsiteX3" fmla="*/ 655654 w 1287216"/>
                <a:gd name="connsiteY3" fmla="*/ 630250 h 630250"/>
                <a:gd name="connsiteX4" fmla="*/ 0 w 1287216"/>
                <a:gd name="connsiteY4" fmla="*/ 630238 h 630250"/>
                <a:gd name="connsiteX5" fmla="*/ 0 w 1287216"/>
                <a:gd name="connsiteY5" fmla="*/ 0 h 630250"/>
                <a:gd name="connsiteX0" fmla="*/ 0 w 1287216"/>
                <a:gd name="connsiteY0" fmla="*/ 0 h 630250"/>
                <a:gd name="connsiteX1" fmla="*/ 1272369 w 1287216"/>
                <a:gd name="connsiteY1" fmla="*/ 0 h 630250"/>
                <a:gd name="connsiteX2" fmla="*/ 1285570 w 1287216"/>
                <a:gd name="connsiteY2" fmla="*/ 509634 h 630250"/>
                <a:gd name="connsiteX3" fmla="*/ 655654 w 1287216"/>
                <a:gd name="connsiteY3" fmla="*/ 630250 h 630250"/>
                <a:gd name="connsiteX4" fmla="*/ 0 w 1287216"/>
                <a:gd name="connsiteY4" fmla="*/ 630238 h 630250"/>
                <a:gd name="connsiteX5" fmla="*/ 0 w 1287216"/>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82099"/>
                <a:gd name="connsiteY0" fmla="*/ 0 h 630250"/>
                <a:gd name="connsiteX1" fmla="*/ 1272369 w 1282099"/>
                <a:gd name="connsiteY1" fmla="*/ 0 h 630250"/>
                <a:gd name="connsiteX2" fmla="*/ 1276045 w 1282099"/>
                <a:gd name="connsiteY2" fmla="*/ 511598 h 630250"/>
                <a:gd name="connsiteX3" fmla="*/ 655654 w 1282099"/>
                <a:gd name="connsiteY3" fmla="*/ 630250 h 630250"/>
                <a:gd name="connsiteX4" fmla="*/ 0 w 1282099"/>
                <a:gd name="connsiteY4" fmla="*/ 630238 h 630250"/>
                <a:gd name="connsiteX5" fmla="*/ 0 w 1282099"/>
                <a:gd name="connsiteY5" fmla="*/ 0 h 630250"/>
                <a:gd name="connsiteX0" fmla="*/ 0 w 1295396"/>
                <a:gd name="connsiteY0" fmla="*/ 0 h 630250"/>
                <a:gd name="connsiteX1" fmla="*/ 1272369 w 1295396"/>
                <a:gd name="connsiteY1" fmla="*/ 0 h 630250"/>
                <a:gd name="connsiteX2" fmla="*/ 1289693 w 1295396"/>
                <a:gd name="connsiteY2" fmla="*/ 511598 h 630250"/>
                <a:gd name="connsiteX3" fmla="*/ 655654 w 1295396"/>
                <a:gd name="connsiteY3" fmla="*/ 630250 h 630250"/>
                <a:gd name="connsiteX4" fmla="*/ 0 w 1295396"/>
                <a:gd name="connsiteY4" fmla="*/ 630238 h 630250"/>
                <a:gd name="connsiteX5" fmla="*/ 0 w 1295396"/>
                <a:gd name="connsiteY5" fmla="*/ 0 h 630250"/>
                <a:gd name="connsiteX0" fmla="*/ 0 w 1288743"/>
                <a:gd name="connsiteY0" fmla="*/ 0 h 630250"/>
                <a:gd name="connsiteX1" fmla="*/ 1272369 w 1288743"/>
                <a:gd name="connsiteY1" fmla="*/ 0 h 630250"/>
                <a:gd name="connsiteX2" fmla="*/ 1282869 w 1288743"/>
                <a:gd name="connsiteY2" fmla="*/ 513005 h 630250"/>
                <a:gd name="connsiteX3" fmla="*/ 655654 w 1288743"/>
                <a:gd name="connsiteY3" fmla="*/ 630250 h 630250"/>
                <a:gd name="connsiteX4" fmla="*/ 0 w 1288743"/>
                <a:gd name="connsiteY4" fmla="*/ 630238 h 630250"/>
                <a:gd name="connsiteX5" fmla="*/ 0 w 1288743"/>
                <a:gd name="connsiteY5" fmla="*/ 0 h 630250"/>
                <a:gd name="connsiteX0" fmla="*/ 0 w 1288743"/>
                <a:gd name="connsiteY0" fmla="*/ 0 h 630250"/>
                <a:gd name="connsiteX1" fmla="*/ 1272369 w 1288743"/>
                <a:gd name="connsiteY1" fmla="*/ 0 h 630250"/>
                <a:gd name="connsiteX2" fmla="*/ 1282869 w 1288743"/>
                <a:gd name="connsiteY2" fmla="*/ 515820 h 630250"/>
                <a:gd name="connsiteX3" fmla="*/ 655654 w 1288743"/>
                <a:gd name="connsiteY3" fmla="*/ 630250 h 630250"/>
                <a:gd name="connsiteX4" fmla="*/ 0 w 1288743"/>
                <a:gd name="connsiteY4" fmla="*/ 630238 h 630250"/>
                <a:gd name="connsiteX5" fmla="*/ 0 w 1288743"/>
                <a:gd name="connsiteY5" fmla="*/ 0 h 630250"/>
                <a:gd name="connsiteX0" fmla="*/ 0 w 1282099"/>
                <a:gd name="connsiteY0" fmla="*/ 0 h 630250"/>
                <a:gd name="connsiteX1" fmla="*/ 1272369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72369"/>
                <a:gd name="connsiteY0" fmla="*/ 0 h 630250"/>
                <a:gd name="connsiteX1" fmla="*/ 1272369 w 1272369"/>
                <a:gd name="connsiteY1" fmla="*/ 0 h 630250"/>
                <a:gd name="connsiteX2" fmla="*/ 1262398 w 1272369"/>
                <a:gd name="connsiteY2" fmla="*/ 517227 h 630250"/>
                <a:gd name="connsiteX3" fmla="*/ 655654 w 1272369"/>
                <a:gd name="connsiteY3" fmla="*/ 630250 h 630250"/>
                <a:gd name="connsiteX4" fmla="*/ 0 w 1272369"/>
                <a:gd name="connsiteY4" fmla="*/ 630238 h 630250"/>
                <a:gd name="connsiteX5" fmla="*/ 0 w 1272369"/>
                <a:gd name="connsiteY5" fmla="*/ 0 h 630250"/>
                <a:gd name="connsiteX0" fmla="*/ 0 w 1282099"/>
                <a:gd name="connsiteY0" fmla="*/ 0 h 630250"/>
                <a:gd name="connsiteX1" fmla="*/ 1272369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99665"/>
                <a:gd name="connsiteY0" fmla="*/ 0 h 630250"/>
                <a:gd name="connsiteX1" fmla="*/ 1299665 w 1299665"/>
                <a:gd name="connsiteY1" fmla="*/ 0 h 630250"/>
                <a:gd name="connsiteX2" fmla="*/ 1276045 w 1299665"/>
                <a:gd name="connsiteY2" fmla="*/ 517227 h 630250"/>
                <a:gd name="connsiteX3" fmla="*/ 655654 w 1299665"/>
                <a:gd name="connsiteY3" fmla="*/ 630250 h 630250"/>
                <a:gd name="connsiteX4" fmla="*/ 0 w 1299665"/>
                <a:gd name="connsiteY4" fmla="*/ 630238 h 630250"/>
                <a:gd name="connsiteX5" fmla="*/ 0 w 1299665"/>
                <a:gd name="connsiteY5" fmla="*/ 0 h 630250"/>
                <a:gd name="connsiteX0" fmla="*/ 0 w 1282099"/>
                <a:gd name="connsiteY0" fmla="*/ 0 h 630250"/>
                <a:gd name="connsiteX1" fmla="*/ 1279193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80445"/>
                <a:gd name="connsiteY0" fmla="*/ 0 h 630250"/>
                <a:gd name="connsiteX1" fmla="*/ 1279193 w 1280445"/>
                <a:gd name="connsiteY1" fmla="*/ 0 h 630250"/>
                <a:gd name="connsiteX2" fmla="*/ 1276045 w 1280445"/>
                <a:gd name="connsiteY2" fmla="*/ 517227 h 630250"/>
                <a:gd name="connsiteX3" fmla="*/ 655654 w 1280445"/>
                <a:gd name="connsiteY3" fmla="*/ 630250 h 630250"/>
                <a:gd name="connsiteX4" fmla="*/ 0 w 1280445"/>
                <a:gd name="connsiteY4" fmla="*/ 630238 h 630250"/>
                <a:gd name="connsiteX5" fmla="*/ 0 w 1280445"/>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4"/>
                <a:gd name="connsiteX1" fmla="*/ 1279193 w 1285466"/>
                <a:gd name="connsiteY1" fmla="*/ 0 h 630254"/>
                <a:gd name="connsiteX2" fmla="*/ 1282869 w 1285466"/>
                <a:gd name="connsiteY2" fmla="*/ 515820 h 630254"/>
                <a:gd name="connsiteX3" fmla="*/ 655654 w 1285466"/>
                <a:gd name="connsiteY3" fmla="*/ 630250 h 630254"/>
                <a:gd name="connsiteX4" fmla="*/ 0 w 1285466"/>
                <a:gd name="connsiteY4" fmla="*/ 630238 h 630254"/>
                <a:gd name="connsiteX5" fmla="*/ 0 w 1285466"/>
                <a:gd name="connsiteY5" fmla="*/ 0 h 630254"/>
                <a:gd name="connsiteX0" fmla="*/ 0 w 1285466"/>
                <a:gd name="connsiteY0" fmla="*/ 0 h 630254"/>
                <a:gd name="connsiteX1" fmla="*/ 1279193 w 1285466"/>
                <a:gd name="connsiteY1" fmla="*/ 0 h 630254"/>
                <a:gd name="connsiteX2" fmla="*/ 1282869 w 1285466"/>
                <a:gd name="connsiteY2" fmla="*/ 515820 h 630254"/>
                <a:gd name="connsiteX3" fmla="*/ 655654 w 1285466"/>
                <a:gd name="connsiteY3" fmla="*/ 630250 h 630254"/>
                <a:gd name="connsiteX4" fmla="*/ 0 w 1285466"/>
                <a:gd name="connsiteY4" fmla="*/ 630238 h 630254"/>
                <a:gd name="connsiteX5" fmla="*/ 0 w 1285466"/>
                <a:gd name="connsiteY5" fmla="*/ 0 h 630254"/>
                <a:gd name="connsiteX0" fmla="*/ 0 w 1286152"/>
                <a:gd name="connsiteY0" fmla="*/ 0 h 630253"/>
                <a:gd name="connsiteX1" fmla="*/ 1279193 w 1286152"/>
                <a:gd name="connsiteY1" fmla="*/ 0 h 630253"/>
                <a:gd name="connsiteX2" fmla="*/ 1282869 w 1286152"/>
                <a:gd name="connsiteY2" fmla="*/ 515820 h 630253"/>
                <a:gd name="connsiteX3" fmla="*/ 655654 w 1286152"/>
                <a:gd name="connsiteY3" fmla="*/ 630250 h 630253"/>
                <a:gd name="connsiteX4" fmla="*/ 0 w 1286152"/>
                <a:gd name="connsiteY4" fmla="*/ 630238 h 630253"/>
                <a:gd name="connsiteX5" fmla="*/ 0 w 1286152"/>
                <a:gd name="connsiteY5" fmla="*/ 0 h 630253"/>
                <a:gd name="connsiteX0" fmla="*/ 0 w 1286152"/>
                <a:gd name="connsiteY0" fmla="*/ 0 h 630256"/>
                <a:gd name="connsiteX1" fmla="*/ 1279193 w 1286152"/>
                <a:gd name="connsiteY1" fmla="*/ 0 h 630256"/>
                <a:gd name="connsiteX2" fmla="*/ 1282869 w 1286152"/>
                <a:gd name="connsiteY2" fmla="*/ 528486 h 630256"/>
                <a:gd name="connsiteX3" fmla="*/ 655654 w 1286152"/>
                <a:gd name="connsiteY3" fmla="*/ 630250 h 630256"/>
                <a:gd name="connsiteX4" fmla="*/ 0 w 1286152"/>
                <a:gd name="connsiteY4" fmla="*/ 630238 h 630256"/>
                <a:gd name="connsiteX5" fmla="*/ 0 w 1286152"/>
                <a:gd name="connsiteY5" fmla="*/ 0 h 630256"/>
                <a:gd name="connsiteX0" fmla="*/ 0 w 1285466"/>
                <a:gd name="connsiteY0" fmla="*/ 0 h 630252"/>
                <a:gd name="connsiteX1" fmla="*/ 1279193 w 1285466"/>
                <a:gd name="connsiteY1" fmla="*/ 0 h 630252"/>
                <a:gd name="connsiteX2" fmla="*/ 1282869 w 1285466"/>
                <a:gd name="connsiteY2" fmla="*/ 528486 h 630252"/>
                <a:gd name="connsiteX3" fmla="*/ 655654 w 1285466"/>
                <a:gd name="connsiteY3" fmla="*/ 630250 h 630252"/>
                <a:gd name="connsiteX4" fmla="*/ 0 w 1285466"/>
                <a:gd name="connsiteY4" fmla="*/ 630238 h 630252"/>
                <a:gd name="connsiteX5" fmla="*/ 0 w 1285466"/>
                <a:gd name="connsiteY5" fmla="*/ 0 h 630252"/>
                <a:gd name="connsiteX0" fmla="*/ 0 w 1285466"/>
                <a:gd name="connsiteY0" fmla="*/ 0 h 630252"/>
                <a:gd name="connsiteX1" fmla="*/ 1279193 w 1285466"/>
                <a:gd name="connsiteY1" fmla="*/ 0 h 630252"/>
                <a:gd name="connsiteX2" fmla="*/ 1282869 w 1285466"/>
                <a:gd name="connsiteY2" fmla="*/ 528486 h 630252"/>
                <a:gd name="connsiteX3" fmla="*/ 655654 w 1285466"/>
                <a:gd name="connsiteY3" fmla="*/ 630250 h 630252"/>
                <a:gd name="connsiteX4" fmla="*/ 0 w 1285466"/>
                <a:gd name="connsiteY4" fmla="*/ 630238 h 630252"/>
                <a:gd name="connsiteX5" fmla="*/ 0 w 1285466"/>
                <a:gd name="connsiteY5" fmla="*/ 0 h 630252"/>
                <a:gd name="connsiteX0" fmla="*/ 0 w 1285466"/>
                <a:gd name="connsiteY0" fmla="*/ 0 h 630251"/>
                <a:gd name="connsiteX1" fmla="*/ 1279193 w 1285466"/>
                <a:gd name="connsiteY1" fmla="*/ 0 h 630251"/>
                <a:gd name="connsiteX2" fmla="*/ 1282869 w 1285466"/>
                <a:gd name="connsiteY2" fmla="*/ 528486 h 630251"/>
                <a:gd name="connsiteX3" fmla="*/ 655654 w 1285466"/>
                <a:gd name="connsiteY3" fmla="*/ 630250 h 630251"/>
                <a:gd name="connsiteX4" fmla="*/ 0 w 1285466"/>
                <a:gd name="connsiteY4" fmla="*/ 630238 h 630251"/>
                <a:gd name="connsiteX5" fmla="*/ 0 w 1285466"/>
                <a:gd name="connsiteY5" fmla="*/ 0 h 630251"/>
                <a:gd name="connsiteX0" fmla="*/ 0 w 1292838"/>
                <a:gd name="connsiteY0" fmla="*/ 0 h 630251"/>
                <a:gd name="connsiteX1" fmla="*/ 1279193 w 1292838"/>
                <a:gd name="connsiteY1" fmla="*/ 0 h 630251"/>
                <a:gd name="connsiteX2" fmla="*/ 1291107 w 1292838"/>
                <a:gd name="connsiteY2" fmla="*/ 496205 h 630251"/>
                <a:gd name="connsiteX3" fmla="*/ 655654 w 1292838"/>
                <a:gd name="connsiteY3" fmla="*/ 630250 h 630251"/>
                <a:gd name="connsiteX4" fmla="*/ 0 w 1292838"/>
                <a:gd name="connsiteY4" fmla="*/ 630238 h 630251"/>
                <a:gd name="connsiteX5" fmla="*/ 0 w 1292838"/>
                <a:gd name="connsiteY5" fmla="*/ 0 h 630251"/>
                <a:gd name="connsiteX0" fmla="*/ 0 w 1291107"/>
                <a:gd name="connsiteY0" fmla="*/ 0 h 630251"/>
                <a:gd name="connsiteX1" fmla="*/ 1279193 w 1291107"/>
                <a:gd name="connsiteY1" fmla="*/ 0 h 630251"/>
                <a:gd name="connsiteX2" fmla="*/ 1291107 w 1291107"/>
                <a:gd name="connsiteY2" fmla="*/ 496205 h 630251"/>
                <a:gd name="connsiteX3" fmla="*/ 655654 w 1291107"/>
                <a:gd name="connsiteY3" fmla="*/ 630250 h 630251"/>
                <a:gd name="connsiteX4" fmla="*/ 0 w 1291107"/>
                <a:gd name="connsiteY4" fmla="*/ 630238 h 630251"/>
                <a:gd name="connsiteX5" fmla="*/ 0 w 1291107"/>
                <a:gd name="connsiteY5" fmla="*/ 0 h 630251"/>
                <a:gd name="connsiteX0" fmla="*/ 0 w 1286988"/>
                <a:gd name="connsiteY0" fmla="*/ 0 h 630251"/>
                <a:gd name="connsiteX1" fmla="*/ 1279193 w 1286988"/>
                <a:gd name="connsiteY1" fmla="*/ 0 h 630251"/>
                <a:gd name="connsiteX2" fmla="*/ 1286988 w 1286988"/>
                <a:gd name="connsiteY2" fmla="*/ 500452 h 630251"/>
                <a:gd name="connsiteX3" fmla="*/ 655654 w 1286988"/>
                <a:gd name="connsiteY3" fmla="*/ 630250 h 630251"/>
                <a:gd name="connsiteX4" fmla="*/ 0 w 1286988"/>
                <a:gd name="connsiteY4" fmla="*/ 630238 h 630251"/>
                <a:gd name="connsiteX5" fmla="*/ 0 w 1286988"/>
                <a:gd name="connsiteY5" fmla="*/ 0 h 630251"/>
                <a:gd name="connsiteX0" fmla="*/ 0 w 1295226"/>
                <a:gd name="connsiteY0" fmla="*/ 0 h 630251"/>
                <a:gd name="connsiteX1" fmla="*/ 1279193 w 1295226"/>
                <a:gd name="connsiteY1" fmla="*/ 0 h 630251"/>
                <a:gd name="connsiteX2" fmla="*/ 1295226 w 1295226"/>
                <a:gd name="connsiteY2" fmla="*/ 500452 h 630251"/>
                <a:gd name="connsiteX3" fmla="*/ 655654 w 1295226"/>
                <a:gd name="connsiteY3" fmla="*/ 630250 h 630251"/>
                <a:gd name="connsiteX4" fmla="*/ 0 w 1295226"/>
                <a:gd name="connsiteY4" fmla="*/ 630238 h 630251"/>
                <a:gd name="connsiteX5" fmla="*/ 0 w 1295226"/>
                <a:gd name="connsiteY5" fmla="*/ 0 h 630251"/>
                <a:gd name="connsiteX0" fmla="*/ 0 w 1286988"/>
                <a:gd name="connsiteY0" fmla="*/ 0 h 630251"/>
                <a:gd name="connsiteX1" fmla="*/ 1279193 w 1286988"/>
                <a:gd name="connsiteY1" fmla="*/ 0 h 630251"/>
                <a:gd name="connsiteX2" fmla="*/ 1286988 w 1286988"/>
                <a:gd name="connsiteY2" fmla="*/ 499602 h 630251"/>
                <a:gd name="connsiteX3" fmla="*/ 655654 w 1286988"/>
                <a:gd name="connsiteY3" fmla="*/ 630250 h 630251"/>
                <a:gd name="connsiteX4" fmla="*/ 0 w 1286988"/>
                <a:gd name="connsiteY4" fmla="*/ 630238 h 630251"/>
                <a:gd name="connsiteX5" fmla="*/ 0 w 1286988"/>
                <a:gd name="connsiteY5" fmla="*/ 0 h 630251"/>
                <a:gd name="connsiteX0" fmla="*/ 0 w 1291107"/>
                <a:gd name="connsiteY0" fmla="*/ 0 h 630251"/>
                <a:gd name="connsiteX1" fmla="*/ 1279193 w 1291107"/>
                <a:gd name="connsiteY1" fmla="*/ 0 h 630251"/>
                <a:gd name="connsiteX2" fmla="*/ 1291107 w 1291107"/>
                <a:gd name="connsiteY2" fmla="*/ 498753 h 630251"/>
                <a:gd name="connsiteX3" fmla="*/ 655654 w 1291107"/>
                <a:gd name="connsiteY3" fmla="*/ 630250 h 630251"/>
                <a:gd name="connsiteX4" fmla="*/ 0 w 1291107"/>
                <a:gd name="connsiteY4" fmla="*/ 630238 h 630251"/>
                <a:gd name="connsiteX5" fmla="*/ 0 w 1291107"/>
                <a:gd name="connsiteY5" fmla="*/ 0 h 630251"/>
                <a:gd name="connsiteX0" fmla="*/ 0 w 1303464"/>
                <a:gd name="connsiteY0" fmla="*/ 0 h 630251"/>
                <a:gd name="connsiteX1" fmla="*/ 1279193 w 1303464"/>
                <a:gd name="connsiteY1" fmla="*/ 0 h 630251"/>
                <a:gd name="connsiteX2" fmla="*/ 1303464 w 1303464"/>
                <a:gd name="connsiteY2" fmla="*/ 500452 h 630251"/>
                <a:gd name="connsiteX3" fmla="*/ 655654 w 1303464"/>
                <a:gd name="connsiteY3" fmla="*/ 630250 h 630251"/>
                <a:gd name="connsiteX4" fmla="*/ 0 w 1303464"/>
                <a:gd name="connsiteY4" fmla="*/ 630238 h 630251"/>
                <a:gd name="connsiteX5" fmla="*/ 0 w 1303464"/>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2869" h="630251">
                  <a:moveTo>
                    <a:pt x="0" y="0"/>
                  </a:moveTo>
                  <a:lnTo>
                    <a:pt x="1279193" y="0"/>
                  </a:lnTo>
                  <a:cubicBezTo>
                    <a:pt x="1279142" y="136342"/>
                    <a:pt x="1278048" y="380809"/>
                    <a:pt x="1282869" y="500452"/>
                  </a:cubicBezTo>
                  <a:cubicBezTo>
                    <a:pt x="1282441" y="569436"/>
                    <a:pt x="1247290" y="630560"/>
                    <a:pt x="655654" y="630250"/>
                  </a:cubicBezTo>
                  <a:lnTo>
                    <a:pt x="0" y="630238"/>
                  </a:lnTo>
                  <a:lnTo>
                    <a:pt x="0" y="0"/>
                  </a:lnTo>
                  <a:close/>
                </a:path>
              </a:pathLst>
            </a:custGeom>
            <a:solidFill>
              <a:srgbClr val="E6F0EC"/>
            </a:solidFill>
            <a:ln>
              <a:noFill/>
            </a:ln>
          </p:spPr>
          <p:txBody>
            <a:bodyPr wrap="square" lIns="72000" tIns="756000" rIns="72000" rtlCol="0">
              <a:noAutofit/>
            </a:bodyPr>
            <a:lstStyle/>
            <a:p>
              <a:pPr>
                <a:lnSpc>
                  <a:spcPts val="1200"/>
                </a:lnSpc>
                <a:spcAft>
                  <a:spcPts val="1200"/>
                </a:spcAft>
              </a:pPr>
              <a:r>
                <a:rPr lang="en-GB" sz="1000" b="1" dirty="0" smtClean="0">
                  <a:solidFill>
                    <a:srgbClr val="006941"/>
                  </a:solidFill>
                </a:rPr>
                <a:t>ECDL </a:t>
              </a:r>
            </a:p>
            <a:p>
              <a:pPr>
                <a:lnSpc>
                  <a:spcPts val="1200"/>
                </a:lnSpc>
                <a:spcAft>
                  <a:spcPts val="1200"/>
                </a:spcAft>
              </a:pPr>
              <a:r>
                <a:rPr lang="en-GB" sz="1000" b="1" dirty="0" smtClean="0">
                  <a:solidFill>
                    <a:srgbClr val="006941"/>
                  </a:solidFill>
                </a:rPr>
                <a:t>Digital skills </a:t>
              </a:r>
            </a:p>
            <a:p>
              <a:pPr>
                <a:lnSpc>
                  <a:spcPts val="1200"/>
                </a:lnSpc>
                <a:spcAft>
                  <a:spcPts val="1200"/>
                </a:spcAft>
              </a:pPr>
              <a:r>
                <a:rPr lang="en-GB" sz="1000" b="1" dirty="0" smtClean="0">
                  <a:solidFill>
                    <a:srgbClr val="006941"/>
                  </a:solidFill>
                </a:rPr>
                <a:t>ITQs </a:t>
              </a:r>
            </a:p>
            <a:p>
              <a:pPr>
                <a:lnSpc>
                  <a:spcPts val="1200"/>
                </a:lnSpc>
                <a:spcAft>
                  <a:spcPts val="1200"/>
                </a:spcAft>
              </a:pPr>
              <a:r>
                <a:rPr lang="en-GB" sz="1000" b="1" dirty="0" smtClean="0">
                  <a:solidFill>
                    <a:srgbClr val="006941"/>
                  </a:solidFill>
                </a:rPr>
                <a:t>Computer and online basics </a:t>
              </a:r>
            </a:p>
            <a:p>
              <a:pPr>
                <a:lnSpc>
                  <a:spcPts val="1200"/>
                </a:lnSpc>
                <a:spcAft>
                  <a:spcPts val="1200"/>
                </a:spcAft>
              </a:pPr>
              <a:r>
                <a:rPr lang="en-GB" sz="1000" b="1" dirty="0" smtClean="0">
                  <a:solidFill>
                    <a:srgbClr val="006941"/>
                  </a:solidFill>
                </a:rPr>
                <a:t>e-safety </a:t>
              </a:r>
            </a:p>
            <a:p>
              <a:pPr>
                <a:lnSpc>
                  <a:spcPts val="1200"/>
                </a:lnSpc>
                <a:spcAft>
                  <a:spcPts val="1200"/>
                </a:spcAft>
              </a:pPr>
              <a:r>
                <a:rPr lang="en-GB" sz="1000" b="1" dirty="0" smtClean="0">
                  <a:solidFill>
                    <a:srgbClr val="006941"/>
                  </a:solidFill>
                </a:rPr>
                <a:t>HEQ &amp; IMIS </a:t>
              </a:r>
            </a:p>
            <a:p>
              <a:pPr>
                <a:lnSpc>
                  <a:spcPts val="1200"/>
                </a:lnSpc>
                <a:spcAft>
                  <a:spcPts val="1200"/>
                </a:spcAft>
              </a:pPr>
              <a:r>
                <a:rPr lang="en-GB" sz="1000" b="1" dirty="0" smtClean="0">
                  <a:solidFill>
                    <a:srgbClr val="006941"/>
                  </a:solidFill>
                </a:rPr>
                <a:t>Apprenticeships</a:t>
              </a:r>
              <a:endParaRPr lang="en-GB" sz="1000" b="1" dirty="0">
                <a:solidFill>
                  <a:srgbClr val="006941"/>
                </a:solidFill>
              </a:endParaRPr>
            </a:p>
          </p:txBody>
        </p:sp>
        <p:cxnSp>
          <p:nvCxnSpPr>
            <p:cNvPr id="21" name="Straight Connector 20"/>
            <p:cNvCxnSpPr/>
            <p:nvPr userDrawn="1"/>
          </p:nvCxnSpPr>
          <p:spPr>
            <a:xfrm>
              <a:off x="3240104" y="1562400"/>
              <a:ext cx="2268000" cy="0"/>
            </a:xfrm>
            <a:prstGeom prst="line">
              <a:avLst/>
            </a:prstGeom>
            <a:ln w="82550">
              <a:solidFill>
                <a:srgbClr val="156570"/>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userDrawn="1"/>
          </p:nvSpPr>
          <p:spPr>
            <a:xfrm>
              <a:off x="5308432" y="1319879"/>
              <a:ext cx="1272994" cy="630250"/>
            </a:xfrm>
            <a:custGeom>
              <a:avLst/>
              <a:gdLst>
                <a:gd name="connsiteX0" fmla="*/ 0 w 1272369"/>
                <a:gd name="connsiteY0" fmla="*/ 0 h 630238"/>
                <a:gd name="connsiteX1" fmla="*/ 1272369 w 1272369"/>
                <a:gd name="connsiteY1" fmla="*/ 0 h 630238"/>
                <a:gd name="connsiteX2" fmla="*/ 1272369 w 1272369"/>
                <a:gd name="connsiteY2" fmla="*/ 630238 h 630238"/>
                <a:gd name="connsiteX3" fmla="*/ 0 w 1272369"/>
                <a:gd name="connsiteY3" fmla="*/ 630238 h 630238"/>
                <a:gd name="connsiteX4" fmla="*/ 0 w 1272369"/>
                <a:gd name="connsiteY4" fmla="*/ 0 h 630238"/>
                <a:gd name="connsiteX0" fmla="*/ 0 w 1272369"/>
                <a:gd name="connsiteY0" fmla="*/ 0 h 630250"/>
                <a:gd name="connsiteX1" fmla="*/ 1272369 w 1272369"/>
                <a:gd name="connsiteY1" fmla="*/ 0 h 630250"/>
                <a:gd name="connsiteX2" fmla="*/ 1272369 w 1272369"/>
                <a:gd name="connsiteY2" fmla="*/ 630238 h 630250"/>
                <a:gd name="connsiteX3" fmla="*/ 710984 w 1272369"/>
                <a:gd name="connsiteY3" fmla="*/ 630250 h 630250"/>
                <a:gd name="connsiteX4" fmla="*/ 0 w 1272369"/>
                <a:gd name="connsiteY4" fmla="*/ 630238 h 630250"/>
                <a:gd name="connsiteX5" fmla="*/ 0 w 1272369"/>
                <a:gd name="connsiteY5" fmla="*/ 0 h 630250"/>
                <a:gd name="connsiteX0" fmla="*/ 0 w 1272369"/>
                <a:gd name="connsiteY0" fmla="*/ 0 h 630250"/>
                <a:gd name="connsiteX1" fmla="*/ 1272369 w 1272369"/>
                <a:gd name="connsiteY1" fmla="*/ 0 h 630250"/>
                <a:gd name="connsiteX2" fmla="*/ 710984 w 1272369"/>
                <a:gd name="connsiteY2" fmla="*/ 630250 h 630250"/>
                <a:gd name="connsiteX3" fmla="*/ 0 w 1272369"/>
                <a:gd name="connsiteY3" fmla="*/ 630238 h 630250"/>
                <a:gd name="connsiteX4" fmla="*/ 0 w 1272369"/>
                <a:gd name="connsiteY4" fmla="*/ 0 h 630250"/>
                <a:gd name="connsiteX0" fmla="*/ 0 w 1272393"/>
                <a:gd name="connsiteY0" fmla="*/ 0 h 630250"/>
                <a:gd name="connsiteX1" fmla="*/ 1272369 w 1272393"/>
                <a:gd name="connsiteY1" fmla="*/ 0 h 630250"/>
                <a:gd name="connsiteX2" fmla="*/ 710984 w 1272393"/>
                <a:gd name="connsiteY2" fmla="*/ 630250 h 630250"/>
                <a:gd name="connsiteX3" fmla="*/ 0 w 1272393"/>
                <a:gd name="connsiteY3" fmla="*/ 630238 h 630250"/>
                <a:gd name="connsiteX4" fmla="*/ 0 w 1272393"/>
                <a:gd name="connsiteY4" fmla="*/ 0 h 630250"/>
                <a:gd name="connsiteX0" fmla="*/ 0 w 1272424"/>
                <a:gd name="connsiteY0" fmla="*/ 0 h 630250"/>
                <a:gd name="connsiteX1" fmla="*/ 1272369 w 1272424"/>
                <a:gd name="connsiteY1" fmla="*/ 0 h 630250"/>
                <a:gd name="connsiteX2" fmla="*/ 710984 w 1272424"/>
                <a:gd name="connsiteY2" fmla="*/ 630250 h 630250"/>
                <a:gd name="connsiteX3" fmla="*/ 0 w 1272424"/>
                <a:gd name="connsiteY3" fmla="*/ 630238 h 630250"/>
                <a:gd name="connsiteX4" fmla="*/ 0 w 1272424"/>
                <a:gd name="connsiteY4" fmla="*/ 0 h 630250"/>
                <a:gd name="connsiteX0" fmla="*/ 0 w 1272968"/>
                <a:gd name="connsiteY0" fmla="*/ 0 h 630250"/>
                <a:gd name="connsiteX1" fmla="*/ 1272369 w 1272968"/>
                <a:gd name="connsiteY1" fmla="*/ 0 h 630250"/>
                <a:gd name="connsiteX2" fmla="*/ 710984 w 1272968"/>
                <a:gd name="connsiteY2" fmla="*/ 630250 h 630250"/>
                <a:gd name="connsiteX3" fmla="*/ 0 w 1272968"/>
                <a:gd name="connsiteY3" fmla="*/ 630238 h 630250"/>
                <a:gd name="connsiteX4" fmla="*/ 0 w 1272968"/>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817"/>
                <a:gd name="connsiteY0" fmla="*/ 0 h 630250"/>
                <a:gd name="connsiteX1" fmla="*/ 1272369 w 1272817"/>
                <a:gd name="connsiteY1" fmla="*/ 0 h 630250"/>
                <a:gd name="connsiteX2" fmla="*/ 655654 w 1272817"/>
                <a:gd name="connsiteY2" fmla="*/ 630250 h 630250"/>
                <a:gd name="connsiteX3" fmla="*/ 0 w 1272817"/>
                <a:gd name="connsiteY3" fmla="*/ 630238 h 630250"/>
                <a:gd name="connsiteX4" fmla="*/ 0 w 1272817"/>
                <a:gd name="connsiteY4" fmla="*/ 0 h 630250"/>
                <a:gd name="connsiteX0" fmla="*/ 0 w 1272994"/>
                <a:gd name="connsiteY0" fmla="*/ 0 h 630250"/>
                <a:gd name="connsiteX1" fmla="*/ 1272369 w 1272994"/>
                <a:gd name="connsiteY1" fmla="*/ 0 h 630250"/>
                <a:gd name="connsiteX2" fmla="*/ 655654 w 1272994"/>
                <a:gd name="connsiteY2" fmla="*/ 630250 h 630250"/>
                <a:gd name="connsiteX3" fmla="*/ 0 w 1272994"/>
                <a:gd name="connsiteY3" fmla="*/ 630238 h 630250"/>
                <a:gd name="connsiteX4" fmla="*/ 0 w 1272994"/>
                <a:gd name="connsiteY4" fmla="*/ 0 h 630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2994" h="630250">
                  <a:moveTo>
                    <a:pt x="0" y="0"/>
                  </a:moveTo>
                  <a:lnTo>
                    <a:pt x="1272369" y="0"/>
                  </a:lnTo>
                  <a:cubicBezTo>
                    <a:pt x="1284589" y="474435"/>
                    <a:pt x="1119266" y="610917"/>
                    <a:pt x="655654" y="630250"/>
                  </a:cubicBezTo>
                  <a:lnTo>
                    <a:pt x="0" y="630238"/>
                  </a:lnTo>
                  <a:lnTo>
                    <a:pt x="0" y="0"/>
                  </a:lnTo>
                  <a:close/>
                </a:path>
              </a:pathLst>
            </a:custGeom>
            <a:solidFill>
              <a:schemeClr val="accent3"/>
            </a:solidFill>
            <a:ln>
              <a:noFill/>
            </a:ln>
          </p:spPr>
          <p:txBody>
            <a:bodyPr wrap="square" lIns="72000" tIns="72000" rIns="72000" rtlCol="0">
              <a:noAutofit/>
            </a:bodyPr>
            <a:lstStyle/>
            <a:p>
              <a:r>
                <a:rPr lang="en-GB" sz="1200" b="1" dirty="0" smtClean="0">
                  <a:solidFill>
                    <a:prstClr val="white"/>
                  </a:solidFill>
                </a:rPr>
                <a:t>Organisational maturity </a:t>
              </a:r>
            </a:p>
          </p:txBody>
        </p:sp>
        <p:sp>
          <p:nvSpPr>
            <p:cNvPr id="23" name="TextBox 22"/>
            <p:cNvSpPr txBox="1"/>
            <p:nvPr userDrawn="1"/>
          </p:nvSpPr>
          <p:spPr>
            <a:xfrm>
              <a:off x="3849049" y="1319879"/>
              <a:ext cx="1272994" cy="630250"/>
            </a:xfrm>
            <a:custGeom>
              <a:avLst/>
              <a:gdLst>
                <a:gd name="connsiteX0" fmla="*/ 0 w 1272369"/>
                <a:gd name="connsiteY0" fmla="*/ 0 h 630238"/>
                <a:gd name="connsiteX1" fmla="*/ 1272369 w 1272369"/>
                <a:gd name="connsiteY1" fmla="*/ 0 h 630238"/>
                <a:gd name="connsiteX2" fmla="*/ 1272369 w 1272369"/>
                <a:gd name="connsiteY2" fmla="*/ 630238 h 630238"/>
                <a:gd name="connsiteX3" fmla="*/ 0 w 1272369"/>
                <a:gd name="connsiteY3" fmla="*/ 630238 h 630238"/>
                <a:gd name="connsiteX4" fmla="*/ 0 w 1272369"/>
                <a:gd name="connsiteY4" fmla="*/ 0 h 630238"/>
                <a:gd name="connsiteX0" fmla="*/ 0 w 1272369"/>
                <a:gd name="connsiteY0" fmla="*/ 0 h 630250"/>
                <a:gd name="connsiteX1" fmla="*/ 1272369 w 1272369"/>
                <a:gd name="connsiteY1" fmla="*/ 0 h 630250"/>
                <a:gd name="connsiteX2" fmla="*/ 1272369 w 1272369"/>
                <a:gd name="connsiteY2" fmla="*/ 630238 h 630250"/>
                <a:gd name="connsiteX3" fmla="*/ 710984 w 1272369"/>
                <a:gd name="connsiteY3" fmla="*/ 630250 h 630250"/>
                <a:gd name="connsiteX4" fmla="*/ 0 w 1272369"/>
                <a:gd name="connsiteY4" fmla="*/ 630238 h 630250"/>
                <a:gd name="connsiteX5" fmla="*/ 0 w 1272369"/>
                <a:gd name="connsiteY5" fmla="*/ 0 h 630250"/>
                <a:gd name="connsiteX0" fmla="*/ 0 w 1272369"/>
                <a:gd name="connsiteY0" fmla="*/ 0 h 630250"/>
                <a:gd name="connsiteX1" fmla="*/ 1272369 w 1272369"/>
                <a:gd name="connsiteY1" fmla="*/ 0 h 630250"/>
                <a:gd name="connsiteX2" fmla="*/ 710984 w 1272369"/>
                <a:gd name="connsiteY2" fmla="*/ 630250 h 630250"/>
                <a:gd name="connsiteX3" fmla="*/ 0 w 1272369"/>
                <a:gd name="connsiteY3" fmla="*/ 630238 h 630250"/>
                <a:gd name="connsiteX4" fmla="*/ 0 w 1272369"/>
                <a:gd name="connsiteY4" fmla="*/ 0 h 630250"/>
                <a:gd name="connsiteX0" fmla="*/ 0 w 1272393"/>
                <a:gd name="connsiteY0" fmla="*/ 0 h 630250"/>
                <a:gd name="connsiteX1" fmla="*/ 1272369 w 1272393"/>
                <a:gd name="connsiteY1" fmla="*/ 0 h 630250"/>
                <a:gd name="connsiteX2" fmla="*/ 710984 w 1272393"/>
                <a:gd name="connsiteY2" fmla="*/ 630250 h 630250"/>
                <a:gd name="connsiteX3" fmla="*/ 0 w 1272393"/>
                <a:gd name="connsiteY3" fmla="*/ 630238 h 630250"/>
                <a:gd name="connsiteX4" fmla="*/ 0 w 1272393"/>
                <a:gd name="connsiteY4" fmla="*/ 0 h 630250"/>
                <a:gd name="connsiteX0" fmla="*/ 0 w 1272424"/>
                <a:gd name="connsiteY0" fmla="*/ 0 h 630250"/>
                <a:gd name="connsiteX1" fmla="*/ 1272369 w 1272424"/>
                <a:gd name="connsiteY1" fmla="*/ 0 h 630250"/>
                <a:gd name="connsiteX2" fmla="*/ 710984 w 1272424"/>
                <a:gd name="connsiteY2" fmla="*/ 630250 h 630250"/>
                <a:gd name="connsiteX3" fmla="*/ 0 w 1272424"/>
                <a:gd name="connsiteY3" fmla="*/ 630238 h 630250"/>
                <a:gd name="connsiteX4" fmla="*/ 0 w 1272424"/>
                <a:gd name="connsiteY4" fmla="*/ 0 h 630250"/>
                <a:gd name="connsiteX0" fmla="*/ 0 w 1272968"/>
                <a:gd name="connsiteY0" fmla="*/ 0 h 630250"/>
                <a:gd name="connsiteX1" fmla="*/ 1272369 w 1272968"/>
                <a:gd name="connsiteY1" fmla="*/ 0 h 630250"/>
                <a:gd name="connsiteX2" fmla="*/ 710984 w 1272968"/>
                <a:gd name="connsiteY2" fmla="*/ 630250 h 630250"/>
                <a:gd name="connsiteX3" fmla="*/ 0 w 1272968"/>
                <a:gd name="connsiteY3" fmla="*/ 630238 h 630250"/>
                <a:gd name="connsiteX4" fmla="*/ 0 w 1272968"/>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817"/>
                <a:gd name="connsiteY0" fmla="*/ 0 h 630250"/>
                <a:gd name="connsiteX1" fmla="*/ 1272369 w 1272817"/>
                <a:gd name="connsiteY1" fmla="*/ 0 h 630250"/>
                <a:gd name="connsiteX2" fmla="*/ 655654 w 1272817"/>
                <a:gd name="connsiteY2" fmla="*/ 630250 h 630250"/>
                <a:gd name="connsiteX3" fmla="*/ 0 w 1272817"/>
                <a:gd name="connsiteY3" fmla="*/ 630238 h 630250"/>
                <a:gd name="connsiteX4" fmla="*/ 0 w 1272817"/>
                <a:gd name="connsiteY4" fmla="*/ 0 h 630250"/>
                <a:gd name="connsiteX0" fmla="*/ 0 w 1272994"/>
                <a:gd name="connsiteY0" fmla="*/ 0 h 630250"/>
                <a:gd name="connsiteX1" fmla="*/ 1272369 w 1272994"/>
                <a:gd name="connsiteY1" fmla="*/ 0 h 630250"/>
                <a:gd name="connsiteX2" fmla="*/ 655654 w 1272994"/>
                <a:gd name="connsiteY2" fmla="*/ 630250 h 630250"/>
                <a:gd name="connsiteX3" fmla="*/ 0 w 1272994"/>
                <a:gd name="connsiteY3" fmla="*/ 630238 h 630250"/>
                <a:gd name="connsiteX4" fmla="*/ 0 w 1272994"/>
                <a:gd name="connsiteY4" fmla="*/ 0 h 630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2994" h="630250">
                  <a:moveTo>
                    <a:pt x="0" y="0"/>
                  </a:moveTo>
                  <a:lnTo>
                    <a:pt x="1272369" y="0"/>
                  </a:lnTo>
                  <a:cubicBezTo>
                    <a:pt x="1284589" y="474435"/>
                    <a:pt x="1119266" y="610917"/>
                    <a:pt x="655654" y="630250"/>
                  </a:cubicBezTo>
                  <a:lnTo>
                    <a:pt x="0" y="630238"/>
                  </a:lnTo>
                  <a:lnTo>
                    <a:pt x="0" y="0"/>
                  </a:lnTo>
                  <a:close/>
                </a:path>
              </a:pathLst>
            </a:custGeom>
            <a:solidFill>
              <a:schemeClr val="accent2"/>
            </a:solidFill>
            <a:ln>
              <a:noFill/>
            </a:ln>
          </p:spPr>
          <p:txBody>
            <a:bodyPr wrap="square" lIns="72000" tIns="72000" rIns="72000" rtlCol="0">
              <a:noAutofit/>
            </a:bodyPr>
            <a:lstStyle/>
            <a:p>
              <a:r>
                <a:rPr lang="en-GB" sz="1200" b="1" dirty="0" smtClean="0">
                  <a:solidFill>
                    <a:prstClr val="white"/>
                  </a:solidFill>
                </a:rPr>
                <a:t>Professionals </a:t>
              </a:r>
            </a:p>
          </p:txBody>
        </p:sp>
        <p:sp>
          <p:nvSpPr>
            <p:cNvPr id="24" name="TextBox 23"/>
            <p:cNvSpPr txBox="1"/>
            <p:nvPr userDrawn="1"/>
          </p:nvSpPr>
          <p:spPr>
            <a:xfrm>
              <a:off x="2378909" y="1319892"/>
              <a:ext cx="1272994" cy="630250"/>
            </a:xfrm>
            <a:custGeom>
              <a:avLst/>
              <a:gdLst>
                <a:gd name="connsiteX0" fmla="*/ 0 w 1272369"/>
                <a:gd name="connsiteY0" fmla="*/ 0 h 630238"/>
                <a:gd name="connsiteX1" fmla="*/ 1272369 w 1272369"/>
                <a:gd name="connsiteY1" fmla="*/ 0 h 630238"/>
                <a:gd name="connsiteX2" fmla="*/ 1272369 w 1272369"/>
                <a:gd name="connsiteY2" fmla="*/ 630238 h 630238"/>
                <a:gd name="connsiteX3" fmla="*/ 0 w 1272369"/>
                <a:gd name="connsiteY3" fmla="*/ 630238 h 630238"/>
                <a:gd name="connsiteX4" fmla="*/ 0 w 1272369"/>
                <a:gd name="connsiteY4" fmla="*/ 0 h 630238"/>
                <a:gd name="connsiteX0" fmla="*/ 0 w 1272369"/>
                <a:gd name="connsiteY0" fmla="*/ 0 h 630250"/>
                <a:gd name="connsiteX1" fmla="*/ 1272369 w 1272369"/>
                <a:gd name="connsiteY1" fmla="*/ 0 h 630250"/>
                <a:gd name="connsiteX2" fmla="*/ 1272369 w 1272369"/>
                <a:gd name="connsiteY2" fmla="*/ 630238 h 630250"/>
                <a:gd name="connsiteX3" fmla="*/ 710984 w 1272369"/>
                <a:gd name="connsiteY3" fmla="*/ 630250 h 630250"/>
                <a:gd name="connsiteX4" fmla="*/ 0 w 1272369"/>
                <a:gd name="connsiteY4" fmla="*/ 630238 h 630250"/>
                <a:gd name="connsiteX5" fmla="*/ 0 w 1272369"/>
                <a:gd name="connsiteY5" fmla="*/ 0 h 630250"/>
                <a:gd name="connsiteX0" fmla="*/ 0 w 1272369"/>
                <a:gd name="connsiteY0" fmla="*/ 0 h 630250"/>
                <a:gd name="connsiteX1" fmla="*/ 1272369 w 1272369"/>
                <a:gd name="connsiteY1" fmla="*/ 0 h 630250"/>
                <a:gd name="connsiteX2" fmla="*/ 710984 w 1272369"/>
                <a:gd name="connsiteY2" fmla="*/ 630250 h 630250"/>
                <a:gd name="connsiteX3" fmla="*/ 0 w 1272369"/>
                <a:gd name="connsiteY3" fmla="*/ 630238 h 630250"/>
                <a:gd name="connsiteX4" fmla="*/ 0 w 1272369"/>
                <a:gd name="connsiteY4" fmla="*/ 0 h 630250"/>
                <a:gd name="connsiteX0" fmla="*/ 0 w 1272393"/>
                <a:gd name="connsiteY0" fmla="*/ 0 h 630250"/>
                <a:gd name="connsiteX1" fmla="*/ 1272369 w 1272393"/>
                <a:gd name="connsiteY1" fmla="*/ 0 h 630250"/>
                <a:gd name="connsiteX2" fmla="*/ 710984 w 1272393"/>
                <a:gd name="connsiteY2" fmla="*/ 630250 h 630250"/>
                <a:gd name="connsiteX3" fmla="*/ 0 w 1272393"/>
                <a:gd name="connsiteY3" fmla="*/ 630238 h 630250"/>
                <a:gd name="connsiteX4" fmla="*/ 0 w 1272393"/>
                <a:gd name="connsiteY4" fmla="*/ 0 h 630250"/>
                <a:gd name="connsiteX0" fmla="*/ 0 w 1272424"/>
                <a:gd name="connsiteY0" fmla="*/ 0 h 630250"/>
                <a:gd name="connsiteX1" fmla="*/ 1272369 w 1272424"/>
                <a:gd name="connsiteY1" fmla="*/ 0 h 630250"/>
                <a:gd name="connsiteX2" fmla="*/ 710984 w 1272424"/>
                <a:gd name="connsiteY2" fmla="*/ 630250 h 630250"/>
                <a:gd name="connsiteX3" fmla="*/ 0 w 1272424"/>
                <a:gd name="connsiteY3" fmla="*/ 630238 h 630250"/>
                <a:gd name="connsiteX4" fmla="*/ 0 w 1272424"/>
                <a:gd name="connsiteY4" fmla="*/ 0 h 630250"/>
                <a:gd name="connsiteX0" fmla="*/ 0 w 1272968"/>
                <a:gd name="connsiteY0" fmla="*/ 0 h 630250"/>
                <a:gd name="connsiteX1" fmla="*/ 1272369 w 1272968"/>
                <a:gd name="connsiteY1" fmla="*/ 0 h 630250"/>
                <a:gd name="connsiteX2" fmla="*/ 710984 w 1272968"/>
                <a:gd name="connsiteY2" fmla="*/ 630250 h 630250"/>
                <a:gd name="connsiteX3" fmla="*/ 0 w 1272968"/>
                <a:gd name="connsiteY3" fmla="*/ 630238 h 630250"/>
                <a:gd name="connsiteX4" fmla="*/ 0 w 1272968"/>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817"/>
                <a:gd name="connsiteY0" fmla="*/ 0 h 630250"/>
                <a:gd name="connsiteX1" fmla="*/ 1272369 w 1272817"/>
                <a:gd name="connsiteY1" fmla="*/ 0 h 630250"/>
                <a:gd name="connsiteX2" fmla="*/ 655654 w 1272817"/>
                <a:gd name="connsiteY2" fmla="*/ 630250 h 630250"/>
                <a:gd name="connsiteX3" fmla="*/ 0 w 1272817"/>
                <a:gd name="connsiteY3" fmla="*/ 630238 h 630250"/>
                <a:gd name="connsiteX4" fmla="*/ 0 w 1272817"/>
                <a:gd name="connsiteY4" fmla="*/ 0 h 630250"/>
                <a:gd name="connsiteX0" fmla="*/ 0 w 1272994"/>
                <a:gd name="connsiteY0" fmla="*/ 0 h 630250"/>
                <a:gd name="connsiteX1" fmla="*/ 1272369 w 1272994"/>
                <a:gd name="connsiteY1" fmla="*/ 0 h 630250"/>
                <a:gd name="connsiteX2" fmla="*/ 655654 w 1272994"/>
                <a:gd name="connsiteY2" fmla="*/ 630250 h 630250"/>
                <a:gd name="connsiteX3" fmla="*/ 0 w 1272994"/>
                <a:gd name="connsiteY3" fmla="*/ 630238 h 630250"/>
                <a:gd name="connsiteX4" fmla="*/ 0 w 1272994"/>
                <a:gd name="connsiteY4" fmla="*/ 0 h 630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2994" h="630250">
                  <a:moveTo>
                    <a:pt x="0" y="0"/>
                  </a:moveTo>
                  <a:lnTo>
                    <a:pt x="1272369" y="0"/>
                  </a:lnTo>
                  <a:cubicBezTo>
                    <a:pt x="1284589" y="474435"/>
                    <a:pt x="1119266" y="610917"/>
                    <a:pt x="655654" y="630250"/>
                  </a:cubicBezTo>
                  <a:lnTo>
                    <a:pt x="0" y="630238"/>
                  </a:lnTo>
                  <a:lnTo>
                    <a:pt x="0" y="0"/>
                  </a:lnTo>
                  <a:close/>
                </a:path>
              </a:pathLst>
            </a:custGeom>
            <a:solidFill>
              <a:schemeClr val="tx2"/>
            </a:solidFill>
            <a:ln>
              <a:noFill/>
            </a:ln>
          </p:spPr>
          <p:txBody>
            <a:bodyPr wrap="square" lIns="72000" tIns="72000" rIns="72000" rtlCol="0">
              <a:noAutofit/>
            </a:bodyPr>
            <a:lstStyle/>
            <a:p>
              <a:r>
                <a:rPr lang="en-GB" sz="1200" b="1" dirty="0" smtClean="0">
                  <a:solidFill>
                    <a:prstClr val="white"/>
                  </a:solidFill>
                </a:rPr>
                <a:t>Education</a:t>
              </a:r>
              <a:endParaRPr lang="en-GB" sz="1200" b="1" dirty="0">
                <a:solidFill>
                  <a:prstClr val="white"/>
                </a:solidFill>
              </a:endParaRPr>
            </a:p>
          </p:txBody>
        </p:sp>
      </p:grpSp>
    </p:spTree>
    <p:extLst>
      <p:ext uri="{BB962C8B-B14F-4D97-AF65-F5344CB8AC3E}">
        <p14:creationId xmlns:p14="http://schemas.microsoft.com/office/powerpoint/2010/main" val="991131830"/>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8" name="Slide Number Placeholder 5"/>
          <p:cNvSpPr>
            <a:spLocks noGrp="1"/>
          </p:cNvSpPr>
          <p:nvPr>
            <p:ph type="sldNum" sz="quarter" idx="4"/>
          </p:nvPr>
        </p:nvSpPr>
        <p:spPr>
          <a:xfrm>
            <a:off x="5904001" y="6336000"/>
            <a:ext cx="6060489" cy="352146"/>
          </a:xfrm>
          <a:custGeom>
            <a:avLst/>
            <a:gdLst>
              <a:gd name="connsiteX0" fmla="*/ 0 w 4545367"/>
              <a:gd name="connsiteY0" fmla="*/ 0 h 343270"/>
              <a:gd name="connsiteX1" fmla="*/ 4545367 w 4545367"/>
              <a:gd name="connsiteY1" fmla="*/ 0 h 343270"/>
              <a:gd name="connsiteX2" fmla="*/ 4545367 w 4545367"/>
              <a:gd name="connsiteY2" fmla="*/ 34327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545367 w 4545367"/>
              <a:gd name="connsiteY2" fmla="*/ 343270 h 343270"/>
              <a:gd name="connsiteX3" fmla="*/ 4184342 w 4545367"/>
              <a:gd name="connsiteY3" fmla="*/ 340310 h 343270"/>
              <a:gd name="connsiteX4" fmla="*/ 0 w 4545367"/>
              <a:gd name="connsiteY4" fmla="*/ 343270 h 343270"/>
              <a:gd name="connsiteX5" fmla="*/ 0 w 4545367"/>
              <a:gd name="connsiteY5"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45367" h="343270">
                <a:moveTo>
                  <a:pt x="0" y="0"/>
                </a:moveTo>
                <a:lnTo>
                  <a:pt x="4545367" y="0"/>
                </a:lnTo>
                <a:cubicBezTo>
                  <a:pt x="4540435" y="371262"/>
                  <a:pt x="4278051" y="336364"/>
                  <a:pt x="4184342" y="340310"/>
                </a:cubicBezTo>
                <a:lnTo>
                  <a:pt x="0" y="343270"/>
                </a:lnTo>
                <a:lnTo>
                  <a:pt x="0" y="0"/>
                </a:lnTo>
                <a:close/>
              </a:path>
            </a:pathLst>
          </a:custGeom>
          <a:gradFill flip="none" rotWithShape="1">
            <a:gsLst>
              <a:gs pos="0">
                <a:schemeClr val="bg2">
                  <a:alpha val="50000"/>
                </a:schemeClr>
              </a:gs>
              <a:gs pos="6000">
                <a:schemeClr val="accent1">
                  <a:tint val="44500"/>
                  <a:satMod val="160000"/>
                  <a:alpha val="50000"/>
                </a:schemeClr>
              </a:gs>
              <a:gs pos="100000">
                <a:schemeClr val="bg1"/>
              </a:gs>
            </a:gsLst>
            <a:lin ang="10800000" scaled="1"/>
            <a:tileRect/>
          </a:gradFill>
        </p:spPr>
        <p:txBody>
          <a:bodyPr vert="horz" lIns="0" tIns="108000" rIns="288000" bIns="0" rtlCol="0" anchor="t" anchorCtr="0">
            <a:noAutofit/>
          </a:bodyPr>
          <a:lstStyle>
            <a:lvl1pPr algn="r">
              <a:defRPr sz="900" b="0">
                <a:solidFill>
                  <a:schemeClr val="tx2"/>
                </a:solidFill>
                <a:latin typeface="Arial" panose="020B0604020202020204" pitchFamily="34" charset="0"/>
                <a:cs typeface="Arial" panose="020B0604020202020204" pitchFamily="34" charset="0"/>
              </a:defRPr>
            </a:lvl1pPr>
          </a:lstStyle>
          <a:p>
            <a:r>
              <a:rPr lang="en-GB" dirty="0" smtClean="0">
                <a:solidFill>
                  <a:srgbClr val="006941"/>
                </a:solidFill>
              </a:rPr>
              <a:t>bcs.org </a:t>
            </a:r>
            <a:r>
              <a:rPr lang="en-GB" dirty="0" smtClean="0">
                <a:solidFill>
                  <a:srgbClr val="006941"/>
                </a:solidFill>
                <a:latin typeface="Arial"/>
                <a:cs typeface="Arial"/>
              </a:rPr>
              <a:t>| </a:t>
            </a:r>
            <a:fld id="{D4F935E4-DB8F-4A13-86B5-B07B5640A265}" type="slidenum">
              <a:rPr lang="en-GB" smtClean="0">
                <a:solidFill>
                  <a:srgbClr val="006941"/>
                </a:solidFill>
              </a:rPr>
              <a:pPr/>
              <a:t>‹#›</a:t>
            </a:fld>
            <a:endParaRPr lang="en-GB" dirty="0">
              <a:solidFill>
                <a:srgbClr val="006941"/>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0000" y="6336000"/>
            <a:ext cx="1707739" cy="377748"/>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4000" y="404665"/>
            <a:ext cx="533400" cy="409575"/>
          </a:xfrm>
          <a:prstGeom prst="rect">
            <a:avLst/>
          </a:prstGeom>
        </p:spPr>
      </p:pic>
      <p:pic>
        <p:nvPicPr>
          <p:cNvPr id="3" name="Picture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352416" y="1131490"/>
            <a:ext cx="7488000" cy="5204510"/>
          </a:xfrm>
          <a:prstGeom prst="rect">
            <a:avLst/>
          </a:prstGeom>
        </p:spPr>
      </p:pic>
      <p:cxnSp>
        <p:nvCxnSpPr>
          <p:cNvPr id="7" name="Straight Connector 6"/>
          <p:cNvCxnSpPr/>
          <p:nvPr userDrawn="1"/>
        </p:nvCxnSpPr>
        <p:spPr>
          <a:xfrm>
            <a:off x="1103445" y="972000"/>
            <a:ext cx="3024000"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3633511"/>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8" name="Slide Number Placeholder 5"/>
          <p:cNvSpPr>
            <a:spLocks noGrp="1"/>
          </p:cNvSpPr>
          <p:nvPr>
            <p:ph type="sldNum" sz="quarter" idx="4"/>
          </p:nvPr>
        </p:nvSpPr>
        <p:spPr>
          <a:xfrm>
            <a:off x="5904001" y="6336000"/>
            <a:ext cx="6060489" cy="352146"/>
          </a:xfrm>
          <a:custGeom>
            <a:avLst/>
            <a:gdLst>
              <a:gd name="connsiteX0" fmla="*/ 0 w 4545367"/>
              <a:gd name="connsiteY0" fmla="*/ 0 h 343270"/>
              <a:gd name="connsiteX1" fmla="*/ 4545367 w 4545367"/>
              <a:gd name="connsiteY1" fmla="*/ 0 h 343270"/>
              <a:gd name="connsiteX2" fmla="*/ 4545367 w 4545367"/>
              <a:gd name="connsiteY2" fmla="*/ 34327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545367 w 4545367"/>
              <a:gd name="connsiteY2" fmla="*/ 343270 h 343270"/>
              <a:gd name="connsiteX3" fmla="*/ 4184342 w 4545367"/>
              <a:gd name="connsiteY3" fmla="*/ 340310 h 343270"/>
              <a:gd name="connsiteX4" fmla="*/ 0 w 4545367"/>
              <a:gd name="connsiteY4" fmla="*/ 343270 h 343270"/>
              <a:gd name="connsiteX5" fmla="*/ 0 w 4545367"/>
              <a:gd name="connsiteY5"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45367" h="343270">
                <a:moveTo>
                  <a:pt x="0" y="0"/>
                </a:moveTo>
                <a:lnTo>
                  <a:pt x="4545367" y="0"/>
                </a:lnTo>
                <a:cubicBezTo>
                  <a:pt x="4540435" y="371262"/>
                  <a:pt x="4278051" y="336364"/>
                  <a:pt x="4184342" y="340310"/>
                </a:cubicBezTo>
                <a:lnTo>
                  <a:pt x="0" y="343270"/>
                </a:lnTo>
                <a:lnTo>
                  <a:pt x="0" y="0"/>
                </a:lnTo>
                <a:close/>
              </a:path>
            </a:pathLst>
          </a:custGeom>
          <a:gradFill flip="none" rotWithShape="1">
            <a:gsLst>
              <a:gs pos="0">
                <a:schemeClr val="bg2">
                  <a:alpha val="50000"/>
                </a:schemeClr>
              </a:gs>
              <a:gs pos="6000">
                <a:schemeClr val="accent1">
                  <a:tint val="44500"/>
                  <a:satMod val="160000"/>
                  <a:alpha val="50000"/>
                </a:schemeClr>
              </a:gs>
              <a:gs pos="100000">
                <a:schemeClr val="bg1"/>
              </a:gs>
            </a:gsLst>
            <a:lin ang="10800000" scaled="1"/>
            <a:tileRect/>
          </a:gradFill>
        </p:spPr>
        <p:txBody>
          <a:bodyPr vert="horz" lIns="0" tIns="108000" rIns="288000" bIns="0" rtlCol="0" anchor="t" anchorCtr="0">
            <a:noAutofit/>
          </a:bodyPr>
          <a:lstStyle>
            <a:lvl1pPr algn="r">
              <a:defRPr sz="900" b="0">
                <a:solidFill>
                  <a:schemeClr val="tx2"/>
                </a:solidFill>
                <a:latin typeface="Arial" panose="020B0604020202020204" pitchFamily="34" charset="0"/>
                <a:cs typeface="Arial" panose="020B0604020202020204" pitchFamily="34" charset="0"/>
              </a:defRPr>
            </a:lvl1pPr>
          </a:lstStyle>
          <a:p>
            <a:r>
              <a:rPr lang="en-GB" dirty="0" smtClean="0">
                <a:solidFill>
                  <a:srgbClr val="006941"/>
                </a:solidFill>
              </a:rPr>
              <a:t>bcs.org </a:t>
            </a:r>
            <a:r>
              <a:rPr lang="en-GB" dirty="0" smtClean="0">
                <a:solidFill>
                  <a:srgbClr val="006941"/>
                </a:solidFill>
                <a:latin typeface="Arial"/>
                <a:cs typeface="Arial"/>
              </a:rPr>
              <a:t>| </a:t>
            </a:r>
            <a:fld id="{D4F935E4-DB8F-4A13-86B5-B07B5640A265}" type="slidenum">
              <a:rPr lang="en-GB" smtClean="0">
                <a:solidFill>
                  <a:srgbClr val="006941"/>
                </a:solidFill>
              </a:rPr>
              <a:pPr/>
              <a:t>‹#›</a:t>
            </a:fld>
            <a:endParaRPr lang="en-GB" dirty="0">
              <a:solidFill>
                <a:srgbClr val="006941"/>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0000" y="6336000"/>
            <a:ext cx="1707739" cy="377748"/>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4000" y="404665"/>
            <a:ext cx="533400" cy="409575"/>
          </a:xfrm>
          <a:prstGeom prst="rect">
            <a:avLst/>
          </a:prstGeom>
        </p:spPr>
      </p:pic>
      <p:cxnSp>
        <p:nvCxnSpPr>
          <p:cNvPr id="7" name="Straight Connector 6"/>
          <p:cNvCxnSpPr/>
          <p:nvPr userDrawn="1"/>
        </p:nvCxnSpPr>
        <p:spPr>
          <a:xfrm>
            <a:off x="1103445" y="972000"/>
            <a:ext cx="3024000"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11424" y="1196752"/>
            <a:ext cx="9936000" cy="5111680"/>
          </a:xfrm>
          <a:prstGeom prst="rect">
            <a:avLst/>
          </a:prstGeom>
        </p:spPr>
      </p:pic>
    </p:spTree>
    <p:extLst>
      <p:ext uri="{BB962C8B-B14F-4D97-AF65-F5344CB8AC3E}">
        <p14:creationId xmlns:p14="http://schemas.microsoft.com/office/powerpoint/2010/main" val="4133482261"/>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a:xfrm>
            <a:off x="1487488" y="1439458"/>
            <a:ext cx="10095464" cy="62139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Slide Number Placeholder 5"/>
          <p:cNvSpPr>
            <a:spLocks noGrp="1"/>
          </p:cNvSpPr>
          <p:nvPr>
            <p:ph type="sldNum" sz="quarter" idx="4"/>
          </p:nvPr>
        </p:nvSpPr>
        <p:spPr>
          <a:xfrm>
            <a:off x="5904001" y="6336000"/>
            <a:ext cx="6060489" cy="352146"/>
          </a:xfrm>
          <a:custGeom>
            <a:avLst/>
            <a:gdLst>
              <a:gd name="connsiteX0" fmla="*/ 0 w 4545367"/>
              <a:gd name="connsiteY0" fmla="*/ 0 h 343270"/>
              <a:gd name="connsiteX1" fmla="*/ 4545367 w 4545367"/>
              <a:gd name="connsiteY1" fmla="*/ 0 h 343270"/>
              <a:gd name="connsiteX2" fmla="*/ 4545367 w 4545367"/>
              <a:gd name="connsiteY2" fmla="*/ 34327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545367 w 4545367"/>
              <a:gd name="connsiteY2" fmla="*/ 343270 h 343270"/>
              <a:gd name="connsiteX3" fmla="*/ 4184342 w 4545367"/>
              <a:gd name="connsiteY3" fmla="*/ 340310 h 343270"/>
              <a:gd name="connsiteX4" fmla="*/ 0 w 4545367"/>
              <a:gd name="connsiteY4" fmla="*/ 343270 h 343270"/>
              <a:gd name="connsiteX5" fmla="*/ 0 w 4545367"/>
              <a:gd name="connsiteY5"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45367" h="343270">
                <a:moveTo>
                  <a:pt x="0" y="0"/>
                </a:moveTo>
                <a:lnTo>
                  <a:pt x="4545367" y="0"/>
                </a:lnTo>
                <a:cubicBezTo>
                  <a:pt x="4540435" y="371262"/>
                  <a:pt x="4278051" y="336364"/>
                  <a:pt x="4184342" y="340310"/>
                </a:cubicBezTo>
                <a:lnTo>
                  <a:pt x="0" y="343270"/>
                </a:lnTo>
                <a:lnTo>
                  <a:pt x="0" y="0"/>
                </a:lnTo>
                <a:close/>
              </a:path>
            </a:pathLst>
          </a:custGeom>
          <a:gradFill flip="none" rotWithShape="1">
            <a:gsLst>
              <a:gs pos="0">
                <a:schemeClr val="bg2">
                  <a:alpha val="50000"/>
                </a:schemeClr>
              </a:gs>
              <a:gs pos="6000">
                <a:schemeClr val="accent1">
                  <a:tint val="44500"/>
                  <a:satMod val="160000"/>
                  <a:alpha val="50000"/>
                </a:schemeClr>
              </a:gs>
              <a:gs pos="100000">
                <a:schemeClr val="bg1"/>
              </a:gs>
            </a:gsLst>
            <a:lin ang="10800000" scaled="1"/>
            <a:tileRect/>
          </a:gradFill>
        </p:spPr>
        <p:txBody>
          <a:bodyPr vert="horz" lIns="0" tIns="108000" rIns="288000" bIns="0" rtlCol="0" anchor="t" anchorCtr="0">
            <a:noAutofit/>
          </a:bodyPr>
          <a:lstStyle>
            <a:lvl1pPr algn="r">
              <a:defRPr sz="900" b="0">
                <a:solidFill>
                  <a:schemeClr val="tx2"/>
                </a:solidFill>
                <a:latin typeface="Arial" panose="020B0604020202020204" pitchFamily="34" charset="0"/>
                <a:cs typeface="Arial" panose="020B0604020202020204" pitchFamily="34" charset="0"/>
              </a:defRPr>
            </a:lvl1pPr>
          </a:lstStyle>
          <a:p>
            <a:r>
              <a:rPr lang="en-GB" dirty="0" smtClean="0">
                <a:solidFill>
                  <a:srgbClr val="006941"/>
                </a:solidFill>
              </a:rPr>
              <a:t>bcs.org </a:t>
            </a:r>
            <a:r>
              <a:rPr lang="en-GB" dirty="0" smtClean="0">
                <a:solidFill>
                  <a:srgbClr val="006941"/>
                </a:solidFill>
                <a:latin typeface="Arial"/>
                <a:cs typeface="Arial"/>
              </a:rPr>
              <a:t>| </a:t>
            </a:r>
            <a:fld id="{D4F935E4-DB8F-4A13-86B5-B07B5640A265}" type="slidenum">
              <a:rPr lang="en-GB" smtClean="0">
                <a:solidFill>
                  <a:srgbClr val="006941"/>
                </a:solidFill>
              </a:rPr>
              <a:pPr/>
              <a:t>‹#›</a:t>
            </a:fld>
            <a:endParaRPr lang="en-GB" dirty="0">
              <a:solidFill>
                <a:srgbClr val="006941"/>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0000" y="6336000"/>
            <a:ext cx="1707739" cy="377748"/>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4000" y="404665"/>
            <a:ext cx="533400" cy="409575"/>
          </a:xfrm>
          <a:prstGeom prst="rect">
            <a:avLst/>
          </a:prstGeom>
        </p:spPr>
      </p:pic>
      <p:cxnSp>
        <p:nvCxnSpPr>
          <p:cNvPr id="11" name="Straight Connector 10"/>
          <p:cNvCxnSpPr/>
          <p:nvPr userDrawn="1"/>
        </p:nvCxnSpPr>
        <p:spPr>
          <a:xfrm>
            <a:off x="1103445" y="972000"/>
            <a:ext cx="3024000"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2" name="Content Placeholder 2"/>
          <p:cNvSpPr>
            <a:spLocks noGrp="1"/>
          </p:cNvSpPr>
          <p:nvPr>
            <p:ph idx="13"/>
          </p:nvPr>
        </p:nvSpPr>
        <p:spPr>
          <a:xfrm>
            <a:off x="5518485" y="2129589"/>
            <a:ext cx="6208295" cy="3067200"/>
          </a:xfrm>
          <a:custGeom>
            <a:avLst/>
            <a:gdLst>
              <a:gd name="connsiteX0" fmla="*/ 0 w 4656221"/>
              <a:gd name="connsiteY0" fmla="*/ 0 h 3243627"/>
              <a:gd name="connsiteX1" fmla="*/ 4656221 w 4656221"/>
              <a:gd name="connsiteY1" fmla="*/ 0 h 3243627"/>
              <a:gd name="connsiteX2" fmla="*/ 4656221 w 4656221"/>
              <a:gd name="connsiteY2" fmla="*/ 0 h 3243627"/>
              <a:gd name="connsiteX3" fmla="*/ 4656221 w 4656221"/>
              <a:gd name="connsiteY3" fmla="*/ 3243627 h 3243627"/>
              <a:gd name="connsiteX4" fmla="*/ 4656221 w 4656221"/>
              <a:gd name="connsiteY4" fmla="*/ 3243627 h 3243627"/>
              <a:gd name="connsiteX5" fmla="*/ 0 w 4656221"/>
              <a:gd name="connsiteY5" fmla="*/ 3243627 h 3243627"/>
              <a:gd name="connsiteX6" fmla="*/ 0 w 4656221"/>
              <a:gd name="connsiteY6" fmla="*/ 3243627 h 3243627"/>
              <a:gd name="connsiteX7" fmla="*/ 0 w 4656221"/>
              <a:gd name="connsiteY7" fmla="*/ 0 h 3243627"/>
              <a:gd name="connsiteX8" fmla="*/ 0 w 4656221"/>
              <a:gd name="connsiteY8" fmla="*/ 0 h 3243627"/>
              <a:gd name="connsiteX0" fmla="*/ 0 w 4656221"/>
              <a:gd name="connsiteY0" fmla="*/ 0 h 3243627"/>
              <a:gd name="connsiteX1" fmla="*/ 4656221 w 4656221"/>
              <a:gd name="connsiteY1" fmla="*/ 0 h 3243627"/>
              <a:gd name="connsiteX2" fmla="*/ 4656221 w 4656221"/>
              <a:gd name="connsiteY2" fmla="*/ 0 h 3243627"/>
              <a:gd name="connsiteX3" fmla="*/ 4656221 w 4656221"/>
              <a:gd name="connsiteY3" fmla="*/ 3243627 h 3243627"/>
              <a:gd name="connsiteX4" fmla="*/ 4656221 w 4656221"/>
              <a:gd name="connsiteY4" fmla="*/ 3243627 h 3243627"/>
              <a:gd name="connsiteX5" fmla="*/ 3994872 w 4656221"/>
              <a:gd name="connsiteY5" fmla="*/ 3238824 h 3243627"/>
              <a:gd name="connsiteX6" fmla="*/ 0 w 4656221"/>
              <a:gd name="connsiteY6" fmla="*/ 3243627 h 3243627"/>
              <a:gd name="connsiteX7" fmla="*/ 0 w 4656221"/>
              <a:gd name="connsiteY7" fmla="*/ 3243627 h 3243627"/>
              <a:gd name="connsiteX8" fmla="*/ 0 w 4656221"/>
              <a:gd name="connsiteY8" fmla="*/ 0 h 3243627"/>
              <a:gd name="connsiteX9" fmla="*/ 0 w 4656221"/>
              <a:gd name="connsiteY9" fmla="*/ 0 h 3243627"/>
              <a:gd name="connsiteX0" fmla="*/ 0 w 4656221"/>
              <a:gd name="connsiteY0" fmla="*/ 0 h 3243627"/>
              <a:gd name="connsiteX1" fmla="*/ 4656221 w 4656221"/>
              <a:gd name="connsiteY1" fmla="*/ 0 h 3243627"/>
              <a:gd name="connsiteX2" fmla="*/ 4656221 w 4656221"/>
              <a:gd name="connsiteY2" fmla="*/ 0 h 3243627"/>
              <a:gd name="connsiteX3" fmla="*/ 4651176 w 4656221"/>
              <a:gd name="connsiteY3" fmla="*/ 2435037 h 3243627"/>
              <a:gd name="connsiteX4" fmla="*/ 4656221 w 4656221"/>
              <a:gd name="connsiteY4" fmla="*/ 3243627 h 3243627"/>
              <a:gd name="connsiteX5" fmla="*/ 4656221 w 4656221"/>
              <a:gd name="connsiteY5" fmla="*/ 3243627 h 3243627"/>
              <a:gd name="connsiteX6" fmla="*/ 3994872 w 4656221"/>
              <a:gd name="connsiteY6" fmla="*/ 3238824 h 3243627"/>
              <a:gd name="connsiteX7" fmla="*/ 0 w 4656221"/>
              <a:gd name="connsiteY7" fmla="*/ 3243627 h 3243627"/>
              <a:gd name="connsiteX8" fmla="*/ 0 w 4656221"/>
              <a:gd name="connsiteY8" fmla="*/ 3243627 h 3243627"/>
              <a:gd name="connsiteX9" fmla="*/ 0 w 4656221"/>
              <a:gd name="connsiteY9" fmla="*/ 0 h 3243627"/>
              <a:gd name="connsiteX10" fmla="*/ 0 w 4656221"/>
              <a:gd name="connsiteY10" fmla="*/ 0 h 3243627"/>
              <a:gd name="connsiteX0" fmla="*/ 0 w 4656221"/>
              <a:gd name="connsiteY0" fmla="*/ 0 h 3243627"/>
              <a:gd name="connsiteX1" fmla="*/ 4656221 w 4656221"/>
              <a:gd name="connsiteY1" fmla="*/ 0 h 3243627"/>
              <a:gd name="connsiteX2" fmla="*/ 4656221 w 4656221"/>
              <a:gd name="connsiteY2" fmla="*/ 0 h 3243627"/>
              <a:gd name="connsiteX3" fmla="*/ 4651176 w 4656221"/>
              <a:gd name="connsiteY3" fmla="*/ 2435037 h 3243627"/>
              <a:gd name="connsiteX4" fmla="*/ 4656221 w 4656221"/>
              <a:gd name="connsiteY4" fmla="*/ 3243627 h 3243627"/>
              <a:gd name="connsiteX5" fmla="*/ 4656221 w 4656221"/>
              <a:gd name="connsiteY5" fmla="*/ 3243627 h 3243627"/>
              <a:gd name="connsiteX6" fmla="*/ 3994872 w 4656221"/>
              <a:gd name="connsiteY6" fmla="*/ 3238824 h 3243627"/>
              <a:gd name="connsiteX7" fmla="*/ 0 w 4656221"/>
              <a:gd name="connsiteY7" fmla="*/ 3243627 h 3243627"/>
              <a:gd name="connsiteX8" fmla="*/ 0 w 4656221"/>
              <a:gd name="connsiteY8" fmla="*/ 3243627 h 3243627"/>
              <a:gd name="connsiteX9" fmla="*/ 0 w 4656221"/>
              <a:gd name="connsiteY9" fmla="*/ 0 h 3243627"/>
              <a:gd name="connsiteX10" fmla="*/ 0 w 4656221"/>
              <a:gd name="connsiteY10" fmla="*/ 0 h 3243627"/>
              <a:gd name="connsiteX0" fmla="*/ 0 w 4656221"/>
              <a:gd name="connsiteY0" fmla="*/ 0 h 3243627"/>
              <a:gd name="connsiteX1" fmla="*/ 4656221 w 4656221"/>
              <a:gd name="connsiteY1" fmla="*/ 0 h 3243627"/>
              <a:gd name="connsiteX2" fmla="*/ 4656221 w 4656221"/>
              <a:gd name="connsiteY2" fmla="*/ 0 h 3243627"/>
              <a:gd name="connsiteX3" fmla="*/ 4651176 w 4656221"/>
              <a:gd name="connsiteY3" fmla="*/ 2435037 h 3243627"/>
              <a:gd name="connsiteX4" fmla="*/ 4656221 w 4656221"/>
              <a:gd name="connsiteY4" fmla="*/ 3243627 h 3243627"/>
              <a:gd name="connsiteX5" fmla="*/ 4656221 w 4656221"/>
              <a:gd name="connsiteY5" fmla="*/ 3243627 h 3243627"/>
              <a:gd name="connsiteX6" fmla="*/ 3994872 w 4656221"/>
              <a:gd name="connsiteY6" fmla="*/ 3238824 h 3243627"/>
              <a:gd name="connsiteX7" fmla="*/ 0 w 4656221"/>
              <a:gd name="connsiteY7" fmla="*/ 3243627 h 3243627"/>
              <a:gd name="connsiteX8" fmla="*/ 0 w 4656221"/>
              <a:gd name="connsiteY8" fmla="*/ 3243627 h 3243627"/>
              <a:gd name="connsiteX9" fmla="*/ 0 w 4656221"/>
              <a:gd name="connsiteY9" fmla="*/ 0 h 3243627"/>
              <a:gd name="connsiteX10" fmla="*/ 0 w 4656221"/>
              <a:gd name="connsiteY10" fmla="*/ 0 h 3243627"/>
              <a:gd name="connsiteX0" fmla="*/ 0 w 4656221"/>
              <a:gd name="connsiteY0" fmla="*/ 0 h 3243627"/>
              <a:gd name="connsiteX1" fmla="*/ 4656221 w 4656221"/>
              <a:gd name="connsiteY1" fmla="*/ 0 h 3243627"/>
              <a:gd name="connsiteX2" fmla="*/ 4656221 w 4656221"/>
              <a:gd name="connsiteY2" fmla="*/ 0 h 3243627"/>
              <a:gd name="connsiteX3" fmla="*/ 4651176 w 4656221"/>
              <a:gd name="connsiteY3" fmla="*/ 2435037 h 3243627"/>
              <a:gd name="connsiteX4" fmla="*/ 4656221 w 4656221"/>
              <a:gd name="connsiteY4" fmla="*/ 3243627 h 3243627"/>
              <a:gd name="connsiteX5" fmla="*/ 3994872 w 4656221"/>
              <a:gd name="connsiteY5" fmla="*/ 3238824 h 3243627"/>
              <a:gd name="connsiteX6" fmla="*/ 0 w 4656221"/>
              <a:gd name="connsiteY6" fmla="*/ 3243627 h 3243627"/>
              <a:gd name="connsiteX7" fmla="*/ 0 w 4656221"/>
              <a:gd name="connsiteY7" fmla="*/ 3243627 h 3243627"/>
              <a:gd name="connsiteX8" fmla="*/ 0 w 4656221"/>
              <a:gd name="connsiteY8" fmla="*/ 0 h 3243627"/>
              <a:gd name="connsiteX9" fmla="*/ 0 w 4656221"/>
              <a:gd name="connsiteY9" fmla="*/ 0 h 3243627"/>
              <a:gd name="connsiteX0" fmla="*/ 0 w 4656221"/>
              <a:gd name="connsiteY0" fmla="*/ 0 h 3243627"/>
              <a:gd name="connsiteX1" fmla="*/ 4656221 w 4656221"/>
              <a:gd name="connsiteY1" fmla="*/ 0 h 3243627"/>
              <a:gd name="connsiteX2" fmla="*/ 4656221 w 4656221"/>
              <a:gd name="connsiteY2" fmla="*/ 0 h 3243627"/>
              <a:gd name="connsiteX3" fmla="*/ 4651176 w 4656221"/>
              <a:gd name="connsiteY3" fmla="*/ 2435037 h 3243627"/>
              <a:gd name="connsiteX4" fmla="*/ 3994872 w 4656221"/>
              <a:gd name="connsiteY4" fmla="*/ 3238824 h 3243627"/>
              <a:gd name="connsiteX5" fmla="*/ 0 w 4656221"/>
              <a:gd name="connsiteY5" fmla="*/ 3243627 h 3243627"/>
              <a:gd name="connsiteX6" fmla="*/ 0 w 4656221"/>
              <a:gd name="connsiteY6" fmla="*/ 3243627 h 3243627"/>
              <a:gd name="connsiteX7" fmla="*/ 0 w 4656221"/>
              <a:gd name="connsiteY7" fmla="*/ 0 h 3243627"/>
              <a:gd name="connsiteX8" fmla="*/ 0 w 4656221"/>
              <a:gd name="connsiteY8" fmla="*/ 0 h 3243627"/>
              <a:gd name="connsiteX0" fmla="*/ 0 w 4656221"/>
              <a:gd name="connsiteY0" fmla="*/ 0 h 3243627"/>
              <a:gd name="connsiteX1" fmla="*/ 4656221 w 4656221"/>
              <a:gd name="connsiteY1" fmla="*/ 0 h 3243627"/>
              <a:gd name="connsiteX2" fmla="*/ 4656221 w 4656221"/>
              <a:gd name="connsiteY2" fmla="*/ 0 h 3243627"/>
              <a:gd name="connsiteX3" fmla="*/ 4651176 w 4656221"/>
              <a:gd name="connsiteY3" fmla="*/ 2435037 h 3243627"/>
              <a:gd name="connsiteX4" fmla="*/ 3994872 w 4656221"/>
              <a:gd name="connsiteY4" fmla="*/ 3238824 h 3243627"/>
              <a:gd name="connsiteX5" fmla="*/ 0 w 4656221"/>
              <a:gd name="connsiteY5" fmla="*/ 3243627 h 3243627"/>
              <a:gd name="connsiteX6" fmla="*/ 0 w 4656221"/>
              <a:gd name="connsiteY6" fmla="*/ 3243627 h 3243627"/>
              <a:gd name="connsiteX7" fmla="*/ 0 w 4656221"/>
              <a:gd name="connsiteY7" fmla="*/ 0 h 3243627"/>
              <a:gd name="connsiteX8" fmla="*/ 0 w 4656221"/>
              <a:gd name="connsiteY8" fmla="*/ 0 h 3243627"/>
              <a:gd name="connsiteX0" fmla="*/ 0 w 4656221"/>
              <a:gd name="connsiteY0" fmla="*/ 0 h 3243627"/>
              <a:gd name="connsiteX1" fmla="*/ 4656221 w 4656221"/>
              <a:gd name="connsiteY1" fmla="*/ 0 h 3243627"/>
              <a:gd name="connsiteX2" fmla="*/ 4656221 w 4656221"/>
              <a:gd name="connsiteY2" fmla="*/ 0 h 3243627"/>
              <a:gd name="connsiteX3" fmla="*/ 4651176 w 4656221"/>
              <a:gd name="connsiteY3" fmla="*/ 2435037 h 3243627"/>
              <a:gd name="connsiteX4" fmla="*/ 3994872 w 4656221"/>
              <a:gd name="connsiteY4" fmla="*/ 3238824 h 3243627"/>
              <a:gd name="connsiteX5" fmla="*/ 0 w 4656221"/>
              <a:gd name="connsiteY5" fmla="*/ 3243627 h 3243627"/>
              <a:gd name="connsiteX6" fmla="*/ 0 w 4656221"/>
              <a:gd name="connsiteY6" fmla="*/ 3243627 h 3243627"/>
              <a:gd name="connsiteX7" fmla="*/ 0 w 4656221"/>
              <a:gd name="connsiteY7" fmla="*/ 0 h 3243627"/>
              <a:gd name="connsiteX8" fmla="*/ 0 w 4656221"/>
              <a:gd name="connsiteY8" fmla="*/ 0 h 3243627"/>
              <a:gd name="connsiteX0" fmla="*/ 0 w 4656221"/>
              <a:gd name="connsiteY0" fmla="*/ 0 h 3243627"/>
              <a:gd name="connsiteX1" fmla="*/ 4656221 w 4656221"/>
              <a:gd name="connsiteY1" fmla="*/ 0 h 3243627"/>
              <a:gd name="connsiteX2" fmla="*/ 4656221 w 4656221"/>
              <a:gd name="connsiteY2" fmla="*/ 0 h 3243627"/>
              <a:gd name="connsiteX3" fmla="*/ 4651176 w 4656221"/>
              <a:gd name="connsiteY3" fmla="*/ 2435037 h 3243627"/>
              <a:gd name="connsiteX4" fmla="*/ 3994872 w 4656221"/>
              <a:gd name="connsiteY4" fmla="*/ 3238824 h 3243627"/>
              <a:gd name="connsiteX5" fmla="*/ 0 w 4656221"/>
              <a:gd name="connsiteY5" fmla="*/ 3243627 h 3243627"/>
              <a:gd name="connsiteX6" fmla="*/ 0 w 4656221"/>
              <a:gd name="connsiteY6" fmla="*/ 3243627 h 3243627"/>
              <a:gd name="connsiteX7" fmla="*/ 0 w 4656221"/>
              <a:gd name="connsiteY7" fmla="*/ 0 h 3243627"/>
              <a:gd name="connsiteX8" fmla="*/ 0 w 4656221"/>
              <a:gd name="connsiteY8" fmla="*/ 0 h 3243627"/>
              <a:gd name="connsiteX0" fmla="*/ 0 w 4656221"/>
              <a:gd name="connsiteY0" fmla="*/ 0 h 3243627"/>
              <a:gd name="connsiteX1" fmla="*/ 4656221 w 4656221"/>
              <a:gd name="connsiteY1" fmla="*/ 0 h 3243627"/>
              <a:gd name="connsiteX2" fmla="*/ 4656221 w 4656221"/>
              <a:gd name="connsiteY2" fmla="*/ 0 h 3243627"/>
              <a:gd name="connsiteX3" fmla="*/ 4651176 w 4656221"/>
              <a:gd name="connsiteY3" fmla="*/ 2435037 h 3243627"/>
              <a:gd name="connsiteX4" fmla="*/ 3994872 w 4656221"/>
              <a:gd name="connsiteY4" fmla="*/ 3238824 h 3243627"/>
              <a:gd name="connsiteX5" fmla="*/ 0 w 4656221"/>
              <a:gd name="connsiteY5" fmla="*/ 3243627 h 3243627"/>
              <a:gd name="connsiteX6" fmla="*/ 0 w 4656221"/>
              <a:gd name="connsiteY6" fmla="*/ 3243627 h 3243627"/>
              <a:gd name="connsiteX7" fmla="*/ 0 w 4656221"/>
              <a:gd name="connsiteY7" fmla="*/ 0 h 3243627"/>
              <a:gd name="connsiteX8" fmla="*/ 0 w 4656221"/>
              <a:gd name="connsiteY8" fmla="*/ 0 h 3243627"/>
              <a:gd name="connsiteX0" fmla="*/ 0 w 4656221"/>
              <a:gd name="connsiteY0" fmla="*/ 0 h 3243627"/>
              <a:gd name="connsiteX1" fmla="*/ 4656221 w 4656221"/>
              <a:gd name="connsiteY1" fmla="*/ 0 h 3243627"/>
              <a:gd name="connsiteX2" fmla="*/ 4656221 w 4656221"/>
              <a:gd name="connsiteY2" fmla="*/ 0 h 3243627"/>
              <a:gd name="connsiteX3" fmla="*/ 4651176 w 4656221"/>
              <a:gd name="connsiteY3" fmla="*/ 2435037 h 3243627"/>
              <a:gd name="connsiteX4" fmla="*/ 3994872 w 4656221"/>
              <a:gd name="connsiteY4" fmla="*/ 3238824 h 3243627"/>
              <a:gd name="connsiteX5" fmla="*/ 0 w 4656221"/>
              <a:gd name="connsiteY5" fmla="*/ 3243627 h 3243627"/>
              <a:gd name="connsiteX6" fmla="*/ 0 w 4656221"/>
              <a:gd name="connsiteY6" fmla="*/ 3243627 h 3243627"/>
              <a:gd name="connsiteX7" fmla="*/ 0 w 4656221"/>
              <a:gd name="connsiteY7" fmla="*/ 0 h 3243627"/>
              <a:gd name="connsiteX8" fmla="*/ 0 w 4656221"/>
              <a:gd name="connsiteY8" fmla="*/ 0 h 3243627"/>
              <a:gd name="connsiteX0" fmla="*/ 0 w 4656221"/>
              <a:gd name="connsiteY0" fmla="*/ 0 h 3243627"/>
              <a:gd name="connsiteX1" fmla="*/ 4656221 w 4656221"/>
              <a:gd name="connsiteY1" fmla="*/ 0 h 3243627"/>
              <a:gd name="connsiteX2" fmla="*/ 4656221 w 4656221"/>
              <a:gd name="connsiteY2" fmla="*/ 0 h 3243627"/>
              <a:gd name="connsiteX3" fmla="*/ 4651176 w 4656221"/>
              <a:gd name="connsiteY3" fmla="*/ 2435037 h 3243627"/>
              <a:gd name="connsiteX4" fmla="*/ 3984198 w 4656221"/>
              <a:gd name="connsiteY4" fmla="*/ 3238825 h 3243627"/>
              <a:gd name="connsiteX5" fmla="*/ 0 w 4656221"/>
              <a:gd name="connsiteY5" fmla="*/ 3243627 h 3243627"/>
              <a:gd name="connsiteX6" fmla="*/ 0 w 4656221"/>
              <a:gd name="connsiteY6" fmla="*/ 3243627 h 3243627"/>
              <a:gd name="connsiteX7" fmla="*/ 0 w 4656221"/>
              <a:gd name="connsiteY7" fmla="*/ 0 h 3243627"/>
              <a:gd name="connsiteX8" fmla="*/ 0 w 4656221"/>
              <a:gd name="connsiteY8" fmla="*/ 0 h 3243627"/>
              <a:gd name="connsiteX0" fmla="*/ 0 w 4656221"/>
              <a:gd name="connsiteY0" fmla="*/ 0 h 3243627"/>
              <a:gd name="connsiteX1" fmla="*/ 4656221 w 4656221"/>
              <a:gd name="connsiteY1" fmla="*/ 0 h 3243627"/>
              <a:gd name="connsiteX2" fmla="*/ 4656221 w 4656221"/>
              <a:gd name="connsiteY2" fmla="*/ 0 h 3243627"/>
              <a:gd name="connsiteX3" fmla="*/ 4651176 w 4656221"/>
              <a:gd name="connsiteY3" fmla="*/ 2435037 h 3243627"/>
              <a:gd name="connsiteX4" fmla="*/ 3984198 w 4656221"/>
              <a:gd name="connsiteY4" fmla="*/ 3238825 h 3243627"/>
              <a:gd name="connsiteX5" fmla="*/ 0 w 4656221"/>
              <a:gd name="connsiteY5" fmla="*/ 3243627 h 3243627"/>
              <a:gd name="connsiteX6" fmla="*/ 0 w 4656221"/>
              <a:gd name="connsiteY6" fmla="*/ 3243627 h 3243627"/>
              <a:gd name="connsiteX7" fmla="*/ 0 w 4656221"/>
              <a:gd name="connsiteY7" fmla="*/ 0 h 3243627"/>
              <a:gd name="connsiteX8" fmla="*/ 0 w 4656221"/>
              <a:gd name="connsiteY8" fmla="*/ 0 h 3243627"/>
              <a:gd name="connsiteX0" fmla="*/ 0 w 4656221"/>
              <a:gd name="connsiteY0" fmla="*/ 0 h 3243627"/>
              <a:gd name="connsiteX1" fmla="*/ 4656221 w 4656221"/>
              <a:gd name="connsiteY1" fmla="*/ 0 h 3243627"/>
              <a:gd name="connsiteX2" fmla="*/ 4656221 w 4656221"/>
              <a:gd name="connsiteY2" fmla="*/ 0 h 3243627"/>
              <a:gd name="connsiteX3" fmla="*/ 4651176 w 4656221"/>
              <a:gd name="connsiteY3" fmla="*/ 2435037 h 3243627"/>
              <a:gd name="connsiteX4" fmla="*/ 3984198 w 4656221"/>
              <a:gd name="connsiteY4" fmla="*/ 3238825 h 3243627"/>
              <a:gd name="connsiteX5" fmla="*/ 0 w 4656221"/>
              <a:gd name="connsiteY5" fmla="*/ 3243627 h 3243627"/>
              <a:gd name="connsiteX6" fmla="*/ 0 w 4656221"/>
              <a:gd name="connsiteY6" fmla="*/ 3243627 h 3243627"/>
              <a:gd name="connsiteX7" fmla="*/ 0 w 4656221"/>
              <a:gd name="connsiteY7" fmla="*/ 0 h 3243627"/>
              <a:gd name="connsiteX8" fmla="*/ 0 w 4656221"/>
              <a:gd name="connsiteY8" fmla="*/ 0 h 3243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56221" h="3243627">
                <a:moveTo>
                  <a:pt x="0" y="0"/>
                </a:moveTo>
                <a:lnTo>
                  <a:pt x="4656221" y="0"/>
                </a:lnTo>
                <a:lnTo>
                  <a:pt x="4656221" y="0"/>
                </a:lnTo>
                <a:cubicBezTo>
                  <a:pt x="4654539" y="811679"/>
                  <a:pt x="4652858" y="1623358"/>
                  <a:pt x="4651176" y="2435037"/>
                </a:cubicBezTo>
                <a:cubicBezTo>
                  <a:pt x="4644190" y="2864228"/>
                  <a:pt x="4427039" y="3199269"/>
                  <a:pt x="3984198" y="3238825"/>
                </a:cubicBezTo>
                <a:lnTo>
                  <a:pt x="0" y="3243627"/>
                </a:lnTo>
                <a:lnTo>
                  <a:pt x="0" y="3243627"/>
                </a:lnTo>
                <a:lnTo>
                  <a:pt x="0" y="0"/>
                </a:lnTo>
                <a:lnTo>
                  <a:pt x="0" y="0"/>
                </a:lnTo>
                <a:close/>
              </a:path>
            </a:pathLst>
          </a:custGeom>
          <a:ln w="6350">
            <a:solidFill>
              <a:schemeClr val="accent4"/>
            </a:solidFill>
          </a:ln>
        </p:spPr>
        <p:txBody>
          <a:bodyPr lIns="216000" tIns="180000"/>
          <a:lstStyle>
            <a:lvl1pPr>
              <a:lnSpc>
                <a:spcPts val="2400"/>
              </a:lnSpc>
              <a:defRPr sz="2400"/>
            </a:lvl1pPr>
            <a:lvl2pPr marL="265113" indent="-265113">
              <a:spcAft>
                <a:spcPts val="1400"/>
              </a:spcAft>
              <a:buClr>
                <a:schemeClr val="tx2"/>
              </a:buClr>
              <a:buFont typeface="+mj-lt"/>
              <a:buAutoNum type="alphaUcPeriod"/>
              <a:defRPr/>
            </a:lvl2pPr>
            <a:lvl3pPr marL="265113" indent="-265113">
              <a:spcAft>
                <a:spcPts val="1400"/>
              </a:spcAft>
              <a:buClr>
                <a:srgbClr val="80B4A0"/>
              </a:buClr>
              <a:buSzPct val="100000"/>
              <a:buFont typeface="+mj-lt"/>
              <a:buAutoNum type="alphaUcPeriod"/>
              <a:defRPr/>
            </a:lvl3pPr>
            <a:lvl4pPr marL="265113" indent="-265113">
              <a:spcAft>
                <a:spcPts val="1400"/>
              </a:spcAft>
              <a:buClr>
                <a:srgbClr val="BED600"/>
              </a:buClr>
              <a:buSzPct val="100000"/>
              <a:buFont typeface="+mj-lt"/>
              <a:buAutoNum type="alphaUcPeriod"/>
              <a:defRPr/>
            </a:lvl4pPr>
            <a:lvl5pPr marL="265113" indent="-265113">
              <a:spcAft>
                <a:spcPts val="1400"/>
              </a:spcAft>
              <a:buClr>
                <a:srgbClr val="DFEB80"/>
              </a:buClr>
              <a:buSzPct val="100000"/>
              <a:buFont typeface="+mj-lt"/>
              <a:buAutoNum type="alphaUcPeriod"/>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Text Placeholder 12"/>
          <p:cNvSpPr>
            <a:spLocks noGrp="1"/>
          </p:cNvSpPr>
          <p:nvPr>
            <p:ph type="body" sz="quarter" idx="12"/>
          </p:nvPr>
        </p:nvSpPr>
        <p:spPr>
          <a:xfrm>
            <a:off x="5531797" y="5445224"/>
            <a:ext cx="5940801" cy="365128"/>
          </a:xfrm>
        </p:spPr>
        <p:txBody>
          <a:bodyPr lIns="0" tIns="0" rIns="0" bIns="0">
            <a:noAutofit/>
          </a:bodyPr>
          <a:lstStyle>
            <a:lvl1pPr marL="0" indent="0">
              <a:lnSpc>
                <a:spcPct val="100000"/>
              </a:lnSpc>
              <a:spcBef>
                <a:spcPts val="0"/>
              </a:spcBef>
              <a:spcAft>
                <a:spcPts val="0"/>
              </a:spcAft>
              <a:buNone/>
              <a:defRPr sz="1100" b="0">
                <a:solidFill>
                  <a:schemeClr val="accent4"/>
                </a:solidFill>
                <a:latin typeface="Arial" panose="020B0604020202020204" pitchFamily="34" charset="0"/>
                <a:cs typeface="Arial" panose="020B0604020202020204" pitchFamily="34" charset="0"/>
              </a:defRPr>
            </a:lvl1pPr>
            <a:lvl2pPr marL="0" indent="0">
              <a:lnSpc>
                <a:spcPct val="100000"/>
              </a:lnSpc>
              <a:spcBef>
                <a:spcPts val="0"/>
              </a:spcBef>
              <a:spcAft>
                <a:spcPts val="0"/>
              </a:spcAft>
              <a:buNone/>
              <a:defRPr sz="1100" b="1">
                <a:solidFill>
                  <a:schemeClr val="accent4"/>
                </a:solidFill>
                <a:latin typeface="Arial" panose="020B0604020202020204" pitchFamily="34" charset="0"/>
                <a:cs typeface="Arial" panose="020B0604020202020204" pitchFamily="34" charset="0"/>
              </a:defRPr>
            </a:lvl2pPr>
            <a:lvl3pPr marL="0" indent="0">
              <a:lnSpc>
                <a:spcPts val="7500"/>
              </a:lnSpc>
              <a:spcBef>
                <a:spcPts val="0"/>
              </a:spcBef>
              <a:buNone/>
              <a:defRPr sz="7500" b="1">
                <a:solidFill>
                  <a:srgbClr val="006941"/>
                </a:solidFill>
                <a:latin typeface="Arial" panose="020B0604020202020204" pitchFamily="34" charset="0"/>
                <a:cs typeface="Arial" panose="020B0604020202020204" pitchFamily="34" charset="0"/>
              </a:defRPr>
            </a:lvl3pPr>
            <a:lvl4pPr marL="0" indent="0">
              <a:lnSpc>
                <a:spcPts val="7500"/>
              </a:lnSpc>
              <a:spcBef>
                <a:spcPts val="0"/>
              </a:spcBef>
              <a:buNone/>
              <a:defRPr sz="7500" b="1">
                <a:solidFill>
                  <a:srgbClr val="006941"/>
                </a:solidFill>
                <a:latin typeface="Arial" panose="020B0604020202020204" pitchFamily="34" charset="0"/>
                <a:cs typeface="Arial" panose="020B0604020202020204" pitchFamily="34" charset="0"/>
              </a:defRPr>
            </a:lvl4pPr>
            <a:lvl5pPr marL="0" indent="0">
              <a:lnSpc>
                <a:spcPts val="7500"/>
              </a:lnSpc>
              <a:spcBef>
                <a:spcPts val="0"/>
              </a:spcBef>
              <a:buNone/>
              <a:defRPr sz="7500" b="1">
                <a:solidFill>
                  <a:srgbClr val="006941"/>
                </a:solidFill>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4140182344"/>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6" name="Chart Placeholder 5"/>
          <p:cNvSpPr>
            <a:spLocks noGrp="1"/>
          </p:cNvSpPr>
          <p:nvPr>
            <p:ph type="chart" sz="quarter" idx="14"/>
          </p:nvPr>
        </p:nvSpPr>
        <p:spPr>
          <a:xfrm>
            <a:off x="1488017" y="2276476"/>
            <a:ext cx="3647016" cy="3673475"/>
          </a:xfrm>
          <a:solidFill>
            <a:schemeClr val="bg1"/>
          </a:solidFill>
        </p:spPr>
        <p:txBody>
          <a:bodyPr anchor="ctr"/>
          <a:lstStyle>
            <a:lvl1pPr algn="ctr">
              <a:defRPr>
                <a:solidFill>
                  <a:schemeClr val="accent4"/>
                </a:solidFill>
              </a:defRPr>
            </a:lvl1pPr>
          </a:lstStyle>
          <a:p>
            <a:r>
              <a:rPr lang="en-US" smtClean="0"/>
              <a:t>Click icon to add chart</a:t>
            </a:r>
            <a:endParaRPr lang="en-GB"/>
          </a:p>
        </p:txBody>
      </p:sp>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a:xfrm>
            <a:off x="1487488" y="1439458"/>
            <a:ext cx="10095464" cy="62139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Slide Number Placeholder 5"/>
          <p:cNvSpPr>
            <a:spLocks noGrp="1"/>
          </p:cNvSpPr>
          <p:nvPr>
            <p:ph type="sldNum" sz="quarter" idx="4"/>
          </p:nvPr>
        </p:nvSpPr>
        <p:spPr>
          <a:xfrm>
            <a:off x="5904001" y="6336000"/>
            <a:ext cx="6060489" cy="352146"/>
          </a:xfrm>
          <a:custGeom>
            <a:avLst/>
            <a:gdLst>
              <a:gd name="connsiteX0" fmla="*/ 0 w 4545367"/>
              <a:gd name="connsiteY0" fmla="*/ 0 h 343270"/>
              <a:gd name="connsiteX1" fmla="*/ 4545367 w 4545367"/>
              <a:gd name="connsiteY1" fmla="*/ 0 h 343270"/>
              <a:gd name="connsiteX2" fmla="*/ 4545367 w 4545367"/>
              <a:gd name="connsiteY2" fmla="*/ 34327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545367 w 4545367"/>
              <a:gd name="connsiteY2" fmla="*/ 343270 h 343270"/>
              <a:gd name="connsiteX3" fmla="*/ 4184342 w 4545367"/>
              <a:gd name="connsiteY3" fmla="*/ 340310 h 343270"/>
              <a:gd name="connsiteX4" fmla="*/ 0 w 4545367"/>
              <a:gd name="connsiteY4" fmla="*/ 343270 h 343270"/>
              <a:gd name="connsiteX5" fmla="*/ 0 w 4545367"/>
              <a:gd name="connsiteY5"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45367" h="343270">
                <a:moveTo>
                  <a:pt x="0" y="0"/>
                </a:moveTo>
                <a:lnTo>
                  <a:pt x="4545367" y="0"/>
                </a:lnTo>
                <a:cubicBezTo>
                  <a:pt x="4540435" y="371262"/>
                  <a:pt x="4278051" y="336364"/>
                  <a:pt x="4184342" y="340310"/>
                </a:cubicBezTo>
                <a:lnTo>
                  <a:pt x="0" y="343270"/>
                </a:lnTo>
                <a:lnTo>
                  <a:pt x="0" y="0"/>
                </a:lnTo>
                <a:close/>
              </a:path>
            </a:pathLst>
          </a:custGeom>
          <a:gradFill flip="none" rotWithShape="1">
            <a:gsLst>
              <a:gs pos="0">
                <a:schemeClr val="bg2">
                  <a:alpha val="50000"/>
                </a:schemeClr>
              </a:gs>
              <a:gs pos="6000">
                <a:schemeClr val="accent1">
                  <a:tint val="44500"/>
                  <a:satMod val="160000"/>
                  <a:alpha val="50000"/>
                </a:schemeClr>
              </a:gs>
              <a:gs pos="100000">
                <a:schemeClr val="bg1"/>
              </a:gs>
            </a:gsLst>
            <a:lin ang="10800000" scaled="1"/>
            <a:tileRect/>
          </a:gradFill>
        </p:spPr>
        <p:txBody>
          <a:bodyPr vert="horz" lIns="0" tIns="108000" rIns="288000" bIns="0" rtlCol="0" anchor="t" anchorCtr="0">
            <a:noAutofit/>
          </a:bodyPr>
          <a:lstStyle>
            <a:lvl1pPr algn="r">
              <a:defRPr sz="900" b="0">
                <a:solidFill>
                  <a:schemeClr val="tx2"/>
                </a:solidFill>
                <a:latin typeface="Arial" panose="020B0604020202020204" pitchFamily="34" charset="0"/>
                <a:cs typeface="Arial" panose="020B0604020202020204" pitchFamily="34" charset="0"/>
              </a:defRPr>
            </a:lvl1pPr>
          </a:lstStyle>
          <a:p>
            <a:r>
              <a:rPr lang="en-GB" dirty="0" smtClean="0">
                <a:solidFill>
                  <a:srgbClr val="006941"/>
                </a:solidFill>
              </a:rPr>
              <a:t>bcs.org </a:t>
            </a:r>
            <a:r>
              <a:rPr lang="en-GB" dirty="0" smtClean="0">
                <a:solidFill>
                  <a:srgbClr val="006941"/>
                </a:solidFill>
                <a:latin typeface="Arial"/>
                <a:cs typeface="Arial"/>
              </a:rPr>
              <a:t>| </a:t>
            </a:r>
            <a:fld id="{D4F935E4-DB8F-4A13-86B5-B07B5640A265}" type="slidenum">
              <a:rPr lang="en-GB" smtClean="0">
                <a:solidFill>
                  <a:srgbClr val="006941"/>
                </a:solidFill>
              </a:rPr>
              <a:pPr/>
              <a:t>‹#›</a:t>
            </a:fld>
            <a:endParaRPr lang="en-GB" dirty="0">
              <a:solidFill>
                <a:srgbClr val="006941"/>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0000" y="6336000"/>
            <a:ext cx="1707739" cy="377748"/>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4000" y="404665"/>
            <a:ext cx="533400" cy="409575"/>
          </a:xfrm>
          <a:prstGeom prst="rect">
            <a:avLst/>
          </a:prstGeom>
        </p:spPr>
      </p:pic>
      <p:cxnSp>
        <p:nvCxnSpPr>
          <p:cNvPr id="11" name="Straight Connector 10"/>
          <p:cNvCxnSpPr/>
          <p:nvPr userDrawn="1"/>
        </p:nvCxnSpPr>
        <p:spPr>
          <a:xfrm>
            <a:off x="1103445" y="972000"/>
            <a:ext cx="3024000"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2" name="Content Placeholder 2"/>
          <p:cNvSpPr>
            <a:spLocks noGrp="1"/>
          </p:cNvSpPr>
          <p:nvPr>
            <p:ph idx="13"/>
          </p:nvPr>
        </p:nvSpPr>
        <p:spPr>
          <a:xfrm>
            <a:off x="5518485" y="2852936"/>
            <a:ext cx="6208916" cy="2258335"/>
          </a:xfrm>
          <a:custGeom>
            <a:avLst/>
            <a:gdLst>
              <a:gd name="connsiteX0" fmla="*/ 0 w 4656221"/>
              <a:gd name="connsiteY0" fmla="*/ 0 h 3243627"/>
              <a:gd name="connsiteX1" fmla="*/ 4656221 w 4656221"/>
              <a:gd name="connsiteY1" fmla="*/ 0 h 3243627"/>
              <a:gd name="connsiteX2" fmla="*/ 4656221 w 4656221"/>
              <a:gd name="connsiteY2" fmla="*/ 0 h 3243627"/>
              <a:gd name="connsiteX3" fmla="*/ 4656221 w 4656221"/>
              <a:gd name="connsiteY3" fmla="*/ 3243627 h 3243627"/>
              <a:gd name="connsiteX4" fmla="*/ 4656221 w 4656221"/>
              <a:gd name="connsiteY4" fmla="*/ 3243627 h 3243627"/>
              <a:gd name="connsiteX5" fmla="*/ 0 w 4656221"/>
              <a:gd name="connsiteY5" fmla="*/ 3243627 h 3243627"/>
              <a:gd name="connsiteX6" fmla="*/ 0 w 4656221"/>
              <a:gd name="connsiteY6" fmla="*/ 3243627 h 3243627"/>
              <a:gd name="connsiteX7" fmla="*/ 0 w 4656221"/>
              <a:gd name="connsiteY7" fmla="*/ 0 h 3243627"/>
              <a:gd name="connsiteX8" fmla="*/ 0 w 4656221"/>
              <a:gd name="connsiteY8" fmla="*/ 0 h 3243627"/>
              <a:gd name="connsiteX0" fmla="*/ 0 w 4656221"/>
              <a:gd name="connsiteY0" fmla="*/ 0 h 3243627"/>
              <a:gd name="connsiteX1" fmla="*/ 4656221 w 4656221"/>
              <a:gd name="connsiteY1" fmla="*/ 0 h 3243627"/>
              <a:gd name="connsiteX2" fmla="*/ 4656221 w 4656221"/>
              <a:gd name="connsiteY2" fmla="*/ 0 h 3243627"/>
              <a:gd name="connsiteX3" fmla="*/ 4656221 w 4656221"/>
              <a:gd name="connsiteY3" fmla="*/ 3243627 h 3243627"/>
              <a:gd name="connsiteX4" fmla="*/ 4656221 w 4656221"/>
              <a:gd name="connsiteY4" fmla="*/ 3243627 h 3243627"/>
              <a:gd name="connsiteX5" fmla="*/ 3994872 w 4656221"/>
              <a:gd name="connsiteY5" fmla="*/ 3238824 h 3243627"/>
              <a:gd name="connsiteX6" fmla="*/ 0 w 4656221"/>
              <a:gd name="connsiteY6" fmla="*/ 3243627 h 3243627"/>
              <a:gd name="connsiteX7" fmla="*/ 0 w 4656221"/>
              <a:gd name="connsiteY7" fmla="*/ 3243627 h 3243627"/>
              <a:gd name="connsiteX8" fmla="*/ 0 w 4656221"/>
              <a:gd name="connsiteY8" fmla="*/ 0 h 3243627"/>
              <a:gd name="connsiteX9" fmla="*/ 0 w 4656221"/>
              <a:gd name="connsiteY9" fmla="*/ 0 h 3243627"/>
              <a:gd name="connsiteX0" fmla="*/ 0 w 4656221"/>
              <a:gd name="connsiteY0" fmla="*/ 0 h 3243627"/>
              <a:gd name="connsiteX1" fmla="*/ 4656221 w 4656221"/>
              <a:gd name="connsiteY1" fmla="*/ 0 h 3243627"/>
              <a:gd name="connsiteX2" fmla="*/ 4656221 w 4656221"/>
              <a:gd name="connsiteY2" fmla="*/ 0 h 3243627"/>
              <a:gd name="connsiteX3" fmla="*/ 4651176 w 4656221"/>
              <a:gd name="connsiteY3" fmla="*/ 2435037 h 3243627"/>
              <a:gd name="connsiteX4" fmla="*/ 4656221 w 4656221"/>
              <a:gd name="connsiteY4" fmla="*/ 3243627 h 3243627"/>
              <a:gd name="connsiteX5" fmla="*/ 4656221 w 4656221"/>
              <a:gd name="connsiteY5" fmla="*/ 3243627 h 3243627"/>
              <a:gd name="connsiteX6" fmla="*/ 3994872 w 4656221"/>
              <a:gd name="connsiteY6" fmla="*/ 3238824 h 3243627"/>
              <a:gd name="connsiteX7" fmla="*/ 0 w 4656221"/>
              <a:gd name="connsiteY7" fmla="*/ 3243627 h 3243627"/>
              <a:gd name="connsiteX8" fmla="*/ 0 w 4656221"/>
              <a:gd name="connsiteY8" fmla="*/ 3243627 h 3243627"/>
              <a:gd name="connsiteX9" fmla="*/ 0 w 4656221"/>
              <a:gd name="connsiteY9" fmla="*/ 0 h 3243627"/>
              <a:gd name="connsiteX10" fmla="*/ 0 w 4656221"/>
              <a:gd name="connsiteY10" fmla="*/ 0 h 3243627"/>
              <a:gd name="connsiteX0" fmla="*/ 0 w 4656221"/>
              <a:gd name="connsiteY0" fmla="*/ 0 h 3243627"/>
              <a:gd name="connsiteX1" fmla="*/ 4656221 w 4656221"/>
              <a:gd name="connsiteY1" fmla="*/ 0 h 3243627"/>
              <a:gd name="connsiteX2" fmla="*/ 4656221 w 4656221"/>
              <a:gd name="connsiteY2" fmla="*/ 0 h 3243627"/>
              <a:gd name="connsiteX3" fmla="*/ 4651176 w 4656221"/>
              <a:gd name="connsiteY3" fmla="*/ 2435037 h 3243627"/>
              <a:gd name="connsiteX4" fmla="*/ 4656221 w 4656221"/>
              <a:gd name="connsiteY4" fmla="*/ 3243627 h 3243627"/>
              <a:gd name="connsiteX5" fmla="*/ 4656221 w 4656221"/>
              <a:gd name="connsiteY5" fmla="*/ 3243627 h 3243627"/>
              <a:gd name="connsiteX6" fmla="*/ 3994872 w 4656221"/>
              <a:gd name="connsiteY6" fmla="*/ 3238824 h 3243627"/>
              <a:gd name="connsiteX7" fmla="*/ 0 w 4656221"/>
              <a:gd name="connsiteY7" fmla="*/ 3243627 h 3243627"/>
              <a:gd name="connsiteX8" fmla="*/ 0 w 4656221"/>
              <a:gd name="connsiteY8" fmla="*/ 3243627 h 3243627"/>
              <a:gd name="connsiteX9" fmla="*/ 0 w 4656221"/>
              <a:gd name="connsiteY9" fmla="*/ 0 h 3243627"/>
              <a:gd name="connsiteX10" fmla="*/ 0 w 4656221"/>
              <a:gd name="connsiteY10" fmla="*/ 0 h 3243627"/>
              <a:gd name="connsiteX0" fmla="*/ 0 w 4656221"/>
              <a:gd name="connsiteY0" fmla="*/ 0 h 3243627"/>
              <a:gd name="connsiteX1" fmla="*/ 4656221 w 4656221"/>
              <a:gd name="connsiteY1" fmla="*/ 0 h 3243627"/>
              <a:gd name="connsiteX2" fmla="*/ 4656221 w 4656221"/>
              <a:gd name="connsiteY2" fmla="*/ 0 h 3243627"/>
              <a:gd name="connsiteX3" fmla="*/ 4651176 w 4656221"/>
              <a:gd name="connsiteY3" fmla="*/ 2435037 h 3243627"/>
              <a:gd name="connsiteX4" fmla="*/ 4656221 w 4656221"/>
              <a:gd name="connsiteY4" fmla="*/ 3243627 h 3243627"/>
              <a:gd name="connsiteX5" fmla="*/ 4656221 w 4656221"/>
              <a:gd name="connsiteY5" fmla="*/ 3243627 h 3243627"/>
              <a:gd name="connsiteX6" fmla="*/ 3994872 w 4656221"/>
              <a:gd name="connsiteY6" fmla="*/ 3238824 h 3243627"/>
              <a:gd name="connsiteX7" fmla="*/ 0 w 4656221"/>
              <a:gd name="connsiteY7" fmla="*/ 3243627 h 3243627"/>
              <a:gd name="connsiteX8" fmla="*/ 0 w 4656221"/>
              <a:gd name="connsiteY8" fmla="*/ 3243627 h 3243627"/>
              <a:gd name="connsiteX9" fmla="*/ 0 w 4656221"/>
              <a:gd name="connsiteY9" fmla="*/ 0 h 3243627"/>
              <a:gd name="connsiteX10" fmla="*/ 0 w 4656221"/>
              <a:gd name="connsiteY10" fmla="*/ 0 h 3243627"/>
              <a:gd name="connsiteX0" fmla="*/ 0 w 4656221"/>
              <a:gd name="connsiteY0" fmla="*/ 0 h 3243627"/>
              <a:gd name="connsiteX1" fmla="*/ 4656221 w 4656221"/>
              <a:gd name="connsiteY1" fmla="*/ 0 h 3243627"/>
              <a:gd name="connsiteX2" fmla="*/ 4656221 w 4656221"/>
              <a:gd name="connsiteY2" fmla="*/ 0 h 3243627"/>
              <a:gd name="connsiteX3" fmla="*/ 4651176 w 4656221"/>
              <a:gd name="connsiteY3" fmla="*/ 2435037 h 3243627"/>
              <a:gd name="connsiteX4" fmla="*/ 4656221 w 4656221"/>
              <a:gd name="connsiteY4" fmla="*/ 3243627 h 3243627"/>
              <a:gd name="connsiteX5" fmla="*/ 3994872 w 4656221"/>
              <a:gd name="connsiteY5" fmla="*/ 3238824 h 3243627"/>
              <a:gd name="connsiteX6" fmla="*/ 0 w 4656221"/>
              <a:gd name="connsiteY6" fmla="*/ 3243627 h 3243627"/>
              <a:gd name="connsiteX7" fmla="*/ 0 w 4656221"/>
              <a:gd name="connsiteY7" fmla="*/ 3243627 h 3243627"/>
              <a:gd name="connsiteX8" fmla="*/ 0 w 4656221"/>
              <a:gd name="connsiteY8" fmla="*/ 0 h 3243627"/>
              <a:gd name="connsiteX9" fmla="*/ 0 w 4656221"/>
              <a:gd name="connsiteY9" fmla="*/ 0 h 3243627"/>
              <a:gd name="connsiteX0" fmla="*/ 0 w 4656221"/>
              <a:gd name="connsiteY0" fmla="*/ 0 h 3243627"/>
              <a:gd name="connsiteX1" fmla="*/ 4656221 w 4656221"/>
              <a:gd name="connsiteY1" fmla="*/ 0 h 3243627"/>
              <a:gd name="connsiteX2" fmla="*/ 4656221 w 4656221"/>
              <a:gd name="connsiteY2" fmla="*/ 0 h 3243627"/>
              <a:gd name="connsiteX3" fmla="*/ 4651176 w 4656221"/>
              <a:gd name="connsiteY3" fmla="*/ 2435037 h 3243627"/>
              <a:gd name="connsiteX4" fmla="*/ 3994872 w 4656221"/>
              <a:gd name="connsiteY4" fmla="*/ 3238824 h 3243627"/>
              <a:gd name="connsiteX5" fmla="*/ 0 w 4656221"/>
              <a:gd name="connsiteY5" fmla="*/ 3243627 h 3243627"/>
              <a:gd name="connsiteX6" fmla="*/ 0 w 4656221"/>
              <a:gd name="connsiteY6" fmla="*/ 3243627 h 3243627"/>
              <a:gd name="connsiteX7" fmla="*/ 0 w 4656221"/>
              <a:gd name="connsiteY7" fmla="*/ 0 h 3243627"/>
              <a:gd name="connsiteX8" fmla="*/ 0 w 4656221"/>
              <a:gd name="connsiteY8" fmla="*/ 0 h 3243627"/>
              <a:gd name="connsiteX0" fmla="*/ 0 w 4656221"/>
              <a:gd name="connsiteY0" fmla="*/ 0 h 3243627"/>
              <a:gd name="connsiteX1" fmla="*/ 4656221 w 4656221"/>
              <a:gd name="connsiteY1" fmla="*/ 0 h 3243627"/>
              <a:gd name="connsiteX2" fmla="*/ 4656221 w 4656221"/>
              <a:gd name="connsiteY2" fmla="*/ 0 h 3243627"/>
              <a:gd name="connsiteX3" fmla="*/ 4651176 w 4656221"/>
              <a:gd name="connsiteY3" fmla="*/ 2435037 h 3243627"/>
              <a:gd name="connsiteX4" fmla="*/ 3994872 w 4656221"/>
              <a:gd name="connsiteY4" fmla="*/ 3238824 h 3243627"/>
              <a:gd name="connsiteX5" fmla="*/ 0 w 4656221"/>
              <a:gd name="connsiteY5" fmla="*/ 3243627 h 3243627"/>
              <a:gd name="connsiteX6" fmla="*/ 0 w 4656221"/>
              <a:gd name="connsiteY6" fmla="*/ 3243627 h 3243627"/>
              <a:gd name="connsiteX7" fmla="*/ 0 w 4656221"/>
              <a:gd name="connsiteY7" fmla="*/ 0 h 3243627"/>
              <a:gd name="connsiteX8" fmla="*/ 0 w 4656221"/>
              <a:gd name="connsiteY8" fmla="*/ 0 h 3243627"/>
              <a:gd name="connsiteX0" fmla="*/ 0 w 4656221"/>
              <a:gd name="connsiteY0" fmla="*/ 0 h 3243627"/>
              <a:gd name="connsiteX1" fmla="*/ 4656221 w 4656221"/>
              <a:gd name="connsiteY1" fmla="*/ 0 h 3243627"/>
              <a:gd name="connsiteX2" fmla="*/ 4656221 w 4656221"/>
              <a:gd name="connsiteY2" fmla="*/ 0 h 3243627"/>
              <a:gd name="connsiteX3" fmla="*/ 4651176 w 4656221"/>
              <a:gd name="connsiteY3" fmla="*/ 2435037 h 3243627"/>
              <a:gd name="connsiteX4" fmla="*/ 3994872 w 4656221"/>
              <a:gd name="connsiteY4" fmla="*/ 3238824 h 3243627"/>
              <a:gd name="connsiteX5" fmla="*/ 0 w 4656221"/>
              <a:gd name="connsiteY5" fmla="*/ 3243627 h 3243627"/>
              <a:gd name="connsiteX6" fmla="*/ 0 w 4656221"/>
              <a:gd name="connsiteY6" fmla="*/ 3243627 h 3243627"/>
              <a:gd name="connsiteX7" fmla="*/ 0 w 4656221"/>
              <a:gd name="connsiteY7" fmla="*/ 0 h 3243627"/>
              <a:gd name="connsiteX8" fmla="*/ 0 w 4656221"/>
              <a:gd name="connsiteY8" fmla="*/ 0 h 3243627"/>
              <a:gd name="connsiteX0" fmla="*/ 0 w 4656221"/>
              <a:gd name="connsiteY0" fmla="*/ 0 h 3243627"/>
              <a:gd name="connsiteX1" fmla="*/ 4656221 w 4656221"/>
              <a:gd name="connsiteY1" fmla="*/ 0 h 3243627"/>
              <a:gd name="connsiteX2" fmla="*/ 4656221 w 4656221"/>
              <a:gd name="connsiteY2" fmla="*/ 0 h 3243627"/>
              <a:gd name="connsiteX3" fmla="*/ 4651176 w 4656221"/>
              <a:gd name="connsiteY3" fmla="*/ 2435037 h 3243627"/>
              <a:gd name="connsiteX4" fmla="*/ 3994872 w 4656221"/>
              <a:gd name="connsiteY4" fmla="*/ 3238824 h 3243627"/>
              <a:gd name="connsiteX5" fmla="*/ 0 w 4656221"/>
              <a:gd name="connsiteY5" fmla="*/ 3243627 h 3243627"/>
              <a:gd name="connsiteX6" fmla="*/ 0 w 4656221"/>
              <a:gd name="connsiteY6" fmla="*/ 3243627 h 3243627"/>
              <a:gd name="connsiteX7" fmla="*/ 0 w 4656221"/>
              <a:gd name="connsiteY7" fmla="*/ 0 h 3243627"/>
              <a:gd name="connsiteX8" fmla="*/ 0 w 4656221"/>
              <a:gd name="connsiteY8" fmla="*/ 0 h 3243627"/>
              <a:gd name="connsiteX0" fmla="*/ 0 w 4656221"/>
              <a:gd name="connsiteY0" fmla="*/ 0 h 3243627"/>
              <a:gd name="connsiteX1" fmla="*/ 4656221 w 4656221"/>
              <a:gd name="connsiteY1" fmla="*/ 0 h 3243627"/>
              <a:gd name="connsiteX2" fmla="*/ 4656221 w 4656221"/>
              <a:gd name="connsiteY2" fmla="*/ 0 h 3243627"/>
              <a:gd name="connsiteX3" fmla="*/ 4651176 w 4656221"/>
              <a:gd name="connsiteY3" fmla="*/ 2435037 h 3243627"/>
              <a:gd name="connsiteX4" fmla="*/ 3994872 w 4656221"/>
              <a:gd name="connsiteY4" fmla="*/ 3238824 h 3243627"/>
              <a:gd name="connsiteX5" fmla="*/ 0 w 4656221"/>
              <a:gd name="connsiteY5" fmla="*/ 3243627 h 3243627"/>
              <a:gd name="connsiteX6" fmla="*/ 0 w 4656221"/>
              <a:gd name="connsiteY6" fmla="*/ 3243627 h 3243627"/>
              <a:gd name="connsiteX7" fmla="*/ 0 w 4656221"/>
              <a:gd name="connsiteY7" fmla="*/ 0 h 3243627"/>
              <a:gd name="connsiteX8" fmla="*/ 0 w 4656221"/>
              <a:gd name="connsiteY8" fmla="*/ 0 h 3243627"/>
              <a:gd name="connsiteX0" fmla="*/ 0 w 4656221"/>
              <a:gd name="connsiteY0" fmla="*/ 0 h 3243627"/>
              <a:gd name="connsiteX1" fmla="*/ 4656221 w 4656221"/>
              <a:gd name="connsiteY1" fmla="*/ 0 h 3243627"/>
              <a:gd name="connsiteX2" fmla="*/ 4656221 w 4656221"/>
              <a:gd name="connsiteY2" fmla="*/ 0 h 3243627"/>
              <a:gd name="connsiteX3" fmla="*/ 4651176 w 4656221"/>
              <a:gd name="connsiteY3" fmla="*/ 2435037 h 3243627"/>
              <a:gd name="connsiteX4" fmla="*/ 3994872 w 4656221"/>
              <a:gd name="connsiteY4" fmla="*/ 3238824 h 3243627"/>
              <a:gd name="connsiteX5" fmla="*/ 0 w 4656221"/>
              <a:gd name="connsiteY5" fmla="*/ 3243627 h 3243627"/>
              <a:gd name="connsiteX6" fmla="*/ 0 w 4656221"/>
              <a:gd name="connsiteY6" fmla="*/ 3243627 h 3243627"/>
              <a:gd name="connsiteX7" fmla="*/ 0 w 4656221"/>
              <a:gd name="connsiteY7" fmla="*/ 0 h 3243627"/>
              <a:gd name="connsiteX8" fmla="*/ 0 w 4656221"/>
              <a:gd name="connsiteY8" fmla="*/ 0 h 3243627"/>
              <a:gd name="connsiteX0" fmla="*/ 0 w 4656221"/>
              <a:gd name="connsiteY0" fmla="*/ 0 h 3243627"/>
              <a:gd name="connsiteX1" fmla="*/ 4656221 w 4656221"/>
              <a:gd name="connsiteY1" fmla="*/ 0 h 3243627"/>
              <a:gd name="connsiteX2" fmla="*/ 4656221 w 4656221"/>
              <a:gd name="connsiteY2" fmla="*/ 0 h 3243627"/>
              <a:gd name="connsiteX3" fmla="*/ 4651176 w 4656221"/>
              <a:gd name="connsiteY3" fmla="*/ 2435037 h 3243627"/>
              <a:gd name="connsiteX4" fmla="*/ 3984198 w 4656221"/>
              <a:gd name="connsiteY4" fmla="*/ 3238825 h 3243627"/>
              <a:gd name="connsiteX5" fmla="*/ 0 w 4656221"/>
              <a:gd name="connsiteY5" fmla="*/ 3243627 h 3243627"/>
              <a:gd name="connsiteX6" fmla="*/ 0 w 4656221"/>
              <a:gd name="connsiteY6" fmla="*/ 3243627 h 3243627"/>
              <a:gd name="connsiteX7" fmla="*/ 0 w 4656221"/>
              <a:gd name="connsiteY7" fmla="*/ 0 h 3243627"/>
              <a:gd name="connsiteX8" fmla="*/ 0 w 4656221"/>
              <a:gd name="connsiteY8" fmla="*/ 0 h 3243627"/>
              <a:gd name="connsiteX0" fmla="*/ 0 w 4656221"/>
              <a:gd name="connsiteY0" fmla="*/ 0 h 3243627"/>
              <a:gd name="connsiteX1" fmla="*/ 4656221 w 4656221"/>
              <a:gd name="connsiteY1" fmla="*/ 0 h 3243627"/>
              <a:gd name="connsiteX2" fmla="*/ 4656221 w 4656221"/>
              <a:gd name="connsiteY2" fmla="*/ 0 h 3243627"/>
              <a:gd name="connsiteX3" fmla="*/ 4651176 w 4656221"/>
              <a:gd name="connsiteY3" fmla="*/ 2435037 h 3243627"/>
              <a:gd name="connsiteX4" fmla="*/ 3984198 w 4656221"/>
              <a:gd name="connsiteY4" fmla="*/ 3238825 h 3243627"/>
              <a:gd name="connsiteX5" fmla="*/ 0 w 4656221"/>
              <a:gd name="connsiteY5" fmla="*/ 3243627 h 3243627"/>
              <a:gd name="connsiteX6" fmla="*/ 0 w 4656221"/>
              <a:gd name="connsiteY6" fmla="*/ 3243627 h 3243627"/>
              <a:gd name="connsiteX7" fmla="*/ 0 w 4656221"/>
              <a:gd name="connsiteY7" fmla="*/ 0 h 3243627"/>
              <a:gd name="connsiteX8" fmla="*/ 0 w 4656221"/>
              <a:gd name="connsiteY8" fmla="*/ 0 h 3243627"/>
              <a:gd name="connsiteX0" fmla="*/ 0 w 4656221"/>
              <a:gd name="connsiteY0" fmla="*/ 0 h 3243627"/>
              <a:gd name="connsiteX1" fmla="*/ 4656221 w 4656221"/>
              <a:gd name="connsiteY1" fmla="*/ 0 h 3243627"/>
              <a:gd name="connsiteX2" fmla="*/ 4656221 w 4656221"/>
              <a:gd name="connsiteY2" fmla="*/ 0 h 3243627"/>
              <a:gd name="connsiteX3" fmla="*/ 4651176 w 4656221"/>
              <a:gd name="connsiteY3" fmla="*/ 2435037 h 3243627"/>
              <a:gd name="connsiteX4" fmla="*/ 3984198 w 4656221"/>
              <a:gd name="connsiteY4" fmla="*/ 3238825 h 3243627"/>
              <a:gd name="connsiteX5" fmla="*/ 0 w 4656221"/>
              <a:gd name="connsiteY5" fmla="*/ 3243627 h 3243627"/>
              <a:gd name="connsiteX6" fmla="*/ 0 w 4656221"/>
              <a:gd name="connsiteY6" fmla="*/ 3243627 h 3243627"/>
              <a:gd name="connsiteX7" fmla="*/ 0 w 4656221"/>
              <a:gd name="connsiteY7" fmla="*/ 0 h 3243627"/>
              <a:gd name="connsiteX8" fmla="*/ 0 w 4656221"/>
              <a:gd name="connsiteY8" fmla="*/ 0 h 3243627"/>
              <a:gd name="connsiteX0" fmla="*/ 0 w 4656221"/>
              <a:gd name="connsiteY0" fmla="*/ 0 h 3246048"/>
              <a:gd name="connsiteX1" fmla="*/ 4656221 w 4656221"/>
              <a:gd name="connsiteY1" fmla="*/ 0 h 3246048"/>
              <a:gd name="connsiteX2" fmla="*/ 4656221 w 4656221"/>
              <a:gd name="connsiteY2" fmla="*/ 0 h 3246048"/>
              <a:gd name="connsiteX3" fmla="*/ 4651176 w 4656221"/>
              <a:gd name="connsiteY3" fmla="*/ 2435037 h 3246048"/>
              <a:gd name="connsiteX4" fmla="*/ 3868642 w 4656221"/>
              <a:gd name="connsiteY4" fmla="*/ 3246048 h 3246048"/>
              <a:gd name="connsiteX5" fmla="*/ 0 w 4656221"/>
              <a:gd name="connsiteY5" fmla="*/ 3243627 h 3246048"/>
              <a:gd name="connsiteX6" fmla="*/ 0 w 4656221"/>
              <a:gd name="connsiteY6" fmla="*/ 3243627 h 3246048"/>
              <a:gd name="connsiteX7" fmla="*/ 0 w 4656221"/>
              <a:gd name="connsiteY7" fmla="*/ 0 h 3246048"/>
              <a:gd name="connsiteX8" fmla="*/ 0 w 4656221"/>
              <a:gd name="connsiteY8" fmla="*/ 0 h 3246048"/>
              <a:gd name="connsiteX0" fmla="*/ 0 w 4656687"/>
              <a:gd name="connsiteY0" fmla="*/ 0 h 3246048"/>
              <a:gd name="connsiteX1" fmla="*/ 4656221 w 4656687"/>
              <a:gd name="connsiteY1" fmla="*/ 0 h 3246048"/>
              <a:gd name="connsiteX2" fmla="*/ 4656221 w 4656687"/>
              <a:gd name="connsiteY2" fmla="*/ 0 h 3246048"/>
              <a:gd name="connsiteX3" fmla="*/ 4656200 w 4656687"/>
              <a:gd name="connsiteY3" fmla="*/ 2059516 h 3246048"/>
              <a:gd name="connsiteX4" fmla="*/ 3868642 w 4656687"/>
              <a:gd name="connsiteY4" fmla="*/ 3246048 h 3246048"/>
              <a:gd name="connsiteX5" fmla="*/ 0 w 4656687"/>
              <a:gd name="connsiteY5" fmla="*/ 3243627 h 3246048"/>
              <a:gd name="connsiteX6" fmla="*/ 0 w 4656687"/>
              <a:gd name="connsiteY6" fmla="*/ 3243627 h 3246048"/>
              <a:gd name="connsiteX7" fmla="*/ 0 w 4656687"/>
              <a:gd name="connsiteY7" fmla="*/ 0 h 3246048"/>
              <a:gd name="connsiteX8" fmla="*/ 0 w 4656687"/>
              <a:gd name="connsiteY8" fmla="*/ 0 h 3246048"/>
              <a:gd name="connsiteX0" fmla="*/ 0 w 4656687"/>
              <a:gd name="connsiteY0" fmla="*/ 0 h 3246048"/>
              <a:gd name="connsiteX1" fmla="*/ 4656221 w 4656687"/>
              <a:gd name="connsiteY1" fmla="*/ 0 h 3246048"/>
              <a:gd name="connsiteX2" fmla="*/ 4656221 w 4656687"/>
              <a:gd name="connsiteY2" fmla="*/ 0 h 3246048"/>
              <a:gd name="connsiteX3" fmla="*/ 4656200 w 4656687"/>
              <a:gd name="connsiteY3" fmla="*/ 2059516 h 3246048"/>
              <a:gd name="connsiteX4" fmla="*/ 3868642 w 4656687"/>
              <a:gd name="connsiteY4" fmla="*/ 3246048 h 3246048"/>
              <a:gd name="connsiteX5" fmla="*/ 0 w 4656687"/>
              <a:gd name="connsiteY5" fmla="*/ 3243627 h 3246048"/>
              <a:gd name="connsiteX6" fmla="*/ 0 w 4656687"/>
              <a:gd name="connsiteY6" fmla="*/ 3243627 h 3246048"/>
              <a:gd name="connsiteX7" fmla="*/ 0 w 4656687"/>
              <a:gd name="connsiteY7" fmla="*/ 0 h 3246048"/>
              <a:gd name="connsiteX8" fmla="*/ 0 w 4656687"/>
              <a:gd name="connsiteY8" fmla="*/ 0 h 3246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56687" h="3246048">
                <a:moveTo>
                  <a:pt x="0" y="0"/>
                </a:moveTo>
                <a:lnTo>
                  <a:pt x="4656221" y="0"/>
                </a:lnTo>
                <a:lnTo>
                  <a:pt x="4656221" y="0"/>
                </a:lnTo>
                <a:cubicBezTo>
                  <a:pt x="4654539" y="811679"/>
                  <a:pt x="4657882" y="1247837"/>
                  <a:pt x="4656200" y="2059516"/>
                </a:cubicBezTo>
                <a:cubicBezTo>
                  <a:pt x="4649214" y="2488707"/>
                  <a:pt x="4472256" y="3228156"/>
                  <a:pt x="3868642" y="3246048"/>
                </a:cubicBezTo>
                <a:lnTo>
                  <a:pt x="0" y="3243627"/>
                </a:lnTo>
                <a:lnTo>
                  <a:pt x="0" y="3243627"/>
                </a:lnTo>
                <a:lnTo>
                  <a:pt x="0" y="0"/>
                </a:lnTo>
                <a:lnTo>
                  <a:pt x="0" y="0"/>
                </a:lnTo>
                <a:close/>
              </a:path>
            </a:pathLst>
          </a:custGeom>
          <a:ln w="6350">
            <a:solidFill>
              <a:schemeClr val="accent4"/>
            </a:solidFill>
          </a:ln>
        </p:spPr>
        <p:txBody>
          <a:bodyPr lIns="216000" tIns="180000"/>
          <a:lstStyle>
            <a:lvl1pPr>
              <a:lnSpc>
                <a:spcPts val="2400"/>
              </a:lnSpc>
              <a:defRPr sz="2400"/>
            </a:lvl1pPr>
            <a:lvl2pPr marL="265113" indent="-265113">
              <a:spcAft>
                <a:spcPts val="1400"/>
              </a:spcAft>
              <a:buClr>
                <a:schemeClr val="tx2"/>
              </a:buClr>
              <a:buFont typeface="+mj-lt"/>
              <a:buAutoNum type="alphaUcPeriod"/>
              <a:defRPr spc="-30" baseline="0"/>
            </a:lvl2pPr>
            <a:lvl3pPr marL="265113" indent="-265113">
              <a:spcAft>
                <a:spcPts val="1400"/>
              </a:spcAft>
              <a:buClr>
                <a:srgbClr val="80B4A0"/>
              </a:buClr>
              <a:buSzPct val="100000"/>
              <a:buFont typeface="+mj-lt"/>
              <a:buAutoNum type="alphaUcPeriod"/>
              <a:defRPr spc="-30" baseline="0"/>
            </a:lvl3pPr>
            <a:lvl4pPr marL="265113" indent="-265113">
              <a:spcAft>
                <a:spcPts val="1400"/>
              </a:spcAft>
              <a:buClr>
                <a:srgbClr val="BED600"/>
              </a:buClr>
              <a:buSzPct val="100000"/>
              <a:buFont typeface="+mj-lt"/>
              <a:buAutoNum type="alphaUcPeriod"/>
              <a:defRPr spc="-30" baseline="0"/>
            </a:lvl4pPr>
            <a:lvl5pPr marL="265113" indent="-265113">
              <a:spcAft>
                <a:spcPts val="1400"/>
              </a:spcAft>
              <a:buClr>
                <a:srgbClr val="DFEB80"/>
              </a:buClr>
              <a:buSzPct val="100000"/>
              <a:buFont typeface="+mj-lt"/>
              <a:buAutoNum type="alphaUcPeriod"/>
              <a:defRPr spc="-30" baseline="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Text Placeholder 12"/>
          <p:cNvSpPr>
            <a:spLocks noGrp="1"/>
          </p:cNvSpPr>
          <p:nvPr>
            <p:ph type="body" sz="quarter" idx="12"/>
          </p:nvPr>
        </p:nvSpPr>
        <p:spPr>
          <a:xfrm>
            <a:off x="5531797" y="5400000"/>
            <a:ext cx="5940801" cy="365128"/>
          </a:xfrm>
        </p:spPr>
        <p:txBody>
          <a:bodyPr lIns="0" tIns="0" rIns="0" bIns="0">
            <a:noAutofit/>
          </a:bodyPr>
          <a:lstStyle>
            <a:lvl1pPr marL="0" indent="0">
              <a:lnSpc>
                <a:spcPct val="100000"/>
              </a:lnSpc>
              <a:spcBef>
                <a:spcPts val="0"/>
              </a:spcBef>
              <a:spcAft>
                <a:spcPts val="0"/>
              </a:spcAft>
              <a:buNone/>
              <a:defRPr sz="1100" b="0">
                <a:solidFill>
                  <a:schemeClr val="accent4"/>
                </a:solidFill>
                <a:latin typeface="Arial" panose="020B0604020202020204" pitchFamily="34" charset="0"/>
                <a:cs typeface="Arial" panose="020B0604020202020204" pitchFamily="34" charset="0"/>
              </a:defRPr>
            </a:lvl1pPr>
            <a:lvl2pPr marL="0" indent="0">
              <a:lnSpc>
                <a:spcPct val="100000"/>
              </a:lnSpc>
              <a:spcBef>
                <a:spcPts val="0"/>
              </a:spcBef>
              <a:spcAft>
                <a:spcPts val="0"/>
              </a:spcAft>
              <a:buNone/>
              <a:defRPr sz="1100" b="1">
                <a:solidFill>
                  <a:schemeClr val="accent4"/>
                </a:solidFill>
                <a:latin typeface="Arial" panose="020B0604020202020204" pitchFamily="34" charset="0"/>
                <a:cs typeface="Arial" panose="020B0604020202020204" pitchFamily="34" charset="0"/>
              </a:defRPr>
            </a:lvl2pPr>
            <a:lvl3pPr marL="0" indent="0">
              <a:lnSpc>
                <a:spcPts val="7500"/>
              </a:lnSpc>
              <a:spcBef>
                <a:spcPts val="0"/>
              </a:spcBef>
              <a:buNone/>
              <a:defRPr sz="7500" b="1">
                <a:solidFill>
                  <a:srgbClr val="006941"/>
                </a:solidFill>
                <a:latin typeface="Arial" panose="020B0604020202020204" pitchFamily="34" charset="0"/>
                <a:cs typeface="Arial" panose="020B0604020202020204" pitchFamily="34" charset="0"/>
              </a:defRPr>
            </a:lvl3pPr>
            <a:lvl4pPr marL="0" indent="0">
              <a:lnSpc>
                <a:spcPts val="7500"/>
              </a:lnSpc>
              <a:spcBef>
                <a:spcPts val="0"/>
              </a:spcBef>
              <a:buNone/>
              <a:defRPr sz="7500" b="1">
                <a:solidFill>
                  <a:srgbClr val="006941"/>
                </a:solidFill>
                <a:latin typeface="Arial" panose="020B0604020202020204" pitchFamily="34" charset="0"/>
                <a:cs typeface="Arial" panose="020B0604020202020204" pitchFamily="34" charset="0"/>
              </a:defRPr>
            </a:lvl4pPr>
            <a:lvl5pPr marL="0" indent="0">
              <a:lnSpc>
                <a:spcPts val="7500"/>
              </a:lnSpc>
              <a:spcBef>
                <a:spcPts val="0"/>
              </a:spcBef>
              <a:buNone/>
              <a:defRPr sz="7500" b="1">
                <a:solidFill>
                  <a:srgbClr val="006941"/>
                </a:solidFill>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4293816703"/>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104000" y="1600201"/>
            <a:ext cx="4800000" cy="4525963"/>
          </a:xfrm>
        </p:spPr>
        <p:txBody>
          <a:bodyPr/>
          <a:lstStyle>
            <a:lvl1pPr>
              <a:defRPr sz="18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6768000" y="1600201"/>
            <a:ext cx="4800000" cy="4525963"/>
          </a:xfrm>
        </p:spPr>
        <p:txBody>
          <a:bodyPr/>
          <a:lstStyle>
            <a:lvl1pPr>
              <a:defRPr sz="18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Slide Number Placeholder 5"/>
          <p:cNvSpPr>
            <a:spLocks noGrp="1"/>
          </p:cNvSpPr>
          <p:nvPr>
            <p:ph type="sldNum" sz="quarter" idx="4"/>
          </p:nvPr>
        </p:nvSpPr>
        <p:spPr>
          <a:xfrm>
            <a:off x="5904001" y="6336000"/>
            <a:ext cx="6060489" cy="352146"/>
          </a:xfrm>
          <a:custGeom>
            <a:avLst/>
            <a:gdLst>
              <a:gd name="connsiteX0" fmla="*/ 0 w 4545367"/>
              <a:gd name="connsiteY0" fmla="*/ 0 h 343270"/>
              <a:gd name="connsiteX1" fmla="*/ 4545367 w 4545367"/>
              <a:gd name="connsiteY1" fmla="*/ 0 h 343270"/>
              <a:gd name="connsiteX2" fmla="*/ 4545367 w 4545367"/>
              <a:gd name="connsiteY2" fmla="*/ 34327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545367 w 4545367"/>
              <a:gd name="connsiteY2" fmla="*/ 343270 h 343270"/>
              <a:gd name="connsiteX3" fmla="*/ 4184342 w 4545367"/>
              <a:gd name="connsiteY3" fmla="*/ 340310 h 343270"/>
              <a:gd name="connsiteX4" fmla="*/ 0 w 4545367"/>
              <a:gd name="connsiteY4" fmla="*/ 343270 h 343270"/>
              <a:gd name="connsiteX5" fmla="*/ 0 w 4545367"/>
              <a:gd name="connsiteY5"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45367" h="343270">
                <a:moveTo>
                  <a:pt x="0" y="0"/>
                </a:moveTo>
                <a:lnTo>
                  <a:pt x="4545367" y="0"/>
                </a:lnTo>
                <a:cubicBezTo>
                  <a:pt x="4540435" y="371262"/>
                  <a:pt x="4278051" y="336364"/>
                  <a:pt x="4184342" y="340310"/>
                </a:cubicBezTo>
                <a:lnTo>
                  <a:pt x="0" y="343270"/>
                </a:lnTo>
                <a:lnTo>
                  <a:pt x="0" y="0"/>
                </a:lnTo>
                <a:close/>
              </a:path>
            </a:pathLst>
          </a:custGeom>
          <a:gradFill flip="none" rotWithShape="1">
            <a:gsLst>
              <a:gs pos="0">
                <a:schemeClr val="bg2">
                  <a:alpha val="50000"/>
                </a:schemeClr>
              </a:gs>
              <a:gs pos="6000">
                <a:schemeClr val="accent1">
                  <a:tint val="44500"/>
                  <a:satMod val="160000"/>
                  <a:alpha val="50000"/>
                </a:schemeClr>
              </a:gs>
              <a:gs pos="100000">
                <a:schemeClr val="bg1"/>
              </a:gs>
            </a:gsLst>
            <a:lin ang="10800000" scaled="1"/>
            <a:tileRect/>
          </a:gradFill>
        </p:spPr>
        <p:txBody>
          <a:bodyPr vert="horz" lIns="0" tIns="108000" rIns="288000" bIns="0" rtlCol="0" anchor="t" anchorCtr="0">
            <a:noAutofit/>
          </a:bodyPr>
          <a:lstStyle>
            <a:lvl1pPr algn="r">
              <a:defRPr sz="900" b="0">
                <a:solidFill>
                  <a:schemeClr val="tx2"/>
                </a:solidFill>
                <a:latin typeface="Arial" panose="020B0604020202020204" pitchFamily="34" charset="0"/>
                <a:cs typeface="Arial" panose="020B0604020202020204" pitchFamily="34" charset="0"/>
              </a:defRPr>
            </a:lvl1pPr>
          </a:lstStyle>
          <a:p>
            <a:r>
              <a:rPr lang="en-GB" dirty="0" smtClean="0">
                <a:solidFill>
                  <a:srgbClr val="006941"/>
                </a:solidFill>
              </a:rPr>
              <a:t>bcs.org </a:t>
            </a:r>
            <a:r>
              <a:rPr lang="en-GB" dirty="0" smtClean="0">
                <a:solidFill>
                  <a:srgbClr val="006941"/>
                </a:solidFill>
                <a:latin typeface="Arial"/>
                <a:cs typeface="Arial"/>
              </a:rPr>
              <a:t>| </a:t>
            </a:r>
            <a:fld id="{D4F935E4-DB8F-4A13-86B5-B07B5640A265}" type="slidenum">
              <a:rPr lang="en-GB" smtClean="0">
                <a:solidFill>
                  <a:srgbClr val="006941"/>
                </a:solidFill>
              </a:rPr>
              <a:pPr/>
              <a:t>‹#›</a:t>
            </a:fld>
            <a:endParaRPr lang="en-GB" dirty="0">
              <a:solidFill>
                <a:srgbClr val="006941"/>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0000" y="6336000"/>
            <a:ext cx="1707739" cy="377748"/>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4000" y="648001"/>
            <a:ext cx="533400" cy="409575"/>
          </a:xfrm>
          <a:prstGeom prst="rect">
            <a:avLst/>
          </a:prstGeom>
        </p:spPr>
      </p:pic>
      <p:cxnSp>
        <p:nvCxnSpPr>
          <p:cNvPr id="11" name="Straight Connector 10"/>
          <p:cNvCxnSpPr/>
          <p:nvPr userDrawn="1"/>
        </p:nvCxnSpPr>
        <p:spPr>
          <a:xfrm>
            <a:off x="1103445" y="972000"/>
            <a:ext cx="3024000"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2485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3" name="Text Placeholder 12"/>
          <p:cNvSpPr>
            <a:spLocks noGrp="1"/>
          </p:cNvSpPr>
          <p:nvPr>
            <p:ph type="body" sz="quarter" idx="10"/>
          </p:nvPr>
        </p:nvSpPr>
        <p:spPr>
          <a:xfrm>
            <a:off x="1104001" y="1420678"/>
            <a:ext cx="8963641" cy="2368362"/>
          </a:xfrm>
        </p:spPr>
        <p:txBody>
          <a:bodyPr lIns="0" tIns="0" rIns="0" bIns="0">
            <a:noAutofit/>
          </a:bodyPr>
          <a:lstStyle>
            <a:lvl1pPr marL="0" indent="0">
              <a:lnSpc>
                <a:spcPts val="3600"/>
              </a:lnSpc>
              <a:spcBef>
                <a:spcPts val="0"/>
              </a:spcBef>
              <a:spcAft>
                <a:spcPts val="0"/>
              </a:spcAft>
              <a:buNone/>
              <a:defRPr sz="3200" b="1">
                <a:solidFill>
                  <a:srgbClr val="55A618"/>
                </a:solidFill>
                <a:latin typeface="Arial" panose="020B0604020202020204" pitchFamily="34" charset="0"/>
                <a:cs typeface="Arial" panose="020B0604020202020204" pitchFamily="34" charset="0"/>
              </a:defRPr>
            </a:lvl1pPr>
            <a:lvl2pPr marL="0" indent="0">
              <a:lnSpc>
                <a:spcPts val="3600"/>
              </a:lnSpc>
              <a:spcBef>
                <a:spcPts val="0"/>
              </a:spcBef>
              <a:spcAft>
                <a:spcPts val="0"/>
              </a:spcAft>
              <a:buNone/>
              <a:defRPr sz="3200" b="1">
                <a:solidFill>
                  <a:schemeClr val="accent3"/>
                </a:solidFill>
                <a:latin typeface="Arial" panose="020B0604020202020204" pitchFamily="34" charset="0"/>
                <a:cs typeface="Arial" panose="020B0604020202020204" pitchFamily="34" charset="0"/>
              </a:defRPr>
            </a:lvl2pPr>
            <a:lvl3pPr marL="0" indent="0">
              <a:lnSpc>
                <a:spcPts val="7500"/>
              </a:lnSpc>
              <a:spcBef>
                <a:spcPts val="0"/>
              </a:spcBef>
              <a:buNone/>
              <a:defRPr sz="7500" b="1">
                <a:solidFill>
                  <a:srgbClr val="006941"/>
                </a:solidFill>
                <a:latin typeface="Arial" panose="020B0604020202020204" pitchFamily="34" charset="0"/>
                <a:cs typeface="Arial" panose="020B0604020202020204" pitchFamily="34" charset="0"/>
              </a:defRPr>
            </a:lvl3pPr>
            <a:lvl4pPr marL="0" indent="0">
              <a:lnSpc>
                <a:spcPts val="7500"/>
              </a:lnSpc>
              <a:spcBef>
                <a:spcPts val="0"/>
              </a:spcBef>
              <a:buNone/>
              <a:defRPr sz="7500" b="1">
                <a:solidFill>
                  <a:srgbClr val="006941"/>
                </a:solidFill>
                <a:latin typeface="Arial" panose="020B0604020202020204" pitchFamily="34" charset="0"/>
                <a:cs typeface="Arial" panose="020B0604020202020204" pitchFamily="34" charset="0"/>
              </a:defRPr>
            </a:lvl4pPr>
            <a:lvl5pPr marL="0" indent="0">
              <a:lnSpc>
                <a:spcPts val="7500"/>
              </a:lnSpc>
              <a:spcBef>
                <a:spcPts val="0"/>
              </a:spcBef>
              <a:buNone/>
              <a:defRPr sz="7500" b="1">
                <a:solidFill>
                  <a:srgbClr val="006941"/>
                </a:solidFill>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p:txBody>
      </p:sp>
      <p:sp>
        <p:nvSpPr>
          <p:cNvPr id="3" name="Subtitle 2"/>
          <p:cNvSpPr>
            <a:spLocks noGrp="1"/>
          </p:cNvSpPr>
          <p:nvPr>
            <p:ph type="subTitle" idx="1"/>
          </p:nvPr>
        </p:nvSpPr>
        <p:spPr>
          <a:xfrm>
            <a:off x="1104000" y="3983065"/>
            <a:ext cx="8998133" cy="1015965"/>
          </a:xfrm>
        </p:spPr>
        <p:txBody>
          <a:bodyPr lIns="0" tIns="0" rIns="0" bIns="0" anchor="t" anchorCtr="0">
            <a:normAutofit/>
          </a:bodyPr>
          <a:lstStyle>
            <a:lvl1pPr marL="0" indent="0" algn="l">
              <a:lnSpc>
                <a:spcPct val="100000"/>
              </a:lnSpc>
              <a:spcBef>
                <a:spcPts val="0"/>
              </a:spcBef>
              <a:buNone/>
              <a:defRPr sz="1600" b="1">
                <a:solidFill>
                  <a:schemeClr val="tx2"/>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0000" y="6336000"/>
            <a:ext cx="1707739" cy="377748"/>
          </a:xfrm>
          <a:prstGeom prst="rect">
            <a:avLst/>
          </a:prstGeom>
        </p:spPr>
      </p:pic>
      <p:sp>
        <p:nvSpPr>
          <p:cNvPr id="7" name="Pie 6"/>
          <p:cNvSpPr>
            <a:spLocks noChangeAspect="1"/>
          </p:cNvSpPr>
          <p:nvPr userDrawn="1"/>
        </p:nvSpPr>
        <p:spPr>
          <a:xfrm rot="10800000">
            <a:off x="795039" y="1483796"/>
            <a:ext cx="221399" cy="182921"/>
          </a:xfrm>
          <a:custGeom>
            <a:avLst/>
            <a:gdLst>
              <a:gd name="connsiteX0" fmla="*/ 453514 w 453514"/>
              <a:gd name="connsiteY0" fmla="*/ 226825 h 453650"/>
              <a:gd name="connsiteX1" fmla="*/ 229383 w 453514"/>
              <a:gd name="connsiteY1" fmla="*/ 453635 h 453650"/>
              <a:gd name="connsiteX2" fmla="*/ 226757 w 453514"/>
              <a:gd name="connsiteY2" fmla="*/ 226825 h 453650"/>
              <a:gd name="connsiteX3" fmla="*/ 453514 w 453514"/>
              <a:gd name="connsiteY3" fmla="*/ 226825 h 453650"/>
              <a:gd name="connsiteX0" fmla="*/ 226757 w 226757"/>
              <a:gd name="connsiteY0" fmla="*/ 0 h 199616"/>
              <a:gd name="connsiteX1" fmla="*/ 2626 w 226757"/>
              <a:gd name="connsiteY1" fmla="*/ 199616 h 199616"/>
              <a:gd name="connsiteX2" fmla="*/ 0 w 226757"/>
              <a:gd name="connsiteY2" fmla="*/ 0 h 199616"/>
              <a:gd name="connsiteX3" fmla="*/ 226757 w 226757"/>
              <a:gd name="connsiteY3" fmla="*/ 0 h 199616"/>
              <a:gd name="connsiteX0" fmla="*/ 176268 w 176268"/>
              <a:gd name="connsiteY0" fmla="*/ 2805 h 199616"/>
              <a:gd name="connsiteX1" fmla="*/ 2626 w 176268"/>
              <a:gd name="connsiteY1" fmla="*/ 199616 h 199616"/>
              <a:gd name="connsiteX2" fmla="*/ 0 w 176268"/>
              <a:gd name="connsiteY2" fmla="*/ 0 h 199616"/>
              <a:gd name="connsiteX3" fmla="*/ 176268 w 176268"/>
              <a:gd name="connsiteY3" fmla="*/ 2805 h 199616"/>
              <a:gd name="connsiteX0" fmla="*/ 176268 w 176268"/>
              <a:gd name="connsiteY0" fmla="*/ 2805 h 199616"/>
              <a:gd name="connsiteX1" fmla="*/ 2626 w 176268"/>
              <a:gd name="connsiteY1" fmla="*/ 199616 h 199616"/>
              <a:gd name="connsiteX2" fmla="*/ 0 w 176268"/>
              <a:gd name="connsiteY2" fmla="*/ 0 h 199616"/>
              <a:gd name="connsiteX3" fmla="*/ 176268 w 176268"/>
              <a:gd name="connsiteY3" fmla="*/ 2805 h 199616"/>
              <a:gd name="connsiteX0" fmla="*/ 176268 w 176268"/>
              <a:gd name="connsiteY0" fmla="*/ 0 h 205226"/>
              <a:gd name="connsiteX1" fmla="*/ 2626 w 176268"/>
              <a:gd name="connsiteY1" fmla="*/ 205226 h 205226"/>
              <a:gd name="connsiteX2" fmla="*/ 0 w 176268"/>
              <a:gd name="connsiteY2" fmla="*/ 5610 h 205226"/>
              <a:gd name="connsiteX3" fmla="*/ 176268 w 176268"/>
              <a:gd name="connsiteY3" fmla="*/ 0 h 205226"/>
              <a:gd name="connsiteX0" fmla="*/ 176268 w 176268"/>
              <a:gd name="connsiteY0" fmla="*/ 0 h 199616"/>
              <a:gd name="connsiteX1" fmla="*/ 2626 w 176268"/>
              <a:gd name="connsiteY1" fmla="*/ 199616 h 199616"/>
              <a:gd name="connsiteX2" fmla="*/ 0 w 176268"/>
              <a:gd name="connsiteY2" fmla="*/ 0 h 199616"/>
              <a:gd name="connsiteX3" fmla="*/ 176268 w 176268"/>
              <a:gd name="connsiteY3" fmla="*/ 0 h 199616"/>
              <a:gd name="connsiteX0" fmla="*/ 190505 w 190505"/>
              <a:gd name="connsiteY0" fmla="*/ 0 h 199616"/>
              <a:gd name="connsiteX1" fmla="*/ 34 w 190505"/>
              <a:gd name="connsiteY1" fmla="*/ 199616 h 199616"/>
              <a:gd name="connsiteX2" fmla="*/ 14237 w 190505"/>
              <a:gd name="connsiteY2" fmla="*/ 0 h 199616"/>
              <a:gd name="connsiteX3" fmla="*/ 190505 w 190505"/>
              <a:gd name="connsiteY3" fmla="*/ 0 h 199616"/>
              <a:gd name="connsiteX0" fmla="*/ 176268 w 176268"/>
              <a:gd name="connsiteY0" fmla="*/ 0 h 199616"/>
              <a:gd name="connsiteX1" fmla="*/ 2626 w 176268"/>
              <a:gd name="connsiteY1" fmla="*/ 199616 h 199616"/>
              <a:gd name="connsiteX2" fmla="*/ 0 w 176268"/>
              <a:gd name="connsiteY2" fmla="*/ 0 h 199616"/>
              <a:gd name="connsiteX3" fmla="*/ 176268 w 176268"/>
              <a:gd name="connsiteY3" fmla="*/ 0 h 199616"/>
              <a:gd name="connsiteX0" fmla="*/ 176268 w 177585"/>
              <a:gd name="connsiteY0" fmla="*/ 0 h 199616"/>
              <a:gd name="connsiteX1" fmla="*/ 2626 w 177585"/>
              <a:gd name="connsiteY1" fmla="*/ 199616 h 199616"/>
              <a:gd name="connsiteX2" fmla="*/ 0 w 177585"/>
              <a:gd name="connsiteY2" fmla="*/ 0 h 199616"/>
              <a:gd name="connsiteX3" fmla="*/ 176268 w 177585"/>
              <a:gd name="connsiteY3" fmla="*/ 0 h 199616"/>
              <a:gd name="connsiteX0" fmla="*/ 176680 w 177949"/>
              <a:gd name="connsiteY0" fmla="*/ 0 h 196811"/>
              <a:gd name="connsiteX1" fmla="*/ 233 w 177949"/>
              <a:gd name="connsiteY1" fmla="*/ 196811 h 196811"/>
              <a:gd name="connsiteX2" fmla="*/ 412 w 177949"/>
              <a:gd name="connsiteY2" fmla="*/ 0 h 196811"/>
              <a:gd name="connsiteX3" fmla="*/ 176680 w 177949"/>
              <a:gd name="connsiteY3" fmla="*/ 0 h 196811"/>
              <a:gd name="connsiteX0" fmla="*/ 176680 w 177949"/>
              <a:gd name="connsiteY0" fmla="*/ 0 h 196811"/>
              <a:gd name="connsiteX1" fmla="*/ 233 w 177949"/>
              <a:gd name="connsiteY1" fmla="*/ 196811 h 196811"/>
              <a:gd name="connsiteX2" fmla="*/ 412 w 177949"/>
              <a:gd name="connsiteY2" fmla="*/ 0 h 196811"/>
              <a:gd name="connsiteX3" fmla="*/ 176680 w 177949"/>
              <a:gd name="connsiteY3" fmla="*/ 0 h 196811"/>
              <a:gd name="connsiteX0" fmla="*/ 165461 w 166942"/>
              <a:gd name="connsiteY0" fmla="*/ 0 h 196811"/>
              <a:gd name="connsiteX1" fmla="*/ 233 w 166942"/>
              <a:gd name="connsiteY1" fmla="*/ 196811 h 196811"/>
              <a:gd name="connsiteX2" fmla="*/ 412 w 166942"/>
              <a:gd name="connsiteY2" fmla="*/ 0 h 196811"/>
              <a:gd name="connsiteX3" fmla="*/ 165461 w 166942"/>
              <a:gd name="connsiteY3" fmla="*/ 0 h 196811"/>
              <a:gd name="connsiteX0" fmla="*/ 165049 w 166594"/>
              <a:gd name="connsiteY0" fmla="*/ 0 h 191202"/>
              <a:gd name="connsiteX1" fmla="*/ 2626 w 166594"/>
              <a:gd name="connsiteY1" fmla="*/ 191202 h 191202"/>
              <a:gd name="connsiteX2" fmla="*/ 0 w 166594"/>
              <a:gd name="connsiteY2" fmla="*/ 0 h 191202"/>
              <a:gd name="connsiteX3" fmla="*/ 165049 w 166594"/>
              <a:gd name="connsiteY3" fmla="*/ 0 h 191202"/>
              <a:gd name="connsiteX0" fmla="*/ 165049 w 166732"/>
              <a:gd name="connsiteY0" fmla="*/ 0 h 191202"/>
              <a:gd name="connsiteX1" fmla="*/ 2626 w 166732"/>
              <a:gd name="connsiteY1" fmla="*/ 191202 h 191202"/>
              <a:gd name="connsiteX2" fmla="*/ 0 w 166732"/>
              <a:gd name="connsiteY2" fmla="*/ 0 h 191202"/>
              <a:gd name="connsiteX3" fmla="*/ 165049 w 166732"/>
              <a:gd name="connsiteY3" fmla="*/ 0 h 191202"/>
              <a:gd name="connsiteX0" fmla="*/ 165049 w 166100"/>
              <a:gd name="connsiteY0" fmla="*/ 0 h 191202"/>
              <a:gd name="connsiteX1" fmla="*/ 2626 w 166100"/>
              <a:gd name="connsiteY1" fmla="*/ 191202 h 191202"/>
              <a:gd name="connsiteX2" fmla="*/ 0 w 166100"/>
              <a:gd name="connsiteY2" fmla="*/ 0 h 191202"/>
              <a:gd name="connsiteX3" fmla="*/ 165049 w 166100"/>
              <a:gd name="connsiteY3" fmla="*/ 0 h 191202"/>
              <a:gd name="connsiteX0" fmla="*/ 165049 w 166049"/>
              <a:gd name="connsiteY0" fmla="*/ 0 h 191202"/>
              <a:gd name="connsiteX1" fmla="*/ 2626 w 166049"/>
              <a:gd name="connsiteY1" fmla="*/ 191202 h 191202"/>
              <a:gd name="connsiteX2" fmla="*/ 0 w 166049"/>
              <a:gd name="connsiteY2" fmla="*/ 0 h 191202"/>
              <a:gd name="connsiteX3" fmla="*/ 165049 w 166049"/>
              <a:gd name="connsiteY3" fmla="*/ 0 h 191202"/>
            </a:gdLst>
            <a:ahLst/>
            <a:cxnLst>
              <a:cxn ang="0">
                <a:pos x="connsiteX0" y="connsiteY0"/>
              </a:cxn>
              <a:cxn ang="0">
                <a:pos x="connsiteX1" y="connsiteY1"/>
              </a:cxn>
              <a:cxn ang="0">
                <a:pos x="connsiteX2" y="connsiteY2"/>
              </a:cxn>
              <a:cxn ang="0">
                <a:pos x="connsiteX3" y="connsiteY3"/>
              </a:cxn>
            </a:cxnLst>
            <a:rect l="l" t="t" r="r" b="b"/>
            <a:pathLst>
              <a:path w="166049" h="191202">
                <a:moveTo>
                  <a:pt x="165049" y="0"/>
                </a:moveTo>
                <a:cubicBezTo>
                  <a:pt x="173464" y="129856"/>
                  <a:pt x="129633" y="184154"/>
                  <a:pt x="2626" y="191202"/>
                </a:cubicBezTo>
                <a:cubicBezTo>
                  <a:pt x="1751" y="115599"/>
                  <a:pt x="875" y="75603"/>
                  <a:pt x="0" y="0"/>
                </a:cubicBezTo>
                <a:lnTo>
                  <a:pt x="165049" y="0"/>
                </a:lnTo>
                <a:close/>
              </a:path>
            </a:pathLst>
          </a:cu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prstClr val="black"/>
              </a:solidFill>
            </a:endParaRPr>
          </a:p>
        </p:txBody>
      </p:sp>
      <p:sp>
        <p:nvSpPr>
          <p:cNvPr id="12" name="Pie 6"/>
          <p:cNvSpPr>
            <a:spLocks noChangeAspect="1"/>
          </p:cNvSpPr>
          <p:nvPr userDrawn="1"/>
        </p:nvSpPr>
        <p:spPr>
          <a:xfrm>
            <a:off x="7584001" y="2852937"/>
            <a:ext cx="221399" cy="182921"/>
          </a:xfrm>
          <a:custGeom>
            <a:avLst/>
            <a:gdLst>
              <a:gd name="connsiteX0" fmla="*/ 453514 w 453514"/>
              <a:gd name="connsiteY0" fmla="*/ 226825 h 453650"/>
              <a:gd name="connsiteX1" fmla="*/ 229383 w 453514"/>
              <a:gd name="connsiteY1" fmla="*/ 453635 h 453650"/>
              <a:gd name="connsiteX2" fmla="*/ 226757 w 453514"/>
              <a:gd name="connsiteY2" fmla="*/ 226825 h 453650"/>
              <a:gd name="connsiteX3" fmla="*/ 453514 w 453514"/>
              <a:gd name="connsiteY3" fmla="*/ 226825 h 453650"/>
              <a:gd name="connsiteX0" fmla="*/ 226757 w 226757"/>
              <a:gd name="connsiteY0" fmla="*/ 0 h 199616"/>
              <a:gd name="connsiteX1" fmla="*/ 2626 w 226757"/>
              <a:gd name="connsiteY1" fmla="*/ 199616 h 199616"/>
              <a:gd name="connsiteX2" fmla="*/ 0 w 226757"/>
              <a:gd name="connsiteY2" fmla="*/ 0 h 199616"/>
              <a:gd name="connsiteX3" fmla="*/ 226757 w 226757"/>
              <a:gd name="connsiteY3" fmla="*/ 0 h 199616"/>
              <a:gd name="connsiteX0" fmla="*/ 176268 w 176268"/>
              <a:gd name="connsiteY0" fmla="*/ 2805 h 199616"/>
              <a:gd name="connsiteX1" fmla="*/ 2626 w 176268"/>
              <a:gd name="connsiteY1" fmla="*/ 199616 h 199616"/>
              <a:gd name="connsiteX2" fmla="*/ 0 w 176268"/>
              <a:gd name="connsiteY2" fmla="*/ 0 h 199616"/>
              <a:gd name="connsiteX3" fmla="*/ 176268 w 176268"/>
              <a:gd name="connsiteY3" fmla="*/ 2805 h 199616"/>
              <a:gd name="connsiteX0" fmla="*/ 176268 w 176268"/>
              <a:gd name="connsiteY0" fmla="*/ 2805 h 199616"/>
              <a:gd name="connsiteX1" fmla="*/ 2626 w 176268"/>
              <a:gd name="connsiteY1" fmla="*/ 199616 h 199616"/>
              <a:gd name="connsiteX2" fmla="*/ 0 w 176268"/>
              <a:gd name="connsiteY2" fmla="*/ 0 h 199616"/>
              <a:gd name="connsiteX3" fmla="*/ 176268 w 176268"/>
              <a:gd name="connsiteY3" fmla="*/ 2805 h 199616"/>
              <a:gd name="connsiteX0" fmla="*/ 176268 w 176268"/>
              <a:gd name="connsiteY0" fmla="*/ 0 h 205226"/>
              <a:gd name="connsiteX1" fmla="*/ 2626 w 176268"/>
              <a:gd name="connsiteY1" fmla="*/ 205226 h 205226"/>
              <a:gd name="connsiteX2" fmla="*/ 0 w 176268"/>
              <a:gd name="connsiteY2" fmla="*/ 5610 h 205226"/>
              <a:gd name="connsiteX3" fmla="*/ 176268 w 176268"/>
              <a:gd name="connsiteY3" fmla="*/ 0 h 205226"/>
              <a:gd name="connsiteX0" fmla="*/ 176268 w 176268"/>
              <a:gd name="connsiteY0" fmla="*/ 0 h 199616"/>
              <a:gd name="connsiteX1" fmla="*/ 2626 w 176268"/>
              <a:gd name="connsiteY1" fmla="*/ 199616 h 199616"/>
              <a:gd name="connsiteX2" fmla="*/ 0 w 176268"/>
              <a:gd name="connsiteY2" fmla="*/ 0 h 199616"/>
              <a:gd name="connsiteX3" fmla="*/ 176268 w 176268"/>
              <a:gd name="connsiteY3" fmla="*/ 0 h 199616"/>
              <a:gd name="connsiteX0" fmla="*/ 190505 w 190505"/>
              <a:gd name="connsiteY0" fmla="*/ 0 h 199616"/>
              <a:gd name="connsiteX1" fmla="*/ 34 w 190505"/>
              <a:gd name="connsiteY1" fmla="*/ 199616 h 199616"/>
              <a:gd name="connsiteX2" fmla="*/ 14237 w 190505"/>
              <a:gd name="connsiteY2" fmla="*/ 0 h 199616"/>
              <a:gd name="connsiteX3" fmla="*/ 190505 w 190505"/>
              <a:gd name="connsiteY3" fmla="*/ 0 h 199616"/>
              <a:gd name="connsiteX0" fmla="*/ 176268 w 176268"/>
              <a:gd name="connsiteY0" fmla="*/ 0 h 199616"/>
              <a:gd name="connsiteX1" fmla="*/ 2626 w 176268"/>
              <a:gd name="connsiteY1" fmla="*/ 199616 h 199616"/>
              <a:gd name="connsiteX2" fmla="*/ 0 w 176268"/>
              <a:gd name="connsiteY2" fmla="*/ 0 h 199616"/>
              <a:gd name="connsiteX3" fmla="*/ 176268 w 176268"/>
              <a:gd name="connsiteY3" fmla="*/ 0 h 199616"/>
              <a:gd name="connsiteX0" fmla="*/ 176268 w 177585"/>
              <a:gd name="connsiteY0" fmla="*/ 0 h 199616"/>
              <a:gd name="connsiteX1" fmla="*/ 2626 w 177585"/>
              <a:gd name="connsiteY1" fmla="*/ 199616 h 199616"/>
              <a:gd name="connsiteX2" fmla="*/ 0 w 177585"/>
              <a:gd name="connsiteY2" fmla="*/ 0 h 199616"/>
              <a:gd name="connsiteX3" fmla="*/ 176268 w 177585"/>
              <a:gd name="connsiteY3" fmla="*/ 0 h 199616"/>
              <a:gd name="connsiteX0" fmla="*/ 176680 w 177949"/>
              <a:gd name="connsiteY0" fmla="*/ 0 h 196811"/>
              <a:gd name="connsiteX1" fmla="*/ 233 w 177949"/>
              <a:gd name="connsiteY1" fmla="*/ 196811 h 196811"/>
              <a:gd name="connsiteX2" fmla="*/ 412 w 177949"/>
              <a:gd name="connsiteY2" fmla="*/ 0 h 196811"/>
              <a:gd name="connsiteX3" fmla="*/ 176680 w 177949"/>
              <a:gd name="connsiteY3" fmla="*/ 0 h 196811"/>
              <a:gd name="connsiteX0" fmla="*/ 176680 w 177949"/>
              <a:gd name="connsiteY0" fmla="*/ 0 h 196811"/>
              <a:gd name="connsiteX1" fmla="*/ 233 w 177949"/>
              <a:gd name="connsiteY1" fmla="*/ 196811 h 196811"/>
              <a:gd name="connsiteX2" fmla="*/ 412 w 177949"/>
              <a:gd name="connsiteY2" fmla="*/ 0 h 196811"/>
              <a:gd name="connsiteX3" fmla="*/ 176680 w 177949"/>
              <a:gd name="connsiteY3" fmla="*/ 0 h 196811"/>
              <a:gd name="connsiteX0" fmla="*/ 165461 w 166942"/>
              <a:gd name="connsiteY0" fmla="*/ 0 h 196811"/>
              <a:gd name="connsiteX1" fmla="*/ 233 w 166942"/>
              <a:gd name="connsiteY1" fmla="*/ 196811 h 196811"/>
              <a:gd name="connsiteX2" fmla="*/ 412 w 166942"/>
              <a:gd name="connsiteY2" fmla="*/ 0 h 196811"/>
              <a:gd name="connsiteX3" fmla="*/ 165461 w 166942"/>
              <a:gd name="connsiteY3" fmla="*/ 0 h 196811"/>
              <a:gd name="connsiteX0" fmla="*/ 165049 w 166594"/>
              <a:gd name="connsiteY0" fmla="*/ 0 h 191202"/>
              <a:gd name="connsiteX1" fmla="*/ 2626 w 166594"/>
              <a:gd name="connsiteY1" fmla="*/ 191202 h 191202"/>
              <a:gd name="connsiteX2" fmla="*/ 0 w 166594"/>
              <a:gd name="connsiteY2" fmla="*/ 0 h 191202"/>
              <a:gd name="connsiteX3" fmla="*/ 165049 w 166594"/>
              <a:gd name="connsiteY3" fmla="*/ 0 h 191202"/>
              <a:gd name="connsiteX0" fmla="*/ 165049 w 166732"/>
              <a:gd name="connsiteY0" fmla="*/ 0 h 191202"/>
              <a:gd name="connsiteX1" fmla="*/ 2626 w 166732"/>
              <a:gd name="connsiteY1" fmla="*/ 191202 h 191202"/>
              <a:gd name="connsiteX2" fmla="*/ 0 w 166732"/>
              <a:gd name="connsiteY2" fmla="*/ 0 h 191202"/>
              <a:gd name="connsiteX3" fmla="*/ 165049 w 166732"/>
              <a:gd name="connsiteY3" fmla="*/ 0 h 191202"/>
              <a:gd name="connsiteX0" fmla="*/ 165049 w 166100"/>
              <a:gd name="connsiteY0" fmla="*/ 0 h 191202"/>
              <a:gd name="connsiteX1" fmla="*/ 2626 w 166100"/>
              <a:gd name="connsiteY1" fmla="*/ 191202 h 191202"/>
              <a:gd name="connsiteX2" fmla="*/ 0 w 166100"/>
              <a:gd name="connsiteY2" fmla="*/ 0 h 191202"/>
              <a:gd name="connsiteX3" fmla="*/ 165049 w 166100"/>
              <a:gd name="connsiteY3" fmla="*/ 0 h 191202"/>
              <a:gd name="connsiteX0" fmla="*/ 165049 w 166049"/>
              <a:gd name="connsiteY0" fmla="*/ 0 h 191202"/>
              <a:gd name="connsiteX1" fmla="*/ 2626 w 166049"/>
              <a:gd name="connsiteY1" fmla="*/ 191202 h 191202"/>
              <a:gd name="connsiteX2" fmla="*/ 0 w 166049"/>
              <a:gd name="connsiteY2" fmla="*/ 0 h 191202"/>
              <a:gd name="connsiteX3" fmla="*/ 165049 w 166049"/>
              <a:gd name="connsiteY3" fmla="*/ 0 h 191202"/>
            </a:gdLst>
            <a:ahLst/>
            <a:cxnLst>
              <a:cxn ang="0">
                <a:pos x="connsiteX0" y="connsiteY0"/>
              </a:cxn>
              <a:cxn ang="0">
                <a:pos x="connsiteX1" y="connsiteY1"/>
              </a:cxn>
              <a:cxn ang="0">
                <a:pos x="connsiteX2" y="connsiteY2"/>
              </a:cxn>
              <a:cxn ang="0">
                <a:pos x="connsiteX3" y="connsiteY3"/>
              </a:cxn>
            </a:cxnLst>
            <a:rect l="l" t="t" r="r" b="b"/>
            <a:pathLst>
              <a:path w="166049" h="191202">
                <a:moveTo>
                  <a:pt x="165049" y="0"/>
                </a:moveTo>
                <a:cubicBezTo>
                  <a:pt x="173464" y="129856"/>
                  <a:pt x="129633" y="184154"/>
                  <a:pt x="2626" y="191202"/>
                </a:cubicBezTo>
                <a:cubicBezTo>
                  <a:pt x="1751" y="115599"/>
                  <a:pt x="875" y="75603"/>
                  <a:pt x="0" y="0"/>
                </a:cubicBezTo>
                <a:lnTo>
                  <a:pt x="165049" y="0"/>
                </a:lnTo>
                <a:close/>
              </a:path>
            </a:pathLst>
          </a:cu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prstClr val="black"/>
              </a:solidFill>
            </a:endParaRPr>
          </a:p>
        </p:txBody>
      </p:sp>
    </p:spTree>
    <p:extLst>
      <p:ext uri="{BB962C8B-B14F-4D97-AF65-F5344CB8AC3E}">
        <p14:creationId xmlns:p14="http://schemas.microsoft.com/office/powerpoint/2010/main" val="317204132"/>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13" name="Text Placeholder 12"/>
          <p:cNvSpPr>
            <a:spLocks noGrp="1"/>
          </p:cNvSpPr>
          <p:nvPr>
            <p:ph type="body" sz="quarter" idx="10"/>
          </p:nvPr>
        </p:nvSpPr>
        <p:spPr>
          <a:xfrm>
            <a:off x="1248834" y="1051561"/>
            <a:ext cx="8997300" cy="3313265"/>
          </a:xfrm>
        </p:spPr>
        <p:txBody>
          <a:bodyPr lIns="0" tIns="0" rIns="0" bIns="0">
            <a:noAutofit/>
          </a:bodyPr>
          <a:lstStyle>
            <a:lvl1pPr marL="0" indent="0">
              <a:lnSpc>
                <a:spcPts val="7500"/>
              </a:lnSpc>
              <a:spcBef>
                <a:spcPts val="0"/>
              </a:spcBef>
              <a:spcAft>
                <a:spcPts val="0"/>
              </a:spcAft>
              <a:buNone/>
              <a:defRPr sz="7500" b="1">
                <a:solidFill>
                  <a:schemeClr val="accent3"/>
                </a:solidFill>
                <a:latin typeface="Arial" panose="020B0604020202020204" pitchFamily="34" charset="0"/>
                <a:cs typeface="Arial" panose="020B0604020202020204" pitchFamily="34" charset="0"/>
              </a:defRPr>
            </a:lvl1pPr>
            <a:lvl2pPr marL="0" indent="0">
              <a:lnSpc>
                <a:spcPts val="7500"/>
              </a:lnSpc>
              <a:spcBef>
                <a:spcPts val="0"/>
              </a:spcBef>
              <a:spcAft>
                <a:spcPts val="0"/>
              </a:spcAft>
              <a:buNone/>
              <a:defRPr sz="7500" b="1">
                <a:solidFill>
                  <a:schemeClr val="accent2"/>
                </a:solidFill>
                <a:latin typeface="Arial" panose="020B0604020202020204" pitchFamily="34" charset="0"/>
                <a:cs typeface="Arial" panose="020B0604020202020204" pitchFamily="34" charset="0"/>
              </a:defRPr>
            </a:lvl2pPr>
            <a:lvl3pPr marL="0" indent="0">
              <a:lnSpc>
                <a:spcPts val="7500"/>
              </a:lnSpc>
              <a:spcBef>
                <a:spcPts val="0"/>
              </a:spcBef>
              <a:buNone/>
              <a:defRPr sz="7500" b="1">
                <a:solidFill>
                  <a:srgbClr val="006941"/>
                </a:solidFill>
                <a:latin typeface="Arial" panose="020B0604020202020204" pitchFamily="34" charset="0"/>
                <a:cs typeface="Arial" panose="020B0604020202020204" pitchFamily="34" charset="0"/>
              </a:defRPr>
            </a:lvl3pPr>
            <a:lvl4pPr marL="0" indent="0">
              <a:lnSpc>
                <a:spcPts val="7500"/>
              </a:lnSpc>
              <a:spcBef>
                <a:spcPts val="0"/>
              </a:spcBef>
              <a:buNone/>
              <a:defRPr sz="7500" b="1">
                <a:solidFill>
                  <a:srgbClr val="006941"/>
                </a:solidFill>
                <a:latin typeface="Arial" panose="020B0604020202020204" pitchFamily="34" charset="0"/>
                <a:cs typeface="Arial" panose="020B0604020202020204" pitchFamily="34" charset="0"/>
              </a:defRPr>
            </a:lvl4pPr>
            <a:lvl5pPr marL="0" indent="0">
              <a:lnSpc>
                <a:spcPts val="7500"/>
              </a:lnSpc>
              <a:spcBef>
                <a:spcPts val="0"/>
              </a:spcBef>
              <a:buNone/>
              <a:defRPr sz="7500" b="1">
                <a:solidFill>
                  <a:srgbClr val="006941"/>
                </a:solidFill>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p:txBody>
      </p:sp>
      <p:sp>
        <p:nvSpPr>
          <p:cNvPr id="3" name="Subtitle 2"/>
          <p:cNvSpPr>
            <a:spLocks noGrp="1"/>
          </p:cNvSpPr>
          <p:nvPr>
            <p:ph type="subTitle" idx="1"/>
          </p:nvPr>
        </p:nvSpPr>
        <p:spPr>
          <a:xfrm>
            <a:off x="1248000" y="3741659"/>
            <a:ext cx="8998133" cy="985664"/>
          </a:xfrm>
        </p:spPr>
        <p:txBody>
          <a:bodyPr lIns="0" tIns="0" rIns="0" bIns="0" anchor="t" anchorCtr="0">
            <a:normAutofit/>
          </a:bodyPr>
          <a:lstStyle>
            <a:lvl1pPr marL="0" indent="0" algn="l">
              <a:lnSpc>
                <a:spcPts val="1440"/>
              </a:lnSpc>
              <a:spcBef>
                <a:spcPts val="0"/>
              </a:spcBef>
              <a:spcAft>
                <a:spcPts val="0"/>
              </a:spcAft>
              <a:buNone/>
              <a:defRPr sz="1200" b="0">
                <a:solidFill>
                  <a:schemeClr val="accent4"/>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cxnSp>
        <p:nvCxnSpPr>
          <p:cNvPr id="9" name="Straight Connector 8"/>
          <p:cNvCxnSpPr/>
          <p:nvPr userDrawn="1"/>
        </p:nvCxnSpPr>
        <p:spPr>
          <a:xfrm>
            <a:off x="1248000" y="3573016"/>
            <a:ext cx="3744000" cy="0"/>
          </a:xfrm>
          <a:prstGeom prst="line">
            <a:avLst/>
          </a:prstGeom>
          <a:ln w="25400">
            <a:solidFill>
              <a:srgbClr val="15657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0000" y="6336000"/>
            <a:ext cx="1707739" cy="377748"/>
          </a:xfrm>
          <a:prstGeom prst="rect">
            <a:avLst/>
          </a:prstGeom>
        </p:spPr>
      </p:pic>
    </p:spTree>
    <p:extLst>
      <p:ext uri="{BB962C8B-B14F-4D97-AF65-F5344CB8AC3E}">
        <p14:creationId xmlns:p14="http://schemas.microsoft.com/office/powerpoint/2010/main" val="839557090"/>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6" name="Slide Number Placeholder 5"/>
          <p:cNvSpPr>
            <a:spLocks noGrp="1"/>
          </p:cNvSpPr>
          <p:nvPr>
            <p:ph type="sldNum" sz="quarter" idx="4"/>
          </p:nvPr>
        </p:nvSpPr>
        <p:spPr>
          <a:xfrm>
            <a:off x="5904001" y="6336000"/>
            <a:ext cx="6060489" cy="352146"/>
          </a:xfrm>
          <a:custGeom>
            <a:avLst/>
            <a:gdLst>
              <a:gd name="connsiteX0" fmla="*/ 0 w 4545367"/>
              <a:gd name="connsiteY0" fmla="*/ 0 h 343270"/>
              <a:gd name="connsiteX1" fmla="*/ 4545367 w 4545367"/>
              <a:gd name="connsiteY1" fmla="*/ 0 h 343270"/>
              <a:gd name="connsiteX2" fmla="*/ 4545367 w 4545367"/>
              <a:gd name="connsiteY2" fmla="*/ 34327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545367 w 4545367"/>
              <a:gd name="connsiteY2" fmla="*/ 343270 h 343270"/>
              <a:gd name="connsiteX3" fmla="*/ 4184342 w 4545367"/>
              <a:gd name="connsiteY3" fmla="*/ 340310 h 343270"/>
              <a:gd name="connsiteX4" fmla="*/ 0 w 4545367"/>
              <a:gd name="connsiteY4" fmla="*/ 343270 h 343270"/>
              <a:gd name="connsiteX5" fmla="*/ 0 w 4545367"/>
              <a:gd name="connsiteY5"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45367" h="343270">
                <a:moveTo>
                  <a:pt x="0" y="0"/>
                </a:moveTo>
                <a:lnTo>
                  <a:pt x="4545367" y="0"/>
                </a:lnTo>
                <a:cubicBezTo>
                  <a:pt x="4540435" y="371262"/>
                  <a:pt x="4278051" y="336364"/>
                  <a:pt x="4184342" y="340310"/>
                </a:cubicBezTo>
                <a:lnTo>
                  <a:pt x="0" y="343270"/>
                </a:lnTo>
                <a:lnTo>
                  <a:pt x="0" y="0"/>
                </a:lnTo>
                <a:close/>
              </a:path>
            </a:pathLst>
          </a:custGeom>
          <a:gradFill flip="none" rotWithShape="1">
            <a:gsLst>
              <a:gs pos="0">
                <a:schemeClr val="bg2">
                  <a:alpha val="50000"/>
                </a:schemeClr>
              </a:gs>
              <a:gs pos="6000">
                <a:schemeClr val="accent1">
                  <a:tint val="44500"/>
                  <a:satMod val="160000"/>
                  <a:alpha val="50000"/>
                </a:schemeClr>
              </a:gs>
              <a:gs pos="100000">
                <a:schemeClr val="bg1"/>
              </a:gs>
            </a:gsLst>
            <a:lin ang="10800000" scaled="1"/>
            <a:tileRect/>
          </a:gradFill>
        </p:spPr>
        <p:txBody>
          <a:bodyPr vert="horz" lIns="0" tIns="108000" rIns="288000" bIns="0" rtlCol="0" anchor="t" anchorCtr="0">
            <a:noAutofit/>
          </a:bodyPr>
          <a:lstStyle>
            <a:lvl1pPr algn="r">
              <a:defRPr sz="900" b="0">
                <a:solidFill>
                  <a:schemeClr val="tx2"/>
                </a:solidFill>
                <a:latin typeface="Arial" panose="020B0604020202020204" pitchFamily="34" charset="0"/>
                <a:cs typeface="Arial" panose="020B0604020202020204" pitchFamily="34" charset="0"/>
              </a:defRPr>
            </a:lvl1pPr>
          </a:lstStyle>
          <a:p>
            <a:r>
              <a:rPr lang="en-GB" dirty="0" smtClean="0">
                <a:solidFill>
                  <a:srgbClr val="006941"/>
                </a:solidFill>
              </a:rPr>
              <a:t>bcs.org </a:t>
            </a:r>
            <a:r>
              <a:rPr lang="en-GB" dirty="0" smtClean="0">
                <a:solidFill>
                  <a:srgbClr val="006941"/>
                </a:solidFill>
                <a:latin typeface="Arial"/>
                <a:cs typeface="Arial"/>
              </a:rPr>
              <a:t>| </a:t>
            </a:r>
            <a:fld id="{D4F935E4-DB8F-4A13-86B5-B07B5640A265}" type="slidenum">
              <a:rPr lang="en-GB" smtClean="0">
                <a:solidFill>
                  <a:srgbClr val="006941"/>
                </a:solidFill>
              </a:rPr>
              <a:pPr/>
              <a:t>‹#›</a:t>
            </a:fld>
            <a:endParaRPr lang="en-GB" dirty="0">
              <a:solidFill>
                <a:srgbClr val="006941"/>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0000" y="6336000"/>
            <a:ext cx="1707739" cy="377748"/>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4000" y="648001"/>
            <a:ext cx="533400" cy="409575"/>
          </a:xfrm>
          <a:prstGeom prst="rect">
            <a:avLst/>
          </a:prstGeom>
        </p:spPr>
      </p:pic>
      <p:cxnSp>
        <p:nvCxnSpPr>
          <p:cNvPr id="9" name="Straight Connector 8"/>
          <p:cNvCxnSpPr/>
          <p:nvPr userDrawn="1"/>
        </p:nvCxnSpPr>
        <p:spPr>
          <a:xfrm>
            <a:off x="1103445" y="972000"/>
            <a:ext cx="3024000"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799647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3580637"/>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userDrawn="1">
  <p:cSld name="Basic Content">
    <p:spTree>
      <p:nvGrpSpPr>
        <p:cNvPr id="1" name=""/>
        <p:cNvGrpSpPr/>
        <p:nvPr/>
      </p:nvGrpSpPr>
      <p:grpSpPr>
        <a:xfrm>
          <a:off x="0" y="0"/>
          <a:ext cx="0" cy="0"/>
          <a:chOff x="0" y="0"/>
          <a:chExt cx="0" cy="0"/>
        </a:xfrm>
      </p:grpSpPr>
      <p:sp>
        <p:nvSpPr>
          <p:cNvPr id="4" name="Text Placeholder 11"/>
          <p:cNvSpPr>
            <a:spLocks noGrp="1"/>
          </p:cNvSpPr>
          <p:nvPr>
            <p:ph type="body" sz="quarter" idx="10"/>
          </p:nvPr>
        </p:nvSpPr>
        <p:spPr>
          <a:xfrm>
            <a:off x="666712" y="1214422"/>
            <a:ext cx="10901896" cy="4806866"/>
          </a:xfrm>
          <a:prstGeom prst="rect">
            <a:avLst/>
          </a:prstGeom>
        </p:spPr>
        <p:txBody>
          <a:bodyPr lIns="0" tIns="0" rIns="0" bIns="0"/>
          <a:lstStyle>
            <a:lvl1pPr>
              <a:spcBef>
                <a:spcPts val="600"/>
              </a:spcBef>
              <a:spcAft>
                <a:spcPts val="300"/>
              </a:spcAft>
              <a:buClr>
                <a:srgbClr val="8EC02F"/>
              </a:buClr>
              <a:defRPr sz="2400">
                <a:solidFill>
                  <a:srgbClr val="666666"/>
                </a:solidFill>
                <a:latin typeface="Arial" pitchFamily="34" charset="0"/>
                <a:cs typeface="Arial" pitchFamily="34" charset="0"/>
              </a:defRPr>
            </a:lvl1pPr>
            <a:lvl2pPr>
              <a:spcBef>
                <a:spcPts val="0"/>
              </a:spcBef>
              <a:spcAft>
                <a:spcPts val="300"/>
              </a:spcAft>
              <a:defRPr sz="2200">
                <a:solidFill>
                  <a:srgbClr val="666666"/>
                </a:solidFill>
              </a:defRPr>
            </a:lvl2pPr>
            <a:lvl3pPr>
              <a:spcBef>
                <a:spcPts val="0"/>
              </a:spcBef>
              <a:spcAft>
                <a:spcPts val="300"/>
              </a:spcAft>
              <a:defRPr sz="2000">
                <a:solidFill>
                  <a:srgbClr val="666666"/>
                </a:solidFill>
              </a:defRPr>
            </a:lvl3pPr>
            <a:lvl4pPr>
              <a:spcBef>
                <a:spcPts val="0"/>
              </a:spcBef>
              <a:spcAft>
                <a:spcPts val="300"/>
              </a:spcAft>
              <a:defRPr sz="1800">
                <a:solidFill>
                  <a:srgbClr val="666666"/>
                </a:solidFill>
              </a:defRPr>
            </a:lvl4pPr>
            <a:lvl5pPr>
              <a:spcBef>
                <a:spcPts val="0"/>
              </a:spcBef>
              <a:spcAft>
                <a:spcPts val="300"/>
              </a:spcAft>
              <a:defRPr sz="1800">
                <a:solidFill>
                  <a:srgbClr val="66666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4" name="Title 1"/>
          <p:cNvSpPr>
            <a:spLocks noGrp="1"/>
          </p:cNvSpPr>
          <p:nvPr>
            <p:ph type="title"/>
          </p:nvPr>
        </p:nvSpPr>
        <p:spPr>
          <a:xfrm>
            <a:off x="623392" y="233670"/>
            <a:ext cx="9010675" cy="766438"/>
          </a:xfrm>
          <a:prstGeom prst="rect">
            <a:avLst/>
          </a:prstGeom>
        </p:spPr>
        <p:txBody>
          <a:bodyPr lIns="0" tIns="0" rIns="0" bIns="0">
            <a:normAutofit/>
          </a:bodyPr>
          <a:lstStyle>
            <a:lvl1pPr algn="l">
              <a:defRPr sz="4400">
                <a:solidFill>
                  <a:srgbClr val="39AEBB"/>
                </a:solidFill>
                <a:latin typeface="+mj-lt"/>
                <a:cs typeface="Arial" pitchFamily="34" charset="0"/>
              </a:defRPr>
            </a:lvl1pPr>
          </a:lstStyle>
          <a:p>
            <a:r>
              <a:rPr lang="en-US" dirty="0" smtClean="0"/>
              <a:t>Click to edit Master title</a:t>
            </a:r>
            <a:endParaRPr lang="en-GB" dirty="0"/>
          </a:p>
        </p:txBody>
      </p:sp>
    </p:spTree>
    <p:extLst>
      <p:ext uri="{BB962C8B-B14F-4D97-AF65-F5344CB8AC3E}">
        <p14:creationId xmlns:p14="http://schemas.microsoft.com/office/powerpoint/2010/main" val="2730169228"/>
      </p:ext>
    </p:extLst>
  </p:cSld>
  <p:clrMapOvr>
    <a:masterClrMapping/>
  </p:clrMapOvr>
  <p:timing>
    <p:tnLst>
      <p:par>
        <p:cTn id="1" dur="indefinite" restart="never" nodeType="tmRoot"/>
      </p:par>
    </p:tnLst>
  </p:timing>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Title Slide ">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1104000" y="1339201"/>
            <a:ext cx="9600000" cy="4282601"/>
          </a:xfrm>
        </p:spPr>
        <p:txBody>
          <a:bodyPr/>
          <a:lstStyle>
            <a:lvl1pPr marL="0" indent="0">
              <a:lnSpc>
                <a:spcPts val="7500"/>
              </a:lnSpc>
              <a:spcAft>
                <a:spcPts val="0"/>
              </a:spcAft>
              <a:buFont typeface="Arial" panose="020B0604020202020204" pitchFamily="34" charset="0"/>
              <a:buNone/>
              <a:defRPr sz="7500"/>
            </a:lvl1pPr>
            <a:lvl2pPr marL="0" indent="0">
              <a:lnSpc>
                <a:spcPts val="7500"/>
              </a:lnSpc>
              <a:spcAft>
                <a:spcPts val="0"/>
              </a:spcAft>
              <a:buFont typeface="Arial" panose="020B0604020202020204" pitchFamily="34" charset="0"/>
              <a:buNone/>
              <a:defRPr sz="7500" b="1">
                <a:solidFill>
                  <a:schemeClr val="accent2"/>
                </a:solidFill>
              </a:defRPr>
            </a:lvl2pPr>
            <a:lvl3pPr marL="0" indent="0">
              <a:lnSpc>
                <a:spcPts val="7500"/>
              </a:lnSpc>
              <a:spcAft>
                <a:spcPts val="0"/>
              </a:spcAft>
              <a:buNone/>
              <a:defRPr sz="7500" b="1">
                <a:solidFill>
                  <a:schemeClr val="tx2"/>
                </a:solidFill>
              </a:defRPr>
            </a:lvl3pPr>
            <a:lvl4pPr marL="180975" indent="0">
              <a:buNone/>
              <a:defRPr/>
            </a:lvl4pPr>
            <a:lvl5pPr marL="400050" indent="0">
              <a:buNone/>
              <a:defRPr/>
            </a:lvl5pPr>
          </a:lstStyle>
          <a:p>
            <a:pPr lvl="0"/>
            <a:r>
              <a:rPr lang="en-US" smtClean="0"/>
              <a:t>Click to edit Master text styles</a:t>
            </a:r>
          </a:p>
          <a:p>
            <a:pPr lvl="1"/>
            <a:r>
              <a:rPr lang="en-US" smtClean="0"/>
              <a:t>Second level</a:t>
            </a:r>
          </a:p>
          <a:p>
            <a:pPr lvl="2"/>
            <a:r>
              <a:rPr lang="en-US" smtClean="0"/>
              <a:t>Third level</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4000" y="108000"/>
            <a:ext cx="881821" cy="824400"/>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66704" y="370464"/>
            <a:ext cx="1489713" cy="250225"/>
          </a:xfrm>
          <a:prstGeom prst="rect">
            <a:avLst/>
          </a:prstGeom>
        </p:spPr>
      </p:pic>
      <p:sp>
        <p:nvSpPr>
          <p:cNvPr id="7" name="Subtitle 2"/>
          <p:cNvSpPr>
            <a:spLocks noGrp="1"/>
          </p:cNvSpPr>
          <p:nvPr>
            <p:ph type="subTitle" idx="1"/>
          </p:nvPr>
        </p:nvSpPr>
        <p:spPr>
          <a:xfrm>
            <a:off x="1104000" y="4819600"/>
            <a:ext cx="8998133" cy="985664"/>
          </a:xfrm>
        </p:spPr>
        <p:txBody>
          <a:bodyPr lIns="0" tIns="0" rIns="0" bIns="0" anchor="t" anchorCtr="0">
            <a:normAutofit/>
          </a:bodyPr>
          <a:lstStyle>
            <a:lvl1pPr marL="0" indent="0" algn="l">
              <a:lnSpc>
                <a:spcPts val="1440"/>
              </a:lnSpc>
              <a:spcBef>
                <a:spcPts val="0"/>
              </a:spcBef>
              <a:spcAft>
                <a:spcPts val="0"/>
              </a:spcAft>
              <a:buNone/>
              <a:defRPr sz="1200" b="0">
                <a:solidFill>
                  <a:schemeClr val="accent4"/>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cxnSp>
        <p:nvCxnSpPr>
          <p:cNvPr id="9" name="Straight Connector 8"/>
          <p:cNvCxnSpPr/>
          <p:nvPr userDrawn="1"/>
        </p:nvCxnSpPr>
        <p:spPr>
          <a:xfrm>
            <a:off x="1104000" y="4650957"/>
            <a:ext cx="3744000" cy="0"/>
          </a:xfrm>
          <a:prstGeom prst="line">
            <a:avLst/>
          </a:prstGeom>
          <a:ln w="25400">
            <a:solidFill>
              <a:srgbClr val="15657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7210800"/>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3" name="Text Placeholder 12"/>
          <p:cNvSpPr>
            <a:spLocks noGrp="1"/>
          </p:cNvSpPr>
          <p:nvPr>
            <p:ph type="body" sz="quarter" idx="10"/>
          </p:nvPr>
        </p:nvSpPr>
        <p:spPr>
          <a:xfrm>
            <a:off x="1104001" y="1420678"/>
            <a:ext cx="8963641" cy="2368362"/>
          </a:xfrm>
        </p:spPr>
        <p:txBody>
          <a:bodyPr lIns="0" tIns="0" rIns="0" bIns="0">
            <a:noAutofit/>
          </a:bodyPr>
          <a:lstStyle>
            <a:lvl1pPr marL="0" indent="0">
              <a:lnSpc>
                <a:spcPts val="3600"/>
              </a:lnSpc>
              <a:spcBef>
                <a:spcPts val="0"/>
              </a:spcBef>
              <a:spcAft>
                <a:spcPts val="0"/>
              </a:spcAft>
              <a:buNone/>
              <a:defRPr sz="3200" b="1">
                <a:solidFill>
                  <a:srgbClr val="55A618"/>
                </a:solidFill>
                <a:latin typeface="Arial" panose="020B0604020202020204" pitchFamily="34" charset="0"/>
                <a:cs typeface="Arial" panose="020B0604020202020204" pitchFamily="34" charset="0"/>
              </a:defRPr>
            </a:lvl1pPr>
            <a:lvl2pPr marL="0" indent="0">
              <a:lnSpc>
                <a:spcPts val="3600"/>
              </a:lnSpc>
              <a:spcBef>
                <a:spcPts val="0"/>
              </a:spcBef>
              <a:spcAft>
                <a:spcPts val="0"/>
              </a:spcAft>
              <a:buNone/>
              <a:defRPr sz="3200" b="1">
                <a:solidFill>
                  <a:schemeClr val="accent3"/>
                </a:solidFill>
                <a:latin typeface="Arial" panose="020B0604020202020204" pitchFamily="34" charset="0"/>
                <a:cs typeface="Arial" panose="020B0604020202020204" pitchFamily="34" charset="0"/>
              </a:defRPr>
            </a:lvl2pPr>
            <a:lvl3pPr marL="0" indent="0">
              <a:lnSpc>
                <a:spcPts val="7500"/>
              </a:lnSpc>
              <a:spcBef>
                <a:spcPts val="0"/>
              </a:spcBef>
              <a:buNone/>
              <a:defRPr sz="7500" b="1">
                <a:solidFill>
                  <a:srgbClr val="006941"/>
                </a:solidFill>
                <a:latin typeface="Arial" panose="020B0604020202020204" pitchFamily="34" charset="0"/>
                <a:cs typeface="Arial" panose="020B0604020202020204" pitchFamily="34" charset="0"/>
              </a:defRPr>
            </a:lvl3pPr>
            <a:lvl4pPr marL="0" indent="0">
              <a:lnSpc>
                <a:spcPts val="7500"/>
              </a:lnSpc>
              <a:spcBef>
                <a:spcPts val="0"/>
              </a:spcBef>
              <a:buNone/>
              <a:defRPr sz="7500" b="1">
                <a:solidFill>
                  <a:srgbClr val="006941"/>
                </a:solidFill>
                <a:latin typeface="Arial" panose="020B0604020202020204" pitchFamily="34" charset="0"/>
                <a:cs typeface="Arial" panose="020B0604020202020204" pitchFamily="34" charset="0"/>
              </a:defRPr>
            </a:lvl4pPr>
            <a:lvl5pPr marL="0" indent="0">
              <a:lnSpc>
                <a:spcPts val="7500"/>
              </a:lnSpc>
              <a:spcBef>
                <a:spcPts val="0"/>
              </a:spcBef>
              <a:buNone/>
              <a:defRPr sz="7500" b="1">
                <a:solidFill>
                  <a:srgbClr val="006941"/>
                </a:solidFill>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p:txBody>
      </p:sp>
      <p:sp>
        <p:nvSpPr>
          <p:cNvPr id="3" name="Subtitle 2"/>
          <p:cNvSpPr>
            <a:spLocks noGrp="1"/>
          </p:cNvSpPr>
          <p:nvPr>
            <p:ph type="subTitle" idx="1"/>
          </p:nvPr>
        </p:nvSpPr>
        <p:spPr>
          <a:xfrm>
            <a:off x="1104000" y="3983065"/>
            <a:ext cx="8998133" cy="1015965"/>
          </a:xfrm>
        </p:spPr>
        <p:txBody>
          <a:bodyPr lIns="0" tIns="0" rIns="0" bIns="0" anchor="t" anchorCtr="0">
            <a:normAutofit/>
          </a:bodyPr>
          <a:lstStyle>
            <a:lvl1pPr marL="0" indent="0" algn="l">
              <a:lnSpc>
                <a:spcPct val="100000"/>
              </a:lnSpc>
              <a:spcBef>
                <a:spcPts val="0"/>
              </a:spcBef>
              <a:buNone/>
              <a:defRPr sz="1600" b="1">
                <a:solidFill>
                  <a:schemeClr val="tx2"/>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0000" y="6336000"/>
            <a:ext cx="1707739" cy="377748"/>
          </a:xfrm>
          <a:prstGeom prst="rect">
            <a:avLst/>
          </a:prstGeom>
        </p:spPr>
      </p:pic>
      <p:sp>
        <p:nvSpPr>
          <p:cNvPr id="7" name="Pie 6"/>
          <p:cNvSpPr>
            <a:spLocks noChangeAspect="1"/>
          </p:cNvSpPr>
          <p:nvPr userDrawn="1"/>
        </p:nvSpPr>
        <p:spPr>
          <a:xfrm rot="10800000">
            <a:off x="795039" y="1483796"/>
            <a:ext cx="221399" cy="182921"/>
          </a:xfrm>
          <a:custGeom>
            <a:avLst/>
            <a:gdLst>
              <a:gd name="connsiteX0" fmla="*/ 453514 w 453514"/>
              <a:gd name="connsiteY0" fmla="*/ 226825 h 453650"/>
              <a:gd name="connsiteX1" fmla="*/ 229383 w 453514"/>
              <a:gd name="connsiteY1" fmla="*/ 453635 h 453650"/>
              <a:gd name="connsiteX2" fmla="*/ 226757 w 453514"/>
              <a:gd name="connsiteY2" fmla="*/ 226825 h 453650"/>
              <a:gd name="connsiteX3" fmla="*/ 453514 w 453514"/>
              <a:gd name="connsiteY3" fmla="*/ 226825 h 453650"/>
              <a:gd name="connsiteX0" fmla="*/ 226757 w 226757"/>
              <a:gd name="connsiteY0" fmla="*/ 0 h 199616"/>
              <a:gd name="connsiteX1" fmla="*/ 2626 w 226757"/>
              <a:gd name="connsiteY1" fmla="*/ 199616 h 199616"/>
              <a:gd name="connsiteX2" fmla="*/ 0 w 226757"/>
              <a:gd name="connsiteY2" fmla="*/ 0 h 199616"/>
              <a:gd name="connsiteX3" fmla="*/ 226757 w 226757"/>
              <a:gd name="connsiteY3" fmla="*/ 0 h 199616"/>
              <a:gd name="connsiteX0" fmla="*/ 176268 w 176268"/>
              <a:gd name="connsiteY0" fmla="*/ 2805 h 199616"/>
              <a:gd name="connsiteX1" fmla="*/ 2626 w 176268"/>
              <a:gd name="connsiteY1" fmla="*/ 199616 h 199616"/>
              <a:gd name="connsiteX2" fmla="*/ 0 w 176268"/>
              <a:gd name="connsiteY2" fmla="*/ 0 h 199616"/>
              <a:gd name="connsiteX3" fmla="*/ 176268 w 176268"/>
              <a:gd name="connsiteY3" fmla="*/ 2805 h 199616"/>
              <a:gd name="connsiteX0" fmla="*/ 176268 w 176268"/>
              <a:gd name="connsiteY0" fmla="*/ 2805 h 199616"/>
              <a:gd name="connsiteX1" fmla="*/ 2626 w 176268"/>
              <a:gd name="connsiteY1" fmla="*/ 199616 h 199616"/>
              <a:gd name="connsiteX2" fmla="*/ 0 w 176268"/>
              <a:gd name="connsiteY2" fmla="*/ 0 h 199616"/>
              <a:gd name="connsiteX3" fmla="*/ 176268 w 176268"/>
              <a:gd name="connsiteY3" fmla="*/ 2805 h 199616"/>
              <a:gd name="connsiteX0" fmla="*/ 176268 w 176268"/>
              <a:gd name="connsiteY0" fmla="*/ 0 h 205226"/>
              <a:gd name="connsiteX1" fmla="*/ 2626 w 176268"/>
              <a:gd name="connsiteY1" fmla="*/ 205226 h 205226"/>
              <a:gd name="connsiteX2" fmla="*/ 0 w 176268"/>
              <a:gd name="connsiteY2" fmla="*/ 5610 h 205226"/>
              <a:gd name="connsiteX3" fmla="*/ 176268 w 176268"/>
              <a:gd name="connsiteY3" fmla="*/ 0 h 205226"/>
              <a:gd name="connsiteX0" fmla="*/ 176268 w 176268"/>
              <a:gd name="connsiteY0" fmla="*/ 0 h 199616"/>
              <a:gd name="connsiteX1" fmla="*/ 2626 w 176268"/>
              <a:gd name="connsiteY1" fmla="*/ 199616 h 199616"/>
              <a:gd name="connsiteX2" fmla="*/ 0 w 176268"/>
              <a:gd name="connsiteY2" fmla="*/ 0 h 199616"/>
              <a:gd name="connsiteX3" fmla="*/ 176268 w 176268"/>
              <a:gd name="connsiteY3" fmla="*/ 0 h 199616"/>
              <a:gd name="connsiteX0" fmla="*/ 190505 w 190505"/>
              <a:gd name="connsiteY0" fmla="*/ 0 h 199616"/>
              <a:gd name="connsiteX1" fmla="*/ 34 w 190505"/>
              <a:gd name="connsiteY1" fmla="*/ 199616 h 199616"/>
              <a:gd name="connsiteX2" fmla="*/ 14237 w 190505"/>
              <a:gd name="connsiteY2" fmla="*/ 0 h 199616"/>
              <a:gd name="connsiteX3" fmla="*/ 190505 w 190505"/>
              <a:gd name="connsiteY3" fmla="*/ 0 h 199616"/>
              <a:gd name="connsiteX0" fmla="*/ 176268 w 176268"/>
              <a:gd name="connsiteY0" fmla="*/ 0 h 199616"/>
              <a:gd name="connsiteX1" fmla="*/ 2626 w 176268"/>
              <a:gd name="connsiteY1" fmla="*/ 199616 h 199616"/>
              <a:gd name="connsiteX2" fmla="*/ 0 w 176268"/>
              <a:gd name="connsiteY2" fmla="*/ 0 h 199616"/>
              <a:gd name="connsiteX3" fmla="*/ 176268 w 176268"/>
              <a:gd name="connsiteY3" fmla="*/ 0 h 199616"/>
              <a:gd name="connsiteX0" fmla="*/ 176268 w 177585"/>
              <a:gd name="connsiteY0" fmla="*/ 0 h 199616"/>
              <a:gd name="connsiteX1" fmla="*/ 2626 w 177585"/>
              <a:gd name="connsiteY1" fmla="*/ 199616 h 199616"/>
              <a:gd name="connsiteX2" fmla="*/ 0 w 177585"/>
              <a:gd name="connsiteY2" fmla="*/ 0 h 199616"/>
              <a:gd name="connsiteX3" fmla="*/ 176268 w 177585"/>
              <a:gd name="connsiteY3" fmla="*/ 0 h 199616"/>
              <a:gd name="connsiteX0" fmla="*/ 176680 w 177949"/>
              <a:gd name="connsiteY0" fmla="*/ 0 h 196811"/>
              <a:gd name="connsiteX1" fmla="*/ 233 w 177949"/>
              <a:gd name="connsiteY1" fmla="*/ 196811 h 196811"/>
              <a:gd name="connsiteX2" fmla="*/ 412 w 177949"/>
              <a:gd name="connsiteY2" fmla="*/ 0 h 196811"/>
              <a:gd name="connsiteX3" fmla="*/ 176680 w 177949"/>
              <a:gd name="connsiteY3" fmla="*/ 0 h 196811"/>
              <a:gd name="connsiteX0" fmla="*/ 176680 w 177949"/>
              <a:gd name="connsiteY0" fmla="*/ 0 h 196811"/>
              <a:gd name="connsiteX1" fmla="*/ 233 w 177949"/>
              <a:gd name="connsiteY1" fmla="*/ 196811 h 196811"/>
              <a:gd name="connsiteX2" fmla="*/ 412 w 177949"/>
              <a:gd name="connsiteY2" fmla="*/ 0 h 196811"/>
              <a:gd name="connsiteX3" fmla="*/ 176680 w 177949"/>
              <a:gd name="connsiteY3" fmla="*/ 0 h 196811"/>
              <a:gd name="connsiteX0" fmla="*/ 165461 w 166942"/>
              <a:gd name="connsiteY0" fmla="*/ 0 h 196811"/>
              <a:gd name="connsiteX1" fmla="*/ 233 w 166942"/>
              <a:gd name="connsiteY1" fmla="*/ 196811 h 196811"/>
              <a:gd name="connsiteX2" fmla="*/ 412 w 166942"/>
              <a:gd name="connsiteY2" fmla="*/ 0 h 196811"/>
              <a:gd name="connsiteX3" fmla="*/ 165461 w 166942"/>
              <a:gd name="connsiteY3" fmla="*/ 0 h 196811"/>
              <a:gd name="connsiteX0" fmla="*/ 165049 w 166594"/>
              <a:gd name="connsiteY0" fmla="*/ 0 h 191202"/>
              <a:gd name="connsiteX1" fmla="*/ 2626 w 166594"/>
              <a:gd name="connsiteY1" fmla="*/ 191202 h 191202"/>
              <a:gd name="connsiteX2" fmla="*/ 0 w 166594"/>
              <a:gd name="connsiteY2" fmla="*/ 0 h 191202"/>
              <a:gd name="connsiteX3" fmla="*/ 165049 w 166594"/>
              <a:gd name="connsiteY3" fmla="*/ 0 h 191202"/>
              <a:gd name="connsiteX0" fmla="*/ 165049 w 166732"/>
              <a:gd name="connsiteY0" fmla="*/ 0 h 191202"/>
              <a:gd name="connsiteX1" fmla="*/ 2626 w 166732"/>
              <a:gd name="connsiteY1" fmla="*/ 191202 h 191202"/>
              <a:gd name="connsiteX2" fmla="*/ 0 w 166732"/>
              <a:gd name="connsiteY2" fmla="*/ 0 h 191202"/>
              <a:gd name="connsiteX3" fmla="*/ 165049 w 166732"/>
              <a:gd name="connsiteY3" fmla="*/ 0 h 191202"/>
              <a:gd name="connsiteX0" fmla="*/ 165049 w 166100"/>
              <a:gd name="connsiteY0" fmla="*/ 0 h 191202"/>
              <a:gd name="connsiteX1" fmla="*/ 2626 w 166100"/>
              <a:gd name="connsiteY1" fmla="*/ 191202 h 191202"/>
              <a:gd name="connsiteX2" fmla="*/ 0 w 166100"/>
              <a:gd name="connsiteY2" fmla="*/ 0 h 191202"/>
              <a:gd name="connsiteX3" fmla="*/ 165049 w 166100"/>
              <a:gd name="connsiteY3" fmla="*/ 0 h 191202"/>
              <a:gd name="connsiteX0" fmla="*/ 165049 w 166049"/>
              <a:gd name="connsiteY0" fmla="*/ 0 h 191202"/>
              <a:gd name="connsiteX1" fmla="*/ 2626 w 166049"/>
              <a:gd name="connsiteY1" fmla="*/ 191202 h 191202"/>
              <a:gd name="connsiteX2" fmla="*/ 0 w 166049"/>
              <a:gd name="connsiteY2" fmla="*/ 0 h 191202"/>
              <a:gd name="connsiteX3" fmla="*/ 165049 w 166049"/>
              <a:gd name="connsiteY3" fmla="*/ 0 h 191202"/>
            </a:gdLst>
            <a:ahLst/>
            <a:cxnLst>
              <a:cxn ang="0">
                <a:pos x="connsiteX0" y="connsiteY0"/>
              </a:cxn>
              <a:cxn ang="0">
                <a:pos x="connsiteX1" y="connsiteY1"/>
              </a:cxn>
              <a:cxn ang="0">
                <a:pos x="connsiteX2" y="connsiteY2"/>
              </a:cxn>
              <a:cxn ang="0">
                <a:pos x="connsiteX3" y="connsiteY3"/>
              </a:cxn>
            </a:cxnLst>
            <a:rect l="l" t="t" r="r" b="b"/>
            <a:pathLst>
              <a:path w="166049" h="191202">
                <a:moveTo>
                  <a:pt x="165049" y="0"/>
                </a:moveTo>
                <a:cubicBezTo>
                  <a:pt x="173464" y="129856"/>
                  <a:pt x="129633" y="184154"/>
                  <a:pt x="2626" y="191202"/>
                </a:cubicBezTo>
                <a:cubicBezTo>
                  <a:pt x="1751" y="115599"/>
                  <a:pt x="875" y="75603"/>
                  <a:pt x="0" y="0"/>
                </a:cubicBezTo>
                <a:lnTo>
                  <a:pt x="165049" y="0"/>
                </a:lnTo>
                <a:close/>
              </a:path>
            </a:pathLst>
          </a:cu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prstClr val="black"/>
              </a:solidFill>
            </a:endParaRPr>
          </a:p>
        </p:txBody>
      </p:sp>
      <p:sp>
        <p:nvSpPr>
          <p:cNvPr id="12" name="Pie 6"/>
          <p:cNvSpPr>
            <a:spLocks noChangeAspect="1"/>
          </p:cNvSpPr>
          <p:nvPr userDrawn="1"/>
        </p:nvSpPr>
        <p:spPr>
          <a:xfrm>
            <a:off x="7584001" y="2852937"/>
            <a:ext cx="221399" cy="182921"/>
          </a:xfrm>
          <a:custGeom>
            <a:avLst/>
            <a:gdLst>
              <a:gd name="connsiteX0" fmla="*/ 453514 w 453514"/>
              <a:gd name="connsiteY0" fmla="*/ 226825 h 453650"/>
              <a:gd name="connsiteX1" fmla="*/ 229383 w 453514"/>
              <a:gd name="connsiteY1" fmla="*/ 453635 h 453650"/>
              <a:gd name="connsiteX2" fmla="*/ 226757 w 453514"/>
              <a:gd name="connsiteY2" fmla="*/ 226825 h 453650"/>
              <a:gd name="connsiteX3" fmla="*/ 453514 w 453514"/>
              <a:gd name="connsiteY3" fmla="*/ 226825 h 453650"/>
              <a:gd name="connsiteX0" fmla="*/ 226757 w 226757"/>
              <a:gd name="connsiteY0" fmla="*/ 0 h 199616"/>
              <a:gd name="connsiteX1" fmla="*/ 2626 w 226757"/>
              <a:gd name="connsiteY1" fmla="*/ 199616 h 199616"/>
              <a:gd name="connsiteX2" fmla="*/ 0 w 226757"/>
              <a:gd name="connsiteY2" fmla="*/ 0 h 199616"/>
              <a:gd name="connsiteX3" fmla="*/ 226757 w 226757"/>
              <a:gd name="connsiteY3" fmla="*/ 0 h 199616"/>
              <a:gd name="connsiteX0" fmla="*/ 176268 w 176268"/>
              <a:gd name="connsiteY0" fmla="*/ 2805 h 199616"/>
              <a:gd name="connsiteX1" fmla="*/ 2626 w 176268"/>
              <a:gd name="connsiteY1" fmla="*/ 199616 h 199616"/>
              <a:gd name="connsiteX2" fmla="*/ 0 w 176268"/>
              <a:gd name="connsiteY2" fmla="*/ 0 h 199616"/>
              <a:gd name="connsiteX3" fmla="*/ 176268 w 176268"/>
              <a:gd name="connsiteY3" fmla="*/ 2805 h 199616"/>
              <a:gd name="connsiteX0" fmla="*/ 176268 w 176268"/>
              <a:gd name="connsiteY0" fmla="*/ 2805 h 199616"/>
              <a:gd name="connsiteX1" fmla="*/ 2626 w 176268"/>
              <a:gd name="connsiteY1" fmla="*/ 199616 h 199616"/>
              <a:gd name="connsiteX2" fmla="*/ 0 w 176268"/>
              <a:gd name="connsiteY2" fmla="*/ 0 h 199616"/>
              <a:gd name="connsiteX3" fmla="*/ 176268 w 176268"/>
              <a:gd name="connsiteY3" fmla="*/ 2805 h 199616"/>
              <a:gd name="connsiteX0" fmla="*/ 176268 w 176268"/>
              <a:gd name="connsiteY0" fmla="*/ 0 h 205226"/>
              <a:gd name="connsiteX1" fmla="*/ 2626 w 176268"/>
              <a:gd name="connsiteY1" fmla="*/ 205226 h 205226"/>
              <a:gd name="connsiteX2" fmla="*/ 0 w 176268"/>
              <a:gd name="connsiteY2" fmla="*/ 5610 h 205226"/>
              <a:gd name="connsiteX3" fmla="*/ 176268 w 176268"/>
              <a:gd name="connsiteY3" fmla="*/ 0 h 205226"/>
              <a:gd name="connsiteX0" fmla="*/ 176268 w 176268"/>
              <a:gd name="connsiteY0" fmla="*/ 0 h 199616"/>
              <a:gd name="connsiteX1" fmla="*/ 2626 w 176268"/>
              <a:gd name="connsiteY1" fmla="*/ 199616 h 199616"/>
              <a:gd name="connsiteX2" fmla="*/ 0 w 176268"/>
              <a:gd name="connsiteY2" fmla="*/ 0 h 199616"/>
              <a:gd name="connsiteX3" fmla="*/ 176268 w 176268"/>
              <a:gd name="connsiteY3" fmla="*/ 0 h 199616"/>
              <a:gd name="connsiteX0" fmla="*/ 190505 w 190505"/>
              <a:gd name="connsiteY0" fmla="*/ 0 h 199616"/>
              <a:gd name="connsiteX1" fmla="*/ 34 w 190505"/>
              <a:gd name="connsiteY1" fmla="*/ 199616 h 199616"/>
              <a:gd name="connsiteX2" fmla="*/ 14237 w 190505"/>
              <a:gd name="connsiteY2" fmla="*/ 0 h 199616"/>
              <a:gd name="connsiteX3" fmla="*/ 190505 w 190505"/>
              <a:gd name="connsiteY3" fmla="*/ 0 h 199616"/>
              <a:gd name="connsiteX0" fmla="*/ 176268 w 176268"/>
              <a:gd name="connsiteY0" fmla="*/ 0 h 199616"/>
              <a:gd name="connsiteX1" fmla="*/ 2626 w 176268"/>
              <a:gd name="connsiteY1" fmla="*/ 199616 h 199616"/>
              <a:gd name="connsiteX2" fmla="*/ 0 w 176268"/>
              <a:gd name="connsiteY2" fmla="*/ 0 h 199616"/>
              <a:gd name="connsiteX3" fmla="*/ 176268 w 176268"/>
              <a:gd name="connsiteY3" fmla="*/ 0 h 199616"/>
              <a:gd name="connsiteX0" fmla="*/ 176268 w 177585"/>
              <a:gd name="connsiteY0" fmla="*/ 0 h 199616"/>
              <a:gd name="connsiteX1" fmla="*/ 2626 w 177585"/>
              <a:gd name="connsiteY1" fmla="*/ 199616 h 199616"/>
              <a:gd name="connsiteX2" fmla="*/ 0 w 177585"/>
              <a:gd name="connsiteY2" fmla="*/ 0 h 199616"/>
              <a:gd name="connsiteX3" fmla="*/ 176268 w 177585"/>
              <a:gd name="connsiteY3" fmla="*/ 0 h 199616"/>
              <a:gd name="connsiteX0" fmla="*/ 176680 w 177949"/>
              <a:gd name="connsiteY0" fmla="*/ 0 h 196811"/>
              <a:gd name="connsiteX1" fmla="*/ 233 w 177949"/>
              <a:gd name="connsiteY1" fmla="*/ 196811 h 196811"/>
              <a:gd name="connsiteX2" fmla="*/ 412 w 177949"/>
              <a:gd name="connsiteY2" fmla="*/ 0 h 196811"/>
              <a:gd name="connsiteX3" fmla="*/ 176680 w 177949"/>
              <a:gd name="connsiteY3" fmla="*/ 0 h 196811"/>
              <a:gd name="connsiteX0" fmla="*/ 176680 w 177949"/>
              <a:gd name="connsiteY0" fmla="*/ 0 h 196811"/>
              <a:gd name="connsiteX1" fmla="*/ 233 w 177949"/>
              <a:gd name="connsiteY1" fmla="*/ 196811 h 196811"/>
              <a:gd name="connsiteX2" fmla="*/ 412 w 177949"/>
              <a:gd name="connsiteY2" fmla="*/ 0 h 196811"/>
              <a:gd name="connsiteX3" fmla="*/ 176680 w 177949"/>
              <a:gd name="connsiteY3" fmla="*/ 0 h 196811"/>
              <a:gd name="connsiteX0" fmla="*/ 165461 w 166942"/>
              <a:gd name="connsiteY0" fmla="*/ 0 h 196811"/>
              <a:gd name="connsiteX1" fmla="*/ 233 w 166942"/>
              <a:gd name="connsiteY1" fmla="*/ 196811 h 196811"/>
              <a:gd name="connsiteX2" fmla="*/ 412 w 166942"/>
              <a:gd name="connsiteY2" fmla="*/ 0 h 196811"/>
              <a:gd name="connsiteX3" fmla="*/ 165461 w 166942"/>
              <a:gd name="connsiteY3" fmla="*/ 0 h 196811"/>
              <a:gd name="connsiteX0" fmla="*/ 165049 w 166594"/>
              <a:gd name="connsiteY0" fmla="*/ 0 h 191202"/>
              <a:gd name="connsiteX1" fmla="*/ 2626 w 166594"/>
              <a:gd name="connsiteY1" fmla="*/ 191202 h 191202"/>
              <a:gd name="connsiteX2" fmla="*/ 0 w 166594"/>
              <a:gd name="connsiteY2" fmla="*/ 0 h 191202"/>
              <a:gd name="connsiteX3" fmla="*/ 165049 w 166594"/>
              <a:gd name="connsiteY3" fmla="*/ 0 h 191202"/>
              <a:gd name="connsiteX0" fmla="*/ 165049 w 166732"/>
              <a:gd name="connsiteY0" fmla="*/ 0 h 191202"/>
              <a:gd name="connsiteX1" fmla="*/ 2626 w 166732"/>
              <a:gd name="connsiteY1" fmla="*/ 191202 h 191202"/>
              <a:gd name="connsiteX2" fmla="*/ 0 w 166732"/>
              <a:gd name="connsiteY2" fmla="*/ 0 h 191202"/>
              <a:gd name="connsiteX3" fmla="*/ 165049 w 166732"/>
              <a:gd name="connsiteY3" fmla="*/ 0 h 191202"/>
              <a:gd name="connsiteX0" fmla="*/ 165049 w 166100"/>
              <a:gd name="connsiteY0" fmla="*/ 0 h 191202"/>
              <a:gd name="connsiteX1" fmla="*/ 2626 w 166100"/>
              <a:gd name="connsiteY1" fmla="*/ 191202 h 191202"/>
              <a:gd name="connsiteX2" fmla="*/ 0 w 166100"/>
              <a:gd name="connsiteY2" fmla="*/ 0 h 191202"/>
              <a:gd name="connsiteX3" fmla="*/ 165049 w 166100"/>
              <a:gd name="connsiteY3" fmla="*/ 0 h 191202"/>
              <a:gd name="connsiteX0" fmla="*/ 165049 w 166049"/>
              <a:gd name="connsiteY0" fmla="*/ 0 h 191202"/>
              <a:gd name="connsiteX1" fmla="*/ 2626 w 166049"/>
              <a:gd name="connsiteY1" fmla="*/ 191202 h 191202"/>
              <a:gd name="connsiteX2" fmla="*/ 0 w 166049"/>
              <a:gd name="connsiteY2" fmla="*/ 0 h 191202"/>
              <a:gd name="connsiteX3" fmla="*/ 165049 w 166049"/>
              <a:gd name="connsiteY3" fmla="*/ 0 h 191202"/>
            </a:gdLst>
            <a:ahLst/>
            <a:cxnLst>
              <a:cxn ang="0">
                <a:pos x="connsiteX0" y="connsiteY0"/>
              </a:cxn>
              <a:cxn ang="0">
                <a:pos x="connsiteX1" y="connsiteY1"/>
              </a:cxn>
              <a:cxn ang="0">
                <a:pos x="connsiteX2" y="connsiteY2"/>
              </a:cxn>
              <a:cxn ang="0">
                <a:pos x="connsiteX3" y="connsiteY3"/>
              </a:cxn>
            </a:cxnLst>
            <a:rect l="l" t="t" r="r" b="b"/>
            <a:pathLst>
              <a:path w="166049" h="191202">
                <a:moveTo>
                  <a:pt x="165049" y="0"/>
                </a:moveTo>
                <a:cubicBezTo>
                  <a:pt x="173464" y="129856"/>
                  <a:pt x="129633" y="184154"/>
                  <a:pt x="2626" y="191202"/>
                </a:cubicBezTo>
                <a:cubicBezTo>
                  <a:pt x="1751" y="115599"/>
                  <a:pt x="875" y="75603"/>
                  <a:pt x="0" y="0"/>
                </a:cubicBezTo>
                <a:lnTo>
                  <a:pt x="165049" y="0"/>
                </a:lnTo>
                <a:close/>
              </a:path>
            </a:pathLst>
          </a:cu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prstClr val="black"/>
              </a:solidFill>
            </a:endParaRPr>
          </a:p>
        </p:txBody>
      </p:sp>
    </p:spTree>
    <p:extLst>
      <p:ext uri="{BB962C8B-B14F-4D97-AF65-F5344CB8AC3E}">
        <p14:creationId xmlns:p14="http://schemas.microsoft.com/office/powerpoint/2010/main" val="2549061160"/>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0000" y="6336000"/>
            <a:ext cx="1707739" cy="377748"/>
          </a:xfrm>
          <a:prstGeom prst="rect">
            <a:avLst/>
          </a:prstGeom>
        </p:spPr>
      </p:pic>
      <p:sp>
        <p:nvSpPr>
          <p:cNvPr id="4" name="Text Placeholder 3"/>
          <p:cNvSpPr>
            <a:spLocks noGrp="1"/>
          </p:cNvSpPr>
          <p:nvPr>
            <p:ph type="body" sz="quarter" idx="11"/>
          </p:nvPr>
        </p:nvSpPr>
        <p:spPr>
          <a:xfrm>
            <a:off x="1103445" y="1268761"/>
            <a:ext cx="9600000" cy="4282601"/>
          </a:xfrm>
        </p:spPr>
        <p:txBody>
          <a:bodyPr/>
          <a:lstStyle>
            <a:lvl1pPr marL="0" indent="0">
              <a:lnSpc>
                <a:spcPts val="7800"/>
              </a:lnSpc>
              <a:spcAft>
                <a:spcPts val="0"/>
              </a:spcAft>
              <a:buFont typeface="Arial" panose="020B0604020202020204" pitchFamily="34" charset="0"/>
              <a:buNone/>
              <a:defRPr sz="7200"/>
            </a:lvl1pPr>
            <a:lvl2pPr marL="0" indent="0">
              <a:lnSpc>
                <a:spcPts val="7800"/>
              </a:lnSpc>
              <a:spcAft>
                <a:spcPts val="0"/>
              </a:spcAft>
              <a:buFont typeface="Arial" panose="020B0604020202020204" pitchFamily="34" charset="0"/>
              <a:buNone/>
              <a:defRPr sz="7200" b="1">
                <a:solidFill>
                  <a:schemeClr val="accent2"/>
                </a:solidFill>
              </a:defRPr>
            </a:lvl2pPr>
            <a:lvl3pPr marL="0" indent="0">
              <a:lnSpc>
                <a:spcPts val="7800"/>
              </a:lnSpc>
              <a:spcAft>
                <a:spcPts val="0"/>
              </a:spcAft>
              <a:buNone/>
              <a:defRPr sz="7200" b="1">
                <a:solidFill>
                  <a:schemeClr val="tx2"/>
                </a:solidFill>
              </a:defRPr>
            </a:lvl3pPr>
            <a:lvl4pPr marL="180975" indent="0">
              <a:buNone/>
              <a:defRPr/>
            </a:lvl4pPr>
            <a:lvl5pPr marL="400050" indent="0">
              <a:buNone/>
              <a:defRPr/>
            </a:lvl5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822858063"/>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a:xfrm>
            <a:off x="1103446" y="1600201"/>
            <a:ext cx="10273141"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Slide Number Placeholder 5"/>
          <p:cNvSpPr>
            <a:spLocks noGrp="1"/>
          </p:cNvSpPr>
          <p:nvPr>
            <p:ph type="sldNum" sz="quarter" idx="4"/>
          </p:nvPr>
        </p:nvSpPr>
        <p:spPr>
          <a:xfrm>
            <a:off x="5904001" y="6336000"/>
            <a:ext cx="6060489" cy="352146"/>
          </a:xfrm>
          <a:custGeom>
            <a:avLst/>
            <a:gdLst>
              <a:gd name="connsiteX0" fmla="*/ 0 w 4545367"/>
              <a:gd name="connsiteY0" fmla="*/ 0 h 343270"/>
              <a:gd name="connsiteX1" fmla="*/ 4545367 w 4545367"/>
              <a:gd name="connsiteY1" fmla="*/ 0 h 343270"/>
              <a:gd name="connsiteX2" fmla="*/ 4545367 w 4545367"/>
              <a:gd name="connsiteY2" fmla="*/ 34327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545367 w 4545367"/>
              <a:gd name="connsiteY2" fmla="*/ 343270 h 343270"/>
              <a:gd name="connsiteX3" fmla="*/ 4184342 w 4545367"/>
              <a:gd name="connsiteY3" fmla="*/ 340310 h 343270"/>
              <a:gd name="connsiteX4" fmla="*/ 0 w 4545367"/>
              <a:gd name="connsiteY4" fmla="*/ 343270 h 343270"/>
              <a:gd name="connsiteX5" fmla="*/ 0 w 4545367"/>
              <a:gd name="connsiteY5"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45367" h="343270">
                <a:moveTo>
                  <a:pt x="0" y="0"/>
                </a:moveTo>
                <a:lnTo>
                  <a:pt x="4545367" y="0"/>
                </a:lnTo>
                <a:cubicBezTo>
                  <a:pt x="4540435" y="371262"/>
                  <a:pt x="4278051" y="336364"/>
                  <a:pt x="4184342" y="340310"/>
                </a:cubicBezTo>
                <a:lnTo>
                  <a:pt x="0" y="343270"/>
                </a:lnTo>
                <a:lnTo>
                  <a:pt x="0" y="0"/>
                </a:lnTo>
                <a:close/>
              </a:path>
            </a:pathLst>
          </a:custGeom>
          <a:gradFill flip="none" rotWithShape="1">
            <a:gsLst>
              <a:gs pos="0">
                <a:schemeClr val="bg2">
                  <a:alpha val="50000"/>
                </a:schemeClr>
              </a:gs>
              <a:gs pos="6000">
                <a:schemeClr val="accent1">
                  <a:tint val="44500"/>
                  <a:satMod val="160000"/>
                  <a:alpha val="50000"/>
                </a:schemeClr>
              </a:gs>
              <a:gs pos="100000">
                <a:schemeClr val="bg1"/>
              </a:gs>
            </a:gsLst>
            <a:lin ang="10800000" scaled="1"/>
            <a:tileRect/>
          </a:gradFill>
        </p:spPr>
        <p:txBody>
          <a:bodyPr vert="horz" lIns="0" tIns="108000" rIns="288000" bIns="0" rtlCol="0" anchor="t" anchorCtr="0">
            <a:noAutofit/>
          </a:bodyPr>
          <a:lstStyle>
            <a:lvl1pPr algn="r">
              <a:defRPr sz="900" b="0">
                <a:solidFill>
                  <a:schemeClr val="tx2"/>
                </a:solidFill>
                <a:latin typeface="Arial" panose="020B0604020202020204" pitchFamily="34" charset="0"/>
                <a:cs typeface="Arial" panose="020B0604020202020204" pitchFamily="34" charset="0"/>
              </a:defRPr>
            </a:lvl1pPr>
          </a:lstStyle>
          <a:p>
            <a:r>
              <a:rPr lang="en-GB" dirty="0" smtClean="0">
                <a:solidFill>
                  <a:srgbClr val="006941"/>
                </a:solidFill>
              </a:rPr>
              <a:t>bcs.org </a:t>
            </a:r>
            <a:r>
              <a:rPr lang="en-GB" dirty="0" smtClean="0">
                <a:solidFill>
                  <a:srgbClr val="006941"/>
                </a:solidFill>
                <a:latin typeface="Arial"/>
                <a:cs typeface="Arial"/>
              </a:rPr>
              <a:t>| </a:t>
            </a:r>
            <a:fld id="{D4F935E4-DB8F-4A13-86B5-B07B5640A265}" type="slidenum">
              <a:rPr lang="en-GB" smtClean="0">
                <a:solidFill>
                  <a:srgbClr val="006941"/>
                </a:solidFill>
              </a:rPr>
              <a:pPr/>
              <a:t>‹#›</a:t>
            </a:fld>
            <a:endParaRPr lang="en-GB" dirty="0">
              <a:solidFill>
                <a:srgbClr val="006941"/>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0000" y="6336000"/>
            <a:ext cx="1707739" cy="377748"/>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4000" y="404665"/>
            <a:ext cx="533400" cy="409575"/>
          </a:xfrm>
          <a:prstGeom prst="rect">
            <a:avLst/>
          </a:prstGeom>
        </p:spPr>
      </p:pic>
      <p:cxnSp>
        <p:nvCxnSpPr>
          <p:cNvPr id="11" name="Straight Connector 10"/>
          <p:cNvCxnSpPr/>
          <p:nvPr userDrawn="1"/>
        </p:nvCxnSpPr>
        <p:spPr>
          <a:xfrm>
            <a:off x="1103445" y="972000"/>
            <a:ext cx="3024000"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9695123"/>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graphicFrame>
        <p:nvGraphicFramePr>
          <p:cNvPr id="13" name="Table 12"/>
          <p:cNvGraphicFramePr>
            <a:graphicFrameLocks noGrp="1"/>
          </p:cNvGraphicFramePr>
          <p:nvPr userDrawn="1">
            <p:extLst/>
          </p:nvPr>
        </p:nvGraphicFramePr>
        <p:xfrm>
          <a:off x="9264000" y="2852936"/>
          <a:ext cx="1834331" cy="920360"/>
        </p:xfrm>
        <a:graphic>
          <a:graphicData uri="http://schemas.openxmlformats.org/drawingml/2006/table">
            <a:tbl>
              <a:tblPr firstRow="1" bandRow="1">
                <a:tableStyleId>{5C22544A-7EE6-4342-B048-85BDC9FD1C3A}</a:tableStyleId>
              </a:tblPr>
              <a:tblGrid>
                <a:gridCol w="1834331"/>
              </a:tblGrid>
              <a:tr h="914510">
                <a:tc>
                  <a:txBody>
                    <a:bodyPr/>
                    <a:lstStyle/>
                    <a:p>
                      <a:pPr>
                        <a:lnSpc>
                          <a:spcPts val="3800"/>
                        </a:lnSpc>
                      </a:pPr>
                      <a:r>
                        <a:rPr lang="en-GB" sz="3800" dirty="0" smtClean="0">
                          <a:solidFill>
                            <a:schemeClr val="accent2"/>
                          </a:solidFill>
                        </a:rPr>
                        <a:t>54%</a:t>
                      </a:r>
                    </a:p>
                    <a:p>
                      <a:r>
                        <a:rPr lang="en-GB" sz="1200" b="0" dirty="0" smtClean="0">
                          <a:solidFill>
                            <a:schemeClr val="accent2"/>
                          </a:solidFill>
                        </a:rPr>
                        <a:t>Level 2 total certs  </a:t>
                      </a:r>
                      <a:br>
                        <a:rPr lang="en-GB" sz="1200" b="0" dirty="0" smtClean="0">
                          <a:solidFill>
                            <a:schemeClr val="accent2"/>
                          </a:solidFill>
                        </a:rPr>
                      </a:br>
                      <a:r>
                        <a:rPr lang="en-GB" sz="1200" b="0" dirty="0" smtClean="0">
                          <a:solidFill>
                            <a:schemeClr val="accent2"/>
                          </a:solidFill>
                        </a:rPr>
                        <a:t>year to Sep 14</a:t>
                      </a:r>
                    </a:p>
                  </a:txBody>
                  <a:tcPr marL="96000" marR="0" marT="0" marB="72000">
                    <a:lnL w="38100" cap="flat" cmpd="sng" algn="ctr">
                      <a:solidFill>
                        <a:schemeClr val="accent2"/>
                      </a:solidFill>
                      <a:prstDash val="solid"/>
                      <a:round/>
                      <a:headEnd type="none" w="med" len="med"/>
                      <a:tailEnd type="none" w="med" len="med"/>
                    </a:lnL>
                    <a:lnT w="38100" cap="flat" cmpd="sng" algn="ctr">
                      <a:noFill/>
                      <a:prstDash val="solid"/>
                      <a:round/>
                      <a:headEnd type="none" w="med" len="med"/>
                      <a:tailEnd type="none" w="med" len="med"/>
                    </a:lnT>
                    <a:lnB w="38100" cap="flat" cmpd="sng" algn="ctr">
                      <a:noFill/>
                      <a:prstDash val="solid"/>
                      <a:round/>
                      <a:headEnd type="none" w="med" len="med"/>
                      <a:tailEnd type="none" w="med" len="med"/>
                    </a:lnB>
                    <a:noFill/>
                  </a:tcPr>
                </a:tc>
              </a:tr>
            </a:tbl>
          </a:graphicData>
        </a:graphic>
      </p:graphicFrame>
      <p:graphicFrame>
        <p:nvGraphicFramePr>
          <p:cNvPr id="4" name="Table 3"/>
          <p:cNvGraphicFramePr>
            <a:graphicFrameLocks noGrp="1"/>
          </p:cNvGraphicFramePr>
          <p:nvPr userDrawn="1">
            <p:extLst/>
          </p:nvPr>
        </p:nvGraphicFramePr>
        <p:xfrm>
          <a:off x="9269768" y="1644544"/>
          <a:ext cx="1834331" cy="914510"/>
        </p:xfrm>
        <a:graphic>
          <a:graphicData uri="http://schemas.openxmlformats.org/drawingml/2006/table">
            <a:tbl>
              <a:tblPr firstRow="1" bandRow="1">
                <a:tableStyleId>{5C22544A-7EE6-4342-B048-85BDC9FD1C3A}</a:tableStyleId>
              </a:tblPr>
              <a:tblGrid>
                <a:gridCol w="1834331"/>
              </a:tblGrid>
              <a:tr h="914510">
                <a:tc>
                  <a:txBody>
                    <a:bodyPr/>
                    <a:lstStyle/>
                    <a:p>
                      <a:endParaRPr lang="en-GB" sz="1200" b="0" dirty="0" smtClean="0">
                        <a:solidFill>
                          <a:schemeClr val="accent2"/>
                        </a:solidFill>
                      </a:endParaRPr>
                    </a:p>
                  </a:txBody>
                  <a:tcPr marL="96000" marR="0" marT="0" marB="72000">
                    <a:lnL w="38100" cap="flat" cmpd="sng" algn="ctr">
                      <a:solidFill>
                        <a:schemeClr val="accent2"/>
                      </a:solidFill>
                      <a:prstDash val="solid"/>
                      <a:round/>
                      <a:headEnd type="none" w="med" len="med"/>
                      <a:tailEnd type="none" w="med" len="med"/>
                    </a:lnL>
                    <a:lnT w="38100" cap="flat" cmpd="sng" algn="ctr">
                      <a:noFill/>
                      <a:prstDash val="solid"/>
                      <a:round/>
                      <a:headEnd type="none" w="med" len="med"/>
                      <a:tailEnd type="none" w="med" len="med"/>
                    </a:lnT>
                    <a:lnB w="38100" cap="flat" cmpd="sng" algn="ctr">
                      <a:noFill/>
                      <a:prstDash val="solid"/>
                      <a:round/>
                      <a:headEnd type="none" w="med" len="med"/>
                      <a:tailEnd type="none" w="med" len="med"/>
                    </a:lnB>
                    <a:noFill/>
                  </a:tcPr>
                </a:tc>
              </a:tr>
            </a:tbl>
          </a:graphicData>
        </a:graphic>
      </p:graphicFrame>
      <p:sp>
        <p:nvSpPr>
          <p:cNvPr id="2" name="Title 1"/>
          <p:cNvSpPr>
            <a:spLocks noGrp="1"/>
          </p:cNvSpPr>
          <p:nvPr>
            <p:ph type="title" hasCustomPrompt="1"/>
          </p:nvPr>
        </p:nvSpPr>
        <p:spPr/>
        <p:txBody>
          <a:bodyPr/>
          <a:lstStyle>
            <a:lvl1pPr>
              <a:defRPr baseline="0"/>
            </a:lvl1pPr>
          </a:lstStyle>
          <a:p>
            <a:r>
              <a:rPr lang="en-GB" dirty="0" smtClean="0"/>
              <a:t>Benefits of delivering ECDL</a:t>
            </a:r>
            <a:endParaRPr lang="en-GB" dirty="0"/>
          </a:p>
        </p:txBody>
      </p:sp>
      <p:sp>
        <p:nvSpPr>
          <p:cNvPr id="3" name="Content Placeholder 2"/>
          <p:cNvSpPr>
            <a:spLocks noGrp="1"/>
          </p:cNvSpPr>
          <p:nvPr>
            <p:ph idx="1" hasCustomPrompt="1"/>
          </p:nvPr>
        </p:nvSpPr>
        <p:spPr>
          <a:xfrm>
            <a:off x="1103445" y="1600201"/>
            <a:ext cx="7680000" cy="4525963"/>
          </a:xfrm>
        </p:spPr>
        <p:txBody>
          <a:bodyPr/>
          <a:lstStyle>
            <a:lvl1pPr>
              <a:defRPr/>
            </a:lvl1pPr>
            <a:lvl3pPr>
              <a:defRPr/>
            </a:lvl3pPr>
          </a:lstStyle>
          <a:p>
            <a:pPr lvl="0"/>
            <a:r>
              <a:rPr lang="en-US" dirty="0" smtClean="0"/>
              <a:t>Meets the new Computer Curriculum</a:t>
            </a:r>
          </a:p>
          <a:p>
            <a:pPr lvl="1"/>
            <a:endParaRPr lang="en-US" dirty="0" smtClean="0"/>
          </a:p>
          <a:p>
            <a:pPr lvl="2"/>
            <a:r>
              <a:rPr lang="en-US" dirty="0" smtClean="0"/>
              <a:t>Every child leaves schools Digitally Literate</a:t>
            </a:r>
          </a:p>
          <a:p>
            <a:pPr lvl="3"/>
            <a:r>
              <a:rPr lang="en-US" dirty="0" smtClean="0"/>
              <a:t>Fourth level</a:t>
            </a:r>
          </a:p>
          <a:p>
            <a:pPr lvl="4"/>
            <a:r>
              <a:rPr lang="en-US" dirty="0" smtClean="0"/>
              <a:t>Fifth level</a:t>
            </a:r>
            <a:endParaRPr lang="en-GB" dirty="0"/>
          </a:p>
        </p:txBody>
      </p:sp>
      <p:sp>
        <p:nvSpPr>
          <p:cNvPr id="8" name="Slide Number Placeholder 5"/>
          <p:cNvSpPr>
            <a:spLocks noGrp="1"/>
          </p:cNvSpPr>
          <p:nvPr>
            <p:ph type="sldNum" sz="quarter" idx="4"/>
          </p:nvPr>
        </p:nvSpPr>
        <p:spPr>
          <a:xfrm>
            <a:off x="5904001" y="6336000"/>
            <a:ext cx="6060489" cy="352146"/>
          </a:xfrm>
          <a:custGeom>
            <a:avLst/>
            <a:gdLst>
              <a:gd name="connsiteX0" fmla="*/ 0 w 4545367"/>
              <a:gd name="connsiteY0" fmla="*/ 0 h 343270"/>
              <a:gd name="connsiteX1" fmla="*/ 4545367 w 4545367"/>
              <a:gd name="connsiteY1" fmla="*/ 0 h 343270"/>
              <a:gd name="connsiteX2" fmla="*/ 4545367 w 4545367"/>
              <a:gd name="connsiteY2" fmla="*/ 34327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545367 w 4545367"/>
              <a:gd name="connsiteY2" fmla="*/ 343270 h 343270"/>
              <a:gd name="connsiteX3" fmla="*/ 4184342 w 4545367"/>
              <a:gd name="connsiteY3" fmla="*/ 340310 h 343270"/>
              <a:gd name="connsiteX4" fmla="*/ 0 w 4545367"/>
              <a:gd name="connsiteY4" fmla="*/ 343270 h 343270"/>
              <a:gd name="connsiteX5" fmla="*/ 0 w 4545367"/>
              <a:gd name="connsiteY5"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45367" h="343270">
                <a:moveTo>
                  <a:pt x="0" y="0"/>
                </a:moveTo>
                <a:lnTo>
                  <a:pt x="4545367" y="0"/>
                </a:lnTo>
                <a:cubicBezTo>
                  <a:pt x="4540435" y="371262"/>
                  <a:pt x="4278051" y="336364"/>
                  <a:pt x="4184342" y="340310"/>
                </a:cubicBezTo>
                <a:lnTo>
                  <a:pt x="0" y="343270"/>
                </a:lnTo>
                <a:lnTo>
                  <a:pt x="0" y="0"/>
                </a:lnTo>
                <a:close/>
              </a:path>
            </a:pathLst>
          </a:custGeom>
          <a:gradFill flip="none" rotWithShape="1">
            <a:gsLst>
              <a:gs pos="0">
                <a:schemeClr val="bg2">
                  <a:alpha val="50000"/>
                </a:schemeClr>
              </a:gs>
              <a:gs pos="6000">
                <a:schemeClr val="accent1">
                  <a:tint val="44500"/>
                  <a:satMod val="160000"/>
                  <a:alpha val="50000"/>
                </a:schemeClr>
              </a:gs>
              <a:gs pos="100000">
                <a:schemeClr val="bg1"/>
              </a:gs>
            </a:gsLst>
            <a:lin ang="10800000" scaled="1"/>
            <a:tileRect/>
          </a:gradFill>
        </p:spPr>
        <p:txBody>
          <a:bodyPr vert="horz" lIns="0" tIns="108000" rIns="288000" bIns="0" rtlCol="0" anchor="t" anchorCtr="0">
            <a:noAutofit/>
          </a:bodyPr>
          <a:lstStyle>
            <a:lvl1pPr algn="r">
              <a:defRPr sz="900" b="0">
                <a:solidFill>
                  <a:schemeClr val="tx2"/>
                </a:solidFill>
                <a:latin typeface="Arial" panose="020B0604020202020204" pitchFamily="34" charset="0"/>
                <a:cs typeface="Arial" panose="020B0604020202020204" pitchFamily="34" charset="0"/>
              </a:defRPr>
            </a:lvl1pPr>
          </a:lstStyle>
          <a:p>
            <a:r>
              <a:rPr lang="en-GB" dirty="0" smtClean="0">
                <a:solidFill>
                  <a:srgbClr val="006941"/>
                </a:solidFill>
              </a:rPr>
              <a:t>bcs.org </a:t>
            </a:r>
            <a:r>
              <a:rPr lang="en-GB" dirty="0" smtClean="0">
                <a:solidFill>
                  <a:srgbClr val="006941"/>
                </a:solidFill>
                <a:latin typeface="Arial"/>
                <a:cs typeface="Arial"/>
              </a:rPr>
              <a:t>| </a:t>
            </a:r>
            <a:fld id="{D4F935E4-DB8F-4A13-86B5-B07B5640A265}" type="slidenum">
              <a:rPr lang="en-GB" smtClean="0">
                <a:solidFill>
                  <a:srgbClr val="006941"/>
                </a:solidFill>
              </a:rPr>
              <a:pPr/>
              <a:t>‹#›</a:t>
            </a:fld>
            <a:endParaRPr lang="en-GB" dirty="0">
              <a:solidFill>
                <a:srgbClr val="006941"/>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0000" y="6336000"/>
            <a:ext cx="1707739" cy="377748"/>
          </a:xfrm>
          <a:prstGeom prst="rect">
            <a:avLst/>
          </a:prstGeom>
        </p:spPr>
      </p:pic>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4000" y="404665"/>
            <a:ext cx="533400" cy="409575"/>
          </a:xfrm>
          <a:prstGeom prst="rect">
            <a:avLst/>
          </a:prstGeom>
        </p:spPr>
      </p:pic>
      <p:cxnSp>
        <p:nvCxnSpPr>
          <p:cNvPr id="15" name="Straight Connector 14"/>
          <p:cNvCxnSpPr/>
          <p:nvPr userDrawn="1"/>
        </p:nvCxnSpPr>
        <p:spPr>
          <a:xfrm>
            <a:off x="1103445" y="972000"/>
            <a:ext cx="3024000"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1397582"/>
      </p:ext>
    </p:extLst>
  </p:cSld>
  <p:clrMapOvr>
    <a:masterClrMapping/>
  </p:clrMapOvr>
  <p:extLst mod="1">
    <p:ext uri="{DCECCB84-F9BA-43D5-87BE-67443E8EF086}">
      <p15:sldGuideLst xmlns:p15="http://schemas.microsoft.com/office/powerpoint/2012/main">
        <p15:guide id="1" orient="horz" pos="1026">
          <p15:clr>
            <a:srgbClr val="FBAE40"/>
          </p15:clr>
        </p15:guide>
        <p15:guide id="2" pos="2880">
          <p15:clr>
            <a:srgbClr val="FBAE40"/>
          </p15:clr>
        </p15:guide>
      </p15:sldGuideLst>
    </p:ext>
  </p:extLst>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a:xfrm>
            <a:off x="1103445" y="1417321"/>
            <a:ext cx="2879275" cy="3611880"/>
          </a:xfrm>
        </p:spPr>
        <p:txBody>
          <a:bodyPr/>
          <a:lstStyle>
            <a:lvl1pPr>
              <a:lnSpc>
                <a:spcPts val="1800"/>
              </a:lnSpc>
              <a:defRPr sz="1600"/>
            </a:lvl1pPr>
            <a:lvl2pPr>
              <a:lnSpc>
                <a:spcPts val="1400"/>
              </a:lnSpc>
              <a:defRPr sz="1200"/>
            </a:lvl2pPr>
            <a:lvl3pPr>
              <a:lnSpc>
                <a:spcPts val="1400"/>
              </a:lnSpc>
              <a:defRPr sz="1200"/>
            </a:lvl3pPr>
            <a:lvl4pPr>
              <a:lnSpc>
                <a:spcPts val="1400"/>
              </a:lnSpc>
              <a:defRPr sz="1200"/>
            </a:lvl4pPr>
            <a:lvl5pPr>
              <a:lnSpc>
                <a:spcPts val="1400"/>
              </a:lnSpc>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Slide Number Placeholder 5"/>
          <p:cNvSpPr>
            <a:spLocks noGrp="1"/>
          </p:cNvSpPr>
          <p:nvPr>
            <p:ph type="sldNum" sz="quarter" idx="4"/>
          </p:nvPr>
        </p:nvSpPr>
        <p:spPr>
          <a:xfrm>
            <a:off x="5904001" y="6336000"/>
            <a:ext cx="6060489" cy="352146"/>
          </a:xfrm>
          <a:custGeom>
            <a:avLst/>
            <a:gdLst>
              <a:gd name="connsiteX0" fmla="*/ 0 w 4545367"/>
              <a:gd name="connsiteY0" fmla="*/ 0 h 343270"/>
              <a:gd name="connsiteX1" fmla="*/ 4545367 w 4545367"/>
              <a:gd name="connsiteY1" fmla="*/ 0 h 343270"/>
              <a:gd name="connsiteX2" fmla="*/ 4545367 w 4545367"/>
              <a:gd name="connsiteY2" fmla="*/ 34327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545367 w 4545367"/>
              <a:gd name="connsiteY2" fmla="*/ 343270 h 343270"/>
              <a:gd name="connsiteX3" fmla="*/ 4184342 w 4545367"/>
              <a:gd name="connsiteY3" fmla="*/ 340310 h 343270"/>
              <a:gd name="connsiteX4" fmla="*/ 0 w 4545367"/>
              <a:gd name="connsiteY4" fmla="*/ 343270 h 343270"/>
              <a:gd name="connsiteX5" fmla="*/ 0 w 4545367"/>
              <a:gd name="connsiteY5"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45367" h="343270">
                <a:moveTo>
                  <a:pt x="0" y="0"/>
                </a:moveTo>
                <a:lnTo>
                  <a:pt x="4545367" y="0"/>
                </a:lnTo>
                <a:cubicBezTo>
                  <a:pt x="4540435" y="371262"/>
                  <a:pt x="4278051" y="336364"/>
                  <a:pt x="4184342" y="340310"/>
                </a:cubicBezTo>
                <a:lnTo>
                  <a:pt x="0" y="343270"/>
                </a:lnTo>
                <a:lnTo>
                  <a:pt x="0" y="0"/>
                </a:lnTo>
                <a:close/>
              </a:path>
            </a:pathLst>
          </a:custGeom>
          <a:gradFill flip="none" rotWithShape="1">
            <a:gsLst>
              <a:gs pos="0">
                <a:schemeClr val="bg2">
                  <a:alpha val="50000"/>
                </a:schemeClr>
              </a:gs>
              <a:gs pos="6000">
                <a:schemeClr val="accent1">
                  <a:tint val="44500"/>
                  <a:satMod val="160000"/>
                  <a:alpha val="50000"/>
                </a:schemeClr>
              </a:gs>
              <a:gs pos="100000">
                <a:schemeClr val="bg1"/>
              </a:gs>
            </a:gsLst>
            <a:lin ang="10800000" scaled="1"/>
            <a:tileRect/>
          </a:gradFill>
        </p:spPr>
        <p:txBody>
          <a:bodyPr vert="horz" lIns="0" tIns="108000" rIns="288000" bIns="0" rtlCol="0" anchor="t" anchorCtr="0">
            <a:noAutofit/>
          </a:bodyPr>
          <a:lstStyle>
            <a:lvl1pPr algn="r">
              <a:defRPr sz="900" b="0">
                <a:solidFill>
                  <a:schemeClr val="tx2"/>
                </a:solidFill>
                <a:latin typeface="Arial" panose="020B0604020202020204" pitchFamily="34" charset="0"/>
                <a:cs typeface="Arial" panose="020B0604020202020204" pitchFamily="34" charset="0"/>
              </a:defRPr>
            </a:lvl1pPr>
          </a:lstStyle>
          <a:p>
            <a:r>
              <a:rPr lang="en-GB" dirty="0" smtClean="0">
                <a:solidFill>
                  <a:srgbClr val="006941"/>
                </a:solidFill>
              </a:rPr>
              <a:t>bcs.org </a:t>
            </a:r>
            <a:r>
              <a:rPr lang="en-GB" dirty="0" smtClean="0">
                <a:solidFill>
                  <a:srgbClr val="006941"/>
                </a:solidFill>
                <a:latin typeface="Arial"/>
                <a:cs typeface="Arial"/>
              </a:rPr>
              <a:t>| </a:t>
            </a:r>
            <a:fld id="{D4F935E4-DB8F-4A13-86B5-B07B5640A265}" type="slidenum">
              <a:rPr lang="en-GB" smtClean="0">
                <a:solidFill>
                  <a:srgbClr val="006941"/>
                </a:solidFill>
              </a:rPr>
              <a:pPr/>
              <a:t>‹#›</a:t>
            </a:fld>
            <a:endParaRPr lang="en-GB" dirty="0">
              <a:solidFill>
                <a:srgbClr val="006941"/>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0000" y="6336000"/>
            <a:ext cx="1707739" cy="377748"/>
          </a:xfrm>
          <a:prstGeom prst="rect">
            <a:avLst/>
          </a:prstGeom>
        </p:spPr>
      </p:pic>
      <p:sp>
        <p:nvSpPr>
          <p:cNvPr id="10" name="Text Placeholder 12"/>
          <p:cNvSpPr>
            <a:spLocks noGrp="1"/>
          </p:cNvSpPr>
          <p:nvPr>
            <p:ph type="body" sz="quarter" idx="10"/>
          </p:nvPr>
        </p:nvSpPr>
        <p:spPr>
          <a:xfrm>
            <a:off x="1104001" y="5220000"/>
            <a:ext cx="2385401" cy="929292"/>
          </a:xfrm>
        </p:spPr>
        <p:txBody>
          <a:bodyPr lIns="0" tIns="0" rIns="0" bIns="0">
            <a:noAutofit/>
          </a:bodyPr>
          <a:lstStyle>
            <a:lvl1pPr marL="0" indent="0">
              <a:lnSpc>
                <a:spcPts val="3900"/>
              </a:lnSpc>
              <a:spcBef>
                <a:spcPts val="0"/>
              </a:spcBef>
              <a:spcAft>
                <a:spcPts val="0"/>
              </a:spcAft>
              <a:buNone/>
              <a:defRPr sz="3800" b="1">
                <a:solidFill>
                  <a:schemeClr val="accent2"/>
                </a:solidFill>
                <a:latin typeface="Arial" panose="020B0604020202020204" pitchFamily="34" charset="0"/>
                <a:cs typeface="Arial" panose="020B0604020202020204" pitchFamily="34" charset="0"/>
              </a:defRPr>
            </a:lvl1pPr>
            <a:lvl2pPr marL="0" indent="0">
              <a:lnSpc>
                <a:spcPts val="1400"/>
              </a:lnSpc>
              <a:spcBef>
                <a:spcPts val="0"/>
              </a:spcBef>
              <a:spcAft>
                <a:spcPts val="0"/>
              </a:spcAft>
              <a:buNone/>
              <a:defRPr sz="1200" b="0">
                <a:solidFill>
                  <a:schemeClr val="accent2"/>
                </a:solidFill>
                <a:latin typeface="Arial" panose="020B0604020202020204" pitchFamily="34" charset="0"/>
                <a:cs typeface="Arial" panose="020B0604020202020204" pitchFamily="34" charset="0"/>
              </a:defRPr>
            </a:lvl2pPr>
            <a:lvl3pPr marL="0" indent="0">
              <a:lnSpc>
                <a:spcPts val="7500"/>
              </a:lnSpc>
              <a:spcBef>
                <a:spcPts val="0"/>
              </a:spcBef>
              <a:buNone/>
              <a:defRPr sz="7500" b="1">
                <a:solidFill>
                  <a:srgbClr val="006941"/>
                </a:solidFill>
                <a:latin typeface="Arial" panose="020B0604020202020204" pitchFamily="34" charset="0"/>
                <a:cs typeface="Arial" panose="020B0604020202020204" pitchFamily="34" charset="0"/>
              </a:defRPr>
            </a:lvl3pPr>
            <a:lvl4pPr marL="0" indent="0">
              <a:lnSpc>
                <a:spcPts val="7500"/>
              </a:lnSpc>
              <a:spcBef>
                <a:spcPts val="0"/>
              </a:spcBef>
              <a:buNone/>
              <a:defRPr sz="7500" b="1">
                <a:solidFill>
                  <a:srgbClr val="006941"/>
                </a:solidFill>
                <a:latin typeface="Arial" panose="020B0604020202020204" pitchFamily="34" charset="0"/>
                <a:cs typeface="Arial" panose="020B0604020202020204" pitchFamily="34" charset="0"/>
              </a:defRPr>
            </a:lvl4pPr>
            <a:lvl5pPr marL="0" indent="0">
              <a:lnSpc>
                <a:spcPts val="7500"/>
              </a:lnSpc>
              <a:spcBef>
                <a:spcPts val="0"/>
              </a:spcBef>
              <a:buNone/>
              <a:defRPr sz="7500" b="1">
                <a:solidFill>
                  <a:srgbClr val="006941"/>
                </a:solidFill>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p:txBody>
      </p:sp>
      <p:sp>
        <p:nvSpPr>
          <p:cNvPr id="12" name="Text Placeholder 12"/>
          <p:cNvSpPr>
            <a:spLocks noGrp="1"/>
          </p:cNvSpPr>
          <p:nvPr>
            <p:ph type="body" sz="quarter" idx="11"/>
          </p:nvPr>
        </p:nvSpPr>
        <p:spPr>
          <a:xfrm>
            <a:off x="4272001" y="5221426"/>
            <a:ext cx="2385401" cy="929292"/>
          </a:xfrm>
        </p:spPr>
        <p:txBody>
          <a:bodyPr lIns="0" tIns="0" rIns="0" bIns="0">
            <a:noAutofit/>
          </a:bodyPr>
          <a:lstStyle>
            <a:lvl1pPr marL="0" indent="0">
              <a:lnSpc>
                <a:spcPts val="3900"/>
              </a:lnSpc>
              <a:spcBef>
                <a:spcPts val="0"/>
              </a:spcBef>
              <a:spcAft>
                <a:spcPts val="0"/>
              </a:spcAft>
              <a:buNone/>
              <a:defRPr sz="3800" b="1">
                <a:solidFill>
                  <a:schemeClr val="accent2"/>
                </a:solidFill>
                <a:latin typeface="Arial" panose="020B0604020202020204" pitchFamily="34" charset="0"/>
                <a:cs typeface="Arial" panose="020B0604020202020204" pitchFamily="34" charset="0"/>
              </a:defRPr>
            </a:lvl1pPr>
            <a:lvl2pPr marL="0" indent="0">
              <a:lnSpc>
                <a:spcPts val="1400"/>
              </a:lnSpc>
              <a:spcBef>
                <a:spcPts val="0"/>
              </a:spcBef>
              <a:spcAft>
                <a:spcPts val="0"/>
              </a:spcAft>
              <a:buNone/>
              <a:defRPr sz="1200" b="0">
                <a:solidFill>
                  <a:schemeClr val="accent2"/>
                </a:solidFill>
                <a:latin typeface="Arial" panose="020B0604020202020204" pitchFamily="34" charset="0"/>
                <a:cs typeface="Arial" panose="020B0604020202020204" pitchFamily="34" charset="0"/>
              </a:defRPr>
            </a:lvl2pPr>
            <a:lvl3pPr marL="0" indent="0">
              <a:lnSpc>
                <a:spcPts val="7500"/>
              </a:lnSpc>
              <a:spcBef>
                <a:spcPts val="0"/>
              </a:spcBef>
              <a:buNone/>
              <a:defRPr sz="7500" b="1">
                <a:solidFill>
                  <a:srgbClr val="006941"/>
                </a:solidFill>
                <a:latin typeface="Arial" panose="020B0604020202020204" pitchFamily="34" charset="0"/>
                <a:cs typeface="Arial" panose="020B0604020202020204" pitchFamily="34" charset="0"/>
              </a:defRPr>
            </a:lvl3pPr>
            <a:lvl4pPr marL="0" indent="0">
              <a:lnSpc>
                <a:spcPts val="7500"/>
              </a:lnSpc>
              <a:spcBef>
                <a:spcPts val="0"/>
              </a:spcBef>
              <a:buNone/>
              <a:defRPr sz="7500" b="1">
                <a:solidFill>
                  <a:srgbClr val="006941"/>
                </a:solidFill>
                <a:latin typeface="Arial" panose="020B0604020202020204" pitchFamily="34" charset="0"/>
                <a:cs typeface="Arial" panose="020B0604020202020204" pitchFamily="34" charset="0"/>
              </a:defRPr>
            </a:lvl4pPr>
            <a:lvl5pPr marL="0" indent="0">
              <a:lnSpc>
                <a:spcPts val="7500"/>
              </a:lnSpc>
              <a:spcBef>
                <a:spcPts val="0"/>
              </a:spcBef>
              <a:buNone/>
              <a:defRPr sz="7500" b="1">
                <a:solidFill>
                  <a:srgbClr val="006941"/>
                </a:solidFill>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p:txBody>
      </p:sp>
      <p:cxnSp>
        <p:nvCxnSpPr>
          <p:cNvPr id="13" name="Straight Connector 12"/>
          <p:cNvCxnSpPr/>
          <p:nvPr userDrawn="1"/>
        </p:nvCxnSpPr>
        <p:spPr>
          <a:xfrm>
            <a:off x="4080000" y="1453898"/>
            <a:ext cx="0" cy="46080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4000" y="404665"/>
            <a:ext cx="533400" cy="409575"/>
          </a:xfrm>
          <a:prstGeom prst="rect">
            <a:avLst/>
          </a:prstGeom>
        </p:spPr>
      </p:pic>
      <p:cxnSp>
        <p:nvCxnSpPr>
          <p:cNvPr id="15" name="Straight Connector 14"/>
          <p:cNvCxnSpPr/>
          <p:nvPr userDrawn="1"/>
        </p:nvCxnSpPr>
        <p:spPr>
          <a:xfrm>
            <a:off x="1103445" y="972000"/>
            <a:ext cx="3024000"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a:off x="7324800" y="1476000"/>
            <a:ext cx="0" cy="46080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7" name="Text Placeholder 12"/>
          <p:cNvSpPr>
            <a:spLocks noGrp="1"/>
          </p:cNvSpPr>
          <p:nvPr>
            <p:ph type="body" sz="quarter" idx="12"/>
          </p:nvPr>
        </p:nvSpPr>
        <p:spPr>
          <a:xfrm>
            <a:off x="7536001" y="5221426"/>
            <a:ext cx="2385401" cy="929292"/>
          </a:xfrm>
        </p:spPr>
        <p:txBody>
          <a:bodyPr lIns="0" tIns="0" rIns="0" bIns="0">
            <a:noAutofit/>
          </a:bodyPr>
          <a:lstStyle>
            <a:lvl1pPr marL="0" indent="0">
              <a:lnSpc>
                <a:spcPts val="3900"/>
              </a:lnSpc>
              <a:spcBef>
                <a:spcPts val="0"/>
              </a:spcBef>
              <a:spcAft>
                <a:spcPts val="0"/>
              </a:spcAft>
              <a:buNone/>
              <a:defRPr sz="3800" b="1">
                <a:solidFill>
                  <a:schemeClr val="accent2"/>
                </a:solidFill>
                <a:latin typeface="Arial" panose="020B0604020202020204" pitchFamily="34" charset="0"/>
                <a:cs typeface="Arial" panose="020B0604020202020204" pitchFamily="34" charset="0"/>
              </a:defRPr>
            </a:lvl1pPr>
            <a:lvl2pPr marL="0" indent="0">
              <a:lnSpc>
                <a:spcPts val="1400"/>
              </a:lnSpc>
              <a:spcBef>
                <a:spcPts val="0"/>
              </a:spcBef>
              <a:spcAft>
                <a:spcPts val="0"/>
              </a:spcAft>
              <a:buNone/>
              <a:defRPr sz="1200" b="0">
                <a:solidFill>
                  <a:schemeClr val="accent2"/>
                </a:solidFill>
                <a:latin typeface="Arial" panose="020B0604020202020204" pitchFamily="34" charset="0"/>
                <a:cs typeface="Arial" panose="020B0604020202020204" pitchFamily="34" charset="0"/>
              </a:defRPr>
            </a:lvl2pPr>
            <a:lvl3pPr marL="0" indent="0">
              <a:lnSpc>
                <a:spcPts val="7500"/>
              </a:lnSpc>
              <a:spcBef>
                <a:spcPts val="0"/>
              </a:spcBef>
              <a:buNone/>
              <a:defRPr sz="7500" b="1">
                <a:solidFill>
                  <a:srgbClr val="006941"/>
                </a:solidFill>
                <a:latin typeface="Arial" panose="020B0604020202020204" pitchFamily="34" charset="0"/>
                <a:cs typeface="Arial" panose="020B0604020202020204" pitchFamily="34" charset="0"/>
              </a:defRPr>
            </a:lvl3pPr>
            <a:lvl4pPr marL="0" indent="0">
              <a:lnSpc>
                <a:spcPts val="7500"/>
              </a:lnSpc>
              <a:spcBef>
                <a:spcPts val="0"/>
              </a:spcBef>
              <a:buNone/>
              <a:defRPr sz="7500" b="1">
                <a:solidFill>
                  <a:srgbClr val="006941"/>
                </a:solidFill>
                <a:latin typeface="Arial" panose="020B0604020202020204" pitchFamily="34" charset="0"/>
                <a:cs typeface="Arial" panose="020B0604020202020204" pitchFamily="34" charset="0"/>
              </a:defRPr>
            </a:lvl4pPr>
            <a:lvl5pPr marL="0" indent="0">
              <a:lnSpc>
                <a:spcPts val="7500"/>
              </a:lnSpc>
              <a:spcBef>
                <a:spcPts val="0"/>
              </a:spcBef>
              <a:buNone/>
              <a:defRPr sz="7500" b="1">
                <a:solidFill>
                  <a:srgbClr val="006941"/>
                </a:solidFill>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p:txBody>
      </p:sp>
      <p:sp>
        <p:nvSpPr>
          <p:cNvPr id="18" name="Content Placeholder 2"/>
          <p:cNvSpPr>
            <a:spLocks noGrp="1"/>
          </p:cNvSpPr>
          <p:nvPr>
            <p:ph idx="13"/>
          </p:nvPr>
        </p:nvSpPr>
        <p:spPr>
          <a:xfrm>
            <a:off x="4273365" y="1418400"/>
            <a:ext cx="2879275" cy="3611880"/>
          </a:xfrm>
        </p:spPr>
        <p:txBody>
          <a:bodyPr/>
          <a:lstStyle>
            <a:lvl1pPr>
              <a:lnSpc>
                <a:spcPts val="1800"/>
              </a:lnSpc>
              <a:defRPr sz="1600"/>
            </a:lvl1pPr>
            <a:lvl2pPr>
              <a:lnSpc>
                <a:spcPts val="1400"/>
              </a:lnSpc>
              <a:defRPr sz="1200"/>
            </a:lvl2pPr>
            <a:lvl3pPr>
              <a:lnSpc>
                <a:spcPts val="1400"/>
              </a:lnSpc>
              <a:defRPr sz="1200"/>
            </a:lvl3pPr>
            <a:lvl4pPr>
              <a:lnSpc>
                <a:spcPts val="1400"/>
              </a:lnSpc>
              <a:defRPr sz="1200"/>
            </a:lvl4pPr>
            <a:lvl5pPr>
              <a:lnSpc>
                <a:spcPts val="1400"/>
              </a:lnSpc>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9" name="Content Placeholder 2"/>
          <p:cNvSpPr>
            <a:spLocks noGrp="1"/>
          </p:cNvSpPr>
          <p:nvPr>
            <p:ph idx="14"/>
          </p:nvPr>
        </p:nvSpPr>
        <p:spPr>
          <a:xfrm>
            <a:off x="7536000" y="1418400"/>
            <a:ext cx="2879275" cy="3611880"/>
          </a:xfrm>
        </p:spPr>
        <p:txBody>
          <a:bodyPr/>
          <a:lstStyle>
            <a:lvl1pPr>
              <a:lnSpc>
                <a:spcPts val="1800"/>
              </a:lnSpc>
              <a:defRPr sz="1600"/>
            </a:lvl1pPr>
            <a:lvl2pPr>
              <a:lnSpc>
                <a:spcPts val="1400"/>
              </a:lnSpc>
              <a:defRPr sz="1200"/>
            </a:lvl2pPr>
            <a:lvl3pPr>
              <a:lnSpc>
                <a:spcPts val="1400"/>
              </a:lnSpc>
              <a:defRPr sz="1200"/>
            </a:lvl3pPr>
            <a:lvl4pPr>
              <a:lnSpc>
                <a:spcPts val="1400"/>
              </a:lnSpc>
              <a:defRPr sz="1200"/>
            </a:lvl4pPr>
            <a:lvl5pPr>
              <a:lnSpc>
                <a:spcPts val="1400"/>
              </a:lnSpc>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42661940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0000" y="6336000"/>
            <a:ext cx="1707739" cy="377748"/>
          </a:xfrm>
          <a:prstGeom prst="rect">
            <a:avLst/>
          </a:prstGeom>
        </p:spPr>
      </p:pic>
      <p:sp>
        <p:nvSpPr>
          <p:cNvPr id="4" name="Text Placeholder 3"/>
          <p:cNvSpPr>
            <a:spLocks noGrp="1"/>
          </p:cNvSpPr>
          <p:nvPr>
            <p:ph type="body" sz="quarter" idx="11"/>
          </p:nvPr>
        </p:nvSpPr>
        <p:spPr>
          <a:xfrm>
            <a:off x="1103445" y="1268761"/>
            <a:ext cx="9600000" cy="4282601"/>
          </a:xfrm>
        </p:spPr>
        <p:txBody>
          <a:bodyPr/>
          <a:lstStyle>
            <a:lvl1pPr marL="0" indent="0">
              <a:lnSpc>
                <a:spcPts val="7800"/>
              </a:lnSpc>
              <a:spcAft>
                <a:spcPts val="0"/>
              </a:spcAft>
              <a:buFont typeface="Arial" panose="020B0604020202020204" pitchFamily="34" charset="0"/>
              <a:buNone/>
              <a:defRPr sz="7200"/>
            </a:lvl1pPr>
            <a:lvl2pPr marL="0" indent="0">
              <a:lnSpc>
                <a:spcPts val="7800"/>
              </a:lnSpc>
              <a:spcAft>
                <a:spcPts val="0"/>
              </a:spcAft>
              <a:buFont typeface="Arial" panose="020B0604020202020204" pitchFamily="34" charset="0"/>
              <a:buNone/>
              <a:defRPr sz="7200" b="1">
                <a:solidFill>
                  <a:schemeClr val="accent2"/>
                </a:solidFill>
              </a:defRPr>
            </a:lvl2pPr>
            <a:lvl3pPr marL="0" indent="0">
              <a:lnSpc>
                <a:spcPts val="7800"/>
              </a:lnSpc>
              <a:spcAft>
                <a:spcPts val="0"/>
              </a:spcAft>
              <a:buNone/>
              <a:defRPr sz="7200" b="1">
                <a:solidFill>
                  <a:schemeClr val="tx2"/>
                </a:solidFill>
              </a:defRPr>
            </a:lvl3pPr>
            <a:lvl4pPr marL="180975" indent="0">
              <a:buNone/>
              <a:defRPr/>
            </a:lvl4pPr>
            <a:lvl5pPr marL="400050" indent="0">
              <a:buNone/>
              <a:defRPr/>
            </a:lvl5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302626543"/>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a:xfrm>
            <a:off x="1103446" y="1418401"/>
            <a:ext cx="7104789" cy="1507623"/>
          </a:xfrm>
        </p:spPr>
        <p:txBody>
          <a:bodyPr/>
          <a:lstStyle>
            <a:lvl1pPr>
              <a:lnSpc>
                <a:spcPts val="1800"/>
              </a:lnSpc>
              <a:defRPr sz="1600"/>
            </a:lvl1pPr>
            <a:lvl2pPr>
              <a:lnSpc>
                <a:spcPts val="1400"/>
              </a:lnSpc>
              <a:defRPr sz="1200"/>
            </a:lvl2pPr>
            <a:lvl3pPr>
              <a:lnSpc>
                <a:spcPts val="1400"/>
              </a:lnSpc>
              <a:defRPr sz="1200"/>
            </a:lvl3pPr>
            <a:lvl4pPr>
              <a:lnSpc>
                <a:spcPts val="1400"/>
              </a:lnSpc>
              <a:defRPr sz="1200"/>
            </a:lvl4pPr>
            <a:lvl5pPr>
              <a:lnSpc>
                <a:spcPts val="1400"/>
              </a:lnSpc>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Slide Number Placeholder 5"/>
          <p:cNvSpPr>
            <a:spLocks noGrp="1"/>
          </p:cNvSpPr>
          <p:nvPr>
            <p:ph type="sldNum" sz="quarter" idx="4"/>
          </p:nvPr>
        </p:nvSpPr>
        <p:spPr>
          <a:xfrm>
            <a:off x="5904001" y="6336000"/>
            <a:ext cx="6060489" cy="352146"/>
          </a:xfrm>
          <a:custGeom>
            <a:avLst/>
            <a:gdLst>
              <a:gd name="connsiteX0" fmla="*/ 0 w 4545367"/>
              <a:gd name="connsiteY0" fmla="*/ 0 h 343270"/>
              <a:gd name="connsiteX1" fmla="*/ 4545367 w 4545367"/>
              <a:gd name="connsiteY1" fmla="*/ 0 h 343270"/>
              <a:gd name="connsiteX2" fmla="*/ 4545367 w 4545367"/>
              <a:gd name="connsiteY2" fmla="*/ 34327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545367 w 4545367"/>
              <a:gd name="connsiteY2" fmla="*/ 343270 h 343270"/>
              <a:gd name="connsiteX3" fmla="*/ 4184342 w 4545367"/>
              <a:gd name="connsiteY3" fmla="*/ 340310 h 343270"/>
              <a:gd name="connsiteX4" fmla="*/ 0 w 4545367"/>
              <a:gd name="connsiteY4" fmla="*/ 343270 h 343270"/>
              <a:gd name="connsiteX5" fmla="*/ 0 w 4545367"/>
              <a:gd name="connsiteY5"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45367" h="343270">
                <a:moveTo>
                  <a:pt x="0" y="0"/>
                </a:moveTo>
                <a:lnTo>
                  <a:pt x="4545367" y="0"/>
                </a:lnTo>
                <a:cubicBezTo>
                  <a:pt x="4540435" y="371262"/>
                  <a:pt x="4278051" y="336364"/>
                  <a:pt x="4184342" y="340310"/>
                </a:cubicBezTo>
                <a:lnTo>
                  <a:pt x="0" y="343270"/>
                </a:lnTo>
                <a:lnTo>
                  <a:pt x="0" y="0"/>
                </a:lnTo>
                <a:close/>
              </a:path>
            </a:pathLst>
          </a:custGeom>
          <a:gradFill flip="none" rotWithShape="1">
            <a:gsLst>
              <a:gs pos="0">
                <a:schemeClr val="bg2">
                  <a:alpha val="50000"/>
                </a:schemeClr>
              </a:gs>
              <a:gs pos="6000">
                <a:schemeClr val="accent1">
                  <a:tint val="44500"/>
                  <a:satMod val="160000"/>
                  <a:alpha val="50000"/>
                </a:schemeClr>
              </a:gs>
              <a:gs pos="100000">
                <a:schemeClr val="bg1"/>
              </a:gs>
            </a:gsLst>
            <a:lin ang="10800000" scaled="1"/>
            <a:tileRect/>
          </a:gradFill>
        </p:spPr>
        <p:txBody>
          <a:bodyPr vert="horz" lIns="0" tIns="108000" rIns="288000" bIns="0" rtlCol="0" anchor="t" anchorCtr="0">
            <a:noAutofit/>
          </a:bodyPr>
          <a:lstStyle>
            <a:lvl1pPr algn="r">
              <a:defRPr sz="900" b="0">
                <a:solidFill>
                  <a:schemeClr val="tx2"/>
                </a:solidFill>
                <a:latin typeface="Arial" panose="020B0604020202020204" pitchFamily="34" charset="0"/>
                <a:cs typeface="Arial" panose="020B0604020202020204" pitchFamily="34" charset="0"/>
              </a:defRPr>
            </a:lvl1pPr>
          </a:lstStyle>
          <a:p>
            <a:r>
              <a:rPr lang="en-GB" dirty="0" smtClean="0">
                <a:solidFill>
                  <a:srgbClr val="006941"/>
                </a:solidFill>
              </a:rPr>
              <a:t>bcs.org </a:t>
            </a:r>
            <a:r>
              <a:rPr lang="en-GB" dirty="0" smtClean="0">
                <a:solidFill>
                  <a:srgbClr val="006941"/>
                </a:solidFill>
                <a:latin typeface="Arial"/>
                <a:cs typeface="Arial"/>
              </a:rPr>
              <a:t>| </a:t>
            </a:r>
            <a:fld id="{D4F935E4-DB8F-4A13-86B5-B07B5640A265}" type="slidenum">
              <a:rPr lang="en-GB" smtClean="0">
                <a:solidFill>
                  <a:srgbClr val="006941"/>
                </a:solidFill>
              </a:rPr>
              <a:pPr/>
              <a:t>‹#›</a:t>
            </a:fld>
            <a:endParaRPr lang="en-GB" dirty="0">
              <a:solidFill>
                <a:srgbClr val="006941"/>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0000" y="6336000"/>
            <a:ext cx="1707739" cy="377748"/>
          </a:xfrm>
          <a:prstGeom prst="rect">
            <a:avLst/>
          </a:prstGeom>
        </p:spPr>
      </p:pic>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4000" y="404665"/>
            <a:ext cx="533400" cy="409575"/>
          </a:xfrm>
          <a:prstGeom prst="rect">
            <a:avLst/>
          </a:prstGeom>
        </p:spPr>
      </p:pic>
      <p:cxnSp>
        <p:nvCxnSpPr>
          <p:cNvPr id="15" name="Straight Connector 14"/>
          <p:cNvCxnSpPr/>
          <p:nvPr userDrawn="1"/>
        </p:nvCxnSpPr>
        <p:spPr>
          <a:xfrm>
            <a:off x="1103445" y="972000"/>
            <a:ext cx="3024000"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8" name="Content Placeholder 2"/>
          <p:cNvSpPr>
            <a:spLocks noGrp="1"/>
          </p:cNvSpPr>
          <p:nvPr>
            <p:ph idx="13"/>
          </p:nvPr>
        </p:nvSpPr>
        <p:spPr>
          <a:xfrm>
            <a:off x="1104000" y="3173202"/>
            <a:ext cx="7104000" cy="1407926"/>
          </a:xfrm>
        </p:spPr>
        <p:txBody>
          <a:bodyPr/>
          <a:lstStyle>
            <a:lvl1pPr>
              <a:lnSpc>
                <a:spcPts val="1800"/>
              </a:lnSpc>
              <a:defRPr sz="1600"/>
            </a:lvl1pPr>
            <a:lvl2pPr>
              <a:lnSpc>
                <a:spcPts val="1400"/>
              </a:lnSpc>
              <a:defRPr sz="1200"/>
            </a:lvl2pPr>
            <a:lvl3pPr>
              <a:lnSpc>
                <a:spcPts val="1400"/>
              </a:lnSpc>
              <a:defRPr sz="1200"/>
            </a:lvl3pPr>
            <a:lvl4pPr>
              <a:lnSpc>
                <a:spcPts val="1400"/>
              </a:lnSpc>
              <a:defRPr sz="1200"/>
            </a:lvl4pPr>
            <a:lvl5pPr>
              <a:lnSpc>
                <a:spcPts val="1400"/>
              </a:lnSpc>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9" name="Content Placeholder 2"/>
          <p:cNvSpPr>
            <a:spLocks noGrp="1"/>
          </p:cNvSpPr>
          <p:nvPr>
            <p:ph idx="14"/>
          </p:nvPr>
        </p:nvSpPr>
        <p:spPr>
          <a:xfrm>
            <a:off x="1104000" y="4875583"/>
            <a:ext cx="7104000" cy="1310402"/>
          </a:xfrm>
        </p:spPr>
        <p:txBody>
          <a:bodyPr/>
          <a:lstStyle>
            <a:lvl1pPr>
              <a:lnSpc>
                <a:spcPts val="1800"/>
              </a:lnSpc>
              <a:defRPr sz="1600"/>
            </a:lvl1pPr>
            <a:lvl2pPr>
              <a:lnSpc>
                <a:spcPts val="1400"/>
              </a:lnSpc>
              <a:defRPr sz="1200"/>
            </a:lvl2pPr>
            <a:lvl3pPr>
              <a:lnSpc>
                <a:spcPts val="1400"/>
              </a:lnSpc>
              <a:defRPr sz="1200"/>
            </a:lvl3pPr>
            <a:lvl4pPr>
              <a:lnSpc>
                <a:spcPts val="1400"/>
              </a:lnSpc>
              <a:defRPr sz="1200"/>
            </a:lvl4pPr>
            <a:lvl5pPr>
              <a:lnSpc>
                <a:spcPts val="1400"/>
              </a:lnSpc>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cxnSp>
        <p:nvCxnSpPr>
          <p:cNvPr id="6" name="Straight Connector 5"/>
          <p:cNvCxnSpPr/>
          <p:nvPr userDrawn="1"/>
        </p:nvCxnSpPr>
        <p:spPr>
          <a:xfrm>
            <a:off x="1104000" y="3024000"/>
            <a:ext cx="7008000"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1103445" y="4716000"/>
            <a:ext cx="7008000"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9264000" y="3981707"/>
            <a:ext cx="0" cy="82800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graphicFrame>
        <p:nvGraphicFramePr>
          <p:cNvPr id="24" name="Table 23"/>
          <p:cNvGraphicFramePr>
            <a:graphicFrameLocks noGrp="1"/>
          </p:cNvGraphicFramePr>
          <p:nvPr userDrawn="1">
            <p:extLst/>
          </p:nvPr>
        </p:nvGraphicFramePr>
        <p:xfrm>
          <a:off x="9264000" y="2693176"/>
          <a:ext cx="1834331" cy="920360"/>
        </p:xfrm>
        <a:graphic>
          <a:graphicData uri="http://schemas.openxmlformats.org/drawingml/2006/table">
            <a:tbl>
              <a:tblPr firstRow="1" bandRow="1">
                <a:tableStyleId>{5C22544A-7EE6-4342-B048-85BDC9FD1C3A}</a:tableStyleId>
              </a:tblPr>
              <a:tblGrid>
                <a:gridCol w="1834331"/>
              </a:tblGrid>
              <a:tr h="914510">
                <a:tc>
                  <a:txBody>
                    <a:bodyPr/>
                    <a:lstStyle/>
                    <a:p>
                      <a:pPr>
                        <a:lnSpc>
                          <a:spcPts val="3800"/>
                        </a:lnSpc>
                      </a:pPr>
                      <a:r>
                        <a:rPr lang="en-GB" sz="3800" dirty="0" smtClean="0">
                          <a:solidFill>
                            <a:schemeClr val="accent2"/>
                          </a:solidFill>
                        </a:rPr>
                        <a:t>54%</a:t>
                      </a:r>
                    </a:p>
                    <a:p>
                      <a:r>
                        <a:rPr lang="en-GB" sz="1200" b="0" dirty="0" smtClean="0">
                          <a:solidFill>
                            <a:schemeClr val="accent2"/>
                          </a:solidFill>
                        </a:rPr>
                        <a:t>Level 2 total certs  </a:t>
                      </a:r>
                      <a:br>
                        <a:rPr lang="en-GB" sz="1200" b="0" dirty="0" smtClean="0">
                          <a:solidFill>
                            <a:schemeClr val="accent2"/>
                          </a:solidFill>
                        </a:rPr>
                      </a:br>
                      <a:r>
                        <a:rPr lang="en-GB" sz="1200" b="0" dirty="0" smtClean="0">
                          <a:solidFill>
                            <a:schemeClr val="accent2"/>
                          </a:solidFill>
                        </a:rPr>
                        <a:t>year to Sep 14</a:t>
                      </a:r>
                    </a:p>
                  </a:txBody>
                  <a:tcPr marL="96000" marR="0" marT="0" marB="72000">
                    <a:lnL w="38100" cap="flat" cmpd="sng" algn="ctr">
                      <a:solidFill>
                        <a:schemeClr val="accent2"/>
                      </a:solidFill>
                      <a:prstDash val="solid"/>
                      <a:round/>
                      <a:headEnd type="none" w="med" len="med"/>
                      <a:tailEnd type="none" w="med" len="med"/>
                    </a:lnL>
                    <a:lnT w="38100" cap="flat" cmpd="sng" algn="ctr">
                      <a:noFill/>
                      <a:prstDash val="solid"/>
                      <a:round/>
                      <a:headEnd type="none" w="med" len="med"/>
                      <a:tailEnd type="none" w="med" len="med"/>
                    </a:lnT>
                    <a:lnB w="38100" cap="flat" cmpd="sng" algn="ctr">
                      <a:noFill/>
                      <a:prstDash val="solid"/>
                      <a:round/>
                      <a:headEnd type="none" w="med" len="med"/>
                      <a:tailEnd type="none" w="med" len="med"/>
                    </a:lnB>
                    <a:noFill/>
                  </a:tcPr>
                </a:tc>
              </a:tr>
            </a:tbl>
          </a:graphicData>
        </a:graphic>
      </p:graphicFrame>
      <p:graphicFrame>
        <p:nvGraphicFramePr>
          <p:cNvPr id="25" name="Table 24"/>
          <p:cNvGraphicFramePr>
            <a:graphicFrameLocks noGrp="1"/>
          </p:cNvGraphicFramePr>
          <p:nvPr userDrawn="1">
            <p:extLst/>
          </p:nvPr>
        </p:nvGraphicFramePr>
        <p:xfrm>
          <a:off x="9269768" y="1484784"/>
          <a:ext cx="1834331" cy="920360"/>
        </p:xfrm>
        <a:graphic>
          <a:graphicData uri="http://schemas.openxmlformats.org/drawingml/2006/table">
            <a:tbl>
              <a:tblPr firstRow="1" bandRow="1">
                <a:tableStyleId>{5C22544A-7EE6-4342-B048-85BDC9FD1C3A}</a:tableStyleId>
              </a:tblPr>
              <a:tblGrid>
                <a:gridCol w="1834331"/>
              </a:tblGrid>
              <a:tr h="914510">
                <a:tc>
                  <a:txBody>
                    <a:bodyPr/>
                    <a:lstStyle/>
                    <a:p>
                      <a:pPr>
                        <a:lnSpc>
                          <a:spcPts val="3800"/>
                        </a:lnSpc>
                      </a:pPr>
                      <a:r>
                        <a:rPr lang="en-GB" sz="3800" dirty="0" smtClean="0">
                          <a:solidFill>
                            <a:schemeClr val="accent2"/>
                          </a:solidFill>
                        </a:rPr>
                        <a:t>32%</a:t>
                      </a:r>
                    </a:p>
                    <a:p>
                      <a:r>
                        <a:rPr lang="en-GB" sz="1200" b="0" dirty="0" smtClean="0">
                          <a:solidFill>
                            <a:schemeClr val="accent2"/>
                          </a:solidFill>
                        </a:rPr>
                        <a:t>Level 1 total certs  </a:t>
                      </a:r>
                      <a:br>
                        <a:rPr lang="en-GB" sz="1200" b="0" dirty="0" smtClean="0">
                          <a:solidFill>
                            <a:schemeClr val="accent2"/>
                          </a:solidFill>
                        </a:rPr>
                      </a:br>
                      <a:r>
                        <a:rPr lang="en-GB" sz="1200" b="0" dirty="0" smtClean="0">
                          <a:solidFill>
                            <a:schemeClr val="accent2"/>
                          </a:solidFill>
                        </a:rPr>
                        <a:t>year to Sep 14 </a:t>
                      </a:r>
                    </a:p>
                  </a:txBody>
                  <a:tcPr marL="96000" marR="0" marT="0" marB="72000">
                    <a:lnL w="38100" cap="flat" cmpd="sng" algn="ctr">
                      <a:solidFill>
                        <a:schemeClr val="accent2"/>
                      </a:solidFill>
                      <a:prstDash val="solid"/>
                      <a:round/>
                      <a:headEnd type="none" w="med" len="med"/>
                      <a:tailEnd type="none" w="med" len="med"/>
                    </a:lnL>
                    <a:lnT w="38100" cap="flat" cmpd="sng" algn="ctr">
                      <a:noFill/>
                      <a:prstDash val="solid"/>
                      <a:round/>
                      <a:headEnd type="none" w="med" len="med"/>
                      <a:tailEnd type="none" w="med" len="med"/>
                    </a:lnT>
                    <a:lnB w="38100" cap="flat" cmpd="sng" algn="ctr">
                      <a:noFill/>
                      <a:prstDash val="solid"/>
                      <a:round/>
                      <a:headEnd type="none" w="med" len="med"/>
                      <a:tailEnd type="none" w="med" len="med"/>
                    </a:lnB>
                    <a:noFill/>
                  </a:tcPr>
                </a:tc>
              </a:tr>
            </a:tbl>
          </a:graphicData>
        </a:graphic>
      </p:graphicFrame>
      <p:graphicFrame>
        <p:nvGraphicFramePr>
          <p:cNvPr id="27" name="Table 26"/>
          <p:cNvGraphicFramePr>
            <a:graphicFrameLocks noGrp="1"/>
          </p:cNvGraphicFramePr>
          <p:nvPr userDrawn="1">
            <p:extLst/>
          </p:nvPr>
        </p:nvGraphicFramePr>
        <p:xfrm>
          <a:off x="9280899" y="3861048"/>
          <a:ext cx="1834331" cy="920360"/>
        </p:xfrm>
        <a:graphic>
          <a:graphicData uri="http://schemas.openxmlformats.org/drawingml/2006/table">
            <a:tbl>
              <a:tblPr firstRow="1" bandRow="1">
                <a:tableStyleId>{5C22544A-7EE6-4342-B048-85BDC9FD1C3A}</a:tableStyleId>
              </a:tblPr>
              <a:tblGrid>
                <a:gridCol w="1834331"/>
              </a:tblGrid>
              <a:tr h="914510">
                <a:tc>
                  <a:txBody>
                    <a:bodyPr/>
                    <a:lstStyle/>
                    <a:p>
                      <a:pPr>
                        <a:lnSpc>
                          <a:spcPts val="3800"/>
                        </a:lnSpc>
                      </a:pPr>
                      <a:r>
                        <a:rPr lang="en-GB" sz="3800" dirty="0" smtClean="0">
                          <a:solidFill>
                            <a:schemeClr val="accent2"/>
                          </a:solidFill>
                        </a:rPr>
                        <a:t>32%</a:t>
                      </a:r>
                    </a:p>
                    <a:p>
                      <a:r>
                        <a:rPr lang="en-GB" sz="1200" b="0" dirty="0" smtClean="0">
                          <a:solidFill>
                            <a:schemeClr val="accent2"/>
                          </a:solidFill>
                        </a:rPr>
                        <a:t>Level 1 total certs  </a:t>
                      </a:r>
                      <a:br>
                        <a:rPr lang="en-GB" sz="1200" b="0" dirty="0" smtClean="0">
                          <a:solidFill>
                            <a:schemeClr val="accent2"/>
                          </a:solidFill>
                        </a:rPr>
                      </a:br>
                      <a:r>
                        <a:rPr lang="en-GB" sz="1200" b="0" dirty="0" smtClean="0">
                          <a:solidFill>
                            <a:schemeClr val="accent2"/>
                          </a:solidFill>
                        </a:rPr>
                        <a:t>year to Sep 14 </a:t>
                      </a:r>
                    </a:p>
                  </a:txBody>
                  <a:tcPr marL="96000" marR="0" marT="0" marB="72000">
                    <a:lnL w="38100" cap="flat" cmpd="sng" algn="ctr">
                      <a:solidFill>
                        <a:schemeClr val="accent2"/>
                      </a:solidFill>
                      <a:prstDash val="solid"/>
                      <a:round/>
                      <a:headEnd type="none" w="med" len="med"/>
                      <a:tailEnd type="none" w="med" len="med"/>
                    </a:lnL>
                    <a:lnT w="38100" cap="flat" cmpd="sng" algn="ctr">
                      <a:noFill/>
                      <a:prstDash val="solid"/>
                      <a:round/>
                      <a:headEnd type="none" w="med" len="med"/>
                      <a:tailEnd type="none" w="med" len="med"/>
                    </a:lnT>
                    <a:lnB w="38100" cap="flat" cmpd="sng" algn="ctr">
                      <a:no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3382016820"/>
      </p:ext>
    </p:extLst>
  </p:cSld>
  <p:clrMapOvr>
    <a:masterClrMapping/>
  </p:clrMapOvr>
  <p:extLst mod="1">
    <p:ext uri="{DCECCB84-F9BA-43D5-87BE-67443E8EF086}">
      <p15:sldGuideLst xmlns:p15="http://schemas.microsoft.com/office/powerpoint/2012/main">
        <p15:guide id="1" orient="horz" pos="922">
          <p15:clr>
            <a:srgbClr val="FBAE40"/>
          </p15:clr>
        </p15:guide>
        <p15:guide id="2" pos="2880">
          <p15:clr>
            <a:srgbClr val="FBAE40"/>
          </p15:clr>
        </p15:guide>
      </p15:sldGuideLst>
    </p:ext>
  </p:extLst>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grpSp>
        <p:nvGrpSpPr>
          <p:cNvPr id="5" name="Group 4"/>
          <p:cNvGrpSpPr/>
          <p:nvPr userDrawn="1"/>
        </p:nvGrpSpPr>
        <p:grpSpPr>
          <a:xfrm>
            <a:off x="3162707" y="1319879"/>
            <a:ext cx="5619111" cy="4687863"/>
            <a:chOff x="2372030" y="1319878"/>
            <a:chExt cx="4214333" cy="4687863"/>
          </a:xfrm>
        </p:grpSpPr>
        <p:sp>
          <p:nvSpPr>
            <p:cNvPr id="25" name="TextBox 24"/>
            <p:cNvSpPr txBox="1"/>
            <p:nvPr userDrawn="1"/>
          </p:nvSpPr>
          <p:spPr>
            <a:xfrm>
              <a:off x="5303494" y="1319878"/>
              <a:ext cx="1282869" cy="2772000"/>
            </a:xfrm>
            <a:custGeom>
              <a:avLst/>
              <a:gdLst>
                <a:gd name="connsiteX0" fmla="*/ 0 w 1272369"/>
                <a:gd name="connsiteY0" fmla="*/ 0 h 630238"/>
                <a:gd name="connsiteX1" fmla="*/ 1272369 w 1272369"/>
                <a:gd name="connsiteY1" fmla="*/ 0 h 630238"/>
                <a:gd name="connsiteX2" fmla="*/ 1272369 w 1272369"/>
                <a:gd name="connsiteY2" fmla="*/ 630238 h 630238"/>
                <a:gd name="connsiteX3" fmla="*/ 0 w 1272369"/>
                <a:gd name="connsiteY3" fmla="*/ 630238 h 630238"/>
                <a:gd name="connsiteX4" fmla="*/ 0 w 1272369"/>
                <a:gd name="connsiteY4" fmla="*/ 0 h 630238"/>
                <a:gd name="connsiteX0" fmla="*/ 0 w 1272369"/>
                <a:gd name="connsiteY0" fmla="*/ 0 h 630250"/>
                <a:gd name="connsiteX1" fmla="*/ 1272369 w 1272369"/>
                <a:gd name="connsiteY1" fmla="*/ 0 h 630250"/>
                <a:gd name="connsiteX2" fmla="*/ 1272369 w 1272369"/>
                <a:gd name="connsiteY2" fmla="*/ 630238 h 630250"/>
                <a:gd name="connsiteX3" fmla="*/ 710984 w 1272369"/>
                <a:gd name="connsiteY3" fmla="*/ 630250 h 630250"/>
                <a:gd name="connsiteX4" fmla="*/ 0 w 1272369"/>
                <a:gd name="connsiteY4" fmla="*/ 630238 h 630250"/>
                <a:gd name="connsiteX5" fmla="*/ 0 w 1272369"/>
                <a:gd name="connsiteY5" fmla="*/ 0 h 630250"/>
                <a:gd name="connsiteX0" fmla="*/ 0 w 1272369"/>
                <a:gd name="connsiteY0" fmla="*/ 0 h 630250"/>
                <a:gd name="connsiteX1" fmla="*/ 1272369 w 1272369"/>
                <a:gd name="connsiteY1" fmla="*/ 0 h 630250"/>
                <a:gd name="connsiteX2" fmla="*/ 710984 w 1272369"/>
                <a:gd name="connsiteY2" fmla="*/ 630250 h 630250"/>
                <a:gd name="connsiteX3" fmla="*/ 0 w 1272369"/>
                <a:gd name="connsiteY3" fmla="*/ 630238 h 630250"/>
                <a:gd name="connsiteX4" fmla="*/ 0 w 1272369"/>
                <a:gd name="connsiteY4" fmla="*/ 0 h 630250"/>
                <a:gd name="connsiteX0" fmla="*/ 0 w 1272393"/>
                <a:gd name="connsiteY0" fmla="*/ 0 h 630250"/>
                <a:gd name="connsiteX1" fmla="*/ 1272369 w 1272393"/>
                <a:gd name="connsiteY1" fmla="*/ 0 h 630250"/>
                <a:gd name="connsiteX2" fmla="*/ 710984 w 1272393"/>
                <a:gd name="connsiteY2" fmla="*/ 630250 h 630250"/>
                <a:gd name="connsiteX3" fmla="*/ 0 w 1272393"/>
                <a:gd name="connsiteY3" fmla="*/ 630238 h 630250"/>
                <a:gd name="connsiteX4" fmla="*/ 0 w 1272393"/>
                <a:gd name="connsiteY4" fmla="*/ 0 h 630250"/>
                <a:gd name="connsiteX0" fmla="*/ 0 w 1272424"/>
                <a:gd name="connsiteY0" fmla="*/ 0 h 630250"/>
                <a:gd name="connsiteX1" fmla="*/ 1272369 w 1272424"/>
                <a:gd name="connsiteY1" fmla="*/ 0 h 630250"/>
                <a:gd name="connsiteX2" fmla="*/ 710984 w 1272424"/>
                <a:gd name="connsiteY2" fmla="*/ 630250 h 630250"/>
                <a:gd name="connsiteX3" fmla="*/ 0 w 1272424"/>
                <a:gd name="connsiteY3" fmla="*/ 630238 h 630250"/>
                <a:gd name="connsiteX4" fmla="*/ 0 w 1272424"/>
                <a:gd name="connsiteY4" fmla="*/ 0 h 630250"/>
                <a:gd name="connsiteX0" fmla="*/ 0 w 1272968"/>
                <a:gd name="connsiteY0" fmla="*/ 0 h 630250"/>
                <a:gd name="connsiteX1" fmla="*/ 1272369 w 1272968"/>
                <a:gd name="connsiteY1" fmla="*/ 0 h 630250"/>
                <a:gd name="connsiteX2" fmla="*/ 710984 w 1272968"/>
                <a:gd name="connsiteY2" fmla="*/ 630250 h 630250"/>
                <a:gd name="connsiteX3" fmla="*/ 0 w 1272968"/>
                <a:gd name="connsiteY3" fmla="*/ 630238 h 630250"/>
                <a:gd name="connsiteX4" fmla="*/ 0 w 1272968"/>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817"/>
                <a:gd name="connsiteY0" fmla="*/ 0 h 630250"/>
                <a:gd name="connsiteX1" fmla="*/ 1272369 w 1272817"/>
                <a:gd name="connsiteY1" fmla="*/ 0 h 630250"/>
                <a:gd name="connsiteX2" fmla="*/ 655654 w 1272817"/>
                <a:gd name="connsiteY2" fmla="*/ 630250 h 630250"/>
                <a:gd name="connsiteX3" fmla="*/ 0 w 1272817"/>
                <a:gd name="connsiteY3" fmla="*/ 630238 h 630250"/>
                <a:gd name="connsiteX4" fmla="*/ 0 w 1272817"/>
                <a:gd name="connsiteY4" fmla="*/ 0 h 630250"/>
                <a:gd name="connsiteX0" fmla="*/ 0 w 1272994"/>
                <a:gd name="connsiteY0" fmla="*/ 0 h 630250"/>
                <a:gd name="connsiteX1" fmla="*/ 1272369 w 1272994"/>
                <a:gd name="connsiteY1" fmla="*/ 0 h 630250"/>
                <a:gd name="connsiteX2" fmla="*/ 655654 w 1272994"/>
                <a:gd name="connsiteY2" fmla="*/ 630250 h 630250"/>
                <a:gd name="connsiteX3" fmla="*/ 0 w 1272994"/>
                <a:gd name="connsiteY3" fmla="*/ 630238 h 630250"/>
                <a:gd name="connsiteX4" fmla="*/ 0 w 1272994"/>
                <a:gd name="connsiteY4" fmla="*/ 0 h 630250"/>
                <a:gd name="connsiteX0" fmla="*/ 0 w 1278496"/>
                <a:gd name="connsiteY0" fmla="*/ 0 h 630250"/>
                <a:gd name="connsiteX1" fmla="*/ 1272369 w 1278496"/>
                <a:gd name="connsiteY1" fmla="*/ 0 h 630250"/>
                <a:gd name="connsiteX2" fmla="*/ 655654 w 1278496"/>
                <a:gd name="connsiteY2" fmla="*/ 630250 h 630250"/>
                <a:gd name="connsiteX3" fmla="*/ 0 w 1278496"/>
                <a:gd name="connsiteY3" fmla="*/ 630238 h 630250"/>
                <a:gd name="connsiteX4" fmla="*/ 0 w 1278496"/>
                <a:gd name="connsiteY4" fmla="*/ 0 h 630250"/>
                <a:gd name="connsiteX0" fmla="*/ 0 w 1387063"/>
                <a:gd name="connsiteY0" fmla="*/ 0 h 630250"/>
                <a:gd name="connsiteX1" fmla="*/ 1272369 w 1387063"/>
                <a:gd name="connsiteY1" fmla="*/ 0 h 630250"/>
                <a:gd name="connsiteX2" fmla="*/ 1256995 w 1387063"/>
                <a:gd name="connsiteY2" fmla="*/ 311226 h 630250"/>
                <a:gd name="connsiteX3" fmla="*/ 655654 w 1387063"/>
                <a:gd name="connsiteY3" fmla="*/ 630250 h 630250"/>
                <a:gd name="connsiteX4" fmla="*/ 0 w 1387063"/>
                <a:gd name="connsiteY4" fmla="*/ 630238 h 630250"/>
                <a:gd name="connsiteX5" fmla="*/ 0 w 1387063"/>
                <a:gd name="connsiteY5" fmla="*/ 0 h 630250"/>
                <a:gd name="connsiteX0" fmla="*/ 0 w 1369614"/>
                <a:gd name="connsiteY0" fmla="*/ 0 h 630250"/>
                <a:gd name="connsiteX1" fmla="*/ 1272369 w 1369614"/>
                <a:gd name="connsiteY1" fmla="*/ 0 h 630250"/>
                <a:gd name="connsiteX2" fmla="*/ 1256995 w 1369614"/>
                <a:gd name="connsiteY2" fmla="*/ 311226 h 630250"/>
                <a:gd name="connsiteX3" fmla="*/ 655654 w 1369614"/>
                <a:gd name="connsiteY3" fmla="*/ 630250 h 630250"/>
                <a:gd name="connsiteX4" fmla="*/ 0 w 1369614"/>
                <a:gd name="connsiteY4" fmla="*/ 630238 h 630250"/>
                <a:gd name="connsiteX5" fmla="*/ 0 w 1369614"/>
                <a:gd name="connsiteY5" fmla="*/ 0 h 630250"/>
                <a:gd name="connsiteX0" fmla="*/ 0 w 1278277"/>
                <a:gd name="connsiteY0" fmla="*/ 0 h 630250"/>
                <a:gd name="connsiteX1" fmla="*/ 1272369 w 1278277"/>
                <a:gd name="connsiteY1" fmla="*/ 0 h 630250"/>
                <a:gd name="connsiteX2" fmla="*/ 1256995 w 1278277"/>
                <a:gd name="connsiteY2" fmla="*/ 311226 h 630250"/>
                <a:gd name="connsiteX3" fmla="*/ 655654 w 1278277"/>
                <a:gd name="connsiteY3" fmla="*/ 630250 h 630250"/>
                <a:gd name="connsiteX4" fmla="*/ 0 w 1278277"/>
                <a:gd name="connsiteY4" fmla="*/ 630238 h 630250"/>
                <a:gd name="connsiteX5" fmla="*/ 0 w 1278277"/>
                <a:gd name="connsiteY5" fmla="*/ 0 h 630250"/>
                <a:gd name="connsiteX0" fmla="*/ 0 w 1298782"/>
                <a:gd name="connsiteY0" fmla="*/ 0 h 630250"/>
                <a:gd name="connsiteX1" fmla="*/ 1272369 w 1298782"/>
                <a:gd name="connsiteY1" fmla="*/ 0 h 630250"/>
                <a:gd name="connsiteX2" fmla="*/ 1285570 w 1298782"/>
                <a:gd name="connsiteY2" fmla="*/ 311226 h 630250"/>
                <a:gd name="connsiteX3" fmla="*/ 655654 w 1298782"/>
                <a:gd name="connsiteY3" fmla="*/ 630250 h 630250"/>
                <a:gd name="connsiteX4" fmla="*/ 0 w 1298782"/>
                <a:gd name="connsiteY4" fmla="*/ 630238 h 630250"/>
                <a:gd name="connsiteX5" fmla="*/ 0 w 1298782"/>
                <a:gd name="connsiteY5" fmla="*/ 0 h 630250"/>
                <a:gd name="connsiteX0" fmla="*/ 0 w 1287216"/>
                <a:gd name="connsiteY0" fmla="*/ 0 h 630250"/>
                <a:gd name="connsiteX1" fmla="*/ 1272369 w 1287216"/>
                <a:gd name="connsiteY1" fmla="*/ 0 h 630250"/>
                <a:gd name="connsiteX2" fmla="*/ 1285570 w 1287216"/>
                <a:gd name="connsiteY2" fmla="*/ 311226 h 630250"/>
                <a:gd name="connsiteX3" fmla="*/ 655654 w 1287216"/>
                <a:gd name="connsiteY3" fmla="*/ 630250 h 630250"/>
                <a:gd name="connsiteX4" fmla="*/ 0 w 1287216"/>
                <a:gd name="connsiteY4" fmla="*/ 630238 h 630250"/>
                <a:gd name="connsiteX5" fmla="*/ 0 w 1287216"/>
                <a:gd name="connsiteY5" fmla="*/ 0 h 630250"/>
                <a:gd name="connsiteX0" fmla="*/ 0 w 1287216"/>
                <a:gd name="connsiteY0" fmla="*/ 0 h 630250"/>
                <a:gd name="connsiteX1" fmla="*/ 1272369 w 1287216"/>
                <a:gd name="connsiteY1" fmla="*/ 0 h 630250"/>
                <a:gd name="connsiteX2" fmla="*/ 1285570 w 1287216"/>
                <a:gd name="connsiteY2" fmla="*/ 509634 h 630250"/>
                <a:gd name="connsiteX3" fmla="*/ 655654 w 1287216"/>
                <a:gd name="connsiteY3" fmla="*/ 630250 h 630250"/>
                <a:gd name="connsiteX4" fmla="*/ 0 w 1287216"/>
                <a:gd name="connsiteY4" fmla="*/ 630238 h 630250"/>
                <a:gd name="connsiteX5" fmla="*/ 0 w 1287216"/>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82099"/>
                <a:gd name="connsiteY0" fmla="*/ 0 h 630250"/>
                <a:gd name="connsiteX1" fmla="*/ 1272369 w 1282099"/>
                <a:gd name="connsiteY1" fmla="*/ 0 h 630250"/>
                <a:gd name="connsiteX2" fmla="*/ 1276045 w 1282099"/>
                <a:gd name="connsiteY2" fmla="*/ 511598 h 630250"/>
                <a:gd name="connsiteX3" fmla="*/ 655654 w 1282099"/>
                <a:gd name="connsiteY3" fmla="*/ 630250 h 630250"/>
                <a:gd name="connsiteX4" fmla="*/ 0 w 1282099"/>
                <a:gd name="connsiteY4" fmla="*/ 630238 h 630250"/>
                <a:gd name="connsiteX5" fmla="*/ 0 w 1282099"/>
                <a:gd name="connsiteY5" fmla="*/ 0 h 630250"/>
                <a:gd name="connsiteX0" fmla="*/ 0 w 1295396"/>
                <a:gd name="connsiteY0" fmla="*/ 0 h 630250"/>
                <a:gd name="connsiteX1" fmla="*/ 1272369 w 1295396"/>
                <a:gd name="connsiteY1" fmla="*/ 0 h 630250"/>
                <a:gd name="connsiteX2" fmla="*/ 1289693 w 1295396"/>
                <a:gd name="connsiteY2" fmla="*/ 511598 h 630250"/>
                <a:gd name="connsiteX3" fmla="*/ 655654 w 1295396"/>
                <a:gd name="connsiteY3" fmla="*/ 630250 h 630250"/>
                <a:gd name="connsiteX4" fmla="*/ 0 w 1295396"/>
                <a:gd name="connsiteY4" fmla="*/ 630238 h 630250"/>
                <a:gd name="connsiteX5" fmla="*/ 0 w 1295396"/>
                <a:gd name="connsiteY5" fmla="*/ 0 h 630250"/>
                <a:gd name="connsiteX0" fmla="*/ 0 w 1288743"/>
                <a:gd name="connsiteY0" fmla="*/ 0 h 630250"/>
                <a:gd name="connsiteX1" fmla="*/ 1272369 w 1288743"/>
                <a:gd name="connsiteY1" fmla="*/ 0 h 630250"/>
                <a:gd name="connsiteX2" fmla="*/ 1282869 w 1288743"/>
                <a:gd name="connsiteY2" fmla="*/ 513005 h 630250"/>
                <a:gd name="connsiteX3" fmla="*/ 655654 w 1288743"/>
                <a:gd name="connsiteY3" fmla="*/ 630250 h 630250"/>
                <a:gd name="connsiteX4" fmla="*/ 0 w 1288743"/>
                <a:gd name="connsiteY4" fmla="*/ 630238 h 630250"/>
                <a:gd name="connsiteX5" fmla="*/ 0 w 1288743"/>
                <a:gd name="connsiteY5" fmla="*/ 0 h 630250"/>
                <a:gd name="connsiteX0" fmla="*/ 0 w 1288743"/>
                <a:gd name="connsiteY0" fmla="*/ 0 h 630250"/>
                <a:gd name="connsiteX1" fmla="*/ 1272369 w 1288743"/>
                <a:gd name="connsiteY1" fmla="*/ 0 h 630250"/>
                <a:gd name="connsiteX2" fmla="*/ 1282869 w 1288743"/>
                <a:gd name="connsiteY2" fmla="*/ 515820 h 630250"/>
                <a:gd name="connsiteX3" fmla="*/ 655654 w 1288743"/>
                <a:gd name="connsiteY3" fmla="*/ 630250 h 630250"/>
                <a:gd name="connsiteX4" fmla="*/ 0 w 1288743"/>
                <a:gd name="connsiteY4" fmla="*/ 630238 h 630250"/>
                <a:gd name="connsiteX5" fmla="*/ 0 w 1288743"/>
                <a:gd name="connsiteY5" fmla="*/ 0 h 630250"/>
                <a:gd name="connsiteX0" fmla="*/ 0 w 1282099"/>
                <a:gd name="connsiteY0" fmla="*/ 0 h 630250"/>
                <a:gd name="connsiteX1" fmla="*/ 1272369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72369"/>
                <a:gd name="connsiteY0" fmla="*/ 0 h 630250"/>
                <a:gd name="connsiteX1" fmla="*/ 1272369 w 1272369"/>
                <a:gd name="connsiteY1" fmla="*/ 0 h 630250"/>
                <a:gd name="connsiteX2" fmla="*/ 1262398 w 1272369"/>
                <a:gd name="connsiteY2" fmla="*/ 517227 h 630250"/>
                <a:gd name="connsiteX3" fmla="*/ 655654 w 1272369"/>
                <a:gd name="connsiteY3" fmla="*/ 630250 h 630250"/>
                <a:gd name="connsiteX4" fmla="*/ 0 w 1272369"/>
                <a:gd name="connsiteY4" fmla="*/ 630238 h 630250"/>
                <a:gd name="connsiteX5" fmla="*/ 0 w 1272369"/>
                <a:gd name="connsiteY5" fmla="*/ 0 h 630250"/>
                <a:gd name="connsiteX0" fmla="*/ 0 w 1282099"/>
                <a:gd name="connsiteY0" fmla="*/ 0 h 630250"/>
                <a:gd name="connsiteX1" fmla="*/ 1272369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99665"/>
                <a:gd name="connsiteY0" fmla="*/ 0 h 630250"/>
                <a:gd name="connsiteX1" fmla="*/ 1299665 w 1299665"/>
                <a:gd name="connsiteY1" fmla="*/ 0 h 630250"/>
                <a:gd name="connsiteX2" fmla="*/ 1276045 w 1299665"/>
                <a:gd name="connsiteY2" fmla="*/ 517227 h 630250"/>
                <a:gd name="connsiteX3" fmla="*/ 655654 w 1299665"/>
                <a:gd name="connsiteY3" fmla="*/ 630250 h 630250"/>
                <a:gd name="connsiteX4" fmla="*/ 0 w 1299665"/>
                <a:gd name="connsiteY4" fmla="*/ 630238 h 630250"/>
                <a:gd name="connsiteX5" fmla="*/ 0 w 1299665"/>
                <a:gd name="connsiteY5" fmla="*/ 0 h 630250"/>
                <a:gd name="connsiteX0" fmla="*/ 0 w 1282099"/>
                <a:gd name="connsiteY0" fmla="*/ 0 h 630250"/>
                <a:gd name="connsiteX1" fmla="*/ 1279193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80445"/>
                <a:gd name="connsiteY0" fmla="*/ 0 h 630250"/>
                <a:gd name="connsiteX1" fmla="*/ 1279193 w 1280445"/>
                <a:gd name="connsiteY1" fmla="*/ 0 h 630250"/>
                <a:gd name="connsiteX2" fmla="*/ 1276045 w 1280445"/>
                <a:gd name="connsiteY2" fmla="*/ 517227 h 630250"/>
                <a:gd name="connsiteX3" fmla="*/ 655654 w 1280445"/>
                <a:gd name="connsiteY3" fmla="*/ 630250 h 630250"/>
                <a:gd name="connsiteX4" fmla="*/ 0 w 1280445"/>
                <a:gd name="connsiteY4" fmla="*/ 630238 h 630250"/>
                <a:gd name="connsiteX5" fmla="*/ 0 w 1280445"/>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4"/>
                <a:gd name="connsiteX1" fmla="*/ 1279193 w 1285466"/>
                <a:gd name="connsiteY1" fmla="*/ 0 h 630254"/>
                <a:gd name="connsiteX2" fmla="*/ 1282869 w 1285466"/>
                <a:gd name="connsiteY2" fmla="*/ 515820 h 630254"/>
                <a:gd name="connsiteX3" fmla="*/ 655654 w 1285466"/>
                <a:gd name="connsiteY3" fmla="*/ 630250 h 630254"/>
                <a:gd name="connsiteX4" fmla="*/ 0 w 1285466"/>
                <a:gd name="connsiteY4" fmla="*/ 630238 h 630254"/>
                <a:gd name="connsiteX5" fmla="*/ 0 w 1285466"/>
                <a:gd name="connsiteY5" fmla="*/ 0 h 630254"/>
                <a:gd name="connsiteX0" fmla="*/ 0 w 1285466"/>
                <a:gd name="connsiteY0" fmla="*/ 0 h 630254"/>
                <a:gd name="connsiteX1" fmla="*/ 1279193 w 1285466"/>
                <a:gd name="connsiteY1" fmla="*/ 0 h 630254"/>
                <a:gd name="connsiteX2" fmla="*/ 1282869 w 1285466"/>
                <a:gd name="connsiteY2" fmla="*/ 515820 h 630254"/>
                <a:gd name="connsiteX3" fmla="*/ 655654 w 1285466"/>
                <a:gd name="connsiteY3" fmla="*/ 630250 h 630254"/>
                <a:gd name="connsiteX4" fmla="*/ 0 w 1285466"/>
                <a:gd name="connsiteY4" fmla="*/ 630238 h 630254"/>
                <a:gd name="connsiteX5" fmla="*/ 0 w 1285466"/>
                <a:gd name="connsiteY5" fmla="*/ 0 h 630254"/>
                <a:gd name="connsiteX0" fmla="*/ 0 w 1286152"/>
                <a:gd name="connsiteY0" fmla="*/ 0 h 630253"/>
                <a:gd name="connsiteX1" fmla="*/ 1279193 w 1286152"/>
                <a:gd name="connsiteY1" fmla="*/ 0 h 630253"/>
                <a:gd name="connsiteX2" fmla="*/ 1282869 w 1286152"/>
                <a:gd name="connsiteY2" fmla="*/ 515820 h 630253"/>
                <a:gd name="connsiteX3" fmla="*/ 655654 w 1286152"/>
                <a:gd name="connsiteY3" fmla="*/ 630250 h 630253"/>
                <a:gd name="connsiteX4" fmla="*/ 0 w 1286152"/>
                <a:gd name="connsiteY4" fmla="*/ 630238 h 630253"/>
                <a:gd name="connsiteX5" fmla="*/ 0 w 1286152"/>
                <a:gd name="connsiteY5" fmla="*/ 0 h 630253"/>
                <a:gd name="connsiteX0" fmla="*/ 0 w 1286152"/>
                <a:gd name="connsiteY0" fmla="*/ 0 h 630256"/>
                <a:gd name="connsiteX1" fmla="*/ 1279193 w 1286152"/>
                <a:gd name="connsiteY1" fmla="*/ 0 h 630256"/>
                <a:gd name="connsiteX2" fmla="*/ 1282869 w 1286152"/>
                <a:gd name="connsiteY2" fmla="*/ 528486 h 630256"/>
                <a:gd name="connsiteX3" fmla="*/ 655654 w 1286152"/>
                <a:gd name="connsiteY3" fmla="*/ 630250 h 630256"/>
                <a:gd name="connsiteX4" fmla="*/ 0 w 1286152"/>
                <a:gd name="connsiteY4" fmla="*/ 630238 h 630256"/>
                <a:gd name="connsiteX5" fmla="*/ 0 w 1286152"/>
                <a:gd name="connsiteY5" fmla="*/ 0 h 630256"/>
                <a:gd name="connsiteX0" fmla="*/ 0 w 1285466"/>
                <a:gd name="connsiteY0" fmla="*/ 0 h 630252"/>
                <a:gd name="connsiteX1" fmla="*/ 1279193 w 1285466"/>
                <a:gd name="connsiteY1" fmla="*/ 0 h 630252"/>
                <a:gd name="connsiteX2" fmla="*/ 1282869 w 1285466"/>
                <a:gd name="connsiteY2" fmla="*/ 528486 h 630252"/>
                <a:gd name="connsiteX3" fmla="*/ 655654 w 1285466"/>
                <a:gd name="connsiteY3" fmla="*/ 630250 h 630252"/>
                <a:gd name="connsiteX4" fmla="*/ 0 w 1285466"/>
                <a:gd name="connsiteY4" fmla="*/ 630238 h 630252"/>
                <a:gd name="connsiteX5" fmla="*/ 0 w 1285466"/>
                <a:gd name="connsiteY5" fmla="*/ 0 h 630252"/>
                <a:gd name="connsiteX0" fmla="*/ 0 w 1285466"/>
                <a:gd name="connsiteY0" fmla="*/ 0 h 630252"/>
                <a:gd name="connsiteX1" fmla="*/ 1279193 w 1285466"/>
                <a:gd name="connsiteY1" fmla="*/ 0 h 630252"/>
                <a:gd name="connsiteX2" fmla="*/ 1282869 w 1285466"/>
                <a:gd name="connsiteY2" fmla="*/ 528486 h 630252"/>
                <a:gd name="connsiteX3" fmla="*/ 655654 w 1285466"/>
                <a:gd name="connsiteY3" fmla="*/ 630250 h 630252"/>
                <a:gd name="connsiteX4" fmla="*/ 0 w 1285466"/>
                <a:gd name="connsiteY4" fmla="*/ 630238 h 630252"/>
                <a:gd name="connsiteX5" fmla="*/ 0 w 1285466"/>
                <a:gd name="connsiteY5" fmla="*/ 0 h 630252"/>
                <a:gd name="connsiteX0" fmla="*/ 0 w 1285466"/>
                <a:gd name="connsiteY0" fmla="*/ 0 h 630251"/>
                <a:gd name="connsiteX1" fmla="*/ 1279193 w 1285466"/>
                <a:gd name="connsiteY1" fmla="*/ 0 h 630251"/>
                <a:gd name="connsiteX2" fmla="*/ 1282869 w 1285466"/>
                <a:gd name="connsiteY2" fmla="*/ 528486 h 630251"/>
                <a:gd name="connsiteX3" fmla="*/ 655654 w 1285466"/>
                <a:gd name="connsiteY3" fmla="*/ 630250 h 630251"/>
                <a:gd name="connsiteX4" fmla="*/ 0 w 1285466"/>
                <a:gd name="connsiteY4" fmla="*/ 630238 h 630251"/>
                <a:gd name="connsiteX5" fmla="*/ 0 w 1285466"/>
                <a:gd name="connsiteY5" fmla="*/ 0 h 630251"/>
                <a:gd name="connsiteX0" fmla="*/ 0 w 1292838"/>
                <a:gd name="connsiteY0" fmla="*/ 0 h 630251"/>
                <a:gd name="connsiteX1" fmla="*/ 1279193 w 1292838"/>
                <a:gd name="connsiteY1" fmla="*/ 0 h 630251"/>
                <a:gd name="connsiteX2" fmla="*/ 1291107 w 1292838"/>
                <a:gd name="connsiteY2" fmla="*/ 496205 h 630251"/>
                <a:gd name="connsiteX3" fmla="*/ 655654 w 1292838"/>
                <a:gd name="connsiteY3" fmla="*/ 630250 h 630251"/>
                <a:gd name="connsiteX4" fmla="*/ 0 w 1292838"/>
                <a:gd name="connsiteY4" fmla="*/ 630238 h 630251"/>
                <a:gd name="connsiteX5" fmla="*/ 0 w 1292838"/>
                <a:gd name="connsiteY5" fmla="*/ 0 h 630251"/>
                <a:gd name="connsiteX0" fmla="*/ 0 w 1291107"/>
                <a:gd name="connsiteY0" fmla="*/ 0 h 630251"/>
                <a:gd name="connsiteX1" fmla="*/ 1279193 w 1291107"/>
                <a:gd name="connsiteY1" fmla="*/ 0 h 630251"/>
                <a:gd name="connsiteX2" fmla="*/ 1291107 w 1291107"/>
                <a:gd name="connsiteY2" fmla="*/ 496205 h 630251"/>
                <a:gd name="connsiteX3" fmla="*/ 655654 w 1291107"/>
                <a:gd name="connsiteY3" fmla="*/ 630250 h 630251"/>
                <a:gd name="connsiteX4" fmla="*/ 0 w 1291107"/>
                <a:gd name="connsiteY4" fmla="*/ 630238 h 630251"/>
                <a:gd name="connsiteX5" fmla="*/ 0 w 1291107"/>
                <a:gd name="connsiteY5" fmla="*/ 0 h 630251"/>
                <a:gd name="connsiteX0" fmla="*/ 0 w 1286988"/>
                <a:gd name="connsiteY0" fmla="*/ 0 h 630251"/>
                <a:gd name="connsiteX1" fmla="*/ 1279193 w 1286988"/>
                <a:gd name="connsiteY1" fmla="*/ 0 h 630251"/>
                <a:gd name="connsiteX2" fmla="*/ 1286988 w 1286988"/>
                <a:gd name="connsiteY2" fmla="*/ 500452 h 630251"/>
                <a:gd name="connsiteX3" fmla="*/ 655654 w 1286988"/>
                <a:gd name="connsiteY3" fmla="*/ 630250 h 630251"/>
                <a:gd name="connsiteX4" fmla="*/ 0 w 1286988"/>
                <a:gd name="connsiteY4" fmla="*/ 630238 h 630251"/>
                <a:gd name="connsiteX5" fmla="*/ 0 w 1286988"/>
                <a:gd name="connsiteY5" fmla="*/ 0 h 630251"/>
                <a:gd name="connsiteX0" fmla="*/ 0 w 1295226"/>
                <a:gd name="connsiteY0" fmla="*/ 0 h 630251"/>
                <a:gd name="connsiteX1" fmla="*/ 1279193 w 1295226"/>
                <a:gd name="connsiteY1" fmla="*/ 0 h 630251"/>
                <a:gd name="connsiteX2" fmla="*/ 1295226 w 1295226"/>
                <a:gd name="connsiteY2" fmla="*/ 500452 h 630251"/>
                <a:gd name="connsiteX3" fmla="*/ 655654 w 1295226"/>
                <a:gd name="connsiteY3" fmla="*/ 630250 h 630251"/>
                <a:gd name="connsiteX4" fmla="*/ 0 w 1295226"/>
                <a:gd name="connsiteY4" fmla="*/ 630238 h 630251"/>
                <a:gd name="connsiteX5" fmla="*/ 0 w 1295226"/>
                <a:gd name="connsiteY5" fmla="*/ 0 h 630251"/>
                <a:gd name="connsiteX0" fmla="*/ 0 w 1286988"/>
                <a:gd name="connsiteY0" fmla="*/ 0 h 630251"/>
                <a:gd name="connsiteX1" fmla="*/ 1279193 w 1286988"/>
                <a:gd name="connsiteY1" fmla="*/ 0 h 630251"/>
                <a:gd name="connsiteX2" fmla="*/ 1286988 w 1286988"/>
                <a:gd name="connsiteY2" fmla="*/ 499602 h 630251"/>
                <a:gd name="connsiteX3" fmla="*/ 655654 w 1286988"/>
                <a:gd name="connsiteY3" fmla="*/ 630250 h 630251"/>
                <a:gd name="connsiteX4" fmla="*/ 0 w 1286988"/>
                <a:gd name="connsiteY4" fmla="*/ 630238 h 630251"/>
                <a:gd name="connsiteX5" fmla="*/ 0 w 1286988"/>
                <a:gd name="connsiteY5" fmla="*/ 0 h 630251"/>
                <a:gd name="connsiteX0" fmla="*/ 0 w 1291107"/>
                <a:gd name="connsiteY0" fmla="*/ 0 h 630251"/>
                <a:gd name="connsiteX1" fmla="*/ 1279193 w 1291107"/>
                <a:gd name="connsiteY1" fmla="*/ 0 h 630251"/>
                <a:gd name="connsiteX2" fmla="*/ 1291107 w 1291107"/>
                <a:gd name="connsiteY2" fmla="*/ 498753 h 630251"/>
                <a:gd name="connsiteX3" fmla="*/ 655654 w 1291107"/>
                <a:gd name="connsiteY3" fmla="*/ 630250 h 630251"/>
                <a:gd name="connsiteX4" fmla="*/ 0 w 1291107"/>
                <a:gd name="connsiteY4" fmla="*/ 630238 h 630251"/>
                <a:gd name="connsiteX5" fmla="*/ 0 w 1291107"/>
                <a:gd name="connsiteY5" fmla="*/ 0 h 630251"/>
                <a:gd name="connsiteX0" fmla="*/ 0 w 1303464"/>
                <a:gd name="connsiteY0" fmla="*/ 0 h 630251"/>
                <a:gd name="connsiteX1" fmla="*/ 1279193 w 1303464"/>
                <a:gd name="connsiteY1" fmla="*/ 0 h 630251"/>
                <a:gd name="connsiteX2" fmla="*/ 1303464 w 1303464"/>
                <a:gd name="connsiteY2" fmla="*/ 500452 h 630251"/>
                <a:gd name="connsiteX3" fmla="*/ 655654 w 1303464"/>
                <a:gd name="connsiteY3" fmla="*/ 630250 h 630251"/>
                <a:gd name="connsiteX4" fmla="*/ 0 w 1303464"/>
                <a:gd name="connsiteY4" fmla="*/ 630238 h 630251"/>
                <a:gd name="connsiteX5" fmla="*/ 0 w 1303464"/>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2869" h="630251">
                  <a:moveTo>
                    <a:pt x="0" y="0"/>
                  </a:moveTo>
                  <a:lnTo>
                    <a:pt x="1279193" y="0"/>
                  </a:lnTo>
                  <a:cubicBezTo>
                    <a:pt x="1279142" y="136342"/>
                    <a:pt x="1278048" y="380809"/>
                    <a:pt x="1282869" y="500452"/>
                  </a:cubicBezTo>
                  <a:cubicBezTo>
                    <a:pt x="1282441" y="569436"/>
                    <a:pt x="1247290" y="630560"/>
                    <a:pt x="655654" y="630250"/>
                  </a:cubicBezTo>
                  <a:lnTo>
                    <a:pt x="0" y="630238"/>
                  </a:lnTo>
                  <a:lnTo>
                    <a:pt x="0" y="0"/>
                  </a:lnTo>
                  <a:close/>
                </a:path>
              </a:pathLst>
            </a:custGeom>
            <a:solidFill>
              <a:srgbClr val="E6F0EC"/>
            </a:solidFill>
            <a:ln>
              <a:noFill/>
            </a:ln>
          </p:spPr>
          <p:txBody>
            <a:bodyPr wrap="square" lIns="72000" tIns="756000" rIns="72000" rtlCol="0">
              <a:noAutofit/>
            </a:bodyPr>
            <a:lstStyle/>
            <a:p>
              <a:pPr>
                <a:lnSpc>
                  <a:spcPts val="1200"/>
                </a:lnSpc>
                <a:spcAft>
                  <a:spcPts val="1200"/>
                </a:spcAft>
              </a:pPr>
              <a:r>
                <a:rPr lang="en-GB" sz="1000" b="1" dirty="0" smtClean="0">
                  <a:solidFill>
                    <a:srgbClr val="006941"/>
                  </a:solidFill>
                </a:rPr>
                <a:t>Organisational development   </a:t>
              </a:r>
            </a:p>
            <a:p>
              <a:pPr marL="171450" indent="-171450">
                <a:lnSpc>
                  <a:spcPts val="1200"/>
                </a:lnSpc>
                <a:spcAft>
                  <a:spcPts val="1200"/>
                </a:spcAft>
                <a:buFont typeface="Calibri" panose="020F0502020204030204" pitchFamily="34" charset="0"/>
                <a:buChar char="─"/>
              </a:pPr>
              <a:r>
                <a:rPr lang="en-GB" sz="1000" dirty="0" err="1" smtClean="0">
                  <a:solidFill>
                    <a:srgbClr val="006941"/>
                  </a:solidFill>
                </a:rPr>
                <a:t>SFIA</a:t>
              </a:r>
              <a:r>
                <a:rPr lang="en-GB" sz="1000" b="1" i="1" dirty="0" err="1" smtClean="0">
                  <a:solidFill>
                    <a:srgbClr val="006941"/>
                  </a:solidFill>
                </a:rPr>
                <a:t>plus</a:t>
              </a:r>
              <a:r>
                <a:rPr lang="en-GB" sz="1000" b="1" dirty="0" smtClean="0">
                  <a:solidFill>
                    <a:srgbClr val="006941"/>
                  </a:solidFill>
                </a:rPr>
                <a:t> </a:t>
              </a:r>
            </a:p>
            <a:p>
              <a:pPr marL="171450" indent="-171450">
                <a:lnSpc>
                  <a:spcPts val="1200"/>
                </a:lnSpc>
                <a:spcAft>
                  <a:spcPts val="1200"/>
                </a:spcAft>
                <a:buFont typeface="Calibri" panose="020F0502020204030204" pitchFamily="34" charset="0"/>
                <a:buChar char="─"/>
              </a:pPr>
              <a:r>
                <a:rPr lang="en-GB" sz="1000" dirty="0" smtClean="0">
                  <a:solidFill>
                    <a:srgbClr val="006941"/>
                  </a:solidFill>
                </a:rPr>
                <a:t>Consultancy</a:t>
              </a:r>
              <a:r>
                <a:rPr lang="en-GB" sz="1000" b="1" dirty="0" smtClean="0">
                  <a:solidFill>
                    <a:srgbClr val="006941"/>
                  </a:solidFill>
                </a:rPr>
                <a:t> </a:t>
              </a:r>
            </a:p>
            <a:p>
              <a:pPr>
                <a:lnSpc>
                  <a:spcPts val="1200"/>
                </a:lnSpc>
                <a:spcAft>
                  <a:spcPts val="1200"/>
                </a:spcAft>
              </a:pPr>
              <a:r>
                <a:rPr lang="en-GB" sz="1000" b="1" dirty="0" smtClean="0">
                  <a:solidFill>
                    <a:srgbClr val="006941"/>
                  </a:solidFill>
                </a:rPr>
                <a:t>Change management </a:t>
              </a:r>
            </a:p>
            <a:p>
              <a:pPr>
                <a:lnSpc>
                  <a:spcPts val="1200"/>
                </a:lnSpc>
                <a:spcAft>
                  <a:spcPts val="1200"/>
                </a:spcAft>
              </a:pPr>
              <a:r>
                <a:rPr lang="en-GB" sz="1000" b="1" dirty="0" smtClean="0">
                  <a:solidFill>
                    <a:srgbClr val="006941"/>
                  </a:solidFill>
                </a:rPr>
                <a:t>Organisational membership</a:t>
              </a:r>
            </a:p>
          </p:txBody>
        </p:sp>
        <p:sp>
          <p:nvSpPr>
            <p:cNvPr id="26" name="TextBox 25"/>
            <p:cNvSpPr txBox="1"/>
            <p:nvPr userDrawn="1"/>
          </p:nvSpPr>
          <p:spPr>
            <a:xfrm>
              <a:off x="3849049" y="1327734"/>
              <a:ext cx="1283207" cy="4680007"/>
            </a:xfrm>
            <a:custGeom>
              <a:avLst/>
              <a:gdLst>
                <a:gd name="connsiteX0" fmla="*/ 0 w 1272369"/>
                <a:gd name="connsiteY0" fmla="*/ 0 h 630238"/>
                <a:gd name="connsiteX1" fmla="*/ 1272369 w 1272369"/>
                <a:gd name="connsiteY1" fmla="*/ 0 h 630238"/>
                <a:gd name="connsiteX2" fmla="*/ 1272369 w 1272369"/>
                <a:gd name="connsiteY2" fmla="*/ 630238 h 630238"/>
                <a:gd name="connsiteX3" fmla="*/ 0 w 1272369"/>
                <a:gd name="connsiteY3" fmla="*/ 630238 h 630238"/>
                <a:gd name="connsiteX4" fmla="*/ 0 w 1272369"/>
                <a:gd name="connsiteY4" fmla="*/ 0 h 630238"/>
                <a:gd name="connsiteX0" fmla="*/ 0 w 1272369"/>
                <a:gd name="connsiteY0" fmla="*/ 0 h 630250"/>
                <a:gd name="connsiteX1" fmla="*/ 1272369 w 1272369"/>
                <a:gd name="connsiteY1" fmla="*/ 0 h 630250"/>
                <a:gd name="connsiteX2" fmla="*/ 1272369 w 1272369"/>
                <a:gd name="connsiteY2" fmla="*/ 630238 h 630250"/>
                <a:gd name="connsiteX3" fmla="*/ 710984 w 1272369"/>
                <a:gd name="connsiteY3" fmla="*/ 630250 h 630250"/>
                <a:gd name="connsiteX4" fmla="*/ 0 w 1272369"/>
                <a:gd name="connsiteY4" fmla="*/ 630238 h 630250"/>
                <a:gd name="connsiteX5" fmla="*/ 0 w 1272369"/>
                <a:gd name="connsiteY5" fmla="*/ 0 h 630250"/>
                <a:gd name="connsiteX0" fmla="*/ 0 w 1272369"/>
                <a:gd name="connsiteY0" fmla="*/ 0 h 630250"/>
                <a:gd name="connsiteX1" fmla="*/ 1272369 w 1272369"/>
                <a:gd name="connsiteY1" fmla="*/ 0 h 630250"/>
                <a:gd name="connsiteX2" fmla="*/ 710984 w 1272369"/>
                <a:gd name="connsiteY2" fmla="*/ 630250 h 630250"/>
                <a:gd name="connsiteX3" fmla="*/ 0 w 1272369"/>
                <a:gd name="connsiteY3" fmla="*/ 630238 h 630250"/>
                <a:gd name="connsiteX4" fmla="*/ 0 w 1272369"/>
                <a:gd name="connsiteY4" fmla="*/ 0 h 630250"/>
                <a:gd name="connsiteX0" fmla="*/ 0 w 1272393"/>
                <a:gd name="connsiteY0" fmla="*/ 0 h 630250"/>
                <a:gd name="connsiteX1" fmla="*/ 1272369 w 1272393"/>
                <a:gd name="connsiteY1" fmla="*/ 0 h 630250"/>
                <a:gd name="connsiteX2" fmla="*/ 710984 w 1272393"/>
                <a:gd name="connsiteY2" fmla="*/ 630250 h 630250"/>
                <a:gd name="connsiteX3" fmla="*/ 0 w 1272393"/>
                <a:gd name="connsiteY3" fmla="*/ 630238 h 630250"/>
                <a:gd name="connsiteX4" fmla="*/ 0 w 1272393"/>
                <a:gd name="connsiteY4" fmla="*/ 0 h 630250"/>
                <a:gd name="connsiteX0" fmla="*/ 0 w 1272424"/>
                <a:gd name="connsiteY0" fmla="*/ 0 h 630250"/>
                <a:gd name="connsiteX1" fmla="*/ 1272369 w 1272424"/>
                <a:gd name="connsiteY1" fmla="*/ 0 h 630250"/>
                <a:gd name="connsiteX2" fmla="*/ 710984 w 1272424"/>
                <a:gd name="connsiteY2" fmla="*/ 630250 h 630250"/>
                <a:gd name="connsiteX3" fmla="*/ 0 w 1272424"/>
                <a:gd name="connsiteY3" fmla="*/ 630238 h 630250"/>
                <a:gd name="connsiteX4" fmla="*/ 0 w 1272424"/>
                <a:gd name="connsiteY4" fmla="*/ 0 h 630250"/>
                <a:gd name="connsiteX0" fmla="*/ 0 w 1272968"/>
                <a:gd name="connsiteY0" fmla="*/ 0 h 630250"/>
                <a:gd name="connsiteX1" fmla="*/ 1272369 w 1272968"/>
                <a:gd name="connsiteY1" fmla="*/ 0 h 630250"/>
                <a:gd name="connsiteX2" fmla="*/ 710984 w 1272968"/>
                <a:gd name="connsiteY2" fmla="*/ 630250 h 630250"/>
                <a:gd name="connsiteX3" fmla="*/ 0 w 1272968"/>
                <a:gd name="connsiteY3" fmla="*/ 630238 h 630250"/>
                <a:gd name="connsiteX4" fmla="*/ 0 w 1272968"/>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817"/>
                <a:gd name="connsiteY0" fmla="*/ 0 h 630250"/>
                <a:gd name="connsiteX1" fmla="*/ 1272369 w 1272817"/>
                <a:gd name="connsiteY1" fmla="*/ 0 h 630250"/>
                <a:gd name="connsiteX2" fmla="*/ 655654 w 1272817"/>
                <a:gd name="connsiteY2" fmla="*/ 630250 h 630250"/>
                <a:gd name="connsiteX3" fmla="*/ 0 w 1272817"/>
                <a:gd name="connsiteY3" fmla="*/ 630238 h 630250"/>
                <a:gd name="connsiteX4" fmla="*/ 0 w 1272817"/>
                <a:gd name="connsiteY4" fmla="*/ 0 h 630250"/>
                <a:gd name="connsiteX0" fmla="*/ 0 w 1272994"/>
                <a:gd name="connsiteY0" fmla="*/ 0 h 630250"/>
                <a:gd name="connsiteX1" fmla="*/ 1272369 w 1272994"/>
                <a:gd name="connsiteY1" fmla="*/ 0 h 630250"/>
                <a:gd name="connsiteX2" fmla="*/ 655654 w 1272994"/>
                <a:gd name="connsiteY2" fmla="*/ 630250 h 630250"/>
                <a:gd name="connsiteX3" fmla="*/ 0 w 1272994"/>
                <a:gd name="connsiteY3" fmla="*/ 630238 h 630250"/>
                <a:gd name="connsiteX4" fmla="*/ 0 w 1272994"/>
                <a:gd name="connsiteY4" fmla="*/ 0 h 630250"/>
                <a:gd name="connsiteX0" fmla="*/ 0 w 1278496"/>
                <a:gd name="connsiteY0" fmla="*/ 0 h 630250"/>
                <a:gd name="connsiteX1" fmla="*/ 1272369 w 1278496"/>
                <a:gd name="connsiteY1" fmla="*/ 0 h 630250"/>
                <a:gd name="connsiteX2" fmla="*/ 655654 w 1278496"/>
                <a:gd name="connsiteY2" fmla="*/ 630250 h 630250"/>
                <a:gd name="connsiteX3" fmla="*/ 0 w 1278496"/>
                <a:gd name="connsiteY3" fmla="*/ 630238 h 630250"/>
                <a:gd name="connsiteX4" fmla="*/ 0 w 1278496"/>
                <a:gd name="connsiteY4" fmla="*/ 0 h 630250"/>
                <a:gd name="connsiteX0" fmla="*/ 0 w 1387063"/>
                <a:gd name="connsiteY0" fmla="*/ 0 h 630250"/>
                <a:gd name="connsiteX1" fmla="*/ 1272369 w 1387063"/>
                <a:gd name="connsiteY1" fmla="*/ 0 h 630250"/>
                <a:gd name="connsiteX2" fmla="*/ 1256995 w 1387063"/>
                <a:gd name="connsiteY2" fmla="*/ 311226 h 630250"/>
                <a:gd name="connsiteX3" fmla="*/ 655654 w 1387063"/>
                <a:gd name="connsiteY3" fmla="*/ 630250 h 630250"/>
                <a:gd name="connsiteX4" fmla="*/ 0 w 1387063"/>
                <a:gd name="connsiteY4" fmla="*/ 630238 h 630250"/>
                <a:gd name="connsiteX5" fmla="*/ 0 w 1387063"/>
                <a:gd name="connsiteY5" fmla="*/ 0 h 630250"/>
                <a:gd name="connsiteX0" fmla="*/ 0 w 1369614"/>
                <a:gd name="connsiteY0" fmla="*/ 0 h 630250"/>
                <a:gd name="connsiteX1" fmla="*/ 1272369 w 1369614"/>
                <a:gd name="connsiteY1" fmla="*/ 0 h 630250"/>
                <a:gd name="connsiteX2" fmla="*/ 1256995 w 1369614"/>
                <a:gd name="connsiteY2" fmla="*/ 311226 h 630250"/>
                <a:gd name="connsiteX3" fmla="*/ 655654 w 1369614"/>
                <a:gd name="connsiteY3" fmla="*/ 630250 h 630250"/>
                <a:gd name="connsiteX4" fmla="*/ 0 w 1369614"/>
                <a:gd name="connsiteY4" fmla="*/ 630238 h 630250"/>
                <a:gd name="connsiteX5" fmla="*/ 0 w 1369614"/>
                <a:gd name="connsiteY5" fmla="*/ 0 h 630250"/>
                <a:gd name="connsiteX0" fmla="*/ 0 w 1278277"/>
                <a:gd name="connsiteY0" fmla="*/ 0 h 630250"/>
                <a:gd name="connsiteX1" fmla="*/ 1272369 w 1278277"/>
                <a:gd name="connsiteY1" fmla="*/ 0 h 630250"/>
                <a:gd name="connsiteX2" fmla="*/ 1256995 w 1278277"/>
                <a:gd name="connsiteY2" fmla="*/ 311226 h 630250"/>
                <a:gd name="connsiteX3" fmla="*/ 655654 w 1278277"/>
                <a:gd name="connsiteY3" fmla="*/ 630250 h 630250"/>
                <a:gd name="connsiteX4" fmla="*/ 0 w 1278277"/>
                <a:gd name="connsiteY4" fmla="*/ 630238 h 630250"/>
                <a:gd name="connsiteX5" fmla="*/ 0 w 1278277"/>
                <a:gd name="connsiteY5" fmla="*/ 0 h 630250"/>
                <a:gd name="connsiteX0" fmla="*/ 0 w 1298782"/>
                <a:gd name="connsiteY0" fmla="*/ 0 h 630250"/>
                <a:gd name="connsiteX1" fmla="*/ 1272369 w 1298782"/>
                <a:gd name="connsiteY1" fmla="*/ 0 h 630250"/>
                <a:gd name="connsiteX2" fmla="*/ 1285570 w 1298782"/>
                <a:gd name="connsiteY2" fmla="*/ 311226 h 630250"/>
                <a:gd name="connsiteX3" fmla="*/ 655654 w 1298782"/>
                <a:gd name="connsiteY3" fmla="*/ 630250 h 630250"/>
                <a:gd name="connsiteX4" fmla="*/ 0 w 1298782"/>
                <a:gd name="connsiteY4" fmla="*/ 630238 h 630250"/>
                <a:gd name="connsiteX5" fmla="*/ 0 w 1298782"/>
                <a:gd name="connsiteY5" fmla="*/ 0 h 630250"/>
                <a:gd name="connsiteX0" fmla="*/ 0 w 1287216"/>
                <a:gd name="connsiteY0" fmla="*/ 0 h 630250"/>
                <a:gd name="connsiteX1" fmla="*/ 1272369 w 1287216"/>
                <a:gd name="connsiteY1" fmla="*/ 0 h 630250"/>
                <a:gd name="connsiteX2" fmla="*/ 1285570 w 1287216"/>
                <a:gd name="connsiteY2" fmla="*/ 311226 h 630250"/>
                <a:gd name="connsiteX3" fmla="*/ 655654 w 1287216"/>
                <a:gd name="connsiteY3" fmla="*/ 630250 h 630250"/>
                <a:gd name="connsiteX4" fmla="*/ 0 w 1287216"/>
                <a:gd name="connsiteY4" fmla="*/ 630238 h 630250"/>
                <a:gd name="connsiteX5" fmla="*/ 0 w 1287216"/>
                <a:gd name="connsiteY5" fmla="*/ 0 h 630250"/>
                <a:gd name="connsiteX0" fmla="*/ 0 w 1287216"/>
                <a:gd name="connsiteY0" fmla="*/ 0 h 630250"/>
                <a:gd name="connsiteX1" fmla="*/ 1272369 w 1287216"/>
                <a:gd name="connsiteY1" fmla="*/ 0 h 630250"/>
                <a:gd name="connsiteX2" fmla="*/ 1285570 w 1287216"/>
                <a:gd name="connsiteY2" fmla="*/ 509634 h 630250"/>
                <a:gd name="connsiteX3" fmla="*/ 655654 w 1287216"/>
                <a:gd name="connsiteY3" fmla="*/ 630250 h 630250"/>
                <a:gd name="connsiteX4" fmla="*/ 0 w 1287216"/>
                <a:gd name="connsiteY4" fmla="*/ 630238 h 630250"/>
                <a:gd name="connsiteX5" fmla="*/ 0 w 1287216"/>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82099"/>
                <a:gd name="connsiteY0" fmla="*/ 0 h 630250"/>
                <a:gd name="connsiteX1" fmla="*/ 1272369 w 1282099"/>
                <a:gd name="connsiteY1" fmla="*/ 0 h 630250"/>
                <a:gd name="connsiteX2" fmla="*/ 1276045 w 1282099"/>
                <a:gd name="connsiteY2" fmla="*/ 511598 h 630250"/>
                <a:gd name="connsiteX3" fmla="*/ 655654 w 1282099"/>
                <a:gd name="connsiteY3" fmla="*/ 630250 h 630250"/>
                <a:gd name="connsiteX4" fmla="*/ 0 w 1282099"/>
                <a:gd name="connsiteY4" fmla="*/ 630238 h 630250"/>
                <a:gd name="connsiteX5" fmla="*/ 0 w 1282099"/>
                <a:gd name="connsiteY5" fmla="*/ 0 h 630250"/>
                <a:gd name="connsiteX0" fmla="*/ 0 w 1295396"/>
                <a:gd name="connsiteY0" fmla="*/ 0 h 630250"/>
                <a:gd name="connsiteX1" fmla="*/ 1272369 w 1295396"/>
                <a:gd name="connsiteY1" fmla="*/ 0 h 630250"/>
                <a:gd name="connsiteX2" fmla="*/ 1289693 w 1295396"/>
                <a:gd name="connsiteY2" fmla="*/ 511598 h 630250"/>
                <a:gd name="connsiteX3" fmla="*/ 655654 w 1295396"/>
                <a:gd name="connsiteY3" fmla="*/ 630250 h 630250"/>
                <a:gd name="connsiteX4" fmla="*/ 0 w 1295396"/>
                <a:gd name="connsiteY4" fmla="*/ 630238 h 630250"/>
                <a:gd name="connsiteX5" fmla="*/ 0 w 1295396"/>
                <a:gd name="connsiteY5" fmla="*/ 0 h 630250"/>
                <a:gd name="connsiteX0" fmla="*/ 0 w 1288743"/>
                <a:gd name="connsiteY0" fmla="*/ 0 h 630250"/>
                <a:gd name="connsiteX1" fmla="*/ 1272369 w 1288743"/>
                <a:gd name="connsiteY1" fmla="*/ 0 h 630250"/>
                <a:gd name="connsiteX2" fmla="*/ 1282869 w 1288743"/>
                <a:gd name="connsiteY2" fmla="*/ 513005 h 630250"/>
                <a:gd name="connsiteX3" fmla="*/ 655654 w 1288743"/>
                <a:gd name="connsiteY3" fmla="*/ 630250 h 630250"/>
                <a:gd name="connsiteX4" fmla="*/ 0 w 1288743"/>
                <a:gd name="connsiteY4" fmla="*/ 630238 h 630250"/>
                <a:gd name="connsiteX5" fmla="*/ 0 w 1288743"/>
                <a:gd name="connsiteY5" fmla="*/ 0 h 630250"/>
                <a:gd name="connsiteX0" fmla="*/ 0 w 1288743"/>
                <a:gd name="connsiteY0" fmla="*/ 0 h 630250"/>
                <a:gd name="connsiteX1" fmla="*/ 1272369 w 1288743"/>
                <a:gd name="connsiteY1" fmla="*/ 0 h 630250"/>
                <a:gd name="connsiteX2" fmla="*/ 1282869 w 1288743"/>
                <a:gd name="connsiteY2" fmla="*/ 515820 h 630250"/>
                <a:gd name="connsiteX3" fmla="*/ 655654 w 1288743"/>
                <a:gd name="connsiteY3" fmla="*/ 630250 h 630250"/>
                <a:gd name="connsiteX4" fmla="*/ 0 w 1288743"/>
                <a:gd name="connsiteY4" fmla="*/ 630238 h 630250"/>
                <a:gd name="connsiteX5" fmla="*/ 0 w 1288743"/>
                <a:gd name="connsiteY5" fmla="*/ 0 h 630250"/>
                <a:gd name="connsiteX0" fmla="*/ 0 w 1282099"/>
                <a:gd name="connsiteY0" fmla="*/ 0 h 630250"/>
                <a:gd name="connsiteX1" fmla="*/ 1272369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72369"/>
                <a:gd name="connsiteY0" fmla="*/ 0 h 630250"/>
                <a:gd name="connsiteX1" fmla="*/ 1272369 w 1272369"/>
                <a:gd name="connsiteY1" fmla="*/ 0 h 630250"/>
                <a:gd name="connsiteX2" fmla="*/ 1262398 w 1272369"/>
                <a:gd name="connsiteY2" fmla="*/ 517227 h 630250"/>
                <a:gd name="connsiteX3" fmla="*/ 655654 w 1272369"/>
                <a:gd name="connsiteY3" fmla="*/ 630250 h 630250"/>
                <a:gd name="connsiteX4" fmla="*/ 0 w 1272369"/>
                <a:gd name="connsiteY4" fmla="*/ 630238 h 630250"/>
                <a:gd name="connsiteX5" fmla="*/ 0 w 1272369"/>
                <a:gd name="connsiteY5" fmla="*/ 0 h 630250"/>
                <a:gd name="connsiteX0" fmla="*/ 0 w 1282099"/>
                <a:gd name="connsiteY0" fmla="*/ 0 h 630250"/>
                <a:gd name="connsiteX1" fmla="*/ 1272369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99665"/>
                <a:gd name="connsiteY0" fmla="*/ 0 h 630250"/>
                <a:gd name="connsiteX1" fmla="*/ 1299665 w 1299665"/>
                <a:gd name="connsiteY1" fmla="*/ 0 h 630250"/>
                <a:gd name="connsiteX2" fmla="*/ 1276045 w 1299665"/>
                <a:gd name="connsiteY2" fmla="*/ 517227 h 630250"/>
                <a:gd name="connsiteX3" fmla="*/ 655654 w 1299665"/>
                <a:gd name="connsiteY3" fmla="*/ 630250 h 630250"/>
                <a:gd name="connsiteX4" fmla="*/ 0 w 1299665"/>
                <a:gd name="connsiteY4" fmla="*/ 630238 h 630250"/>
                <a:gd name="connsiteX5" fmla="*/ 0 w 1299665"/>
                <a:gd name="connsiteY5" fmla="*/ 0 h 630250"/>
                <a:gd name="connsiteX0" fmla="*/ 0 w 1282099"/>
                <a:gd name="connsiteY0" fmla="*/ 0 h 630250"/>
                <a:gd name="connsiteX1" fmla="*/ 1279193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80445"/>
                <a:gd name="connsiteY0" fmla="*/ 0 h 630250"/>
                <a:gd name="connsiteX1" fmla="*/ 1279193 w 1280445"/>
                <a:gd name="connsiteY1" fmla="*/ 0 h 630250"/>
                <a:gd name="connsiteX2" fmla="*/ 1276045 w 1280445"/>
                <a:gd name="connsiteY2" fmla="*/ 517227 h 630250"/>
                <a:gd name="connsiteX3" fmla="*/ 655654 w 1280445"/>
                <a:gd name="connsiteY3" fmla="*/ 630250 h 630250"/>
                <a:gd name="connsiteX4" fmla="*/ 0 w 1280445"/>
                <a:gd name="connsiteY4" fmla="*/ 630238 h 630250"/>
                <a:gd name="connsiteX5" fmla="*/ 0 w 1280445"/>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4"/>
                <a:gd name="connsiteX1" fmla="*/ 1279193 w 1285466"/>
                <a:gd name="connsiteY1" fmla="*/ 0 h 630254"/>
                <a:gd name="connsiteX2" fmla="*/ 1282869 w 1285466"/>
                <a:gd name="connsiteY2" fmla="*/ 515820 h 630254"/>
                <a:gd name="connsiteX3" fmla="*/ 655654 w 1285466"/>
                <a:gd name="connsiteY3" fmla="*/ 630250 h 630254"/>
                <a:gd name="connsiteX4" fmla="*/ 0 w 1285466"/>
                <a:gd name="connsiteY4" fmla="*/ 630238 h 630254"/>
                <a:gd name="connsiteX5" fmla="*/ 0 w 1285466"/>
                <a:gd name="connsiteY5" fmla="*/ 0 h 630254"/>
                <a:gd name="connsiteX0" fmla="*/ 0 w 1285466"/>
                <a:gd name="connsiteY0" fmla="*/ 0 h 630254"/>
                <a:gd name="connsiteX1" fmla="*/ 1279193 w 1285466"/>
                <a:gd name="connsiteY1" fmla="*/ 0 h 630254"/>
                <a:gd name="connsiteX2" fmla="*/ 1282869 w 1285466"/>
                <a:gd name="connsiteY2" fmla="*/ 515820 h 630254"/>
                <a:gd name="connsiteX3" fmla="*/ 655654 w 1285466"/>
                <a:gd name="connsiteY3" fmla="*/ 630250 h 630254"/>
                <a:gd name="connsiteX4" fmla="*/ 0 w 1285466"/>
                <a:gd name="connsiteY4" fmla="*/ 630238 h 630254"/>
                <a:gd name="connsiteX5" fmla="*/ 0 w 1285466"/>
                <a:gd name="connsiteY5" fmla="*/ 0 h 630254"/>
                <a:gd name="connsiteX0" fmla="*/ 0 w 1286152"/>
                <a:gd name="connsiteY0" fmla="*/ 0 h 630253"/>
                <a:gd name="connsiteX1" fmla="*/ 1279193 w 1286152"/>
                <a:gd name="connsiteY1" fmla="*/ 0 h 630253"/>
                <a:gd name="connsiteX2" fmla="*/ 1282869 w 1286152"/>
                <a:gd name="connsiteY2" fmla="*/ 515820 h 630253"/>
                <a:gd name="connsiteX3" fmla="*/ 655654 w 1286152"/>
                <a:gd name="connsiteY3" fmla="*/ 630250 h 630253"/>
                <a:gd name="connsiteX4" fmla="*/ 0 w 1286152"/>
                <a:gd name="connsiteY4" fmla="*/ 630238 h 630253"/>
                <a:gd name="connsiteX5" fmla="*/ 0 w 1286152"/>
                <a:gd name="connsiteY5" fmla="*/ 0 h 630253"/>
                <a:gd name="connsiteX0" fmla="*/ 0 w 1286152"/>
                <a:gd name="connsiteY0" fmla="*/ 0 h 630256"/>
                <a:gd name="connsiteX1" fmla="*/ 1279193 w 1286152"/>
                <a:gd name="connsiteY1" fmla="*/ 0 h 630256"/>
                <a:gd name="connsiteX2" fmla="*/ 1282869 w 1286152"/>
                <a:gd name="connsiteY2" fmla="*/ 528486 h 630256"/>
                <a:gd name="connsiteX3" fmla="*/ 655654 w 1286152"/>
                <a:gd name="connsiteY3" fmla="*/ 630250 h 630256"/>
                <a:gd name="connsiteX4" fmla="*/ 0 w 1286152"/>
                <a:gd name="connsiteY4" fmla="*/ 630238 h 630256"/>
                <a:gd name="connsiteX5" fmla="*/ 0 w 1286152"/>
                <a:gd name="connsiteY5" fmla="*/ 0 h 630256"/>
                <a:gd name="connsiteX0" fmla="*/ 0 w 1285466"/>
                <a:gd name="connsiteY0" fmla="*/ 0 h 630252"/>
                <a:gd name="connsiteX1" fmla="*/ 1279193 w 1285466"/>
                <a:gd name="connsiteY1" fmla="*/ 0 h 630252"/>
                <a:gd name="connsiteX2" fmla="*/ 1282869 w 1285466"/>
                <a:gd name="connsiteY2" fmla="*/ 528486 h 630252"/>
                <a:gd name="connsiteX3" fmla="*/ 655654 w 1285466"/>
                <a:gd name="connsiteY3" fmla="*/ 630250 h 630252"/>
                <a:gd name="connsiteX4" fmla="*/ 0 w 1285466"/>
                <a:gd name="connsiteY4" fmla="*/ 630238 h 630252"/>
                <a:gd name="connsiteX5" fmla="*/ 0 w 1285466"/>
                <a:gd name="connsiteY5" fmla="*/ 0 h 630252"/>
                <a:gd name="connsiteX0" fmla="*/ 0 w 1285466"/>
                <a:gd name="connsiteY0" fmla="*/ 0 h 630252"/>
                <a:gd name="connsiteX1" fmla="*/ 1279193 w 1285466"/>
                <a:gd name="connsiteY1" fmla="*/ 0 h 630252"/>
                <a:gd name="connsiteX2" fmla="*/ 1282869 w 1285466"/>
                <a:gd name="connsiteY2" fmla="*/ 528486 h 630252"/>
                <a:gd name="connsiteX3" fmla="*/ 655654 w 1285466"/>
                <a:gd name="connsiteY3" fmla="*/ 630250 h 630252"/>
                <a:gd name="connsiteX4" fmla="*/ 0 w 1285466"/>
                <a:gd name="connsiteY4" fmla="*/ 630238 h 630252"/>
                <a:gd name="connsiteX5" fmla="*/ 0 w 1285466"/>
                <a:gd name="connsiteY5" fmla="*/ 0 h 630252"/>
                <a:gd name="connsiteX0" fmla="*/ 0 w 1285466"/>
                <a:gd name="connsiteY0" fmla="*/ 0 h 630251"/>
                <a:gd name="connsiteX1" fmla="*/ 1279193 w 1285466"/>
                <a:gd name="connsiteY1" fmla="*/ 0 h 630251"/>
                <a:gd name="connsiteX2" fmla="*/ 1282869 w 1285466"/>
                <a:gd name="connsiteY2" fmla="*/ 528486 h 630251"/>
                <a:gd name="connsiteX3" fmla="*/ 655654 w 1285466"/>
                <a:gd name="connsiteY3" fmla="*/ 630250 h 630251"/>
                <a:gd name="connsiteX4" fmla="*/ 0 w 1285466"/>
                <a:gd name="connsiteY4" fmla="*/ 630238 h 630251"/>
                <a:gd name="connsiteX5" fmla="*/ 0 w 1285466"/>
                <a:gd name="connsiteY5" fmla="*/ 0 h 630251"/>
                <a:gd name="connsiteX0" fmla="*/ 0 w 1292838"/>
                <a:gd name="connsiteY0" fmla="*/ 0 h 630251"/>
                <a:gd name="connsiteX1" fmla="*/ 1279193 w 1292838"/>
                <a:gd name="connsiteY1" fmla="*/ 0 h 630251"/>
                <a:gd name="connsiteX2" fmla="*/ 1291107 w 1292838"/>
                <a:gd name="connsiteY2" fmla="*/ 496205 h 630251"/>
                <a:gd name="connsiteX3" fmla="*/ 655654 w 1292838"/>
                <a:gd name="connsiteY3" fmla="*/ 630250 h 630251"/>
                <a:gd name="connsiteX4" fmla="*/ 0 w 1292838"/>
                <a:gd name="connsiteY4" fmla="*/ 630238 h 630251"/>
                <a:gd name="connsiteX5" fmla="*/ 0 w 1292838"/>
                <a:gd name="connsiteY5" fmla="*/ 0 h 630251"/>
                <a:gd name="connsiteX0" fmla="*/ 0 w 1291107"/>
                <a:gd name="connsiteY0" fmla="*/ 0 h 630251"/>
                <a:gd name="connsiteX1" fmla="*/ 1279193 w 1291107"/>
                <a:gd name="connsiteY1" fmla="*/ 0 h 630251"/>
                <a:gd name="connsiteX2" fmla="*/ 1291107 w 1291107"/>
                <a:gd name="connsiteY2" fmla="*/ 496205 h 630251"/>
                <a:gd name="connsiteX3" fmla="*/ 655654 w 1291107"/>
                <a:gd name="connsiteY3" fmla="*/ 630250 h 630251"/>
                <a:gd name="connsiteX4" fmla="*/ 0 w 1291107"/>
                <a:gd name="connsiteY4" fmla="*/ 630238 h 630251"/>
                <a:gd name="connsiteX5" fmla="*/ 0 w 1291107"/>
                <a:gd name="connsiteY5" fmla="*/ 0 h 630251"/>
                <a:gd name="connsiteX0" fmla="*/ 0 w 1286988"/>
                <a:gd name="connsiteY0" fmla="*/ 0 h 630251"/>
                <a:gd name="connsiteX1" fmla="*/ 1279193 w 1286988"/>
                <a:gd name="connsiteY1" fmla="*/ 0 h 630251"/>
                <a:gd name="connsiteX2" fmla="*/ 1286988 w 1286988"/>
                <a:gd name="connsiteY2" fmla="*/ 500452 h 630251"/>
                <a:gd name="connsiteX3" fmla="*/ 655654 w 1286988"/>
                <a:gd name="connsiteY3" fmla="*/ 630250 h 630251"/>
                <a:gd name="connsiteX4" fmla="*/ 0 w 1286988"/>
                <a:gd name="connsiteY4" fmla="*/ 630238 h 630251"/>
                <a:gd name="connsiteX5" fmla="*/ 0 w 1286988"/>
                <a:gd name="connsiteY5" fmla="*/ 0 h 630251"/>
                <a:gd name="connsiteX0" fmla="*/ 0 w 1295226"/>
                <a:gd name="connsiteY0" fmla="*/ 0 h 630251"/>
                <a:gd name="connsiteX1" fmla="*/ 1279193 w 1295226"/>
                <a:gd name="connsiteY1" fmla="*/ 0 h 630251"/>
                <a:gd name="connsiteX2" fmla="*/ 1295226 w 1295226"/>
                <a:gd name="connsiteY2" fmla="*/ 500452 h 630251"/>
                <a:gd name="connsiteX3" fmla="*/ 655654 w 1295226"/>
                <a:gd name="connsiteY3" fmla="*/ 630250 h 630251"/>
                <a:gd name="connsiteX4" fmla="*/ 0 w 1295226"/>
                <a:gd name="connsiteY4" fmla="*/ 630238 h 630251"/>
                <a:gd name="connsiteX5" fmla="*/ 0 w 1295226"/>
                <a:gd name="connsiteY5" fmla="*/ 0 h 630251"/>
                <a:gd name="connsiteX0" fmla="*/ 0 w 1286988"/>
                <a:gd name="connsiteY0" fmla="*/ 0 h 630251"/>
                <a:gd name="connsiteX1" fmla="*/ 1279193 w 1286988"/>
                <a:gd name="connsiteY1" fmla="*/ 0 h 630251"/>
                <a:gd name="connsiteX2" fmla="*/ 1286988 w 1286988"/>
                <a:gd name="connsiteY2" fmla="*/ 499602 h 630251"/>
                <a:gd name="connsiteX3" fmla="*/ 655654 w 1286988"/>
                <a:gd name="connsiteY3" fmla="*/ 630250 h 630251"/>
                <a:gd name="connsiteX4" fmla="*/ 0 w 1286988"/>
                <a:gd name="connsiteY4" fmla="*/ 630238 h 630251"/>
                <a:gd name="connsiteX5" fmla="*/ 0 w 1286988"/>
                <a:gd name="connsiteY5" fmla="*/ 0 h 630251"/>
                <a:gd name="connsiteX0" fmla="*/ 0 w 1291107"/>
                <a:gd name="connsiteY0" fmla="*/ 0 h 630251"/>
                <a:gd name="connsiteX1" fmla="*/ 1279193 w 1291107"/>
                <a:gd name="connsiteY1" fmla="*/ 0 h 630251"/>
                <a:gd name="connsiteX2" fmla="*/ 1291107 w 1291107"/>
                <a:gd name="connsiteY2" fmla="*/ 498753 h 630251"/>
                <a:gd name="connsiteX3" fmla="*/ 655654 w 1291107"/>
                <a:gd name="connsiteY3" fmla="*/ 630250 h 630251"/>
                <a:gd name="connsiteX4" fmla="*/ 0 w 1291107"/>
                <a:gd name="connsiteY4" fmla="*/ 630238 h 630251"/>
                <a:gd name="connsiteX5" fmla="*/ 0 w 1291107"/>
                <a:gd name="connsiteY5" fmla="*/ 0 h 630251"/>
                <a:gd name="connsiteX0" fmla="*/ 0 w 1303464"/>
                <a:gd name="connsiteY0" fmla="*/ 0 h 630251"/>
                <a:gd name="connsiteX1" fmla="*/ 1279193 w 1303464"/>
                <a:gd name="connsiteY1" fmla="*/ 0 h 630251"/>
                <a:gd name="connsiteX2" fmla="*/ 1303464 w 1303464"/>
                <a:gd name="connsiteY2" fmla="*/ 500452 h 630251"/>
                <a:gd name="connsiteX3" fmla="*/ 655654 w 1303464"/>
                <a:gd name="connsiteY3" fmla="*/ 630250 h 630251"/>
                <a:gd name="connsiteX4" fmla="*/ 0 w 1303464"/>
                <a:gd name="connsiteY4" fmla="*/ 630238 h 630251"/>
                <a:gd name="connsiteX5" fmla="*/ 0 w 1303464"/>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 name="connsiteX0" fmla="*/ 0 w 1291577"/>
                <a:gd name="connsiteY0" fmla="*/ 0 h 630251"/>
                <a:gd name="connsiteX1" fmla="*/ 1279193 w 1291577"/>
                <a:gd name="connsiteY1" fmla="*/ 0 h 630251"/>
                <a:gd name="connsiteX2" fmla="*/ 1291577 w 1291577"/>
                <a:gd name="connsiteY2" fmla="*/ 522735 h 630251"/>
                <a:gd name="connsiteX3" fmla="*/ 655654 w 1291577"/>
                <a:gd name="connsiteY3" fmla="*/ 630250 h 630251"/>
                <a:gd name="connsiteX4" fmla="*/ 0 w 1291577"/>
                <a:gd name="connsiteY4" fmla="*/ 630238 h 630251"/>
                <a:gd name="connsiteX5" fmla="*/ 0 w 1291577"/>
                <a:gd name="connsiteY5" fmla="*/ 0 h 630251"/>
                <a:gd name="connsiteX0" fmla="*/ 0 w 1291577"/>
                <a:gd name="connsiteY0" fmla="*/ 0 h 630251"/>
                <a:gd name="connsiteX1" fmla="*/ 1279193 w 1291577"/>
                <a:gd name="connsiteY1" fmla="*/ 0 h 630251"/>
                <a:gd name="connsiteX2" fmla="*/ 1291577 w 1291577"/>
                <a:gd name="connsiteY2" fmla="*/ 522735 h 630251"/>
                <a:gd name="connsiteX3" fmla="*/ 655654 w 1291577"/>
                <a:gd name="connsiteY3" fmla="*/ 630250 h 630251"/>
                <a:gd name="connsiteX4" fmla="*/ 0 w 1291577"/>
                <a:gd name="connsiteY4" fmla="*/ 630238 h 630251"/>
                <a:gd name="connsiteX5" fmla="*/ 0 w 1291577"/>
                <a:gd name="connsiteY5" fmla="*/ 0 h 630251"/>
                <a:gd name="connsiteX0" fmla="*/ 0 w 1300286"/>
                <a:gd name="connsiteY0" fmla="*/ 0 h 630251"/>
                <a:gd name="connsiteX1" fmla="*/ 1279193 w 1300286"/>
                <a:gd name="connsiteY1" fmla="*/ 0 h 630251"/>
                <a:gd name="connsiteX2" fmla="*/ 1300286 w 1300286"/>
                <a:gd name="connsiteY2" fmla="*/ 522735 h 630251"/>
                <a:gd name="connsiteX3" fmla="*/ 655654 w 1300286"/>
                <a:gd name="connsiteY3" fmla="*/ 630250 h 630251"/>
                <a:gd name="connsiteX4" fmla="*/ 0 w 1300286"/>
                <a:gd name="connsiteY4" fmla="*/ 630238 h 630251"/>
                <a:gd name="connsiteX5" fmla="*/ 0 w 1300286"/>
                <a:gd name="connsiteY5" fmla="*/ 0 h 630251"/>
                <a:gd name="connsiteX0" fmla="*/ 0 w 1282869"/>
                <a:gd name="connsiteY0" fmla="*/ 0 h 630251"/>
                <a:gd name="connsiteX1" fmla="*/ 1279193 w 1282869"/>
                <a:gd name="connsiteY1" fmla="*/ 0 h 630251"/>
                <a:gd name="connsiteX2" fmla="*/ 1282869 w 1282869"/>
                <a:gd name="connsiteY2" fmla="*/ 523908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23908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23908 h 630251"/>
                <a:gd name="connsiteX3" fmla="*/ 655654 w 1282869"/>
                <a:gd name="connsiteY3" fmla="*/ 630250 h 630251"/>
                <a:gd name="connsiteX4" fmla="*/ 0 w 1282869"/>
                <a:gd name="connsiteY4" fmla="*/ 630238 h 630251"/>
                <a:gd name="connsiteX5" fmla="*/ 0 w 1282869"/>
                <a:gd name="connsiteY5" fmla="*/ 0 h 630251"/>
                <a:gd name="connsiteX0" fmla="*/ 0 w 1283207"/>
                <a:gd name="connsiteY0" fmla="*/ 0 h 630252"/>
                <a:gd name="connsiteX1" fmla="*/ 1279193 w 1283207"/>
                <a:gd name="connsiteY1" fmla="*/ 0 h 630252"/>
                <a:gd name="connsiteX2" fmla="*/ 1282869 w 1283207"/>
                <a:gd name="connsiteY2" fmla="*/ 523908 h 630252"/>
                <a:gd name="connsiteX3" fmla="*/ 655654 w 1283207"/>
                <a:gd name="connsiteY3" fmla="*/ 630250 h 630252"/>
                <a:gd name="connsiteX4" fmla="*/ 0 w 1283207"/>
                <a:gd name="connsiteY4" fmla="*/ 630238 h 630252"/>
                <a:gd name="connsiteX5" fmla="*/ 0 w 1283207"/>
                <a:gd name="connsiteY5" fmla="*/ 0 h 630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3207" h="630252">
                  <a:moveTo>
                    <a:pt x="0" y="0"/>
                  </a:moveTo>
                  <a:lnTo>
                    <a:pt x="1279193" y="0"/>
                  </a:lnTo>
                  <a:cubicBezTo>
                    <a:pt x="1279142" y="136342"/>
                    <a:pt x="1278048" y="404265"/>
                    <a:pt x="1282869" y="523908"/>
                  </a:cubicBezTo>
                  <a:cubicBezTo>
                    <a:pt x="1287757" y="596335"/>
                    <a:pt x="1247290" y="630560"/>
                    <a:pt x="655654" y="630250"/>
                  </a:cubicBezTo>
                  <a:lnTo>
                    <a:pt x="0" y="630238"/>
                  </a:lnTo>
                  <a:lnTo>
                    <a:pt x="0" y="0"/>
                  </a:lnTo>
                  <a:close/>
                </a:path>
              </a:pathLst>
            </a:custGeom>
            <a:solidFill>
              <a:srgbClr val="E6F0EC"/>
            </a:solidFill>
            <a:ln>
              <a:noFill/>
            </a:ln>
          </p:spPr>
          <p:txBody>
            <a:bodyPr wrap="square" lIns="72000" tIns="756000" rIns="72000" rtlCol="0">
              <a:noAutofit/>
            </a:bodyPr>
            <a:lstStyle/>
            <a:p>
              <a:pPr>
                <a:lnSpc>
                  <a:spcPts val="1200"/>
                </a:lnSpc>
                <a:spcAft>
                  <a:spcPts val="1200"/>
                </a:spcAft>
              </a:pPr>
              <a:r>
                <a:rPr lang="en-GB" sz="1000" b="1" dirty="0" smtClean="0">
                  <a:solidFill>
                    <a:srgbClr val="006941"/>
                  </a:solidFill>
                </a:rPr>
                <a:t>Business analysis </a:t>
              </a:r>
            </a:p>
            <a:p>
              <a:pPr>
                <a:lnSpc>
                  <a:spcPts val="1200"/>
                </a:lnSpc>
                <a:spcAft>
                  <a:spcPts val="1200"/>
                </a:spcAft>
              </a:pPr>
              <a:r>
                <a:rPr lang="en-GB" sz="1000" b="1" dirty="0" smtClean="0">
                  <a:solidFill>
                    <a:srgbClr val="006941"/>
                  </a:solidFill>
                </a:rPr>
                <a:t>Agile </a:t>
              </a:r>
            </a:p>
            <a:p>
              <a:pPr>
                <a:lnSpc>
                  <a:spcPts val="1200"/>
                </a:lnSpc>
                <a:spcAft>
                  <a:spcPts val="1200"/>
                </a:spcAft>
              </a:pPr>
              <a:r>
                <a:rPr lang="en-GB" sz="1000" b="1" dirty="0" smtClean="0">
                  <a:solidFill>
                    <a:srgbClr val="006941"/>
                  </a:solidFill>
                </a:rPr>
                <a:t>Project management </a:t>
              </a:r>
            </a:p>
            <a:p>
              <a:pPr>
                <a:lnSpc>
                  <a:spcPts val="1200"/>
                </a:lnSpc>
                <a:spcAft>
                  <a:spcPts val="1200"/>
                </a:spcAft>
              </a:pPr>
              <a:r>
                <a:rPr lang="en-GB" sz="1000" b="1" dirty="0" smtClean="0">
                  <a:solidFill>
                    <a:srgbClr val="006941"/>
                  </a:solidFill>
                </a:rPr>
                <a:t>Security &amp; IT governance </a:t>
              </a:r>
            </a:p>
            <a:p>
              <a:pPr>
                <a:lnSpc>
                  <a:spcPts val="1200"/>
                </a:lnSpc>
                <a:spcAft>
                  <a:spcPts val="1200"/>
                </a:spcAft>
              </a:pPr>
              <a:r>
                <a:rPr lang="en-GB" sz="1000" b="1" dirty="0" smtClean="0">
                  <a:solidFill>
                    <a:srgbClr val="006941"/>
                  </a:solidFill>
                </a:rPr>
                <a:t>Software testing </a:t>
              </a:r>
            </a:p>
            <a:p>
              <a:pPr>
                <a:lnSpc>
                  <a:spcPts val="1200"/>
                </a:lnSpc>
                <a:spcAft>
                  <a:spcPts val="1200"/>
                </a:spcAft>
              </a:pPr>
              <a:r>
                <a:rPr lang="en-GB" sz="1000" b="1" dirty="0" smtClean="0">
                  <a:solidFill>
                    <a:srgbClr val="006941"/>
                  </a:solidFill>
                </a:rPr>
                <a:t>Solutions development </a:t>
              </a:r>
            </a:p>
            <a:p>
              <a:pPr>
                <a:lnSpc>
                  <a:spcPts val="1200"/>
                </a:lnSpc>
                <a:spcAft>
                  <a:spcPts val="1200"/>
                </a:spcAft>
              </a:pPr>
              <a:r>
                <a:rPr lang="en-GB" sz="1000" b="1" dirty="0" smtClean="0">
                  <a:solidFill>
                    <a:srgbClr val="006941"/>
                  </a:solidFill>
                </a:rPr>
                <a:t>Service management </a:t>
              </a:r>
            </a:p>
            <a:p>
              <a:pPr>
                <a:lnSpc>
                  <a:spcPts val="1200"/>
                </a:lnSpc>
                <a:spcAft>
                  <a:spcPts val="1200"/>
                </a:spcAft>
              </a:pPr>
              <a:r>
                <a:rPr lang="en-GB" sz="1000" b="1" dirty="0" smtClean="0">
                  <a:solidFill>
                    <a:srgbClr val="006941"/>
                  </a:solidFill>
                </a:rPr>
                <a:t>Architecture </a:t>
              </a:r>
            </a:p>
            <a:p>
              <a:pPr>
                <a:lnSpc>
                  <a:spcPts val="1200"/>
                </a:lnSpc>
                <a:spcAft>
                  <a:spcPts val="1200"/>
                </a:spcAft>
              </a:pPr>
              <a:r>
                <a:rPr lang="en-GB" sz="1000" b="1" dirty="0" smtClean="0">
                  <a:solidFill>
                    <a:srgbClr val="006941"/>
                  </a:solidFill>
                </a:rPr>
                <a:t>IS Consultancy </a:t>
              </a:r>
            </a:p>
            <a:p>
              <a:pPr>
                <a:lnSpc>
                  <a:spcPts val="1200"/>
                </a:lnSpc>
                <a:spcAft>
                  <a:spcPts val="1200"/>
                </a:spcAft>
              </a:pPr>
              <a:r>
                <a:rPr lang="en-GB" sz="1000" b="1" dirty="0" smtClean="0">
                  <a:solidFill>
                    <a:srgbClr val="006941"/>
                  </a:solidFill>
                </a:rPr>
                <a:t>Data centre management &amp; Green IT</a:t>
              </a:r>
            </a:p>
          </p:txBody>
        </p:sp>
        <p:sp>
          <p:nvSpPr>
            <p:cNvPr id="17" name="TextBox 16"/>
            <p:cNvSpPr txBox="1"/>
            <p:nvPr userDrawn="1"/>
          </p:nvSpPr>
          <p:spPr>
            <a:xfrm>
              <a:off x="2372030" y="1319878"/>
              <a:ext cx="1282869" cy="3055909"/>
            </a:xfrm>
            <a:custGeom>
              <a:avLst/>
              <a:gdLst>
                <a:gd name="connsiteX0" fmla="*/ 0 w 1272369"/>
                <a:gd name="connsiteY0" fmla="*/ 0 h 630238"/>
                <a:gd name="connsiteX1" fmla="*/ 1272369 w 1272369"/>
                <a:gd name="connsiteY1" fmla="*/ 0 h 630238"/>
                <a:gd name="connsiteX2" fmla="*/ 1272369 w 1272369"/>
                <a:gd name="connsiteY2" fmla="*/ 630238 h 630238"/>
                <a:gd name="connsiteX3" fmla="*/ 0 w 1272369"/>
                <a:gd name="connsiteY3" fmla="*/ 630238 h 630238"/>
                <a:gd name="connsiteX4" fmla="*/ 0 w 1272369"/>
                <a:gd name="connsiteY4" fmla="*/ 0 h 630238"/>
                <a:gd name="connsiteX0" fmla="*/ 0 w 1272369"/>
                <a:gd name="connsiteY0" fmla="*/ 0 h 630250"/>
                <a:gd name="connsiteX1" fmla="*/ 1272369 w 1272369"/>
                <a:gd name="connsiteY1" fmla="*/ 0 h 630250"/>
                <a:gd name="connsiteX2" fmla="*/ 1272369 w 1272369"/>
                <a:gd name="connsiteY2" fmla="*/ 630238 h 630250"/>
                <a:gd name="connsiteX3" fmla="*/ 710984 w 1272369"/>
                <a:gd name="connsiteY3" fmla="*/ 630250 h 630250"/>
                <a:gd name="connsiteX4" fmla="*/ 0 w 1272369"/>
                <a:gd name="connsiteY4" fmla="*/ 630238 h 630250"/>
                <a:gd name="connsiteX5" fmla="*/ 0 w 1272369"/>
                <a:gd name="connsiteY5" fmla="*/ 0 h 630250"/>
                <a:gd name="connsiteX0" fmla="*/ 0 w 1272369"/>
                <a:gd name="connsiteY0" fmla="*/ 0 h 630250"/>
                <a:gd name="connsiteX1" fmla="*/ 1272369 w 1272369"/>
                <a:gd name="connsiteY1" fmla="*/ 0 h 630250"/>
                <a:gd name="connsiteX2" fmla="*/ 710984 w 1272369"/>
                <a:gd name="connsiteY2" fmla="*/ 630250 h 630250"/>
                <a:gd name="connsiteX3" fmla="*/ 0 w 1272369"/>
                <a:gd name="connsiteY3" fmla="*/ 630238 h 630250"/>
                <a:gd name="connsiteX4" fmla="*/ 0 w 1272369"/>
                <a:gd name="connsiteY4" fmla="*/ 0 h 630250"/>
                <a:gd name="connsiteX0" fmla="*/ 0 w 1272393"/>
                <a:gd name="connsiteY0" fmla="*/ 0 h 630250"/>
                <a:gd name="connsiteX1" fmla="*/ 1272369 w 1272393"/>
                <a:gd name="connsiteY1" fmla="*/ 0 h 630250"/>
                <a:gd name="connsiteX2" fmla="*/ 710984 w 1272393"/>
                <a:gd name="connsiteY2" fmla="*/ 630250 h 630250"/>
                <a:gd name="connsiteX3" fmla="*/ 0 w 1272393"/>
                <a:gd name="connsiteY3" fmla="*/ 630238 h 630250"/>
                <a:gd name="connsiteX4" fmla="*/ 0 w 1272393"/>
                <a:gd name="connsiteY4" fmla="*/ 0 h 630250"/>
                <a:gd name="connsiteX0" fmla="*/ 0 w 1272424"/>
                <a:gd name="connsiteY0" fmla="*/ 0 h 630250"/>
                <a:gd name="connsiteX1" fmla="*/ 1272369 w 1272424"/>
                <a:gd name="connsiteY1" fmla="*/ 0 h 630250"/>
                <a:gd name="connsiteX2" fmla="*/ 710984 w 1272424"/>
                <a:gd name="connsiteY2" fmla="*/ 630250 h 630250"/>
                <a:gd name="connsiteX3" fmla="*/ 0 w 1272424"/>
                <a:gd name="connsiteY3" fmla="*/ 630238 h 630250"/>
                <a:gd name="connsiteX4" fmla="*/ 0 w 1272424"/>
                <a:gd name="connsiteY4" fmla="*/ 0 h 630250"/>
                <a:gd name="connsiteX0" fmla="*/ 0 w 1272968"/>
                <a:gd name="connsiteY0" fmla="*/ 0 h 630250"/>
                <a:gd name="connsiteX1" fmla="*/ 1272369 w 1272968"/>
                <a:gd name="connsiteY1" fmla="*/ 0 h 630250"/>
                <a:gd name="connsiteX2" fmla="*/ 710984 w 1272968"/>
                <a:gd name="connsiteY2" fmla="*/ 630250 h 630250"/>
                <a:gd name="connsiteX3" fmla="*/ 0 w 1272968"/>
                <a:gd name="connsiteY3" fmla="*/ 630238 h 630250"/>
                <a:gd name="connsiteX4" fmla="*/ 0 w 1272968"/>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817"/>
                <a:gd name="connsiteY0" fmla="*/ 0 h 630250"/>
                <a:gd name="connsiteX1" fmla="*/ 1272369 w 1272817"/>
                <a:gd name="connsiteY1" fmla="*/ 0 h 630250"/>
                <a:gd name="connsiteX2" fmla="*/ 655654 w 1272817"/>
                <a:gd name="connsiteY2" fmla="*/ 630250 h 630250"/>
                <a:gd name="connsiteX3" fmla="*/ 0 w 1272817"/>
                <a:gd name="connsiteY3" fmla="*/ 630238 h 630250"/>
                <a:gd name="connsiteX4" fmla="*/ 0 w 1272817"/>
                <a:gd name="connsiteY4" fmla="*/ 0 h 630250"/>
                <a:gd name="connsiteX0" fmla="*/ 0 w 1272994"/>
                <a:gd name="connsiteY0" fmla="*/ 0 h 630250"/>
                <a:gd name="connsiteX1" fmla="*/ 1272369 w 1272994"/>
                <a:gd name="connsiteY1" fmla="*/ 0 h 630250"/>
                <a:gd name="connsiteX2" fmla="*/ 655654 w 1272994"/>
                <a:gd name="connsiteY2" fmla="*/ 630250 h 630250"/>
                <a:gd name="connsiteX3" fmla="*/ 0 w 1272994"/>
                <a:gd name="connsiteY3" fmla="*/ 630238 h 630250"/>
                <a:gd name="connsiteX4" fmla="*/ 0 w 1272994"/>
                <a:gd name="connsiteY4" fmla="*/ 0 h 630250"/>
                <a:gd name="connsiteX0" fmla="*/ 0 w 1278496"/>
                <a:gd name="connsiteY0" fmla="*/ 0 h 630250"/>
                <a:gd name="connsiteX1" fmla="*/ 1272369 w 1278496"/>
                <a:gd name="connsiteY1" fmla="*/ 0 h 630250"/>
                <a:gd name="connsiteX2" fmla="*/ 655654 w 1278496"/>
                <a:gd name="connsiteY2" fmla="*/ 630250 h 630250"/>
                <a:gd name="connsiteX3" fmla="*/ 0 w 1278496"/>
                <a:gd name="connsiteY3" fmla="*/ 630238 h 630250"/>
                <a:gd name="connsiteX4" fmla="*/ 0 w 1278496"/>
                <a:gd name="connsiteY4" fmla="*/ 0 h 630250"/>
                <a:gd name="connsiteX0" fmla="*/ 0 w 1387063"/>
                <a:gd name="connsiteY0" fmla="*/ 0 h 630250"/>
                <a:gd name="connsiteX1" fmla="*/ 1272369 w 1387063"/>
                <a:gd name="connsiteY1" fmla="*/ 0 h 630250"/>
                <a:gd name="connsiteX2" fmla="*/ 1256995 w 1387063"/>
                <a:gd name="connsiteY2" fmla="*/ 311226 h 630250"/>
                <a:gd name="connsiteX3" fmla="*/ 655654 w 1387063"/>
                <a:gd name="connsiteY3" fmla="*/ 630250 h 630250"/>
                <a:gd name="connsiteX4" fmla="*/ 0 w 1387063"/>
                <a:gd name="connsiteY4" fmla="*/ 630238 h 630250"/>
                <a:gd name="connsiteX5" fmla="*/ 0 w 1387063"/>
                <a:gd name="connsiteY5" fmla="*/ 0 h 630250"/>
                <a:gd name="connsiteX0" fmla="*/ 0 w 1369614"/>
                <a:gd name="connsiteY0" fmla="*/ 0 h 630250"/>
                <a:gd name="connsiteX1" fmla="*/ 1272369 w 1369614"/>
                <a:gd name="connsiteY1" fmla="*/ 0 h 630250"/>
                <a:gd name="connsiteX2" fmla="*/ 1256995 w 1369614"/>
                <a:gd name="connsiteY2" fmla="*/ 311226 h 630250"/>
                <a:gd name="connsiteX3" fmla="*/ 655654 w 1369614"/>
                <a:gd name="connsiteY3" fmla="*/ 630250 h 630250"/>
                <a:gd name="connsiteX4" fmla="*/ 0 w 1369614"/>
                <a:gd name="connsiteY4" fmla="*/ 630238 h 630250"/>
                <a:gd name="connsiteX5" fmla="*/ 0 w 1369614"/>
                <a:gd name="connsiteY5" fmla="*/ 0 h 630250"/>
                <a:gd name="connsiteX0" fmla="*/ 0 w 1278277"/>
                <a:gd name="connsiteY0" fmla="*/ 0 h 630250"/>
                <a:gd name="connsiteX1" fmla="*/ 1272369 w 1278277"/>
                <a:gd name="connsiteY1" fmla="*/ 0 h 630250"/>
                <a:gd name="connsiteX2" fmla="*/ 1256995 w 1278277"/>
                <a:gd name="connsiteY2" fmla="*/ 311226 h 630250"/>
                <a:gd name="connsiteX3" fmla="*/ 655654 w 1278277"/>
                <a:gd name="connsiteY3" fmla="*/ 630250 h 630250"/>
                <a:gd name="connsiteX4" fmla="*/ 0 w 1278277"/>
                <a:gd name="connsiteY4" fmla="*/ 630238 h 630250"/>
                <a:gd name="connsiteX5" fmla="*/ 0 w 1278277"/>
                <a:gd name="connsiteY5" fmla="*/ 0 h 630250"/>
                <a:gd name="connsiteX0" fmla="*/ 0 w 1298782"/>
                <a:gd name="connsiteY0" fmla="*/ 0 h 630250"/>
                <a:gd name="connsiteX1" fmla="*/ 1272369 w 1298782"/>
                <a:gd name="connsiteY1" fmla="*/ 0 h 630250"/>
                <a:gd name="connsiteX2" fmla="*/ 1285570 w 1298782"/>
                <a:gd name="connsiteY2" fmla="*/ 311226 h 630250"/>
                <a:gd name="connsiteX3" fmla="*/ 655654 w 1298782"/>
                <a:gd name="connsiteY3" fmla="*/ 630250 h 630250"/>
                <a:gd name="connsiteX4" fmla="*/ 0 w 1298782"/>
                <a:gd name="connsiteY4" fmla="*/ 630238 h 630250"/>
                <a:gd name="connsiteX5" fmla="*/ 0 w 1298782"/>
                <a:gd name="connsiteY5" fmla="*/ 0 h 630250"/>
                <a:gd name="connsiteX0" fmla="*/ 0 w 1287216"/>
                <a:gd name="connsiteY0" fmla="*/ 0 h 630250"/>
                <a:gd name="connsiteX1" fmla="*/ 1272369 w 1287216"/>
                <a:gd name="connsiteY1" fmla="*/ 0 h 630250"/>
                <a:gd name="connsiteX2" fmla="*/ 1285570 w 1287216"/>
                <a:gd name="connsiteY2" fmla="*/ 311226 h 630250"/>
                <a:gd name="connsiteX3" fmla="*/ 655654 w 1287216"/>
                <a:gd name="connsiteY3" fmla="*/ 630250 h 630250"/>
                <a:gd name="connsiteX4" fmla="*/ 0 w 1287216"/>
                <a:gd name="connsiteY4" fmla="*/ 630238 h 630250"/>
                <a:gd name="connsiteX5" fmla="*/ 0 w 1287216"/>
                <a:gd name="connsiteY5" fmla="*/ 0 h 630250"/>
                <a:gd name="connsiteX0" fmla="*/ 0 w 1287216"/>
                <a:gd name="connsiteY0" fmla="*/ 0 h 630250"/>
                <a:gd name="connsiteX1" fmla="*/ 1272369 w 1287216"/>
                <a:gd name="connsiteY1" fmla="*/ 0 h 630250"/>
                <a:gd name="connsiteX2" fmla="*/ 1285570 w 1287216"/>
                <a:gd name="connsiteY2" fmla="*/ 509634 h 630250"/>
                <a:gd name="connsiteX3" fmla="*/ 655654 w 1287216"/>
                <a:gd name="connsiteY3" fmla="*/ 630250 h 630250"/>
                <a:gd name="connsiteX4" fmla="*/ 0 w 1287216"/>
                <a:gd name="connsiteY4" fmla="*/ 630238 h 630250"/>
                <a:gd name="connsiteX5" fmla="*/ 0 w 1287216"/>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82099"/>
                <a:gd name="connsiteY0" fmla="*/ 0 h 630250"/>
                <a:gd name="connsiteX1" fmla="*/ 1272369 w 1282099"/>
                <a:gd name="connsiteY1" fmla="*/ 0 h 630250"/>
                <a:gd name="connsiteX2" fmla="*/ 1276045 w 1282099"/>
                <a:gd name="connsiteY2" fmla="*/ 511598 h 630250"/>
                <a:gd name="connsiteX3" fmla="*/ 655654 w 1282099"/>
                <a:gd name="connsiteY3" fmla="*/ 630250 h 630250"/>
                <a:gd name="connsiteX4" fmla="*/ 0 w 1282099"/>
                <a:gd name="connsiteY4" fmla="*/ 630238 h 630250"/>
                <a:gd name="connsiteX5" fmla="*/ 0 w 1282099"/>
                <a:gd name="connsiteY5" fmla="*/ 0 h 630250"/>
                <a:gd name="connsiteX0" fmla="*/ 0 w 1295396"/>
                <a:gd name="connsiteY0" fmla="*/ 0 h 630250"/>
                <a:gd name="connsiteX1" fmla="*/ 1272369 w 1295396"/>
                <a:gd name="connsiteY1" fmla="*/ 0 h 630250"/>
                <a:gd name="connsiteX2" fmla="*/ 1289693 w 1295396"/>
                <a:gd name="connsiteY2" fmla="*/ 511598 h 630250"/>
                <a:gd name="connsiteX3" fmla="*/ 655654 w 1295396"/>
                <a:gd name="connsiteY3" fmla="*/ 630250 h 630250"/>
                <a:gd name="connsiteX4" fmla="*/ 0 w 1295396"/>
                <a:gd name="connsiteY4" fmla="*/ 630238 h 630250"/>
                <a:gd name="connsiteX5" fmla="*/ 0 w 1295396"/>
                <a:gd name="connsiteY5" fmla="*/ 0 h 630250"/>
                <a:gd name="connsiteX0" fmla="*/ 0 w 1288743"/>
                <a:gd name="connsiteY0" fmla="*/ 0 h 630250"/>
                <a:gd name="connsiteX1" fmla="*/ 1272369 w 1288743"/>
                <a:gd name="connsiteY1" fmla="*/ 0 h 630250"/>
                <a:gd name="connsiteX2" fmla="*/ 1282869 w 1288743"/>
                <a:gd name="connsiteY2" fmla="*/ 513005 h 630250"/>
                <a:gd name="connsiteX3" fmla="*/ 655654 w 1288743"/>
                <a:gd name="connsiteY3" fmla="*/ 630250 h 630250"/>
                <a:gd name="connsiteX4" fmla="*/ 0 w 1288743"/>
                <a:gd name="connsiteY4" fmla="*/ 630238 h 630250"/>
                <a:gd name="connsiteX5" fmla="*/ 0 w 1288743"/>
                <a:gd name="connsiteY5" fmla="*/ 0 h 630250"/>
                <a:gd name="connsiteX0" fmla="*/ 0 w 1288743"/>
                <a:gd name="connsiteY0" fmla="*/ 0 h 630250"/>
                <a:gd name="connsiteX1" fmla="*/ 1272369 w 1288743"/>
                <a:gd name="connsiteY1" fmla="*/ 0 h 630250"/>
                <a:gd name="connsiteX2" fmla="*/ 1282869 w 1288743"/>
                <a:gd name="connsiteY2" fmla="*/ 515820 h 630250"/>
                <a:gd name="connsiteX3" fmla="*/ 655654 w 1288743"/>
                <a:gd name="connsiteY3" fmla="*/ 630250 h 630250"/>
                <a:gd name="connsiteX4" fmla="*/ 0 w 1288743"/>
                <a:gd name="connsiteY4" fmla="*/ 630238 h 630250"/>
                <a:gd name="connsiteX5" fmla="*/ 0 w 1288743"/>
                <a:gd name="connsiteY5" fmla="*/ 0 h 630250"/>
                <a:gd name="connsiteX0" fmla="*/ 0 w 1282099"/>
                <a:gd name="connsiteY0" fmla="*/ 0 h 630250"/>
                <a:gd name="connsiteX1" fmla="*/ 1272369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72369"/>
                <a:gd name="connsiteY0" fmla="*/ 0 h 630250"/>
                <a:gd name="connsiteX1" fmla="*/ 1272369 w 1272369"/>
                <a:gd name="connsiteY1" fmla="*/ 0 h 630250"/>
                <a:gd name="connsiteX2" fmla="*/ 1262398 w 1272369"/>
                <a:gd name="connsiteY2" fmla="*/ 517227 h 630250"/>
                <a:gd name="connsiteX3" fmla="*/ 655654 w 1272369"/>
                <a:gd name="connsiteY3" fmla="*/ 630250 h 630250"/>
                <a:gd name="connsiteX4" fmla="*/ 0 w 1272369"/>
                <a:gd name="connsiteY4" fmla="*/ 630238 h 630250"/>
                <a:gd name="connsiteX5" fmla="*/ 0 w 1272369"/>
                <a:gd name="connsiteY5" fmla="*/ 0 h 630250"/>
                <a:gd name="connsiteX0" fmla="*/ 0 w 1282099"/>
                <a:gd name="connsiteY0" fmla="*/ 0 h 630250"/>
                <a:gd name="connsiteX1" fmla="*/ 1272369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99665"/>
                <a:gd name="connsiteY0" fmla="*/ 0 h 630250"/>
                <a:gd name="connsiteX1" fmla="*/ 1299665 w 1299665"/>
                <a:gd name="connsiteY1" fmla="*/ 0 h 630250"/>
                <a:gd name="connsiteX2" fmla="*/ 1276045 w 1299665"/>
                <a:gd name="connsiteY2" fmla="*/ 517227 h 630250"/>
                <a:gd name="connsiteX3" fmla="*/ 655654 w 1299665"/>
                <a:gd name="connsiteY3" fmla="*/ 630250 h 630250"/>
                <a:gd name="connsiteX4" fmla="*/ 0 w 1299665"/>
                <a:gd name="connsiteY4" fmla="*/ 630238 h 630250"/>
                <a:gd name="connsiteX5" fmla="*/ 0 w 1299665"/>
                <a:gd name="connsiteY5" fmla="*/ 0 h 630250"/>
                <a:gd name="connsiteX0" fmla="*/ 0 w 1282099"/>
                <a:gd name="connsiteY0" fmla="*/ 0 h 630250"/>
                <a:gd name="connsiteX1" fmla="*/ 1279193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80445"/>
                <a:gd name="connsiteY0" fmla="*/ 0 h 630250"/>
                <a:gd name="connsiteX1" fmla="*/ 1279193 w 1280445"/>
                <a:gd name="connsiteY1" fmla="*/ 0 h 630250"/>
                <a:gd name="connsiteX2" fmla="*/ 1276045 w 1280445"/>
                <a:gd name="connsiteY2" fmla="*/ 517227 h 630250"/>
                <a:gd name="connsiteX3" fmla="*/ 655654 w 1280445"/>
                <a:gd name="connsiteY3" fmla="*/ 630250 h 630250"/>
                <a:gd name="connsiteX4" fmla="*/ 0 w 1280445"/>
                <a:gd name="connsiteY4" fmla="*/ 630238 h 630250"/>
                <a:gd name="connsiteX5" fmla="*/ 0 w 1280445"/>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4"/>
                <a:gd name="connsiteX1" fmla="*/ 1279193 w 1285466"/>
                <a:gd name="connsiteY1" fmla="*/ 0 h 630254"/>
                <a:gd name="connsiteX2" fmla="*/ 1282869 w 1285466"/>
                <a:gd name="connsiteY2" fmla="*/ 515820 h 630254"/>
                <a:gd name="connsiteX3" fmla="*/ 655654 w 1285466"/>
                <a:gd name="connsiteY3" fmla="*/ 630250 h 630254"/>
                <a:gd name="connsiteX4" fmla="*/ 0 w 1285466"/>
                <a:gd name="connsiteY4" fmla="*/ 630238 h 630254"/>
                <a:gd name="connsiteX5" fmla="*/ 0 w 1285466"/>
                <a:gd name="connsiteY5" fmla="*/ 0 h 630254"/>
                <a:gd name="connsiteX0" fmla="*/ 0 w 1285466"/>
                <a:gd name="connsiteY0" fmla="*/ 0 h 630254"/>
                <a:gd name="connsiteX1" fmla="*/ 1279193 w 1285466"/>
                <a:gd name="connsiteY1" fmla="*/ 0 h 630254"/>
                <a:gd name="connsiteX2" fmla="*/ 1282869 w 1285466"/>
                <a:gd name="connsiteY2" fmla="*/ 515820 h 630254"/>
                <a:gd name="connsiteX3" fmla="*/ 655654 w 1285466"/>
                <a:gd name="connsiteY3" fmla="*/ 630250 h 630254"/>
                <a:gd name="connsiteX4" fmla="*/ 0 w 1285466"/>
                <a:gd name="connsiteY4" fmla="*/ 630238 h 630254"/>
                <a:gd name="connsiteX5" fmla="*/ 0 w 1285466"/>
                <a:gd name="connsiteY5" fmla="*/ 0 h 630254"/>
                <a:gd name="connsiteX0" fmla="*/ 0 w 1286152"/>
                <a:gd name="connsiteY0" fmla="*/ 0 h 630253"/>
                <a:gd name="connsiteX1" fmla="*/ 1279193 w 1286152"/>
                <a:gd name="connsiteY1" fmla="*/ 0 h 630253"/>
                <a:gd name="connsiteX2" fmla="*/ 1282869 w 1286152"/>
                <a:gd name="connsiteY2" fmla="*/ 515820 h 630253"/>
                <a:gd name="connsiteX3" fmla="*/ 655654 w 1286152"/>
                <a:gd name="connsiteY3" fmla="*/ 630250 h 630253"/>
                <a:gd name="connsiteX4" fmla="*/ 0 w 1286152"/>
                <a:gd name="connsiteY4" fmla="*/ 630238 h 630253"/>
                <a:gd name="connsiteX5" fmla="*/ 0 w 1286152"/>
                <a:gd name="connsiteY5" fmla="*/ 0 h 630253"/>
                <a:gd name="connsiteX0" fmla="*/ 0 w 1286152"/>
                <a:gd name="connsiteY0" fmla="*/ 0 h 630256"/>
                <a:gd name="connsiteX1" fmla="*/ 1279193 w 1286152"/>
                <a:gd name="connsiteY1" fmla="*/ 0 h 630256"/>
                <a:gd name="connsiteX2" fmla="*/ 1282869 w 1286152"/>
                <a:gd name="connsiteY2" fmla="*/ 528486 h 630256"/>
                <a:gd name="connsiteX3" fmla="*/ 655654 w 1286152"/>
                <a:gd name="connsiteY3" fmla="*/ 630250 h 630256"/>
                <a:gd name="connsiteX4" fmla="*/ 0 w 1286152"/>
                <a:gd name="connsiteY4" fmla="*/ 630238 h 630256"/>
                <a:gd name="connsiteX5" fmla="*/ 0 w 1286152"/>
                <a:gd name="connsiteY5" fmla="*/ 0 h 630256"/>
                <a:gd name="connsiteX0" fmla="*/ 0 w 1285466"/>
                <a:gd name="connsiteY0" fmla="*/ 0 h 630252"/>
                <a:gd name="connsiteX1" fmla="*/ 1279193 w 1285466"/>
                <a:gd name="connsiteY1" fmla="*/ 0 h 630252"/>
                <a:gd name="connsiteX2" fmla="*/ 1282869 w 1285466"/>
                <a:gd name="connsiteY2" fmla="*/ 528486 h 630252"/>
                <a:gd name="connsiteX3" fmla="*/ 655654 w 1285466"/>
                <a:gd name="connsiteY3" fmla="*/ 630250 h 630252"/>
                <a:gd name="connsiteX4" fmla="*/ 0 w 1285466"/>
                <a:gd name="connsiteY4" fmla="*/ 630238 h 630252"/>
                <a:gd name="connsiteX5" fmla="*/ 0 w 1285466"/>
                <a:gd name="connsiteY5" fmla="*/ 0 h 630252"/>
                <a:gd name="connsiteX0" fmla="*/ 0 w 1285466"/>
                <a:gd name="connsiteY0" fmla="*/ 0 h 630252"/>
                <a:gd name="connsiteX1" fmla="*/ 1279193 w 1285466"/>
                <a:gd name="connsiteY1" fmla="*/ 0 h 630252"/>
                <a:gd name="connsiteX2" fmla="*/ 1282869 w 1285466"/>
                <a:gd name="connsiteY2" fmla="*/ 528486 h 630252"/>
                <a:gd name="connsiteX3" fmla="*/ 655654 w 1285466"/>
                <a:gd name="connsiteY3" fmla="*/ 630250 h 630252"/>
                <a:gd name="connsiteX4" fmla="*/ 0 w 1285466"/>
                <a:gd name="connsiteY4" fmla="*/ 630238 h 630252"/>
                <a:gd name="connsiteX5" fmla="*/ 0 w 1285466"/>
                <a:gd name="connsiteY5" fmla="*/ 0 h 630252"/>
                <a:gd name="connsiteX0" fmla="*/ 0 w 1285466"/>
                <a:gd name="connsiteY0" fmla="*/ 0 h 630251"/>
                <a:gd name="connsiteX1" fmla="*/ 1279193 w 1285466"/>
                <a:gd name="connsiteY1" fmla="*/ 0 h 630251"/>
                <a:gd name="connsiteX2" fmla="*/ 1282869 w 1285466"/>
                <a:gd name="connsiteY2" fmla="*/ 528486 h 630251"/>
                <a:gd name="connsiteX3" fmla="*/ 655654 w 1285466"/>
                <a:gd name="connsiteY3" fmla="*/ 630250 h 630251"/>
                <a:gd name="connsiteX4" fmla="*/ 0 w 1285466"/>
                <a:gd name="connsiteY4" fmla="*/ 630238 h 630251"/>
                <a:gd name="connsiteX5" fmla="*/ 0 w 1285466"/>
                <a:gd name="connsiteY5" fmla="*/ 0 h 630251"/>
                <a:gd name="connsiteX0" fmla="*/ 0 w 1292838"/>
                <a:gd name="connsiteY0" fmla="*/ 0 h 630251"/>
                <a:gd name="connsiteX1" fmla="*/ 1279193 w 1292838"/>
                <a:gd name="connsiteY1" fmla="*/ 0 h 630251"/>
                <a:gd name="connsiteX2" fmla="*/ 1291107 w 1292838"/>
                <a:gd name="connsiteY2" fmla="*/ 496205 h 630251"/>
                <a:gd name="connsiteX3" fmla="*/ 655654 w 1292838"/>
                <a:gd name="connsiteY3" fmla="*/ 630250 h 630251"/>
                <a:gd name="connsiteX4" fmla="*/ 0 w 1292838"/>
                <a:gd name="connsiteY4" fmla="*/ 630238 h 630251"/>
                <a:gd name="connsiteX5" fmla="*/ 0 w 1292838"/>
                <a:gd name="connsiteY5" fmla="*/ 0 h 630251"/>
                <a:gd name="connsiteX0" fmla="*/ 0 w 1291107"/>
                <a:gd name="connsiteY0" fmla="*/ 0 h 630251"/>
                <a:gd name="connsiteX1" fmla="*/ 1279193 w 1291107"/>
                <a:gd name="connsiteY1" fmla="*/ 0 h 630251"/>
                <a:gd name="connsiteX2" fmla="*/ 1291107 w 1291107"/>
                <a:gd name="connsiteY2" fmla="*/ 496205 h 630251"/>
                <a:gd name="connsiteX3" fmla="*/ 655654 w 1291107"/>
                <a:gd name="connsiteY3" fmla="*/ 630250 h 630251"/>
                <a:gd name="connsiteX4" fmla="*/ 0 w 1291107"/>
                <a:gd name="connsiteY4" fmla="*/ 630238 h 630251"/>
                <a:gd name="connsiteX5" fmla="*/ 0 w 1291107"/>
                <a:gd name="connsiteY5" fmla="*/ 0 h 630251"/>
                <a:gd name="connsiteX0" fmla="*/ 0 w 1286988"/>
                <a:gd name="connsiteY0" fmla="*/ 0 h 630251"/>
                <a:gd name="connsiteX1" fmla="*/ 1279193 w 1286988"/>
                <a:gd name="connsiteY1" fmla="*/ 0 h 630251"/>
                <a:gd name="connsiteX2" fmla="*/ 1286988 w 1286988"/>
                <a:gd name="connsiteY2" fmla="*/ 500452 h 630251"/>
                <a:gd name="connsiteX3" fmla="*/ 655654 w 1286988"/>
                <a:gd name="connsiteY3" fmla="*/ 630250 h 630251"/>
                <a:gd name="connsiteX4" fmla="*/ 0 w 1286988"/>
                <a:gd name="connsiteY4" fmla="*/ 630238 h 630251"/>
                <a:gd name="connsiteX5" fmla="*/ 0 w 1286988"/>
                <a:gd name="connsiteY5" fmla="*/ 0 h 630251"/>
                <a:gd name="connsiteX0" fmla="*/ 0 w 1295226"/>
                <a:gd name="connsiteY0" fmla="*/ 0 h 630251"/>
                <a:gd name="connsiteX1" fmla="*/ 1279193 w 1295226"/>
                <a:gd name="connsiteY1" fmla="*/ 0 h 630251"/>
                <a:gd name="connsiteX2" fmla="*/ 1295226 w 1295226"/>
                <a:gd name="connsiteY2" fmla="*/ 500452 h 630251"/>
                <a:gd name="connsiteX3" fmla="*/ 655654 w 1295226"/>
                <a:gd name="connsiteY3" fmla="*/ 630250 h 630251"/>
                <a:gd name="connsiteX4" fmla="*/ 0 w 1295226"/>
                <a:gd name="connsiteY4" fmla="*/ 630238 h 630251"/>
                <a:gd name="connsiteX5" fmla="*/ 0 w 1295226"/>
                <a:gd name="connsiteY5" fmla="*/ 0 h 630251"/>
                <a:gd name="connsiteX0" fmla="*/ 0 w 1286988"/>
                <a:gd name="connsiteY0" fmla="*/ 0 h 630251"/>
                <a:gd name="connsiteX1" fmla="*/ 1279193 w 1286988"/>
                <a:gd name="connsiteY1" fmla="*/ 0 h 630251"/>
                <a:gd name="connsiteX2" fmla="*/ 1286988 w 1286988"/>
                <a:gd name="connsiteY2" fmla="*/ 499602 h 630251"/>
                <a:gd name="connsiteX3" fmla="*/ 655654 w 1286988"/>
                <a:gd name="connsiteY3" fmla="*/ 630250 h 630251"/>
                <a:gd name="connsiteX4" fmla="*/ 0 w 1286988"/>
                <a:gd name="connsiteY4" fmla="*/ 630238 h 630251"/>
                <a:gd name="connsiteX5" fmla="*/ 0 w 1286988"/>
                <a:gd name="connsiteY5" fmla="*/ 0 h 630251"/>
                <a:gd name="connsiteX0" fmla="*/ 0 w 1291107"/>
                <a:gd name="connsiteY0" fmla="*/ 0 h 630251"/>
                <a:gd name="connsiteX1" fmla="*/ 1279193 w 1291107"/>
                <a:gd name="connsiteY1" fmla="*/ 0 h 630251"/>
                <a:gd name="connsiteX2" fmla="*/ 1291107 w 1291107"/>
                <a:gd name="connsiteY2" fmla="*/ 498753 h 630251"/>
                <a:gd name="connsiteX3" fmla="*/ 655654 w 1291107"/>
                <a:gd name="connsiteY3" fmla="*/ 630250 h 630251"/>
                <a:gd name="connsiteX4" fmla="*/ 0 w 1291107"/>
                <a:gd name="connsiteY4" fmla="*/ 630238 h 630251"/>
                <a:gd name="connsiteX5" fmla="*/ 0 w 1291107"/>
                <a:gd name="connsiteY5" fmla="*/ 0 h 630251"/>
                <a:gd name="connsiteX0" fmla="*/ 0 w 1303464"/>
                <a:gd name="connsiteY0" fmla="*/ 0 h 630251"/>
                <a:gd name="connsiteX1" fmla="*/ 1279193 w 1303464"/>
                <a:gd name="connsiteY1" fmla="*/ 0 h 630251"/>
                <a:gd name="connsiteX2" fmla="*/ 1303464 w 1303464"/>
                <a:gd name="connsiteY2" fmla="*/ 500452 h 630251"/>
                <a:gd name="connsiteX3" fmla="*/ 655654 w 1303464"/>
                <a:gd name="connsiteY3" fmla="*/ 630250 h 630251"/>
                <a:gd name="connsiteX4" fmla="*/ 0 w 1303464"/>
                <a:gd name="connsiteY4" fmla="*/ 630238 h 630251"/>
                <a:gd name="connsiteX5" fmla="*/ 0 w 1303464"/>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2869" h="630251">
                  <a:moveTo>
                    <a:pt x="0" y="0"/>
                  </a:moveTo>
                  <a:lnTo>
                    <a:pt x="1279193" y="0"/>
                  </a:lnTo>
                  <a:cubicBezTo>
                    <a:pt x="1279142" y="136342"/>
                    <a:pt x="1278048" y="380809"/>
                    <a:pt x="1282869" y="500452"/>
                  </a:cubicBezTo>
                  <a:cubicBezTo>
                    <a:pt x="1282441" y="569436"/>
                    <a:pt x="1247290" y="630560"/>
                    <a:pt x="655654" y="630250"/>
                  </a:cubicBezTo>
                  <a:lnTo>
                    <a:pt x="0" y="630238"/>
                  </a:lnTo>
                  <a:lnTo>
                    <a:pt x="0" y="0"/>
                  </a:lnTo>
                  <a:close/>
                </a:path>
              </a:pathLst>
            </a:custGeom>
            <a:solidFill>
              <a:srgbClr val="E6F0EC"/>
            </a:solidFill>
            <a:ln>
              <a:noFill/>
            </a:ln>
          </p:spPr>
          <p:txBody>
            <a:bodyPr wrap="square" lIns="72000" tIns="756000" rIns="72000" rtlCol="0">
              <a:noAutofit/>
            </a:bodyPr>
            <a:lstStyle/>
            <a:p>
              <a:pPr>
                <a:lnSpc>
                  <a:spcPts val="1200"/>
                </a:lnSpc>
                <a:spcAft>
                  <a:spcPts val="1200"/>
                </a:spcAft>
              </a:pPr>
              <a:r>
                <a:rPr lang="en-GB" sz="1000" b="1" dirty="0" smtClean="0">
                  <a:solidFill>
                    <a:srgbClr val="006941"/>
                  </a:solidFill>
                </a:rPr>
                <a:t>ECDL </a:t>
              </a:r>
            </a:p>
            <a:p>
              <a:pPr>
                <a:lnSpc>
                  <a:spcPts val="1200"/>
                </a:lnSpc>
                <a:spcAft>
                  <a:spcPts val="1200"/>
                </a:spcAft>
              </a:pPr>
              <a:r>
                <a:rPr lang="en-GB" sz="1000" b="1" dirty="0" smtClean="0">
                  <a:solidFill>
                    <a:srgbClr val="006941"/>
                  </a:solidFill>
                </a:rPr>
                <a:t>Digital skills </a:t>
              </a:r>
            </a:p>
            <a:p>
              <a:pPr>
                <a:lnSpc>
                  <a:spcPts val="1200"/>
                </a:lnSpc>
                <a:spcAft>
                  <a:spcPts val="1200"/>
                </a:spcAft>
              </a:pPr>
              <a:r>
                <a:rPr lang="en-GB" sz="1000" b="1" dirty="0" smtClean="0">
                  <a:solidFill>
                    <a:srgbClr val="006941"/>
                  </a:solidFill>
                </a:rPr>
                <a:t>ITQs </a:t>
              </a:r>
            </a:p>
            <a:p>
              <a:pPr>
                <a:lnSpc>
                  <a:spcPts val="1200"/>
                </a:lnSpc>
                <a:spcAft>
                  <a:spcPts val="1200"/>
                </a:spcAft>
              </a:pPr>
              <a:r>
                <a:rPr lang="en-GB" sz="1000" b="1" dirty="0" smtClean="0">
                  <a:solidFill>
                    <a:srgbClr val="006941"/>
                  </a:solidFill>
                </a:rPr>
                <a:t>Computer and online basics </a:t>
              </a:r>
            </a:p>
            <a:p>
              <a:pPr>
                <a:lnSpc>
                  <a:spcPts val="1200"/>
                </a:lnSpc>
                <a:spcAft>
                  <a:spcPts val="1200"/>
                </a:spcAft>
              </a:pPr>
              <a:r>
                <a:rPr lang="en-GB" sz="1000" b="1" dirty="0" smtClean="0">
                  <a:solidFill>
                    <a:srgbClr val="006941"/>
                  </a:solidFill>
                </a:rPr>
                <a:t>e-safety </a:t>
              </a:r>
            </a:p>
            <a:p>
              <a:pPr>
                <a:lnSpc>
                  <a:spcPts val="1200"/>
                </a:lnSpc>
                <a:spcAft>
                  <a:spcPts val="1200"/>
                </a:spcAft>
              </a:pPr>
              <a:r>
                <a:rPr lang="en-GB" sz="1000" b="1" dirty="0" smtClean="0">
                  <a:solidFill>
                    <a:srgbClr val="006941"/>
                  </a:solidFill>
                </a:rPr>
                <a:t>HEQ &amp; IMIS </a:t>
              </a:r>
            </a:p>
            <a:p>
              <a:pPr>
                <a:lnSpc>
                  <a:spcPts val="1200"/>
                </a:lnSpc>
                <a:spcAft>
                  <a:spcPts val="1200"/>
                </a:spcAft>
              </a:pPr>
              <a:r>
                <a:rPr lang="en-GB" sz="1000" b="1" dirty="0" smtClean="0">
                  <a:solidFill>
                    <a:srgbClr val="006941"/>
                  </a:solidFill>
                </a:rPr>
                <a:t>Apprenticeships</a:t>
              </a:r>
              <a:endParaRPr lang="en-GB" sz="1000" b="1" dirty="0">
                <a:solidFill>
                  <a:srgbClr val="006941"/>
                </a:solidFill>
              </a:endParaRPr>
            </a:p>
          </p:txBody>
        </p:sp>
        <p:cxnSp>
          <p:nvCxnSpPr>
            <p:cNvPr id="18" name="Straight Connector 17"/>
            <p:cNvCxnSpPr/>
            <p:nvPr userDrawn="1"/>
          </p:nvCxnSpPr>
          <p:spPr>
            <a:xfrm>
              <a:off x="3240104" y="1562400"/>
              <a:ext cx="2268000" cy="0"/>
            </a:xfrm>
            <a:prstGeom prst="line">
              <a:avLst/>
            </a:prstGeom>
            <a:ln w="82550">
              <a:solidFill>
                <a:srgbClr val="156570"/>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userDrawn="1"/>
          </p:nvSpPr>
          <p:spPr>
            <a:xfrm>
              <a:off x="5308432" y="1319879"/>
              <a:ext cx="1272994" cy="630250"/>
            </a:xfrm>
            <a:custGeom>
              <a:avLst/>
              <a:gdLst>
                <a:gd name="connsiteX0" fmla="*/ 0 w 1272369"/>
                <a:gd name="connsiteY0" fmla="*/ 0 h 630238"/>
                <a:gd name="connsiteX1" fmla="*/ 1272369 w 1272369"/>
                <a:gd name="connsiteY1" fmla="*/ 0 h 630238"/>
                <a:gd name="connsiteX2" fmla="*/ 1272369 w 1272369"/>
                <a:gd name="connsiteY2" fmla="*/ 630238 h 630238"/>
                <a:gd name="connsiteX3" fmla="*/ 0 w 1272369"/>
                <a:gd name="connsiteY3" fmla="*/ 630238 h 630238"/>
                <a:gd name="connsiteX4" fmla="*/ 0 w 1272369"/>
                <a:gd name="connsiteY4" fmla="*/ 0 h 630238"/>
                <a:gd name="connsiteX0" fmla="*/ 0 w 1272369"/>
                <a:gd name="connsiteY0" fmla="*/ 0 h 630250"/>
                <a:gd name="connsiteX1" fmla="*/ 1272369 w 1272369"/>
                <a:gd name="connsiteY1" fmla="*/ 0 h 630250"/>
                <a:gd name="connsiteX2" fmla="*/ 1272369 w 1272369"/>
                <a:gd name="connsiteY2" fmla="*/ 630238 h 630250"/>
                <a:gd name="connsiteX3" fmla="*/ 710984 w 1272369"/>
                <a:gd name="connsiteY3" fmla="*/ 630250 h 630250"/>
                <a:gd name="connsiteX4" fmla="*/ 0 w 1272369"/>
                <a:gd name="connsiteY4" fmla="*/ 630238 h 630250"/>
                <a:gd name="connsiteX5" fmla="*/ 0 w 1272369"/>
                <a:gd name="connsiteY5" fmla="*/ 0 h 630250"/>
                <a:gd name="connsiteX0" fmla="*/ 0 w 1272369"/>
                <a:gd name="connsiteY0" fmla="*/ 0 h 630250"/>
                <a:gd name="connsiteX1" fmla="*/ 1272369 w 1272369"/>
                <a:gd name="connsiteY1" fmla="*/ 0 h 630250"/>
                <a:gd name="connsiteX2" fmla="*/ 710984 w 1272369"/>
                <a:gd name="connsiteY2" fmla="*/ 630250 h 630250"/>
                <a:gd name="connsiteX3" fmla="*/ 0 w 1272369"/>
                <a:gd name="connsiteY3" fmla="*/ 630238 h 630250"/>
                <a:gd name="connsiteX4" fmla="*/ 0 w 1272369"/>
                <a:gd name="connsiteY4" fmla="*/ 0 h 630250"/>
                <a:gd name="connsiteX0" fmla="*/ 0 w 1272393"/>
                <a:gd name="connsiteY0" fmla="*/ 0 h 630250"/>
                <a:gd name="connsiteX1" fmla="*/ 1272369 w 1272393"/>
                <a:gd name="connsiteY1" fmla="*/ 0 h 630250"/>
                <a:gd name="connsiteX2" fmla="*/ 710984 w 1272393"/>
                <a:gd name="connsiteY2" fmla="*/ 630250 h 630250"/>
                <a:gd name="connsiteX3" fmla="*/ 0 w 1272393"/>
                <a:gd name="connsiteY3" fmla="*/ 630238 h 630250"/>
                <a:gd name="connsiteX4" fmla="*/ 0 w 1272393"/>
                <a:gd name="connsiteY4" fmla="*/ 0 h 630250"/>
                <a:gd name="connsiteX0" fmla="*/ 0 w 1272424"/>
                <a:gd name="connsiteY0" fmla="*/ 0 h 630250"/>
                <a:gd name="connsiteX1" fmla="*/ 1272369 w 1272424"/>
                <a:gd name="connsiteY1" fmla="*/ 0 h 630250"/>
                <a:gd name="connsiteX2" fmla="*/ 710984 w 1272424"/>
                <a:gd name="connsiteY2" fmla="*/ 630250 h 630250"/>
                <a:gd name="connsiteX3" fmla="*/ 0 w 1272424"/>
                <a:gd name="connsiteY3" fmla="*/ 630238 h 630250"/>
                <a:gd name="connsiteX4" fmla="*/ 0 w 1272424"/>
                <a:gd name="connsiteY4" fmla="*/ 0 h 630250"/>
                <a:gd name="connsiteX0" fmla="*/ 0 w 1272968"/>
                <a:gd name="connsiteY0" fmla="*/ 0 h 630250"/>
                <a:gd name="connsiteX1" fmla="*/ 1272369 w 1272968"/>
                <a:gd name="connsiteY1" fmla="*/ 0 h 630250"/>
                <a:gd name="connsiteX2" fmla="*/ 710984 w 1272968"/>
                <a:gd name="connsiteY2" fmla="*/ 630250 h 630250"/>
                <a:gd name="connsiteX3" fmla="*/ 0 w 1272968"/>
                <a:gd name="connsiteY3" fmla="*/ 630238 h 630250"/>
                <a:gd name="connsiteX4" fmla="*/ 0 w 1272968"/>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817"/>
                <a:gd name="connsiteY0" fmla="*/ 0 h 630250"/>
                <a:gd name="connsiteX1" fmla="*/ 1272369 w 1272817"/>
                <a:gd name="connsiteY1" fmla="*/ 0 h 630250"/>
                <a:gd name="connsiteX2" fmla="*/ 655654 w 1272817"/>
                <a:gd name="connsiteY2" fmla="*/ 630250 h 630250"/>
                <a:gd name="connsiteX3" fmla="*/ 0 w 1272817"/>
                <a:gd name="connsiteY3" fmla="*/ 630238 h 630250"/>
                <a:gd name="connsiteX4" fmla="*/ 0 w 1272817"/>
                <a:gd name="connsiteY4" fmla="*/ 0 h 630250"/>
                <a:gd name="connsiteX0" fmla="*/ 0 w 1272994"/>
                <a:gd name="connsiteY0" fmla="*/ 0 h 630250"/>
                <a:gd name="connsiteX1" fmla="*/ 1272369 w 1272994"/>
                <a:gd name="connsiteY1" fmla="*/ 0 h 630250"/>
                <a:gd name="connsiteX2" fmla="*/ 655654 w 1272994"/>
                <a:gd name="connsiteY2" fmla="*/ 630250 h 630250"/>
                <a:gd name="connsiteX3" fmla="*/ 0 w 1272994"/>
                <a:gd name="connsiteY3" fmla="*/ 630238 h 630250"/>
                <a:gd name="connsiteX4" fmla="*/ 0 w 1272994"/>
                <a:gd name="connsiteY4" fmla="*/ 0 h 630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2994" h="630250">
                  <a:moveTo>
                    <a:pt x="0" y="0"/>
                  </a:moveTo>
                  <a:lnTo>
                    <a:pt x="1272369" y="0"/>
                  </a:lnTo>
                  <a:cubicBezTo>
                    <a:pt x="1284589" y="474435"/>
                    <a:pt x="1119266" y="610917"/>
                    <a:pt x="655654" y="630250"/>
                  </a:cubicBezTo>
                  <a:lnTo>
                    <a:pt x="0" y="630238"/>
                  </a:lnTo>
                  <a:lnTo>
                    <a:pt x="0" y="0"/>
                  </a:lnTo>
                  <a:close/>
                </a:path>
              </a:pathLst>
            </a:custGeom>
            <a:solidFill>
              <a:schemeClr val="accent3"/>
            </a:solidFill>
            <a:ln>
              <a:noFill/>
            </a:ln>
          </p:spPr>
          <p:txBody>
            <a:bodyPr wrap="square" lIns="72000" tIns="72000" rIns="72000" rtlCol="0">
              <a:noAutofit/>
            </a:bodyPr>
            <a:lstStyle/>
            <a:p>
              <a:r>
                <a:rPr lang="en-GB" sz="1200" b="1" dirty="0" smtClean="0">
                  <a:solidFill>
                    <a:prstClr val="white"/>
                  </a:solidFill>
                </a:rPr>
                <a:t>Organisational maturity </a:t>
              </a:r>
            </a:p>
          </p:txBody>
        </p:sp>
        <p:sp>
          <p:nvSpPr>
            <p:cNvPr id="15" name="TextBox 14"/>
            <p:cNvSpPr txBox="1"/>
            <p:nvPr userDrawn="1"/>
          </p:nvSpPr>
          <p:spPr>
            <a:xfrm>
              <a:off x="3849049" y="1319879"/>
              <a:ext cx="1272994" cy="630250"/>
            </a:xfrm>
            <a:custGeom>
              <a:avLst/>
              <a:gdLst>
                <a:gd name="connsiteX0" fmla="*/ 0 w 1272369"/>
                <a:gd name="connsiteY0" fmla="*/ 0 h 630238"/>
                <a:gd name="connsiteX1" fmla="*/ 1272369 w 1272369"/>
                <a:gd name="connsiteY1" fmla="*/ 0 h 630238"/>
                <a:gd name="connsiteX2" fmla="*/ 1272369 w 1272369"/>
                <a:gd name="connsiteY2" fmla="*/ 630238 h 630238"/>
                <a:gd name="connsiteX3" fmla="*/ 0 w 1272369"/>
                <a:gd name="connsiteY3" fmla="*/ 630238 h 630238"/>
                <a:gd name="connsiteX4" fmla="*/ 0 w 1272369"/>
                <a:gd name="connsiteY4" fmla="*/ 0 h 630238"/>
                <a:gd name="connsiteX0" fmla="*/ 0 w 1272369"/>
                <a:gd name="connsiteY0" fmla="*/ 0 h 630250"/>
                <a:gd name="connsiteX1" fmla="*/ 1272369 w 1272369"/>
                <a:gd name="connsiteY1" fmla="*/ 0 h 630250"/>
                <a:gd name="connsiteX2" fmla="*/ 1272369 w 1272369"/>
                <a:gd name="connsiteY2" fmla="*/ 630238 h 630250"/>
                <a:gd name="connsiteX3" fmla="*/ 710984 w 1272369"/>
                <a:gd name="connsiteY3" fmla="*/ 630250 h 630250"/>
                <a:gd name="connsiteX4" fmla="*/ 0 w 1272369"/>
                <a:gd name="connsiteY4" fmla="*/ 630238 h 630250"/>
                <a:gd name="connsiteX5" fmla="*/ 0 w 1272369"/>
                <a:gd name="connsiteY5" fmla="*/ 0 h 630250"/>
                <a:gd name="connsiteX0" fmla="*/ 0 w 1272369"/>
                <a:gd name="connsiteY0" fmla="*/ 0 h 630250"/>
                <a:gd name="connsiteX1" fmla="*/ 1272369 w 1272369"/>
                <a:gd name="connsiteY1" fmla="*/ 0 h 630250"/>
                <a:gd name="connsiteX2" fmla="*/ 710984 w 1272369"/>
                <a:gd name="connsiteY2" fmla="*/ 630250 h 630250"/>
                <a:gd name="connsiteX3" fmla="*/ 0 w 1272369"/>
                <a:gd name="connsiteY3" fmla="*/ 630238 h 630250"/>
                <a:gd name="connsiteX4" fmla="*/ 0 w 1272369"/>
                <a:gd name="connsiteY4" fmla="*/ 0 h 630250"/>
                <a:gd name="connsiteX0" fmla="*/ 0 w 1272393"/>
                <a:gd name="connsiteY0" fmla="*/ 0 h 630250"/>
                <a:gd name="connsiteX1" fmla="*/ 1272369 w 1272393"/>
                <a:gd name="connsiteY1" fmla="*/ 0 h 630250"/>
                <a:gd name="connsiteX2" fmla="*/ 710984 w 1272393"/>
                <a:gd name="connsiteY2" fmla="*/ 630250 h 630250"/>
                <a:gd name="connsiteX3" fmla="*/ 0 w 1272393"/>
                <a:gd name="connsiteY3" fmla="*/ 630238 h 630250"/>
                <a:gd name="connsiteX4" fmla="*/ 0 w 1272393"/>
                <a:gd name="connsiteY4" fmla="*/ 0 h 630250"/>
                <a:gd name="connsiteX0" fmla="*/ 0 w 1272424"/>
                <a:gd name="connsiteY0" fmla="*/ 0 h 630250"/>
                <a:gd name="connsiteX1" fmla="*/ 1272369 w 1272424"/>
                <a:gd name="connsiteY1" fmla="*/ 0 h 630250"/>
                <a:gd name="connsiteX2" fmla="*/ 710984 w 1272424"/>
                <a:gd name="connsiteY2" fmla="*/ 630250 h 630250"/>
                <a:gd name="connsiteX3" fmla="*/ 0 w 1272424"/>
                <a:gd name="connsiteY3" fmla="*/ 630238 h 630250"/>
                <a:gd name="connsiteX4" fmla="*/ 0 w 1272424"/>
                <a:gd name="connsiteY4" fmla="*/ 0 h 630250"/>
                <a:gd name="connsiteX0" fmla="*/ 0 w 1272968"/>
                <a:gd name="connsiteY0" fmla="*/ 0 h 630250"/>
                <a:gd name="connsiteX1" fmla="*/ 1272369 w 1272968"/>
                <a:gd name="connsiteY1" fmla="*/ 0 h 630250"/>
                <a:gd name="connsiteX2" fmla="*/ 710984 w 1272968"/>
                <a:gd name="connsiteY2" fmla="*/ 630250 h 630250"/>
                <a:gd name="connsiteX3" fmla="*/ 0 w 1272968"/>
                <a:gd name="connsiteY3" fmla="*/ 630238 h 630250"/>
                <a:gd name="connsiteX4" fmla="*/ 0 w 1272968"/>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817"/>
                <a:gd name="connsiteY0" fmla="*/ 0 h 630250"/>
                <a:gd name="connsiteX1" fmla="*/ 1272369 w 1272817"/>
                <a:gd name="connsiteY1" fmla="*/ 0 h 630250"/>
                <a:gd name="connsiteX2" fmla="*/ 655654 w 1272817"/>
                <a:gd name="connsiteY2" fmla="*/ 630250 h 630250"/>
                <a:gd name="connsiteX3" fmla="*/ 0 w 1272817"/>
                <a:gd name="connsiteY3" fmla="*/ 630238 h 630250"/>
                <a:gd name="connsiteX4" fmla="*/ 0 w 1272817"/>
                <a:gd name="connsiteY4" fmla="*/ 0 h 630250"/>
                <a:gd name="connsiteX0" fmla="*/ 0 w 1272994"/>
                <a:gd name="connsiteY0" fmla="*/ 0 h 630250"/>
                <a:gd name="connsiteX1" fmla="*/ 1272369 w 1272994"/>
                <a:gd name="connsiteY1" fmla="*/ 0 h 630250"/>
                <a:gd name="connsiteX2" fmla="*/ 655654 w 1272994"/>
                <a:gd name="connsiteY2" fmla="*/ 630250 h 630250"/>
                <a:gd name="connsiteX3" fmla="*/ 0 w 1272994"/>
                <a:gd name="connsiteY3" fmla="*/ 630238 h 630250"/>
                <a:gd name="connsiteX4" fmla="*/ 0 w 1272994"/>
                <a:gd name="connsiteY4" fmla="*/ 0 h 630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2994" h="630250">
                  <a:moveTo>
                    <a:pt x="0" y="0"/>
                  </a:moveTo>
                  <a:lnTo>
                    <a:pt x="1272369" y="0"/>
                  </a:lnTo>
                  <a:cubicBezTo>
                    <a:pt x="1284589" y="474435"/>
                    <a:pt x="1119266" y="610917"/>
                    <a:pt x="655654" y="630250"/>
                  </a:cubicBezTo>
                  <a:lnTo>
                    <a:pt x="0" y="630238"/>
                  </a:lnTo>
                  <a:lnTo>
                    <a:pt x="0" y="0"/>
                  </a:lnTo>
                  <a:close/>
                </a:path>
              </a:pathLst>
            </a:custGeom>
            <a:solidFill>
              <a:schemeClr val="accent2"/>
            </a:solidFill>
            <a:ln>
              <a:noFill/>
            </a:ln>
          </p:spPr>
          <p:txBody>
            <a:bodyPr wrap="square" lIns="72000" tIns="72000" rIns="72000" rtlCol="0">
              <a:noAutofit/>
            </a:bodyPr>
            <a:lstStyle/>
            <a:p>
              <a:r>
                <a:rPr lang="en-GB" sz="1200" b="1" dirty="0" smtClean="0">
                  <a:solidFill>
                    <a:prstClr val="white"/>
                  </a:solidFill>
                </a:rPr>
                <a:t>Professionals </a:t>
              </a:r>
            </a:p>
          </p:txBody>
        </p:sp>
        <p:sp>
          <p:nvSpPr>
            <p:cNvPr id="3" name="TextBox 2"/>
            <p:cNvSpPr txBox="1"/>
            <p:nvPr userDrawn="1"/>
          </p:nvSpPr>
          <p:spPr>
            <a:xfrm>
              <a:off x="2378909" y="1319892"/>
              <a:ext cx="1272994" cy="630250"/>
            </a:xfrm>
            <a:custGeom>
              <a:avLst/>
              <a:gdLst>
                <a:gd name="connsiteX0" fmla="*/ 0 w 1272369"/>
                <a:gd name="connsiteY0" fmla="*/ 0 h 630238"/>
                <a:gd name="connsiteX1" fmla="*/ 1272369 w 1272369"/>
                <a:gd name="connsiteY1" fmla="*/ 0 h 630238"/>
                <a:gd name="connsiteX2" fmla="*/ 1272369 w 1272369"/>
                <a:gd name="connsiteY2" fmla="*/ 630238 h 630238"/>
                <a:gd name="connsiteX3" fmla="*/ 0 w 1272369"/>
                <a:gd name="connsiteY3" fmla="*/ 630238 h 630238"/>
                <a:gd name="connsiteX4" fmla="*/ 0 w 1272369"/>
                <a:gd name="connsiteY4" fmla="*/ 0 h 630238"/>
                <a:gd name="connsiteX0" fmla="*/ 0 w 1272369"/>
                <a:gd name="connsiteY0" fmla="*/ 0 h 630250"/>
                <a:gd name="connsiteX1" fmla="*/ 1272369 w 1272369"/>
                <a:gd name="connsiteY1" fmla="*/ 0 h 630250"/>
                <a:gd name="connsiteX2" fmla="*/ 1272369 w 1272369"/>
                <a:gd name="connsiteY2" fmla="*/ 630238 h 630250"/>
                <a:gd name="connsiteX3" fmla="*/ 710984 w 1272369"/>
                <a:gd name="connsiteY3" fmla="*/ 630250 h 630250"/>
                <a:gd name="connsiteX4" fmla="*/ 0 w 1272369"/>
                <a:gd name="connsiteY4" fmla="*/ 630238 h 630250"/>
                <a:gd name="connsiteX5" fmla="*/ 0 w 1272369"/>
                <a:gd name="connsiteY5" fmla="*/ 0 h 630250"/>
                <a:gd name="connsiteX0" fmla="*/ 0 w 1272369"/>
                <a:gd name="connsiteY0" fmla="*/ 0 h 630250"/>
                <a:gd name="connsiteX1" fmla="*/ 1272369 w 1272369"/>
                <a:gd name="connsiteY1" fmla="*/ 0 h 630250"/>
                <a:gd name="connsiteX2" fmla="*/ 710984 w 1272369"/>
                <a:gd name="connsiteY2" fmla="*/ 630250 h 630250"/>
                <a:gd name="connsiteX3" fmla="*/ 0 w 1272369"/>
                <a:gd name="connsiteY3" fmla="*/ 630238 h 630250"/>
                <a:gd name="connsiteX4" fmla="*/ 0 w 1272369"/>
                <a:gd name="connsiteY4" fmla="*/ 0 h 630250"/>
                <a:gd name="connsiteX0" fmla="*/ 0 w 1272393"/>
                <a:gd name="connsiteY0" fmla="*/ 0 h 630250"/>
                <a:gd name="connsiteX1" fmla="*/ 1272369 w 1272393"/>
                <a:gd name="connsiteY1" fmla="*/ 0 h 630250"/>
                <a:gd name="connsiteX2" fmla="*/ 710984 w 1272393"/>
                <a:gd name="connsiteY2" fmla="*/ 630250 h 630250"/>
                <a:gd name="connsiteX3" fmla="*/ 0 w 1272393"/>
                <a:gd name="connsiteY3" fmla="*/ 630238 h 630250"/>
                <a:gd name="connsiteX4" fmla="*/ 0 w 1272393"/>
                <a:gd name="connsiteY4" fmla="*/ 0 h 630250"/>
                <a:gd name="connsiteX0" fmla="*/ 0 w 1272424"/>
                <a:gd name="connsiteY0" fmla="*/ 0 h 630250"/>
                <a:gd name="connsiteX1" fmla="*/ 1272369 w 1272424"/>
                <a:gd name="connsiteY1" fmla="*/ 0 h 630250"/>
                <a:gd name="connsiteX2" fmla="*/ 710984 w 1272424"/>
                <a:gd name="connsiteY2" fmla="*/ 630250 h 630250"/>
                <a:gd name="connsiteX3" fmla="*/ 0 w 1272424"/>
                <a:gd name="connsiteY3" fmla="*/ 630238 h 630250"/>
                <a:gd name="connsiteX4" fmla="*/ 0 w 1272424"/>
                <a:gd name="connsiteY4" fmla="*/ 0 h 630250"/>
                <a:gd name="connsiteX0" fmla="*/ 0 w 1272968"/>
                <a:gd name="connsiteY0" fmla="*/ 0 h 630250"/>
                <a:gd name="connsiteX1" fmla="*/ 1272369 w 1272968"/>
                <a:gd name="connsiteY1" fmla="*/ 0 h 630250"/>
                <a:gd name="connsiteX2" fmla="*/ 710984 w 1272968"/>
                <a:gd name="connsiteY2" fmla="*/ 630250 h 630250"/>
                <a:gd name="connsiteX3" fmla="*/ 0 w 1272968"/>
                <a:gd name="connsiteY3" fmla="*/ 630238 h 630250"/>
                <a:gd name="connsiteX4" fmla="*/ 0 w 1272968"/>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817"/>
                <a:gd name="connsiteY0" fmla="*/ 0 h 630250"/>
                <a:gd name="connsiteX1" fmla="*/ 1272369 w 1272817"/>
                <a:gd name="connsiteY1" fmla="*/ 0 h 630250"/>
                <a:gd name="connsiteX2" fmla="*/ 655654 w 1272817"/>
                <a:gd name="connsiteY2" fmla="*/ 630250 h 630250"/>
                <a:gd name="connsiteX3" fmla="*/ 0 w 1272817"/>
                <a:gd name="connsiteY3" fmla="*/ 630238 h 630250"/>
                <a:gd name="connsiteX4" fmla="*/ 0 w 1272817"/>
                <a:gd name="connsiteY4" fmla="*/ 0 h 630250"/>
                <a:gd name="connsiteX0" fmla="*/ 0 w 1272994"/>
                <a:gd name="connsiteY0" fmla="*/ 0 h 630250"/>
                <a:gd name="connsiteX1" fmla="*/ 1272369 w 1272994"/>
                <a:gd name="connsiteY1" fmla="*/ 0 h 630250"/>
                <a:gd name="connsiteX2" fmla="*/ 655654 w 1272994"/>
                <a:gd name="connsiteY2" fmla="*/ 630250 h 630250"/>
                <a:gd name="connsiteX3" fmla="*/ 0 w 1272994"/>
                <a:gd name="connsiteY3" fmla="*/ 630238 h 630250"/>
                <a:gd name="connsiteX4" fmla="*/ 0 w 1272994"/>
                <a:gd name="connsiteY4" fmla="*/ 0 h 630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2994" h="630250">
                  <a:moveTo>
                    <a:pt x="0" y="0"/>
                  </a:moveTo>
                  <a:lnTo>
                    <a:pt x="1272369" y="0"/>
                  </a:lnTo>
                  <a:cubicBezTo>
                    <a:pt x="1284589" y="474435"/>
                    <a:pt x="1119266" y="610917"/>
                    <a:pt x="655654" y="630250"/>
                  </a:cubicBezTo>
                  <a:lnTo>
                    <a:pt x="0" y="630238"/>
                  </a:lnTo>
                  <a:lnTo>
                    <a:pt x="0" y="0"/>
                  </a:lnTo>
                  <a:close/>
                </a:path>
              </a:pathLst>
            </a:custGeom>
            <a:solidFill>
              <a:schemeClr val="tx2"/>
            </a:solidFill>
            <a:ln>
              <a:noFill/>
            </a:ln>
          </p:spPr>
          <p:txBody>
            <a:bodyPr wrap="square" lIns="72000" tIns="72000" rIns="72000" rtlCol="0">
              <a:noAutofit/>
            </a:bodyPr>
            <a:lstStyle/>
            <a:p>
              <a:r>
                <a:rPr lang="en-GB" sz="1200" b="1" dirty="0" smtClean="0">
                  <a:solidFill>
                    <a:prstClr val="white"/>
                  </a:solidFill>
                </a:rPr>
                <a:t>Education</a:t>
              </a:r>
              <a:endParaRPr lang="en-GB" sz="1200" b="1" dirty="0">
                <a:solidFill>
                  <a:prstClr val="white"/>
                </a:solidFill>
              </a:endParaRPr>
            </a:p>
          </p:txBody>
        </p:sp>
      </p:grpSp>
      <p:sp>
        <p:nvSpPr>
          <p:cNvPr id="2" name="Title 1"/>
          <p:cNvSpPr>
            <a:spLocks noGrp="1"/>
          </p:cNvSpPr>
          <p:nvPr>
            <p:ph type="title"/>
          </p:nvPr>
        </p:nvSpPr>
        <p:spPr/>
        <p:txBody>
          <a:bodyPr/>
          <a:lstStyle/>
          <a:p>
            <a:r>
              <a:rPr lang="en-US" smtClean="0"/>
              <a:t>Click to edit Master title style</a:t>
            </a:r>
            <a:endParaRPr lang="en-GB" dirty="0"/>
          </a:p>
        </p:txBody>
      </p:sp>
      <p:sp>
        <p:nvSpPr>
          <p:cNvPr id="8" name="Slide Number Placeholder 5"/>
          <p:cNvSpPr>
            <a:spLocks noGrp="1"/>
          </p:cNvSpPr>
          <p:nvPr>
            <p:ph type="sldNum" sz="quarter" idx="4"/>
          </p:nvPr>
        </p:nvSpPr>
        <p:spPr>
          <a:xfrm>
            <a:off x="5904001" y="6336000"/>
            <a:ext cx="6060489" cy="352146"/>
          </a:xfrm>
          <a:custGeom>
            <a:avLst/>
            <a:gdLst>
              <a:gd name="connsiteX0" fmla="*/ 0 w 4545367"/>
              <a:gd name="connsiteY0" fmla="*/ 0 h 343270"/>
              <a:gd name="connsiteX1" fmla="*/ 4545367 w 4545367"/>
              <a:gd name="connsiteY1" fmla="*/ 0 h 343270"/>
              <a:gd name="connsiteX2" fmla="*/ 4545367 w 4545367"/>
              <a:gd name="connsiteY2" fmla="*/ 34327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545367 w 4545367"/>
              <a:gd name="connsiteY2" fmla="*/ 343270 h 343270"/>
              <a:gd name="connsiteX3" fmla="*/ 4184342 w 4545367"/>
              <a:gd name="connsiteY3" fmla="*/ 340310 h 343270"/>
              <a:gd name="connsiteX4" fmla="*/ 0 w 4545367"/>
              <a:gd name="connsiteY4" fmla="*/ 343270 h 343270"/>
              <a:gd name="connsiteX5" fmla="*/ 0 w 4545367"/>
              <a:gd name="connsiteY5"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45367" h="343270">
                <a:moveTo>
                  <a:pt x="0" y="0"/>
                </a:moveTo>
                <a:lnTo>
                  <a:pt x="4545367" y="0"/>
                </a:lnTo>
                <a:cubicBezTo>
                  <a:pt x="4540435" y="371262"/>
                  <a:pt x="4278051" y="336364"/>
                  <a:pt x="4184342" y="340310"/>
                </a:cubicBezTo>
                <a:lnTo>
                  <a:pt x="0" y="343270"/>
                </a:lnTo>
                <a:lnTo>
                  <a:pt x="0" y="0"/>
                </a:lnTo>
                <a:close/>
              </a:path>
            </a:pathLst>
          </a:custGeom>
          <a:gradFill flip="none" rotWithShape="1">
            <a:gsLst>
              <a:gs pos="0">
                <a:schemeClr val="bg2">
                  <a:alpha val="50000"/>
                </a:schemeClr>
              </a:gs>
              <a:gs pos="6000">
                <a:schemeClr val="accent1">
                  <a:tint val="44500"/>
                  <a:satMod val="160000"/>
                  <a:alpha val="50000"/>
                </a:schemeClr>
              </a:gs>
              <a:gs pos="100000">
                <a:schemeClr val="bg1"/>
              </a:gs>
            </a:gsLst>
            <a:lin ang="10800000" scaled="1"/>
            <a:tileRect/>
          </a:gradFill>
        </p:spPr>
        <p:txBody>
          <a:bodyPr vert="horz" lIns="0" tIns="108000" rIns="288000" bIns="0" rtlCol="0" anchor="t" anchorCtr="0">
            <a:noAutofit/>
          </a:bodyPr>
          <a:lstStyle>
            <a:lvl1pPr algn="r">
              <a:defRPr sz="900" b="0">
                <a:solidFill>
                  <a:schemeClr val="tx2"/>
                </a:solidFill>
                <a:latin typeface="Arial" panose="020B0604020202020204" pitchFamily="34" charset="0"/>
                <a:cs typeface="Arial" panose="020B0604020202020204" pitchFamily="34" charset="0"/>
              </a:defRPr>
            </a:lvl1pPr>
          </a:lstStyle>
          <a:p>
            <a:r>
              <a:rPr lang="en-GB" dirty="0" smtClean="0">
                <a:solidFill>
                  <a:srgbClr val="006941"/>
                </a:solidFill>
              </a:rPr>
              <a:t>bcs.org </a:t>
            </a:r>
            <a:r>
              <a:rPr lang="en-GB" dirty="0" smtClean="0">
                <a:solidFill>
                  <a:srgbClr val="006941"/>
                </a:solidFill>
                <a:latin typeface="Arial"/>
                <a:cs typeface="Arial"/>
              </a:rPr>
              <a:t>| </a:t>
            </a:r>
            <a:fld id="{D4F935E4-DB8F-4A13-86B5-B07B5640A265}" type="slidenum">
              <a:rPr lang="en-GB" smtClean="0">
                <a:solidFill>
                  <a:srgbClr val="006941"/>
                </a:solidFill>
              </a:rPr>
              <a:pPr/>
              <a:t>‹#›</a:t>
            </a:fld>
            <a:endParaRPr lang="en-GB" dirty="0">
              <a:solidFill>
                <a:srgbClr val="006941"/>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0000" y="6336000"/>
            <a:ext cx="1707739" cy="377748"/>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4000" y="404665"/>
            <a:ext cx="533400" cy="409575"/>
          </a:xfrm>
          <a:prstGeom prst="rect">
            <a:avLst/>
          </a:prstGeom>
        </p:spPr>
      </p:pic>
      <p:cxnSp>
        <p:nvCxnSpPr>
          <p:cNvPr id="7" name="Straight Connector 6"/>
          <p:cNvCxnSpPr/>
          <p:nvPr userDrawn="1"/>
        </p:nvCxnSpPr>
        <p:spPr>
          <a:xfrm>
            <a:off x="1103445" y="972000"/>
            <a:ext cx="3024000"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4582090"/>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8" name="Slide Number Placeholder 5"/>
          <p:cNvSpPr>
            <a:spLocks noGrp="1"/>
          </p:cNvSpPr>
          <p:nvPr>
            <p:ph type="sldNum" sz="quarter" idx="4"/>
          </p:nvPr>
        </p:nvSpPr>
        <p:spPr>
          <a:xfrm>
            <a:off x="5904001" y="6336000"/>
            <a:ext cx="6060489" cy="352146"/>
          </a:xfrm>
          <a:custGeom>
            <a:avLst/>
            <a:gdLst>
              <a:gd name="connsiteX0" fmla="*/ 0 w 4545367"/>
              <a:gd name="connsiteY0" fmla="*/ 0 h 343270"/>
              <a:gd name="connsiteX1" fmla="*/ 4545367 w 4545367"/>
              <a:gd name="connsiteY1" fmla="*/ 0 h 343270"/>
              <a:gd name="connsiteX2" fmla="*/ 4545367 w 4545367"/>
              <a:gd name="connsiteY2" fmla="*/ 34327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545367 w 4545367"/>
              <a:gd name="connsiteY2" fmla="*/ 343270 h 343270"/>
              <a:gd name="connsiteX3" fmla="*/ 4184342 w 4545367"/>
              <a:gd name="connsiteY3" fmla="*/ 340310 h 343270"/>
              <a:gd name="connsiteX4" fmla="*/ 0 w 4545367"/>
              <a:gd name="connsiteY4" fmla="*/ 343270 h 343270"/>
              <a:gd name="connsiteX5" fmla="*/ 0 w 4545367"/>
              <a:gd name="connsiteY5"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45367" h="343270">
                <a:moveTo>
                  <a:pt x="0" y="0"/>
                </a:moveTo>
                <a:lnTo>
                  <a:pt x="4545367" y="0"/>
                </a:lnTo>
                <a:cubicBezTo>
                  <a:pt x="4540435" y="371262"/>
                  <a:pt x="4278051" y="336364"/>
                  <a:pt x="4184342" y="340310"/>
                </a:cubicBezTo>
                <a:lnTo>
                  <a:pt x="0" y="343270"/>
                </a:lnTo>
                <a:lnTo>
                  <a:pt x="0" y="0"/>
                </a:lnTo>
                <a:close/>
              </a:path>
            </a:pathLst>
          </a:custGeom>
          <a:gradFill flip="none" rotWithShape="1">
            <a:gsLst>
              <a:gs pos="0">
                <a:schemeClr val="bg2">
                  <a:alpha val="50000"/>
                </a:schemeClr>
              </a:gs>
              <a:gs pos="6000">
                <a:schemeClr val="accent1">
                  <a:tint val="44500"/>
                  <a:satMod val="160000"/>
                  <a:alpha val="50000"/>
                </a:schemeClr>
              </a:gs>
              <a:gs pos="100000">
                <a:schemeClr val="bg1"/>
              </a:gs>
            </a:gsLst>
            <a:lin ang="10800000" scaled="1"/>
            <a:tileRect/>
          </a:gradFill>
        </p:spPr>
        <p:txBody>
          <a:bodyPr vert="horz" lIns="0" tIns="108000" rIns="288000" bIns="0" rtlCol="0" anchor="t" anchorCtr="0">
            <a:noAutofit/>
          </a:bodyPr>
          <a:lstStyle>
            <a:lvl1pPr algn="r">
              <a:defRPr sz="900" b="0">
                <a:solidFill>
                  <a:schemeClr val="tx2"/>
                </a:solidFill>
                <a:latin typeface="Arial" panose="020B0604020202020204" pitchFamily="34" charset="0"/>
                <a:cs typeface="Arial" panose="020B0604020202020204" pitchFamily="34" charset="0"/>
              </a:defRPr>
            </a:lvl1pPr>
          </a:lstStyle>
          <a:p>
            <a:r>
              <a:rPr lang="en-GB" dirty="0" smtClean="0">
                <a:solidFill>
                  <a:srgbClr val="006941"/>
                </a:solidFill>
              </a:rPr>
              <a:t>bcs.org </a:t>
            </a:r>
            <a:r>
              <a:rPr lang="en-GB" dirty="0" smtClean="0">
                <a:solidFill>
                  <a:srgbClr val="006941"/>
                </a:solidFill>
                <a:latin typeface="Arial"/>
                <a:cs typeface="Arial"/>
              </a:rPr>
              <a:t>| </a:t>
            </a:r>
            <a:fld id="{D4F935E4-DB8F-4A13-86B5-B07B5640A265}" type="slidenum">
              <a:rPr lang="en-GB" smtClean="0">
                <a:solidFill>
                  <a:srgbClr val="006941"/>
                </a:solidFill>
              </a:rPr>
              <a:pPr/>
              <a:t>‹#›</a:t>
            </a:fld>
            <a:endParaRPr lang="en-GB" dirty="0">
              <a:solidFill>
                <a:srgbClr val="006941"/>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0000" y="6336000"/>
            <a:ext cx="1707739" cy="377748"/>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4000" y="404665"/>
            <a:ext cx="533400" cy="409575"/>
          </a:xfrm>
          <a:prstGeom prst="rect">
            <a:avLst/>
          </a:prstGeom>
        </p:spPr>
      </p:pic>
      <p:cxnSp>
        <p:nvCxnSpPr>
          <p:cNvPr id="7" name="Straight Connector 6"/>
          <p:cNvCxnSpPr/>
          <p:nvPr userDrawn="1"/>
        </p:nvCxnSpPr>
        <p:spPr>
          <a:xfrm>
            <a:off x="1103445" y="972000"/>
            <a:ext cx="3024000"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17" name="Group 16"/>
          <p:cNvGrpSpPr/>
          <p:nvPr userDrawn="1"/>
        </p:nvGrpSpPr>
        <p:grpSpPr>
          <a:xfrm>
            <a:off x="3162707" y="1319879"/>
            <a:ext cx="5619111" cy="4687863"/>
            <a:chOff x="2372030" y="1319878"/>
            <a:chExt cx="4214333" cy="4687863"/>
          </a:xfrm>
        </p:grpSpPr>
        <p:sp>
          <p:nvSpPr>
            <p:cNvPr id="18" name="TextBox 17"/>
            <p:cNvSpPr txBox="1"/>
            <p:nvPr userDrawn="1"/>
          </p:nvSpPr>
          <p:spPr>
            <a:xfrm>
              <a:off x="5303494" y="1319878"/>
              <a:ext cx="1282869" cy="2772000"/>
            </a:xfrm>
            <a:custGeom>
              <a:avLst/>
              <a:gdLst>
                <a:gd name="connsiteX0" fmla="*/ 0 w 1272369"/>
                <a:gd name="connsiteY0" fmla="*/ 0 h 630238"/>
                <a:gd name="connsiteX1" fmla="*/ 1272369 w 1272369"/>
                <a:gd name="connsiteY1" fmla="*/ 0 h 630238"/>
                <a:gd name="connsiteX2" fmla="*/ 1272369 w 1272369"/>
                <a:gd name="connsiteY2" fmla="*/ 630238 h 630238"/>
                <a:gd name="connsiteX3" fmla="*/ 0 w 1272369"/>
                <a:gd name="connsiteY3" fmla="*/ 630238 h 630238"/>
                <a:gd name="connsiteX4" fmla="*/ 0 w 1272369"/>
                <a:gd name="connsiteY4" fmla="*/ 0 h 630238"/>
                <a:gd name="connsiteX0" fmla="*/ 0 w 1272369"/>
                <a:gd name="connsiteY0" fmla="*/ 0 h 630250"/>
                <a:gd name="connsiteX1" fmla="*/ 1272369 w 1272369"/>
                <a:gd name="connsiteY1" fmla="*/ 0 h 630250"/>
                <a:gd name="connsiteX2" fmla="*/ 1272369 w 1272369"/>
                <a:gd name="connsiteY2" fmla="*/ 630238 h 630250"/>
                <a:gd name="connsiteX3" fmla="*/ 710984 w 1272369"/>
                <a:gd name="connsiteY3" fmla="*/ 630250 h 630250"/>
                <a:gd name="connsiteX4" fmla="*/ 0 w 1272369"/>
                <a:gd name="connsiteY4" fmla="*/ 630238 h 630250"/>
                <a:gd name="connsiteX5" fmla="*/ 0 w 1272369"/>
                <a:gd name="connsiteY5" fmla="*/ 0 h 630250"/>
                <a:gd name="connsiteX0" fmla="*/ 0 w 1272369"/>
                <a:gd name="connsiteY0" fmla="*/ 0 h 630250"/>
                <a:gd name="connsiteX1" fmla="*/ 1272369 w 1272369"/>
                <a:gd name="connsiteY1" fmla="*/ 0 h 630250"/>
                <a:gd name="connsiteX2" fmla="*/ 710984 w 1272369"/>
                <a:gd name="connsiteY2" fmla="*/ 630250 h 630250"/>
                <a:gd name="connsiteX3" fmla="*/ 0 w 1272369"/>
                <a:gd name="connsiteY3" fmla="*/ 630238 h 630250"/>
                <a:gd name="connsiteX4" fmla="*/ 0 w 1272369"/>
                <a:gd name="connsiteY4" fmla="*/ 0 h 630250"/>
                <a:gd name="connsiteX0" fmla="*/ 0 w 1272393"/>
                <a:gd name="connsiteY0" fmla="*/ 0 h 630250"/>
                <a:gd name="connsiteX1" fmla="*/ 1272369 w 1272393"/>
                <a:gd name="connsiteY1" fmla="*/ 0 h 630250"/>
                <a:gd name="connsiteX2" fmla="*/ 710984 w 1272393"/>
                <a:gd name="connsiteY2" fmla="*/ 630250 h 630250"/>
                <a:gd name="connsiteX3" fmla="*/ 0 w 1272393"/>
                <a:gd name="connsiteY3" fmla="*/ 630238 h 630250"/>
                <a:gd name="connsiteX4" fmla="*/ 0 w 1272393"/>
                <a:gd name="connsiteY4" fmla="*/ 0 h 630250"/>
                <a:gd name="connsiteX0" fmla="*/ 0 w 1272424"/>
                <a:gd name="connsiteY0" fmla="*/ 0 h 630250"/>
                <a:gd name="connsiteX1" fmla="*/ 1272369 w 1272424"/>
                <a:gd name="connsiteY1" fmla="*/ 0 h 630250"/>
                <a:gd name="connsiteX2" fmla="*/ 710984 w 1272424"/>
                <a:gd name="connsiteY2" fmla="*/ 630250 h 630250"/>
                <a:gd name="connsiteX3" fmla="*/ 0 w 1272424"/>
                <a:gd name="connsiteY3" fmla="*/ 630238 h 630250"/>
                <a:gd name="connsiteX4" fmla="*/ 0 w 1272424"/>
                <a:gd name="connsiteY4" fmla="*/ 0 h 630250"/>
                <a:gd name="connsiteX0" fmla="*/ 0 w 1272968"/>
                <a:gd name="connsiteY0" fmla="*/ 0 h 630250"/>
                <a:gd name="connsiteX1" fmla="*/ 1272369 w 1272968"/>
                <a:gd name="connsiteY1" fmla="*/ 0 h 630250"/>
                <a:gd name="connsiteX2" fmla="*/ 710984 w 1272968"/>
                <a:gd name="connsiteY2" fmla="*/ 630250 h 630250"/>
                <a:gd name="connsiteX3" fmla="*/ 0 w 1272968"/>
                <a:gd name="connsiteY3" fmla="*/ 630238 h 630250"/>
                <a:gd name="connsiteX4" fmla="*/ 0 w 1272968"/>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817"/>
                <a:gd name="connsiteY0" fmla="*/ 0 h 630250"/>
                <a:gd name="connsiteX1" fmla="*/ 1272369 w 1272817"/>
                <a:gd name="connsiteY1" fmla="*/ 0 h 630250"/>
                <a:gd name="connsiteX2" fmla="*/ 655654 w 1272817"/>
                <a:gd name="connsiteY2" fmla="*/ 630250 h 630250"/>
                <a:gd name="connsiteX3" fmla="*/ 0 w 1272817"/>
                <a:gd name="connsiteY3" fmla="*/ 630238 h 630250"/>
                <a:gd name="connsiteX4" fmla="*/ 0 w 1272817"/>
                <a:gd name="connsiteY4" fmla="*/ 0 h 630250"/>
                <a:gd name="connsiteX0" fmla="*/ 0 w 1272994"/>
                <a:gd name="connsiteY0" fmla="*/ 0 h 630250"/>
                <a:gd name="connsiteX1" fmla="*/ 1272369 w 1272994"/>
                <a:gd name="connsiteY1" fmla="*/ 0 h 630250"/>
                <a:gd name="connsiteX2" fmla="*/ 655654 w 1272994"/>
                <a:gd name="connsiteY2" fmla="*/ 630250 h 630250"/>
                <a:gd name="connsiteX3" fmla="*/ 0 w 1272994"/>
                <a:gd name="connsiteY3" fmla="*/ 630238 h 630250"/>
                <a:gd name="connsiteX4" fmla="*/ 0 w 1272994"/>
                <a:gd name="connsiteY4" fmla="*/ 0 h 630250"/>
                <a:gd name="connsiteX0" fmla="*/ 0 w 1278496"/>
                <a:gd name="connsiteY0" fmla="*/ 0 h 630250"/>
                <a:gd name="connsiteX1" fmla="*/ 1272369 w 1278496"/>
                <a:gd name="connsiteY1" fmla="*/ 0 h 630250"/>
                <a:gd name="connsiteX2" fmla="*/ 655654 w 1278496"/>
                <a:gd name="connsiteY2" fmla="*/ 630250 h 630250"/>
                <a:gd name="connsiteX3" fmla="*/ 0 w 1278496"/>
                <a:gd name="connsiteY3" fmla="*/ 630238 h 630250"/>
                <a:gd name="connsiteX4" fmla="*/ 0 w 1278496"/>
                <a:gd name="connsiteY4" fmla="*/ 0 h 630250"/>
                <a:gd name="connsiteX0" fmla="*/ 0 w 1387063"/>
                <a:gd name="connsiteY0" fmla="*/ 0 h 630250"/>
                <a:gd name="connsiteX1" fmla="*/ 1272369 w 1387063"/>
                <a:gd name="connsiteY1" fmla="*/ 0 h 630250"/>
                <a:gd name="connsiteX2" fmla="*/ 1256995 w 1387063"/>
                <a:gd name="connsiteY2" fmla="*/ 311226 h 630250"/>
                <a:gd name="connsiteX3" fmla="*/ 655654 w 1387063"/>
                <a:gd name="connsiteY3" fmla="*/ 630250 h 630250"/>
                <a:gd name="connsiteX4" fmla="*/ 0 w 1387063"/>
                <a:gd name="connsiteY4" fmla="*/ 630238 h 630250"/>
                <a:gd name="connsiteX5" fmla="*/ 0 w 1387063"/>
                <a:gd name="connsiteY5" fmla="*/ 0 h 630250"/>
                <a:gd name="connsiteX0" fmla="*/ 0 w 1369614"/>
                <a:gd name="connsiteY0" fmla="*/ 0 h 630250"/>
                <a:gd name="connsiteX1" fmla="*/ 1272369 w 1369614"/>
                <a:gd name="connsiteY1" fmla="*/ 0 h 630250"/>
                <a:gd name="connsiteX2" fmla="*/ 1256995 w 1369614"/>
                <a:gd name="connsiteY2" fmla="*/ 311226 h 630250"/>
                <a:gd name="connsiteX3" fmla="*/ 655654 w 1369614"/>
                <a:gd name="connsiteY3" fmla="*/ 630250 h 630250"/>
                <a:gd name="connsiteX4" fmla="*/ 0 w 1369614"/>
                <a:gd name="connsiteY4" fmla="*/ 630238 h 630250"/>
                <a:gd name="connsiteX5" fmla="*/ 0 w 1369614"/>
                <a:gd name="connsiteY5" fmla="*/ 0 h 630250"/>
                <a:gd name="connsiteX0" fmla="*/ 0 w 1278277"/>
                <a:gd name="connsiteY0" fmla="*/ 0 h 630250"/>
                <a:gd name="connsiteX1" fmla="*/ 1272369 w 1278277"/>
                <a:gd name="connsiteY1" fmla="*/ 0 h 630250"/>
                <a:gd name="connsiteX2" fmla="*/ 1256995 w 1278277"/>
                <a:gd name="connsiteY2" fmla="*/ 311226 h 630250"/>
                <a:gd name="connsiteX3" fmla="*/ 655654 w 1278277"/>
                <a:gd name="connsiteY3" fmla="*/ 630250 h 630250"/>
                <a:gd name="connsiteX4" fmla="*/ 0 w 1278277"/>
                <a:gd name="connsiteY4" fmla="*/ 630238 h 630250"/>
                <a:gd name="connsiteX5" fmla="*/ 0 w 1278277"/>
                <a:gd name="connsiteY5" fmla="*/ 0 h 630250"/>
                <a:gd name="connsiteX0" fmla="*/ 0 w 1298782"/>
                <a:gd name="connsiteY0" fmla="*/ 0 h 630250"/>
                <a:gd name="connsiteX1" fmla="*/ 1272369 w 1298782"/>
                <a:gd name="connsiteY1" fmla="*/ 0 h 630250"/>
                <a:gd name="connsiteX2" fmla="*/ 1285570 w 1298782"/>
                <a:gd name="connsiteY2" fmla="*/ 311226 h 630250"/>
                <a:gd name="connsiteX3" fmla="*/ 655654 w 1298782"/>
                <a:gd name="connsiteY3" fmla="*/ 630250 h 630250"/>
                <a:gd name="connsiteX4" fmla="*/ 0 w 1298782"/>
                <a:gd name="connsiteY4" fmla="*/ 630238 h 630250"/>
                <a:gd name="connsiteX5" fmla="*/ 0 w 1298782"/>
                <a:gd name="connsiteY5" fmla="*/ 0 h 630250"/>
                <a:gd name="connsiteX0" fmla="*/ 0 w 1287216"/>
                <a:gd name="connsiteY0" fmla="*/ 0 h 630250"/>
                <a:gd name="connsiteX1" fmla="*/ 1272369 w 1287216"/>
                <a:gd name="connsiteY1" fmla="*/ 0 h 630250"/>
                <a:gd name="connsiteX2" fmla="*/ 1285570 w 1287216"/>
                <a:gd name="connsiteY2" fmla="*/ 311226 h 630250"/>
                <a:gd name="connsiteX3" fmla="*/ 655654 w 1287216"/>
                <a:gd name="connsiteY3" fmla="*/ 630250 h 630250"/>
                <a:gd name="connsiteX4" fmla="*/ 0 w 1287216"/>
                <a:gd name="connsiteY4" fmla="*/ 630238 h 630250"/>
                <a:gd name="connsiteX5" fmla="*/ 0 w 1287216"/>
                <a:gd name="connsiteY5" fmla="*/ 0 h 630250"/>
                <a:gd name="connsiteX0" fmla="*/ 0 w 1287216"/>
                <a:gd name="connsiteY0" fmla="*/ 0 h 630250"/>
                <a:gd name="connsiteX1" fmla="*/ 1272369 w 1287216"/>
                <a:gd name="connsiteY1" fmla="*/ 0 h 630250"/>
                <a:gd name="connsiteX2" fmla="*/ 1285570 w 1287216"/>
                <a:gd name="connsiteY2" fmla="*/ 509634 h 630250"/>
                <a:gd name="connsiteX3" fmla="*/ 655654 w 1287216"/>
                <a:gd name="connsiteY3" fmla="*/ 630250 h 630250"/>
                <a:gd name="connsiteX4" fmla="*/ 0 w 1287216"/>
                <a:gd name="connsiteY4" fmla="*/ 630238 h 630250"/>
                <a:gd name="connsiteX5" fmla="*/ 0 w 1287216"/>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82099"/>
                <a:gd name="connsiteY0" fmla="*/ 0 h 630250"/>
                <a:gd name="connsiteX1" fmla="*/ 1272369 w 1282099"/>
                <a:gd name="connsiteY1" fmla="*/ 0 h 630250"/>
                <a:gd name="connsiteX2" fmla="*/ 1276045 w 1282099"/>
                <a:gd name="connsiteY2" fmla="*/ 511598 h 630250"/>
                <a:gd name="connsiteX3" fmla="*/ 655654 w 1282099"/>
                <a:gd name="connsiteY3" fmla="*/ 630250 h 630250"/>
                <a:gd name="connsiteX4" fmla="*/ 0 w 1282099"/>
                <a:gd name="connsiteY4" fmla="*/ 630238 h 630250"/>
                <a:gd name="connsiteX5" fmla="*/ 0 w 1282099"/>
                <a:gd name="connsiteY5" fmla="*/ 0 h 630250"/>
                <a:gd name="connsiteX0" fmla="*/ 0 w 1295396"/>
                <a:gd name="connsiteY0" fmla="*/ 0 h 630250"/>
                <a:gd name="connsiteX1" fmla="*/ 1272369 w 1295396"/>
                <a:gd name="connsiteY1" fmla="*/ 0 h 630250"/>
                <a:gd name="connsiteX2" fmla="*/ 1289693 w 1295396"/>
                <a:gd name="connsiteY2" fmla="*/ 511598 h 630250"/>
                <a:gd name="connsiteX3" fmla="*/ 655654 w 1295396"/>
                <a:gd name="connsiteY3" fmla="*/ 630250 h 630250"/>
                <a:gd name="connsiteX4" fmla="*/ 0 w 1295396"/>
                <a:gd name="connsiteY4" fmla="*/ 630238 h 630250"/>
                <a:gd name="connsiteX5" fmla="*/ 0 w 1295396"/>
                <a:gd name="connsiteY5" fmla="*/ 0 h 630250"/>
                <a:gd name="connsiteX0" fmla="*/ 0 w 1288743"/>
                <a:gd name="connsiteY0" fmla="*/ 0 h 630250"/>
                <a:gd name="connsiteX1" fmla="*/ 1272369 w 1288743"/>
                <a:gd name="connsiteY1" fmla="*/ 0 h 630250"/>
                <a:gd name="connsiteX2" fmla="*/ 1282869 w 1288743"/>
                <a:gd name="connsiteY2" fmla="*/ 513005 h 630250"/>
                <a:gd name="connsiteX3" fmla="*/ 655654 w 1288743"/>
                <a:gd name="connsiteY3" fmla="*/ 630250 h 630250"/>
                <a:gd name="connsiteX4" fmla="*/ 0 w 1288743"/>
                <a:gd name="connsiteY4" fmla="*/ 630238 h 630250"/>
                <a:gd name="connsiteX5" fmla="*/ 0 w 1288743"/>
                <a:gd name="connsiteY5" fmla="*/ 0 h 630250"/>
                <a:gd name="connsiteX0" fmla="*/ 0 w 1288743"/>
                <a:gd name="connsiteY0" fmla="*/ 0 h 630250"/>
                <a:gd name="connsiteX1" fmla="*/ 1272369 w 1288743"/>
                <a:gd name="connsiteY1" fmla="*/ 0 h 630250"/>
                <a:gd name="connsiteX2" fmla="*/ 1282869 w 1288743"/>
                <a:gd name="connsiteY2" fmla="*/ 515820 h 630250"/>
                <a:gd name="connsiteX3" fmla="*/ 655654 w 1288743"/>
                <a:gd name="connsiteY3" fmla="*/ 630250 h 630250"/>
                <a:gd name="connsiteX4" fmla="*/ 0 w 1288743"/>
                <a:gd name="connsiteY4" fmla="*/ 630238 h 630250"/>
                <a:gd name="connsiteX5" fmla="*/ 0 w 1288743"/>
                <a:gd name="connsiteY5" fmla="*/ 0 h 630250"/>
                <a:gd name="connsiteX0" fmla="*/ 0 w 1282099"/>
                <a:gd name="connsiteY0" fmla="*/ 0 h 630250"/>
                <a:gd name="connsiteX1" fmla="*/ 1272369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72369"/>
                <a:gd name="connsiteY0" fmla="*/ 0 h 630250"/>
                <a:gd name="connsiteX1" fmla="*/ 1272369 w 1272369"/>
                <a:gd name="connsiteY1" fmla="*/ 0 h 630250"/>
                <a:gd name="connsiteX2" fmla="*/ 1262398 w 1272369"/>
                <a:gd name="connsiteY2" fmla="*/ 517227 h 630250"/>
                <a:gd name="connsiteX3" fmla="*/ 655654 w 1272369"/>
                <a:gd name="connsiteY3" fmla="*/ 630250 h 630250"/>
                <a:gd name="connsiteX4" fmla="*/ 0 w 1272369"/>
                <a:gd name="connsiteY4" fmla="*/ 630238 h 630250"/>
                <a:gd name="connsiteX5" fmla="*/ 0 w 1272369"/>
                <a:gd name="connsiteY5" fmla="*/ 0 h 630250"/>
                <a:gd name="connsiteX0" fmla="*/ 0 w 1282099"/>
                <a:gd name="connsiteY0" fmla="*/ 0 h 630250"/>
                <a:gd name="connsiteX1" fmla="*/ 1272369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99665"/>
                <a:gd name="connsiteY0" fmla="*/ 0 h 630250"/>
                <a:gd name="connsiteX1" fmla="*/ 1299665 w 1299665"/>
                <a:gd name="connsiteY1" fmla="*/ 0 h 630250"/>
                <a:gd name="connsiteX2" fmla="*/ 1276045 w 1299665"/>
                <a:gd name="connsiteY2" fmla="*/ 517227 h 630250"/>
                <a:gd name="connsiteX3" fmla="*/ 655654 w 1299665"/>
                <a:gd name="connsiteY3" fmla="*/ 630250 h 630250"/>
                <a:gd name="connsiteX4" fmla="*/ 0 w 1299665"/>
                <a:gd name="connsiteY4" fmla="*/ 630238 h 630250"/>
                <a:gd name="connsiteX5" fmla="*/ 0 w 1299665"/>
                <a:gd name="connsiteY5" fmla="*/ 0 h 630250"/>
                <a:gd name="connsiteX0" fmla="*/ 0 w 1282099"/>
                <a:gd name="connsiteY0" fmla="*/ 0 h 630250"/>
                <a:gd name="connsiteX1" fmla="*/ 1279193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80445"/>
                <a:gd name="connsiteY0" fmla="*/ 0 h 630250"/>
                <a:gd name="connsiteX1" fmla="*/ 1279193 w 1280445"/>
                <a:gd name="connsiteY1" fmla="*/ 0 h 630250"/>
                <a:gd name="connsiteX2" fmla="*/ 1276045 w 1280445"/>
                <a:gd name="connsiteY2" fmla="*/ 517227 h 630250"/>
                <a:gd name="connsiteX3" fmla="*/ 655654 w 1280445"/>
                <a:gd name="connsiteY3" fmla="*/ 630250 h 630250"/>
                <a:gd name="connsiteX4" fmla="*/ 0 w 1280445"/>
                <a:gd name="connsiteY4" fmla="*/ 630238 h 630250"/>
                <a:gd name="connsiteX5" fmla="*/ 0 w 1280445"/>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4"/>
                <a:gd name="connsiteX1" fmla="*/ 1279193 w 1285466"/>
                <a:gd name="connsiteY1" fmla="*/ 0 h 630254"/>
                <a:gd name="connsiteX2" fmla="*/ 1282869 w 1285466"/>
                <a:gd name="connsiteY2" fmla="*/ 515820 h 630254"/>
                <a:gd name="connsiteX3" fmla="*/ 655654 w 1285466"/>
                <a:gd name="connsiteY3" fmla="*/ 630250 h 630254"/>
                <a:gd name="connsiteX4" fmla="*/ 0 w 1285466"/>
                <a:gd name="connsiteY4" fmla="*/ 630238 h 630254"/>
                <a:gd name="connsiteX5" fmla="*/ 0 w 1285466"/>
                <a:gd name="connsiteY5" fmla="*/ 0 h 630254"/>
                <a:gd name="connsiteX0" fmla="*/ 0 w 1285466"/>
                <a:gd name="connsiteY0" fmla="*/ 0 h 630254"/>
                <a:gd name="connsiteX1" fmla="*/ 1279193 w 1285466"/>
                <a:gd name="connsiteY1" fmla="*/ 0 h 630254"/>
                <a:gd name="connsiteX2" fmla="*/ 1282869 w 1285466"/>
                <a:gd name="connsiteY2" fmla="*/ 515820 h 630254"/>
                <a:gd name="connsiteX3" fmla="*/ 655654 w 1285466"/>
                <a:gd name="connsiteY3" fmla="*/ 630250 h 630254"/>
                <a:gd name="connsiteX4" fmla="*/ 0 w 1285466"/>
                <a:gd name="connsiteY4" fmla="*/ 630238 h 630254"/>
                <a:gd name="connsiteX5" fmla="*/ 0 w 1285466"/>
                <a:gd name="connsiteY5" fmla="*/ 0 h 630254"/>
                <a:gd name="connsiteX0" fmla="*/ 0 w 1286152"/>
                <a:gd name="connsiteY0" fmla="*/ 0 h 630253"/>
                <a:gd name="connsiteX1" fmla="*/ 1279193 w 1286152"/>
                <a:gd name="connsiteY1" fmla="*/ 0 h 630253"/>
                <a:gd name="connsiteX2" fmla="*/ 1282869 w 1286152"/>
                <a:gd name="connsiteY2" fmla="*/ 515820 h 630253"/>
                <a:gd name="connsiteX3" fmla="*/ 655654 w 1286152"/>
                <a:gd name="connsiteY3" fmla="*/ 630250 h 630253"/>
                <a:gd name="connsiteX4" fmla="*/ 0 w 1286152"/>
                <a:gd name="connsiteY4" fmla="*/ 630238 h 630253"/>
                <a:gd name="connsiteX5" fmla="*/ 0 w 1286152"/>
                <a:gd name="connsiteY5" fmla="*/ 0 h 630253"/>
                <a:gd name="connsiteX0" fmla="*/ 0 w 1286152"/>
                <a:gd name="connsiteY0" fmla="*/ 0 h 630256"/>
                <a:gd name="connsiteX1" fmla="*/ 1279193 w 1286152"/>
                <a:gd name="connsiteY1" fmla="*/ 0 h 630256"/>
                <a:gd name="connsiteX2" fmla="*/ 1282869 w 1286152"/>
                <a:gd name="connsiteY2" fmla="*/ 528486 h 630256"/>
                <a:gd name="connsiteX3" fmla="*/ 655654 w 1286152"/>
                <a:gd name="connsiteY3" fmla="*/ 630250 h 630256"/>
                <a:gd name="connsiteX4" fmla="*/ 0 w 1286152"/>
                <a:gd name="connsiteY4" fmla="*/ 630238 h 630256"/>
                <a:gd name="connsiteX5" fmla="*/ 0 w 1286152"/>
                <a:gd name="connsiteY5" fmla="*/ 0 h 630256"/>
                <a:gd name="connsiteX0" fmla="*/ 0 w 1285466"/>
                <a:gd name="connsiteY0" fmla="*/ 0 h 630252"/>
                <a:gd name="connsiteX1" fmla="*/ 1279193 w 1285466"/>
                <a:gd name="connsiteY1" fmla="*/ 0 h 630252"/>
                <a:gd name="connsiteX2" fmla="*/ 1282869 w 1285466"/>
                <a:gd name="connsiteY2" fmla="*/ 528486 h 630252"/>
                <a:gd name="connsiteX3" fmla="*/ 655654 w 1285466"/>
                <a:gd name="connsiteY3" fmla="*/ 630250 h 630252"/>
                <a:gd name="connsiteX4" fmla="*/ 0 w 1285466"/>
                <a:gd name="connsiteY4" fmla="*/ 630238 h 630252"/>
                <a:gd name="connsiteX5" fmla="*/ 0 w 1285466"/>
                <a:gd name="connsiteY5" fmla="*/ 0 h 630252"/>
                <a:gd name="connsiteX0" fmla="*/ 0 w 1285466"/>
                <a:gd name="connsiteY0" fmla="*/ 0 h 630252"/>
                <a:gd name="connsiteX1" fmla="*/ 1279193 w 1285466"/>
                <a:gd name="connsiteY1" fmla="*/ 0 h 630252"/>
                <a:gd name="connsiteX2" fmla="*/ 1282869 w 1285466"/>
                <a:gd name="connsiteY2" fmla="*/ 528486 h 630252"/>
                <a:gd name="connsiteX3" fmla="*/ 655654 w 1285466"/>
                <a:gd name="connsiteY3" fmla="*/ 630250 h 630252"/>
                <a:gd name="connsiteX4" fmla="*/ 0 w 1285466"/>
                <a:gd name="connsiteY4" fmla="*/ 630238 h 630252"/>
                <a:gd name="connsiteX5" fmla="*/ 0 w 1285466"/>
                <a:gd name="connsiteY5" fmla="*/ 0 h 630252"/>
                <a:gd name="connsiteX0" fmla="*/ 0 w 1285466"/>
                <a:gd name="connsiteY0" fmla="*/ 0 h 630251"/>
                <a:gd name="connsiteX1" fmla="*/ 1279193 w 1285466"/>
                <a:gd name="connsiteY1" fmla="*/ 0 h 630251"/>
                <a:gd name="connsiteX2" fmla="*/ 1282869 w 1285466"/>
                <a:gd name="connsiteY2" fmla="*/ 528486 h 630251"/>
                <a:gd name="connsiteX3" fmla="*/ 655654 w 1285466"/>
                <a:gd name="connsiteY3" fmla="*/ 630250 h 630251"/>
                <a:gd name="connsiteX4" fmla="*/ 0 w 1285466"/>
                <a:gd name="connsiteY4" fmla="*/ 630238 h 630251"/>
                <a:gd name="connsiteX5" fmla="*/ 0 w 1285466"/>
                <a:gd name="connsiteY5" fmla="*/ 0 h 630251"/>
                <a:gd name="connsiteX0" fmla="*/ 0 w 1292838"/>
                <a:gd name="connsiteY0" fmla="*/ 0 h 630251"/>
                <a:gd name="connsiteX1" fmla="*/ 1279193 w 1292838"/>
                <a:gd name="connsiteY1" fmla="*/ 0 h 630251"/>
                <a:gd name="connsiteX2" fmla="*/ 1291107 w 1292838"/>
                <a:gd name="connsiteY2" fmla="*/ 496205 h 630251"/>
                <a:gd name="connsiteX3" fmla="*/ 655654 w 1292838"/>
                <a:gd name="connsiteY3" fmla="*/ 630250 h 630251"/>
                <a:gd name="connsiteX4" fmla="*/ 0 w 1292838"/>
                <a:gd name="connsiteY4" fmla="*/ 630238 h 630251"/>
                <a:gd name="connsiteX5" fmla="*/ 0 w 1292838"/>
                <a:gd name="connsiteY5" fmla="*/ 0 h 630251"/>
                <a:gd name="connsiteX0" fmla="*/ 0 w 1291107"/>
                <a:gd name="connsiteY0" fmla="*/ 0 h 630251"/>
                <a:gd name="connsiteX1" fmla="*/ 1279193 w 1291107"/>
                <a:gd name="connsiteY1" fmla="*/ 0 h 630251"/>
                <a:gd name="connsiteX2" fmla="*/ 1291107 w 1291107"/>
                <a:gd name="connsiteY2" fmla="*/ 496205 h 630251"/>
                <a:gd name="connsiteX3" fmla="*/ 655654 w 1291107"/>
                <a:gd name="connsiteY3" fmla="*/ 630250 h 630251"/>
                <a:gd name="connsiteX4" fmla="*/ 0 w 1291107"/>
                <a:gd name="connsiteY4" fmla="*/ 630238 h 630251"/>
                <a:gd name="connsiteX5" fmla="*/ 0 w 1291107"/>
                <a:gd name="connsiteY5" fmla="*/ 0 h 630251"/>
                <a:gd name="connsiteX0" fmla="*/ 0 w 1286988"/>
                <a:gd name="connsiteY0" fmla="*/ 0 h 630251"/>
                <a:gd name="connsiteX1" fmla="*/ 1279193 w 1286988"/>
                <a:gd name="connsiteY1" fmla="*/ 0 h 630251"/>
                <a:gd name="connsiteX2" fmla="*/ 1286988 w 1286988"/>
                <a:gd name="connsiteY2" fmla="*/ 500452 h 630251"/>
                <a:gd name="connsiteX3" fmla="*/ 655654 w 1286988"/>
                <a:gd name="connsiteY3" fmla="*/ 630250 h 630251"/>
                <a:gd name="connsiteX4" fmla="*/ 0 w 1286988"/>
                <a:gd name="connsiteY4" fmla="*/ 630238 h 630251"/>
                <a:gd name="connsiteX5" fmla="*/ 0 w 1286988"/>
                <a:gd name="connsiteY5" fmla="*/ 0 h 630251"/>
                <a:gd name="connsiteX0" fmla="*/ 0 w 1295226"/>
                <a:gd name="connsiteY0" fmla="*/ 0 h 630251"/>
                <a:gd name="connsiteX1" fmla="*/ 1279193 w 1295226"/>
                <a:gd name="connsiteY1" fmla="*/ 0 h 630251"/>
                <a:gd name="connsiteX2" fmla="*/ 1295226 w 1295226"/>
                <a:gd name="connsiteY2" fmla="*/ 500452 h 630251"/>
                <a:gd name="connsiteX3" fmla="*/ 655654 w 1295226"/>
                <a:gd name="connsiteY3" fmla="*/ 630250 h 630251"/>
                <a:gd name="connsiteX4" fmla="*/ 0 w 1295226"/>
                <a:gd name="connsiteY4" fmla="*/ 630238 h 630251"/>
                <a:gd name="connsiteX5" fmla="*/ 0 w 1295226"/>
                <a:gd name="connsiteY5" fmla="*/ 0 h 630251"/>
                <a:gd name="connsiteX0" fmla="*/ 0 w 1286988"/>
                <a:gd name="connsiteY0" fmla="*/ 0 h 630251"/>
                <a:gd name="connsiteX1" fmla="*/ 1279193 w 1286988"/>
                <a:gd name="connsiteY1" fmla="*/ 0 h 630251"/>
                <a:gd name="connsiteX2" fmla="*/ 1286988 w 1286988"/>
                <a:gd name="connsiteY2" fmla="*/ 499602 h 630251"/>
                <a:gd name="connsiteX3" fmla="*/ 655654 w 1286988"/>
                <a:gd name="connsiteY3" fmla="*/ 630250 h 630251"/>
                <a:gd name="connsiteX4" fmla="*/ 0 w 1286988"/>
                <a:gd name="connsiteY4" fmla="*/ 630238 h 630251"/>
                <a:gd name="connsiteX5" fmla="*/ 0 w 1286988"/>
                <a:gd name="connsiteY5" fmla="*/ 0 h 630251"/>
                <a:gd name="connsiteX0" fmla="*/ 0 w 1291107"/>
                <a:gd name="connsiteY0" fmla="*/ 0 h 630251"/>
                <a:gd name="connsiteX1" fmla="*/ 1279193 w 1291107"/>
                <a:gd name="connsiteY1" fmla="*/ 0 h 630251"/>
                <a:gd name="connsiteX2" fmla="*/ 1291107 w 1291107"/>
                <a:gd name="connsiteY2" fmla="*/ 498753 h 630251"/>
                <a:gd name="connsiteX3" fmla="*/ 655654 w 1291107"/>
                <a:gd name="connsiteY3" fmla="*/ 630250 h 630251"/>
                <a:gd name="connsiteX4" fmla="*/ 0 w 1291107"/>
                <a:gd name="connsiteY4" fmla="*/ 630238 h 630251"/>
                <a:gd name="connsiteX5" fmla="*/ 0 w 1291107"/>
                <a:gd name="connsiteY5" fmla="*/ 0 h 630251"/>
                <a:gd name="connsiteX0" fmla="*/ 0 w 1303464"/>
                <a:gd name="connsiteY0" fmla="*/ 0 h 630251"/>
                <a:gd name="connsiteX1" fmla="*/ 1279193 w 1303464"/>
                <a:gd name="connsiteY1" fmla="*/ 0 h 630251"/>
                <a:gd name="connsiteX2" fmla="*/ 1303464 w 1303464"/>
                <a:gd name="connsiteY2" fmla="*/ 500452 h 630251"/>
                <a:gd name="connsiteX3" fmla="*/ 655654 w 1303464"/>
                <a:gd name="connsiteY3" fmla="*/ 630250 h 630251"/>
                <a:gd name="connsiteX4" fmla="*/ 0 w 1303464"/>
                <a:gd name="connsiteY4" fmla="*/ 630238 h 630251"/>
                <a:gd name="connsiteX5" fmla="*/ 0 w 1303464"/>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2869" h="630251">
                  <a:moveTo>
                    <a:pt x="0" y="0"/>
                  </a:moveTo>
                  <a:lnTo>
                    <a:pt x="1279193" y="0"/>
                  </a:lnTo>
                  <a:cubicBezTo>
                    <a:pt x="1279142" y="136342"/>
                    <a:pt x="1278048" y="380809"/>
                    <a:pt x="1282869" y="500452"/>
                  </a:cubicBezTo>
                  <a:cubicBezTo>
                    <a:pt x="1282441" y="569436"/>
                    <a:pt x="1247290" y="630560"/>
                    <a:pt x="655654" y="630250"/>
                  </a:cubicBezTo>
                  <a:lnTo>
                    <a:pt x="0" y="630238"/>
                  </a:lnTo>
                  <a:lnTo>
                    <a:pt x="0" y="0"/>
                  </a:lnTo>
                  <a:close/>
                </a:path>
              </a:pathLst>
            </a:custGeom>
            <a:solidFill>
              <a:srgbClr val="E6F0EC"/>
            </a:solidFill>
            <a:ln>
              <a:noFill/>
            </a:ln>
          </p:spPr>
          <p:txBody>
            <a:bodyPr wrap="square" lIns="72000" tIns="756000" rIns="72000" rtlCol="0">
              <a:noAutofit/>
            </a:bodyPr>
            <a:lstStyle/>
            <a:p>
              <a:pPr>
                <a:lnSpc>
                  <a:spcPts val="1200"/>
                </a:lnSpc>
                <a:spcAft>
                  <a:spcPts val="1200"/>
                </a:spcAft>
              </a:pPr>
              <a:r>
                <a:rPr lang="en-GB" sz="1000" b="1" dirty="0" smtClean="0">
                  <a:solidFill>
                    <a:srgbClr val="006941"/>
                  </a:solidFill>
                </a:rPr>
                <a:t>Organisational development   </a:t>
              </a:r>
            </a:p>
            <a:p>
              <a:pPr marL="171450" indent="-171450">
                <a:lnSpc>
                  <a:spcPts val="1200"/>
                </a:lnSpc>
                <a:spcAft>
                  <a:spcPts val="1200"/>
                </a:spcAft>
                <a:buFont typeface="Calibri" panose="020F0502020204030204" pitchFamily="34" charset="0"/>
                <a:buChar char="─"/>
              </a:pPr>
              <a:r>
                <a:rPr lang="en-GB" sz="1000" dirty="0" err="1" smtClean="0">
                  <a:solidFill>
                    <a:srgbClr val="006941"/>
                  </a:solidFill>
                </a:rPr>
                <a:t>SFIA</a:t>
              </a:r>
              <a:r>
                <a:rPr lang="en-GB" sz="1000" b="1" i="1" dirty="0" err="1" smtClean="0">
                  <a:solidFill>
                    <a:srgbClr val="006941"/>
                  </a:solidFill>
                </a:rPr>
                <a:t>plus</a:t>
              </a:r>
              <a:r>
                <a:rPr lang="en-GB" sz="1000" b="1" dirty="0" smtClean="0">
                  <a:solidFill>
                    <a:srgbClr val="006941"/>
                  </a:solidFill>
                </a:rPr>
                <a:t> </a:t>
              </a:r>
            </a:p>
            <a:p>
              <a:pPr marL="171450" indent="-171450">
                <a:lnSpc>
                  <a:spcPts val="1200"/>
                </a:lnSpc>
                <a:spcAft>
                  <a:spcPts val="1200"/>
                </a:spcAft>
                <a:buFont typeface="Calibri" panose="020F0502020204030204" pitchFamily="34" charset="0"/>
                <a:buChar char="─"/>
              </a:pPr>
              <a:r>
                <a:rPr lang="en-GB" sz="1000" dirty="0" smtClean="0">
                  <a:solidFill>
                    <a:srgbClr val="006941"/>
                  </a:solidFill>
                </a:rPr>
                <a:t>Consultancy</a:t>
              </a:r>
              <a:r>
                <a:rPr lang="en-GB" sz="1000" b="1" dirty="0" smtClean="0">
                  <a:solidFill>
                    <a:srgbClr val="006941"/>
                  </a:solidFill>
                </a:rPr>
                <a:t> </a:t>
              </a:r>
            </a:p>
            <a:p>
              <a:pPr>
                <a:lnSpc>
                  <a:spcPts val="1200"/>
                </a:lnSpc>
                <a:spcAft>
                  <a:spcPts val="1200"/>
                </a:spcAft>
              </a:pPr>
              <a:r>
                <a:rPr lang="en-GB" sz="1000" b="1" dirty="0" smtClean="0">
                  <a:solidFill>
                    <a:srgbClr val="006941"/>
                  </a:solidFill>
                </a:rPr>
                <a:t>Change management </a:t>
              </a:r>
            </a:p>
            <a:p>
              <a:pPr>
                <a:lnSpc>
                  <a:spcPts val="1200"/>
                </a:lnSpc>
                <a:spcAft>
                  <a:spcPts val="1200"/>
                </a:spcAft>
              </a:pPr>
              <a:r>
                <a:rPr lang="en-GB" sz="1000" b="1" dirty="0" smtClean="0">
                  <a:solidFill>
                    <a:srgbClr val="006941"/>
                  </a:solidFill>
                </a:rPr>
                <a:t>Organisational membership</a:t>
              </a:r>
            </a:p>
          </p:txBody>
        </p:sp>
        <p:sp>
          <p:nvSpPr>
            <p:cNvPr id="19" name="TextBox 18"/>
            <p:cNvSpPr txBox="1"/>
            <p:nvPr userDrawn="1"/>
          </p:nvSpPr>
          <p:spPr>
            <a:xfrm>
              <a:off x="3849049" y="1327734"/>
              <a:ext cx="1283207" cy="4680007"/>
            </a:xfrm>
            <a:custGeom>
              <a:avLst/>
              <a:gdLst>
                <a:gd name="connsiteX0" fmla="*/ 0 w 1272369"/>
                <a:gd name="connsiteY0" fmla="*/ 0 h 630238"/>
                <a:gd name="connsiteX1" fmla="*/ 1272369 w 1272369"/>
                <a:gd name="connsiteY1" fmla="*/ 0 h 630238"/>
                <a:gd name="connsiteX2" fmla="*/ 1272369 w 1272369"/>
                <a:gd name="connsiteY2" fmla="*/ 630238 h 630238"/>
                <a:gd name="connsiteX3" fmla="*/ 0 w 1272369"/>
                <a:gd name="connsiteY3" fmla="*/ 630238 h 630238"/>
                <a:gd name="connsiteX4" fmla="*/ 0 w 1272369"/>
                <a:gd name="connsiteY4" fmla="*/ 0 h 630238"/>
                <a:gd name="connsiteX0" fmla="*/ 0 w 1272369"/>
                <a:gd name="connsiteY0" fmla="*/ 0 h 630250"/>
                <a:gd name="connsiteX1" fmla="*/ 1272369 w 1272369"/>
                <a:gd name="connsiteY1" fmla="*/ 0 h 630250"/>
                <a:gd name="connsiteX2" fmla="*/ 1272369 w 1272369"/>
                <a:gd name="connsiteY2" fmla="*/ 630238 h 630250"/>
                <a:gd name="connsiteX3" fmla="*/ 710984 w 1272369"/>
                <a:gd name="connsiteY3" fmla="*/ 630250 h 630250"/>
                <a:gd name="connsiteX4" fmla="*/ 0 w 1272369"/>
                <a:gd name="connsiteY4" fmla="*/ 630238 h 630250"/>
                <a:gd name="connsiteX5" fmla="*/ 0 w 1272369"/>
                <a:gd name="connsiteY5" fmla="*/ 0 h 630250"/>
                <a:gd name="connsiteX0" fmla="*/ 0 w 1272369"/>
                <a:gd name="connsiteY0" fmla="*/ 0 h 630250"/>
                <a:gd name="connsiteX1" fmla="*/ 1272369 w 1272369"/>
                <a:gd name="connsiteY1" fmla="*/ 0 h 630250"/>
                <a:gd name="connsiteX2" fmla="*/ 710984 w 1272369"/>
                <a:gd name="connsiteY2" fmla="*/ 630250 h 630250"/>
                <a:gd name="connsiteX3" fmla="*/ 0 w 1272369"/>
                <a:gd name="connsiteY3" fmla="*/ 630238 h 630250"/>
                <a:gd name="connsiteX4" fmla="*/ 0 w 1272369"/>
                <a:gd name="connsiteY4" fmla="*/ 0 h 630250"/>
                <a:gd name="connsiteX0" fmla="*/ 0 w 1272393"/>
                <a:gd name="connsiteY0" fmla="*/ 0 h 630250"/>
                <a:gd name="connsiteX1" fmla="*/ 1272369 w 1272393"/>
                <a:gd name="connsiteY1" fmla="*/ 0 h 630250"/>
                <a:gd name="connsiteX2" fmla="*/ 710984 w 1272393"/>
                <a:gd name="connsiteY2" fmla="*/ 630250 h 630250"/>
                <a:gd name="connsiteX3" fmla="*/ 0 w 1272393"/>
                <a:gd name="connsiteY3" fmla="*/ 630238 h 630250"/>
                <a:gd name="connsiteX4" fmla="*/ 0 w 1272393"/>
                <a:gd name="connsiteY4" fmla="*/ 0 h 630250"/>
                <a:gd name="connsiteX0" fmla="*/ 0 w 1272424"/>
                <a:gd name="connsiteY0" fmla="*/ 0 h 630250"/>
                <a:gd name="connsiteX1" fmla="*/ 1272369 w 1272424"/>
                <a:gd name="connsiteY1" fmla="*/ 0 h 630250"/>
                <a:gd name="connsiteX2" fmla="*/ 710984 w 1272424"/>
                <a:gd name="connsiteY2" fmla="*/ 630250 h 630250"/>
                <a:gd name="connsiteX3" fmla="*/ 0 w 1272424"/>
                <a:gd name="connsiteY3" fmla="*/ 630238 h 630250"/>
                <a:gd name="connsiteX4" fmla="*/ 0 w 1272424"/>
                <a:gd name="connsiteY4" fmla="*/ 0 h 630250"/>
                <a:gd name="connsiteX0" fmla="*/ 0 w 1272968"/>
                <a:gd name="connsiteY0" fmla="*/ 0 h 630250"/>
                <a:gd name="connsiteX1" fmla="*/ 1272369 w 1272968"/>
                <a:gd name="connsiteY1" fmla="*/ 0 h 630250"/>
                <a:gd name="connsiteX2" fmla="*/ 710984 w 1272968"/>
                <a:gd name="connsiteY2" fmla="*/ 630250 h 630250"/>
                <a:gd name="connsiteX3" fmla="*/ 0 w 1272968"/>
                <a:gd name="connsiteY3" fmla="*/ 630238 h 630250"/>
                <a:gd name="connsiteX4" fmla="*/ 0 w 1272968"/>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817"/>
                <a:gd name="connsiteY0" fmla="*/ 0 h 630250"/>
                <a:gd name="connsiteX1" fmla="*/ 1272369 w 1272817"/>
                <a:gd name="connsiteY1" fmla="*/ 0 h 630250"/>
                <a:gd name="connsiteX2" fmla="*/ 655654 w 1272817"/>
                <a:gd name="connsiteY2" fmla="*/ 630250 h 630250"/>
                <a:gd name="connsiteX3" fmla="*/ 0 w 1272817"/>
                <a:gd name="connsiteY3" fmla="*/ 630238 h 630250"/>
                <a:gd name="connsiteX4" fmla="*/ 0 w 1272817"/>
                <a:gd name="connsiteY4" fmla="*/ 0 h 630250"/>
                <a:gd name="connsiteX0" fmla="*/ 0 w 1272994"/>
                <a:gd name="connsiteY0" fmla="*/ 0 h 630250"/>
                <a:gd name="connsiteX1" fmla="*/ 1272369 w 1272994"/>
                <a:gd name="connsiteY1" fmla="*/ 0 h 630250"/>
                <a:gd name="connsiteX2" fmla="*/ 655654 w 1272994"/>
                <a:gd name="connsiteY2" fmla="*/ 630250 h 630250"/>
                <a:gd name="connsiteX3" fmla="*/ 0 w 1272994"/>
                <a:gd name="connsiteY3" fmla="*/ 630238 h 630250"/>
                <a:gd name="connsiteX4" fmla="*/ 0 w 1272994"/>
                <a:gd name="connsiteY4" fmla="*/ 0 h 630250"/>
                <a:gd name="connsiteX0" fmla="*/ 0 w 1278496"/>
                <a:gd name="connsiteY0" fmla="*/ 0 h 630250"/>
                <a:gd name="connsiteX1" fmla="*/ 1272369 w 1278496"/>
                <a:gd name="connsiteY1" fmla="*/ 0 h 630250"/>
                <a:gd name="connsiteX2" fmla="*/ 655654 w 1278496"/>
                <a:gd name="connsiteY2" fmla="*/ 630250 h 630250"/>
                <a:gd name="connsiteX3" fmla="*/ 0 w 1278496"/>
                <a:gd name="connsiteY3" fmla="*/ 630238 h 630250"/>
                <a:gd name="connsiteX4" fmla="*/ 0 w 1278496"/>
                <a:gd name="connsiteY4" fmla="*/ 0 h 630250"/>
                <a:gd name="connsiteX0" fmla="*/ 0 w 1387063"/>
                <a:gd name="connsiteY0" fmla="*/ 0 h 630250"/>
                <a:gd name="connsiteX1" fmla="*/ 1272369 w 1387063"/>
                <a:gd name="connsiteY1" fmla="*/ 0 h 630250"/>
                <a:gd name="connsiteX2" fmla="*/ 1256995 w 1387063"/>
                <a:gd name="connsiteY2" fmla="*/ 311226 h 630250"/>
                <a:gd name="connsiteX3" fmla="*/ 655654 w 1387063"/>
                <a:gd name="connsiteY3" fmla="*/ 630250 h 630250"/>
                <a:gd name="connsiteX4" fmla="*/ 0 w 1387063"/>
                <a:gd name="connsiteY4" fmla="*/ 630238 h 630250"/>
                <a:gd name="connsiteX5" fmla="*/ 0 w 1387063"/>
                <a:gd name="connsiteY5" fmla="*/ 0 h 630250"/>
                <a:gd name="connsiteX0" fmla="*/ 0 w 1369614"/>
                <a:gd name="connsiteY0" fmla="*/ 0 h 630250"/>
                <a:gd name="connsiteX1" fmla="*/ 1272369 w 1369614"/>
                <a:gd name="connsiteY1" fmla="*/ 0 h 630250"/>
                <a:gd name="connsiteX2" fmla="*/ 1256995 w 1369614"/>
                <a:gd name="connsiteY2" fmla="*/ 311226 h 630250"/>
                <a:gd name="connsiteX3" fmla="*/ 655654 w 1369614"/>
                <a:gd name="connsiteY3" fmla="*/ 630250 h 630250"/>
                <a:gd name="connsiteX4" fmla="*/ 0 w 1369614"/>
                <a:gd name="connsiteY4" fmla="*/ 630238 h 630250"/>
                <a:gd name="connsiteX5" fmla="*/ 0 w 1369614"/>
                <a:gd name="connsiteY5" fmla="*/ 0 h 630250"/>
                <a:gd name="connsiteX0" fmla="*/ 0 w 1278277"/>
                <a:gd name="connsiteY0" fmla="*/ 0 h 630250"/>
                <a:gd name="connsiteX1" fmla="*/ 1272369 w 1278277"/>
                <a:gd name="connsiteY1" fmla="*/ 0 h 630250"/>
                <a:gd name="connsiteX2" fmla="*/ 1256995 w 1278277"/>
                <a:gd name="connsiteY2" fmla="*/ 311226 h 630250"/>
                <a:gd name="connsiteX3" fmla="*/ 655654 w 1278277"/>
                <a:gd name="connsiteY3" fmla="*/ 630250 h 630250"/>
                <a:gd name="connsiteX4" fmla="*/ 0 w 1278277"/>
                <a:gd name="connsiteY4" fmla="*/ 630238 h 630250"/>
                <a:gd name="connsiteX5" fmla="*/ 0 w 1278277"/>
                <a:gd name="connsiteY5" fmla="*/ 0 h 630250"/>
                <a:gd name="connsiteX0" fmla="*/ 0 w 1298782"/>
                <a:gd name="connsiteY0" fmla="*/ 0 h 630250"/>
                <a:gd name="connsiteX1" fmla="*/ 1272369 w 1298782"/>
                <a:gd name="connsiteY1" fmla="*/ 0 h 630250"/>
                <a:gd name="connsiteX2" fmla="*/ 1285570 w 1298782"/>
                <a:gd name="connsiteY2" fmla="*/ 311226 h 630250"/>
                <a:gd name="connsiteX3" fmla="*/ 655654 w 1298782"/>
                <a:gd name="connsiteY3" fmla="*/ 630250 h 630250"/>
                <a:gd name="connsiteX4" fmla="*/ 0 w 1298782"/>
                <a:gd name="connsiteY4" fmla="*/ 630238 h 630250"/>
                <a:gd name="connsiteX5" fmla="*/ 0 w 1298782"/>
                <a:gd name="connsiteY5" fmla="*/ 0 h 630250"/>
                <a:gd name="connsiteX0" fmla="*/ 0 w 1287216"/>
                <a:gd name="connsiteY0" fmla="*/ 0 h 630250"/>
                <a:gd name="connsiteX1" fmla="*/ 1272369 w 1287216"/>
                <a:gd name="connsiteY1" fmla="*/ 0 h 630250"/>
                <a:gd name="connsiteX2" fmla="*/ 1285570 w 1287216"/>
                <a:gd name="connsiteY2" fmla="*/ 311226 h 630250"/>
                <a:gd name="connsiteX3" fmla="*/ 655654 w 1287216"/>
                <a:gd name="connsiteY3" fmla="*/ 630250 h 630250"/>
                <a:gd name="connsiteX4" fmla="*/ 0 w 1287216"/>
                <a:gd name="connsiteY4" fmla="*/ 630238 h 630250"/>
                <a:gd name="connsiteX5" fmla="*/ 0 w 1287216"/>
                <a:gd name="connsiteY5" fmla="*/ 0 h 630250"/>
                <a:gd name="connsiteX0" fmla="*/ 0 w 1287216"/>
                <a:gd name="connsiteY0" fmla="*/ 0 h 630250"/>
                <a:gd name="connsiteX1" fmla="*/ 1272369 w 1287216"/>
                <a:gd name="connsiteY1" fmla="*/ 0 h 630250"/>
                <a:gd name="connsiteX2" fmla="*/ 1285570 w 1287216"/>
                <a:gd name="connsiteY2" fmla="*/ 509634 h 630250"/>
                <a:gd name="connsiteX3" fmla="*/ 655654 w 1287216"/>
                <a:gd name="connsiteY3" fmla="*/ 630250 h 630250"/>
                <a:gd name="connsiteX4" fmla="*/ 0 w 1287216"/>
                <a:gd name="connsiteY4" fmla="*/ 630238 h 630250"/>
                <a:gd name="connsiteX5" fmla="*/ 0 w 1287216"/>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82099"/>
                <a:gd name="connsiteY0" fmla="*/ 0 h 630250"/>
                <a:gd name="connsiteX1" fmla="*/ 1272369 w 1282099"/>
                <a:gd name="connsiteY1" fmla="*/ 0 h 630250"/>
                <a:gd name="connsiteX2" fmla="*/ 1276045 w 1282099"/>
                <a:gd name="connsiteY2" fmla="*/ 511598 h 630250"/>
                <a:gd name="connsiteX3" fmla="*/ 655654 w 1282099"/>
                <a:gd name="connsiteY3" fmla="*/ 630250 h 630250"/>
                <a:gd name="connsiteX4" fmla="*/ 0 w 1282099"/>
                <a:gd name="connsiteY4" fmla="*/ 630238 h 630250"/>
                <a:gd name="connsiteX5" fmla="*/ 0 w 1282099"/>
                <a:gd name="connsiteY5" fmla="*/ 0 h 630250"/>
                <a:gd name="connsiteX0" fmla="*/ 0 w 1295396"/>
                <a:gd name="connsiteY0" fmla="*/ 0 h 630250"/>
                <a:gd name="connsiteX1" fmla="*/ 1272369 w 1295396"/>
                <a:gd name="connsiteY1" fmla="*/ 0 h 630250"/>
                <a:gd name="connsiteX2" fmla="*/ 1289693 w 1295396"/>
                <a:gd name="connsiteY2" fmla="*/ 511598 h 630250"/>
                <a:gd name="connsiteX3" fmla="*/ 655654 w 1295396"/>
                <a:gd name="connsiteY3" fmla="*/ 630250 h 630250"/>
                <a:gd name="connsiteX4" fmla="*/ 0 w 1295396"/>
                <a:gd name="connsiteY4" fmla="*/ 630238 h 630250"/>
                <a:gd name="connsiteX5" fmla="*/ 0 w 1295396"/>
                <a:gd name="connsiteY5" fmla="*/ 0 h 630250"/>
                <a:gd name="connsiteX0" fmla="*/ 0 w 1288743"/>
                <a:gd name="connsiteY0" fmla="*/ 0 h 630250"/>
                <a:gd name="connsiteX1" fmla="*/ 1272369 w 1288743"/>
                <a:gd name="connsiteY1" fmla="*/ 0 h 630250"/>
                <a:gd name="connsiteX2" fmla="*/ 1282869 w 1288743"/>
                <a:gd name="connsiteY2" fmla="*/ 513005 h 630250"/>
                <a:gd name="connsiteX3" fmla="*/ 655654 w 1288743"/>
                <a:gd name="connsiteY3" fmla="*/ 630250 h 630250"/>
                <a:gd name="connsiteX4" fmla="*/ 0 w 1288743"/>
                <a:gd name="connsiteY4" fmla="*/ 630238 h 630250"/>
                <a:gd name="connsiteX5" fmla="*/ 0 w 1288743"/>
                <a:gd name="connsiteY5" fmla="*/ 0 h 630250"/>
                <a:gd name="connsiteX0" fmla="*/ 0 w 1288743"/>
                <a:gd name="connsiteY0" fmla="*/ 0 h 630250"/>
                <a:gd name="connsiteX1" fmla="*/ 1272369 w 1288743"/>
                <a:gd name="connsiteY1" fmla="*/ 0 h 630250"/>
                <a:gd name="connsiteX2" fmla="*/ 1282869 w 1288743"/>
                <a:gd name="connsiteY2" fmla="*/ 515820 h 630250"/>
                <a:gd name="connsiteX3" fmla="*/ 655654 w 1288743"/>
                <a:gd name="connsiteY3" fmla="*/ 630250 h 630250"/>
                <a:gd name="connsiteX4" fmla="*/ 0 w 1288743"/>
                <a:gd name="connsiteY4" fmla="*/ 630238 h 630250"/>
                <a:gd name="connsiteX5" fmla="*/ 0 w 1288743"/>
                <a:gd name="connsiteY5" fmla="*/ 0 h 630250"/>
                <a:gd name="connsiteX0" fmla="*/ 0 w 1282099"/>
                <a:gd name="connsiteY0" fmla="*/ 0 h 630250"/>
                <a:gd name="connsiteX1" fmla="*/ 1272369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72369"/>
                <a:gd name="connsiteY0" fmla="*/ 0 h 630250"/>
                <a:gd name="connsiteX1" fmla="*/ 1272369 w 1272369"/>
                <a:gd name="connsiteY1" fmla="*/ 0 h 630250"/>
                <a:gd name="connsiteX2" fmla="*/ 1262398 w 1272369"/>
                <a:gd name="connsiteY2" fmla="*/ 517227 h 630250"/>
                <a:gd name="connsiteX3" fmla="*/ 655654 w 1272369"/>
                <a:gd name="connsiteY3" fmla="*/ 630250 h 630250"/>
                <a:gd name="connsiteX4" fmla="*/ 0 w 1272369"/>
                <a:gd name="connsiteY4" fmla="*/ 630238 h 630250"/>
                <a:gd name="connsiteX5" fmla="*/ 0 w 1272369"/>
                <a:gd name="connsiteY5" fmla="*/ 0 h 630250"/>
                <a:gd name="connsiteX0" fmla="*/ 0 w 1282099"/>
                <a:gd name="connsiteY0" fmla="*/ 0 h 630250"/>
                <a:gd name="connsiteX1" fmla="*/ 1272369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99665"/>
                <a:gd name="connsiteY0" fmla="*/ 0 h 630250"/>
                <a:gd name="connsiteX1" fmla="*/ 1299665 w 1299665"/>
                <a:gd name="connsiteY1" fmla="*/ 0 h 630250"/>
                <a:gd name="connsiteX2" fmla="*/ 1276045 w 1299665"/>
                <a:gd name="connsiteY2" fmla="*/ 517227 h 630250"/>
                <a:gd name="connsiteX3" fmla="*/ 655654 w 1299665"/>
                <a:gd name="connsiteY3" fmla="*/ 630250 h 630250"/>
                <a:gd name="connsiteX4" fmla="*/ 0 w 1299665"/>
                <a:gd name="connsiteY4" fmla="*/ 630238 h 630250"/>
                <a:gd name="connsiteX5" fmla="*/ 0 w 1299665"/>
                <a:gd name="connsiteY5" fmla="*/ 0 h 630250"/>
                <a:gd name="connsiteX0" fmla="*/ 0 w 1282099"/>
                <a:gd name="connsiteY0" fmla="*/ 0 h 630250"/>
                <a:gd name="connsiteX1" fmla="*/ 1279193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80445"/>
                <a:gd name="connsiteY0" fmla="*/ 0 h 630250"/>
                <a:gd name="connsiteX1" fmla="*/ 1279193 w 1280445"/>
                <a:gd name="connsiteY1" fmla="*/ 0 h 630250"/>
                <a:gd name="connsiteX2" fmla="*/ 1276045 w 1280445"/>
                <a:gd name="connsiteY2" fmla="*/ 517227 h 630250"/>
                <a:gd name="connsiteX3" fmla="*/ 655654 w 1280445"/>
                <a:gd name="connsiteY3" fmla="*/ 630250 h 630250"/>
                <a:gd name="connsiteX4" fmla="*/ 0 w 1280445"/>
                <a:gd name="connsiteY4" fmla="*/ 630238 h 630250"/>
                <a:gd name="connsiteX5" fmla="*/ 0 w 1280445"/>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4"/>
                <a:gd name="connsiteX1" fmla="*/ 1279193 w 1285466"/>
                <a:gd name="connsiteY1" fmla="*/ 0 h 630254"/>
                <a:gd name="connsiteX2" fmla="*/ 1282869 w 1285466"/>
                <a:gd name="connsiteY2" fmla="*/ 515820 h 630254"/>
                <a:gd name="connsiteX3" fmla="*/ 655654 w 1285466"/>
                <a:gd name="connsiteY3" fmla="*/ 630250 h 630254"/>
                <a:gd name="connsiteX4" fmla="*/ 0 w 1285466"/>
                <a:gd name="connsiteY4" fmla="*/ 630238 h 630254"/>
                <a:gd name="connsiteX5" fmla="*/ 0 w 1285466"/>
                <a:gd name="connsiteY5" fmla="*/ 0 h 630254"/>
                <a:gd name="connsiteX0" fmla="*/ 0 w 1285466"/>
                <a:gd name="connsiteY0" fmla="*/ 0 h 630254"/>
                <a:gd name="connsiteX1" fmla="*/ 1279193 w 1285466"/>
                <a:gd name="connsiteY1" fmla="*/ 0 h 630254"/>
                <a:gd name="connsiteX2" fmla="*/ 1282869 w 1285466"/>
                <a:gd name="connsiteY2" fmla="*/ 515820 h 630254"/>
                <a:gd name="connsiteX3" fmla="*/ 655654 w 1285466"/>
                <a:gd name="connsiteY3" fmla="*/ 630250 h 630254"/>
                <a:gd name="connsiteX4" fmla="*/ 0 w 1285466"/>
                <a:gd name="connsiteY4" fmla="*/ 630238 h 630254"/>
                <a:gd name="connsiteX5" fmla="*/ 0 w 1285466"/>
                <a:gd name="connsiteY5" fmla="*/ 0 h 630254"/>
                <a:gd name="connsiteX0" fmla="*/ 0 w 1286152"/>
                <a:gd name="connsiteY0" fmla="*/ 0 h 630253"/>
                <a:gd name="connsiteX1" fmla="*/ 1279193 w 1286152"/>
                <a:gd name="connsiteY1" fmla="*/ 0 h 630253"/>
                <a:gd name="connsiteX2" fmla="*/ 1282869 w 1286152"/>
                <a:gd name="connsiteY2" fmla="*/ 515820 h 630253"/>
                <a:gd name="connsiteX3" fmla="*/ 655654 w 1286152"/>
                <a:gd name="connsiteY3" fmla="*/ 630250 h 630253"/>
                <a:gd name="connsiteX4" fmla="*/ 0 w 1286152"/>
                <a:gd name="connsiteY4" fmla="*/ 630238 h 630253"/>
                <a:gd name="connsiteX5" fmla="*/ 0 w 1286152"/>
                <a:gd name="connsiteY5" fmla="*/ 0 h 630253"/>
                <a:gd name="connsiteX0" fmla="*/ 0 w 1286152"/>
                <a:gd name="connsiteY0" fmla="*/ 0 h 630256"/>
                <a:gd name="connsiteX1" fmla="*/ 1279193 w 1286152"/>
                <a:gd name="connsiteY1" fmla="*/ 0 h 630256"/>
                <a:gd name="connsiteX2" fmla="*/ 1282869 w 1286152"/>
                <a:gd name="connsiteY2" fmla="*/ 528486 h 630256"/>
                <a:gd name="connsiteX3" fmla="*/ 655654 w 1286152"/>
                <a:gd name="connsiteY3" fmla="*/ 630250 h 630256"/>
                <a:gd name="connsiteX4" fmla="*/ 0 w 1286152"/>
                <a:gd name="connsiteY4" fmla="*/ 630238 h 630256"/>
                <a:gd name="connsiteX5" fmla="*/ 0 w 1286152"/>
                <a:gd name="connsiteY5" fmla="*/ 0 h 630256"/>
                <a:gd name="connsiteX0" fmla="*/ 0 w 1285466"/>
                <a:gd name="connsiteY0" fmla="*/ 0 h 630252"/>
                <a:gd name="connsiteX1" fmla="*/ 1279193 w 1285466"/>
                <a:gd name="connsiteY1" fmla="*/ 0 h 630252"/>
                <a:gd name="connsiteX2" fmla="*/ 1282869 w 1285466"/>
                <a:gd name="connsiteY2" fmla="*/ 528486 h 630252"/>
                <a:gd name="connsiteX3" fmla="*/ 655654 w 1285466"/>
                <a:gd name="connsiteY3" fmla="*/ 630250 h 630252"/>
                <a:gd name="connsiteX4" fmla="*/ 0 w 1285466"/>
                <a:gd name="connsiteY4" fmla="*/ 630238 h 630252"/>
                <a:gd name="connsiteX5" fmla="*/ 0 w 1285466"/>
                <a:gd name="connsiteY5" fmla="*/ 0 h 630252"/>
                <a:gd name="connsiteX0" fmla="*/ 0 w 1285466"/>
                <a:gd name="connsiteY0" fmla="*/ 0 h 630252"/>
                <a:gd name="connsiteX1" fmla="*/ 1279193 w 1285466"/>
                <a:gd name="connsiteY1" fmla="*/ 0 h 630252"/>
                <a:gd name="connsiteX2" fmla="*/ 1282869 w 1285466"/>
                <a:gd name="connsiteY2" fmla="*/ 528486 h 630252"/>
                <a:gd name="connsiteX3" fmla="*/ 655654 w 1285466"/>
                <a:gd name="connsiteY3" fmla="*/ 630250 h 630252"/>
                <a:gd name="connsiteX4" fmla="*/ 0 w 1285466"/>
                <a:gd name="connsiteY4" fmla="*/ 630238 h 630252"/>
                <a:gd name="connsiteX5" fmla="*/ 0 w 1285466"/>
                <a:gd name="connsiteY5" fmla="*/ 0 h 630252"/>
                <a:gd name="connsiteX0" fmla="*/ 0 w 1285466"/>
                <a:gd name="connsiteY0" fmla="*/ 0 h 630251"/>
                <a:gd name="connsiteX1" fmla="*/ 1279193 w 1285466"/>
                <a:gd name="connsiteY1" fmla="*/ 0 h 630251"/>
                <a:gd name="connsiteX2" fmla="*/ 1282869 w 1285466"/>
                <a:gd name="connsiteY2" fmla="*/ 528486 h 630251"/>
                <a:gd name="connsiteX3" fmla="*/ 655654 w 1285466"/>
                <a:gd name="connsiteY3" fmla="*/ 630250 h 630251"/>
                <a:gd name="connsiteX4" fmla="*/ 0 w 1285466"/>
                <a:gd name="connsiteY4" fmla="*/ 630238 h 630251"/>
                <a:gd name="connsiteX5" fmla="*/ 0 w 1285466"/>
                <a:gd name="connsiteY5" fmla="*/ 0 h 630251"/>
                <a:gd name="connsiteX0" fmla="*/ 0 w 1292838"/>
                <a:gd name="connsiteY0" fmla="*/ 0 h 630251"/>
                <a:gd name="connsiteX1" fmla="*/ 1279193 w 1292838"/>
                <a:gd name="connsiteY1" fmla="*/ 0 h 630251"/>
                <a:gd name="connsiteX2" fmla="*/ 1291107 w 1292838"/>
                <a:gd name="connsiteY2" fmla="*/ 496205 h 630251"/>
                <a:gd name="connsiteX3" fmla="*/ 655654 w 1292838"/>
                <a:gd name="connsiteY3" fmla="*/ 630250 h 630251"/>
                <a:gd name="connsiteX4" fmla="*/ 0 w 1292838"/>
                <a:gd name="connsiteY4" fmla="*/ 630238 h 630251"/>
                <a:gd name="connsiteX5" fmla="*/ 0 w 1292838"/>
                <a:gd name="connsiteY5" fmla="*/ 0 h 630251"/>
                <a:gd name="connsiteX0" fmla="*/ 0 w 1291107"/>
                <a:gd name="connsiteY0" fmla="*/ 0 h 630251"/>
                <a:gd name="connsiteX1" fmla="*/ 1279193 w 1291107"/>
                <a:gd name="connsiteY1" fmla="*/ 0 h 630251"/>
                <a:gd name="connsiteX2" fmla="*/ 1291107 w 1291107"/>
                <a:gd name="connsiteY2" fmla="*/ 496205 h 630251"/>
                <a:gd name="connsiteX3" fmla="*/ 655654 w 1291107"/>
                <a:gd name="connsiteY3" fmla="*/ 630250 h 630251"/>
                <a:gd name="connsiteX4" fmla="*/ 0 w 1291107"/>
                <a:gd name="connsiteY4" fmla="*/ 630238 h 630251"/>
                <a:gd name="connsiteX5" fmla="*/ 0 w 1291107"/>
                <a:gd name="connsiteY5" fmla="*/ 0 h 630251"/>
                <a:gd name="connsiteX0" fmla="*/ 0 w 1286988"/>
                <a:gd name="connsiteY0" fmla="*/ 0 h 630251"/>
                <a:gd name="connsiteX1" fmla="*/ 1279193 w 1286988"/>
                <a:gd name="connsiteY1" fmla="*/ 0 h 630251"/>
                <a:gd name="connsiteX2" fmla="*/ 1286988 w 1286988"/>
                <a:gd name="connsiteY2" fmla="*/ 500452 h 630251"/>
                <a:gd name="connsiteX3" fmla="*/ 655654 w 1286988"/>
                <a:gd name="connsiteY3" fmla="*/ 630250 h 630251"/>
                <a:gd name="connsiteX4" fmla="*/ 0 w 1286988"/>
                <a:gd name="connsiteY4" fmla="*/ 630238 h 630251"/>
                <a:gd name="connsiteX5" fmla="*/ 0 w 1286988"/>
                <a:gd name="connsiteY5" fmla="*/ 0 h 630251"/>
                <a:gd name="connsiteX0" fmla="*/ 0 w 1295226"/>
                <a:gd name="connsiteY0" fmla="*/ 0 h 630251"/>
                <a:gd name="connsiteX1" fmla="*/ 1279193 w 1295226"/>
                <a:gd name="connsiteY1" fmla="*/ 0 h 630251"/>
                <a:gd name="connsiteX2" fmla="*/ 1295226 w 1295226"/>
                <a:gd name="connsiteY2" fmla="*/ 500452 h 630251"/>
                <a:gd name="connsiteX3" fmla="*/ 655654 w 1295226"/>
                <a:gd name="connsiteY3" fmla="*/ 630250 h 630251"/>
                <a:gd name="connsiteX4" fmla="*/ 0 w 1295226"/>
                <a:gd name="connsiteY4" fmla="*/ 630238 h 630251"/>
                <a:gd name="connsiteX5" fmla="*/ 0 w 1295226"/>
                <a:gd name="connsiteY5" fmla="*/ 0 h 630251"/>
                <a:gd name="connsiteX0" fmla="*/ 0 w 1286988"/>
                <a:gd name="connsiteY0" fmla="*/ 0 h 630251"/>
                <a:gd name="connsiteX1" fmla="*/ 1279193 w 1286988"/>
                <a:gd name="connsiteY1" fmla="*/ 0 h 630251"/>
                <a:gd name="connsiteX2" fmla="*/ 1286988 w 1286988"/>
                <a:gd name="connsiteY2" fmla="*/ 499602 h 630251"/>
                <a:gd name="connsiteX3" fmla="*/ 655654 w 1286988"/>
                <a:gd name="connsiteY3" fmla="*/ 630250 h 630251"/>
                <a:gd name="connsiteX4" fmla="*/ 0 w 1286988"/>
                <a:gd name="connsiteY4" fmla="*/ 630238 h 630251"/>
                <a:gd name="connsiteX5" fmla="*/ 0 w 1286988"/>
                <a:gd name="connsiteY5" fmla="*/ 0 h 630251"/>
                <a:gd name="connsiteX0" fmla="*/ 0 w 1291107"/>
                <a:gd name="connsiteY0" fmla="*/ 0 h 630251"/>
                <a:gd name="connsiteX1" fmla="*/ 1279193 w 1291107"/>
                <a:gd name="connsiteY1" fmla="*/ 0 h 630251"/>
                <a:gd name="connsiteX2" fmla="*/ 1291107 w 1291107"/>
                <a:gd name="connsiteY2" fmla="*/ 498753 h 630251"/>
                <a:gd name="connsiteX3" fmla="*/ 655654 w 1291107"/>
                <a:gd name="connsiteY3" fmla="*/ 630250 h 630251"/>
                <a:gd name="connsiteX4" fmla="*/ 0 w 1291107"/>
                <a:gd name="connsiteY4" fmla="*/ 630238 h 630251"/>
                <a:gd name="connsiteX5" fmla="*/ 0 w 1291107"/>
                <a:gd name="connsiteY5" fmla="*/ 0 h 630251"/>
                <a:gd name="connsiteX0" fmla="*/ 0 w 1303464"/>
                <a:gd name="connsiteY0" fmla="*/ 0 h 630251"/>
                <a:gd name="connsiteX1" fmla="*/ 1279193 w 1303464"/>
                <a:gd name="connsiteY1" fmla="*/ 0 h 630251"/>
                <a:gd name="connsiteX2" fmla="*/ 1303464 w 1303464"/>
                <a:gd name="connsiteY2" fmla="*/ 500452 h 630251"/>
                <a:gd name="connsiteX3" fmla="*/ 655654 w 1303464"/>
                <a:gd name="connsiteY3" fmla="*/ 630250 h 630251"/>
                <a:gd name="connsiteX4" fmla="*/ 0 w 1303464"/>
                <a:gd name="connsiteY4" fmla="*/ 630238 h 630251"/>
                <a:gd name="connsiteX5" fmla="*/ 0 w 1303464"/>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 name="connsiteX0" fmla="*/ 0 w 1291577"/>
                <a:gd name="connsiteY0" fmla="*/ 0 h 630251"/>
                <a:gd name="connsiteX1" fmla="*/ 1279193 w 1291577"/>
                <a:gd name="connsiteY1" fmla="*/ 0 h 630251"/>
                <a:gd name="connsiteX2" fmla="*/ 1291577 w 1291577"/>
                <a:gd name="connsiteY2" fmla="*/ 522735 h 630251"/>
                <a:gd name="connsiteX3" fmla="*/ 655654 w 1291577"/>
                <a:gd name="connsiteY3" fmla="*/ 630250 h 630251"/>
                <a:gd name="connsiteX4" fmla="*/ 0 w 1291577"/>
                <a:gd name="connsiteY4" fmla="*/ 630238 h 630251"/>
                <a:gd name="connsiteX5" fmla="*/ 0 w 1291577"/>
                <a:gd name="connsiteY5" fmla="*/ 0 h 630251"/>
                <a:gd name="connsiteX0" fmla="*/ 0 w 1291577"/>
                <a:gd name="connsiteY0" fmla="*/ 0 h 630251"/>
                <a:gd name="connsiteX1" fmla="*/ 1279193 w 1291577"/>
                <a:gd name="connsiteY1" fmla="*/ 0 h 630251"/>
                <a:gd name="connsiteX2" fmla="*/ 1291577 w 1291577"/>
                <a:gd name="connsiteY2" fmla="*/ 522735 h 630251"/>
                <a:gd name="connsiteX3" fmla="*/ 655654 w 1291577"/>
                <a:gd name="connsiteY3" fmla="*/ 630250 h 630251"/>
                <a:gd name="connsiteX4" fmla="*/ 0 w 1291577"/>
                <a:gd name="connsiteY4" fmla="*/ 630238 h 630251"/>
                <a:gd name="connsiteX5" fmla="*/ 0 w 1291577"/>
                <a:gd name="connsiteY5" fmla="*/ 0 h 630251"/>
                <a:gd name="connsiteX0" fmla="*/ 0 w 1300286"/>
                <a:gd name="connsiteY0" fmla="*/ 0 h 630251"/>
                <a:gd name="connsiteX1" fmla="*/ 1279193 w 1300286"/>
                <a:gd name="connsiteY1" fmla="*/ 0 h 630251"/>
                <a:gd name="connsiteX2" fmla="*/ 1300286 w 1300286"/>
                <a:gd name="connsiteY2" fmla="*/ 522735 h 630251"/>
                <a:gd name="connsiteX3" fmla="*/ 655654 w 1300286"/>
                <a:gd name="connsiteY3" fmla="*/ 630250 h 630251"/>
                <a:gd name="connsiteX4" fmla="*/ 0 w 1300286"/>
                <a:gd name="connsiteY4" fmla="*/ 630238 h 630251"/>
                <a:gd name="connsiteX5" fmla="*/ 0 w 1300286"/>
                <a:gd name="connsiteY5" fmla="*/ 0 h 630251"/>
                <a:gd name="connsiteX0" fmla="*/ 0 w 1282869"/>
                <a:gd name="connsiteY0" fmla="*/ 0 h 630251"/>
                <a:gd name="connsiteX1" fmla="*/ 1279193 w 1282869"/>
                <a:gd name="connsiteY1" fmla="*/ 0 h 630251"/>
                <a:gd name="connsiteX2" fmla="*/ 1282869 w 1282869"/>
                <a:gd name="connsiteY2" fmla="*/ 523908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23908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23908 h 630251"/>
                <a:gd name="connsiteX3" fmla="*/ 655654 w 1282869"/>
                <a:gd name="connsiteY3" fmla="*/ 630250 h 630251"/>
                <a:gd name="connsiteX4" fmla="*/ 0 w 1282869"/>
                <a:gd name="connsiteY4" fmla="*/ 630238 h 630251"/>
                <a:gd name="connsiteX5" fmla="*/ 0 w 1282869"/>
                <a:gd name="connsiteY5" fmla="*/ 0 h 630251"/>
                <a:gd name="connsiteX0" fmla="*/ 0 w 1283207"/>
                <a:gd name="connsiteY0" fmla="*/ 0 h 630252"/>
                <a:gd name="connsiteX1" fmla="*/ 1279193 w 1283207"/>
                <a:gd name="connsiteY1" fmla="*/ 0 h 630252"/>
                <a:gd name="connsiteX2" fmla="*/ 1282869 w 1283207"/>
                <a:gd name="connsiteY2" fmla="*/ 523908 h 630252"/>
                <a:gd name="connsiteX3" fmla="*/ 655654 w 1283207"/>
                <a:gd name="connsiteY3" fmla="*/ 630250 h 630252"/>
                <a:gd name="connsiteX4" fmla="*/ 0 w 1283207"/>
                <a:gd name="connsiteY4" fmla="*/ 630238 h 630252"/>
                <a:gd name="connsiteX5" fmla="*/ 0 w 1283207"/>
                <a:gd name="connsiteY5" fmla="*/ 0 h 630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3207" h="630252">
                  <a:moveTo>
                    <a:pt x="0" y="0"/>
                  </a:moveTo>
                  <a:lnTo>
                    <a:pt x="1279193" y="0"/>
                  </a:lnTo>
                  <a:cubicBezTo>
                    <a:pt x="1279142" y="136342"/>
                    <a:pt x="1278048" y="404265"/>
                    <a:pt x="1282869" y="523908"/>
                  </a:cubicBezTo>
                  <a:cubicBezTo>
                    <a:pt x="1287757" y="596335"/>
                    <a:pt x="1247290" y="630560"/>
                    <a:pt x="655654" y="630250"/>
                  </a:cubicBezTo>
                  <a:lnTo>
                    <a:pt x="0" y="630238"/>
                  </a:lnTo>
                  <a:lnTo>
                    <a:pt x="0" y="0"/>
                  </a:lnTo>
                  <a:close/>
                </a:path>
              </a:pathLst>
            </a:custGeom>
            <a:solidFill>
              <a:srgbClr val="E6F0EC"/>
            </a:solidFill>
            <a:ln>
              <a:noFill/>
            </a:ln>
          </p:spPr>
          <p:txBody>
            <a:bodyPr wrap="square" lIns="72000" tIns="756000" rIns="72000" rtlCol="0">
              <a:noAutofit/>
            </a:bodyPr>
            <a:lstStyle/>
            <a:p>
              <a:pPr>
                <a:lnSpc>
                  <a:spcPts val="1200"/>
                </a:lnSpc>
                <a:spcAft>
                  <a:spcPts val="1200"/>
                </a:spcAft>
              </a:pPr>
              <a:r>
                <a:rPr lang="en-GB" sz="1000" b="1" dirty="0" smtClean="0">
                  <a:solidFill>
                    <a:srgbClr val="006941"/>
                  </a:solidFill>
                </a:rPr>
                <a:t>Business analysis </a:t>
              </a:r>
            </a:p>
            <a:p>
              <a:pPr>
                <a:lnSpc>
                  <a:spcPts val="1200"/>
                </a:lnSpc>
                <a:spcAft>
                  <a:spcPts val="1200"/>
                </a:spcAft>
              </a:pPr>
              <a:r>
                <a:rPr lang="en-GB" sz="1000" b="1" dirty="0" smtClean="0">
                  <a:solidFill>
                    <a:srgbClr val="006941"/>
                  </a:solidFill>
                </a:rPr>
                <a:t>Agile </a:t>
              </a:r>
            </a:p>
            <a:p>
              <a:pPr>
                <a:lnSpc>
                  <a:spcPts val="1200"/>
                </a:lnSpc>
                <a:spcAft>
                  <a:spcPts val="1200"/>
                </a:spcAft>
              </a:pPr>
              <a:r>
                <a:rPr lang="en-GB" sz="1000" b="1" dirty="0" smtClean="0">
                  <a:solidFill>
                    <a:srgbClr val="006941"/>
                  </a:solidFill>
                </a:rPr>
                <a:t>Project management </a:t>
              </a:r>
            </a:p>
            <a:p>
              <a:pPr>
                <a:lnSpc>
                  <a:spcPts val="1200"/>
                </a:lnSpc>
                <a:spcAft>
                  <a:spcPts val="1200"/>
                </a:spcAft>
              </a:pPr>
              <a:r>
                <a:rPr lang="en-GB" sz="1000" b="1" dirty="0" smtClean="0">
                  <a:solidFill>
                    <a:srgbClr val="006941"/>
                  </a:solidFill>
                </a:rPr>
                <a:t>Security &amp; IT governance </a:t>
              </a:r>
            </a:p>
            <a:p>
              <a:pPr>
                <a:lnSpc>
                  <a:spcPts val="1200"/>
                </a:lnSpc>
                <a:spcAft>
                  <a:spcPts val="1200"/>
                </a:spcAft>
              </a:pPr>
              <a:r>
                <a:rPr lang="en-GB" sz="1000" b="1" dirty="0" smtClean="0">
                  <a:solidFill>
                    <a:srgbClr val="006941"/>
                  </a:solidFill>
                </a:rPr>
                <a:t>Software testing </a:t>
              </a:r>
            </a:p>
            <a:p>
              <a:pPr>
                <a:lnSpc>
                  <a:spcPts val="1200"/>
                </a:lnSpc>
                <a:spcAft>
                  <a:spcPts val="1200"/>
                </a:spcAft>
              </a:pPr>
              <a:r>
                <a:rPr lang="en-GB" sz="1000" b="1" dirty="0" smtClean="0">
                  <a:solidFill>
                    <a:srgbClr val="006941"/>
                  </a:solidFill>
                </a:rPr>
                <a:t>Solutions development </a:t>
              </a:r>
            </a:p>
            <a:p>
              <a:pPr>
                <a:lnSpc>
                  <a:spcPts val="1200"/>
                </a:lnSpc>
                <a:spcAft>
                  <a:spcPts val="1200"/>
                </a:spcAft>
              </a:pPr>
              <a:r>
                <a:rPr lang="en-GB" sz="1000" b="1" dirty="0" smtClean="0">
                  <a:solidFill>
                    <a:srgbClr val="006941"/>
                  </a:solidFill>
                </a:rPr>
                <a:t>Service management </a:t>
              </a:r>
            </a:p>
            <a:p>
              <a:pPr>
                <a:lnSpc>
                  <a:spcPts val="1200"/>
                </a:lnSpc>
                <a:spcAft>
                  <a:spcPts val="1200"/>
                </a:spcAft>
              </a:pPr>
              <a:r>
                <a:rPr lang="en-GB" sz="1000" b="1" dirty="0" smtClean="0">
                  <a:solidFill>
                    <a:srgbClr val="006941"/>
                  </a:solidFill>
                </a:rPr>
                <a:t>Architecture </a:t>
              </a:r>
            </a:p>
            <a:p>
              <a:pPr>
                <a:lnSpc>
                  <a:spcPts val="1200"/>
                </a:lnSpc>
                <a:spcAft>
                  <a:spcPts val="1200"/>
                </a:spcAft>
              </a:pPr>
              <a:r>
                <a:rPr lang="en-GB" sz="1000" b="1" dirty="0" smtClean="0">
                  <a:solidFill>
                    <a:srgbClr val="006941"/>
                  </a:solidFill>
                </a:rPr>
                <a:t>IS Consultancy </a:t>
              </a:r>
            </a:p>
            <a:p>
              <a:pPr>
                <a:lnSpc>
                  <a:spcPts val="1200"/>
                </a:lnSpc>
                <a:spcAft>
                  <a:spcPts val="1200"/>
                </a:spcAft>
              </a:pPr>
              <a:r>
                <a:rPr lang="en-GB" sz="1000" b="1" dirty="0" smtClean="0">
                  <a:solidFill>
                    <a:srgbClr val="006941"/>
                  </a:solidFill>
                </a:rPr>
                <a:t>Data centre management &amp; Green IT</a:t>
              </a:r>
            </a:p>
          </p:txBody>
        </p:sp>
        <p:sp>
          <p:nvSpPr>
            <p:cNvPr id="20" name="TextBox 19"/>
            <p:cNvSpPr txBox="1"/>
            <p:nvPr userDrawn="1"/>
          </p:nvSpPr>
          <p:spPr>
            <a:xfrm>
              <a:off x="2372030" y="1319878"/>
              <a:ext cx="1282869" cy="3055909"/>
            </a:xfrm>
            <a:custGeom>
              <a:avLst/>
              <a:gdLst>
                <a:gd name="connsiteX0" fmla="*/ 0 w 1272369"/>
                <a:gd name="connsiteY0" fmla="*/ 0 h 630238"/>
                <a:gd name="connsiteX1" fmla="*/ 1272369 w 1272369"/>
                <a:gd name="connsiteY1" fmla="*/ 0 h 630238"/>
                <a:gd name="connsiteX2" fmla="*/ 1272369 w 1272369"/>
                <a:gd name="connsiteY2" fmla="*/ 630238 h 630238"/>
                <a:gd name="connsiteX3" fmla="*/ 0 w 1272369"/>
                <a:gd name="connsiteY3" fmla="*/ 630238 h 630238"/>
                <a:gd name="connsiteX4" fmla="*/ 0 w 1272369"/>
                <a:gd name="connsiteY4" fmla="*/ 0 h 630238"/>
                <a:gd name="connsiteX0" fmla="*/ 0 w 1272369"/>
                <a:gd name="connsiteY0" fmla="*/ 0 h 630250"/>
                <a:gd name="connsiteX1" fmla="*/ 1272369 w 1272369"/>
                <a:gd name="connsiteY1" fmla="*/ 0 h 630250"/>
                <a:gd name="connsiteX2" fmla="*/ 1272369 w 1272369"/>
                <a:gd name="connsiteY2" fmla="*/ 630238 h 630250"/>
                <a:gd name="connsiteX3" fmla="*/ 710984 w 1272369"/>
                <a:gd name="connsiteY3" fmla="*/ 630250 h 630250"/>
                <a:gd name="connsiteX4" fmla="*/ 0 w 1272369"/>
                <a:gd name="connsiteY4" fmla="*/ 630238 h 630250"/>
                <a:gd name="connsiteX5" fmla="*/ 0 w 1272369"/>
                <a:gd name="connsiteY5" fmla="*/ 0 h 630250"/>
                <a:gd name="connsiteX0" fmla="*/ 0 w 1272369"/>
                <a:gd name="connsiteY0" fmla="*/ 0 h 630250"/>
                <a:gd name="connsiteX1" fmla="*/ 1272369 w 1272369"/>
                <a:gd name="connsiteY1" fmla="*/ 0 h 630250"/>
                <a:gd name="connsiteX2" fmla="*/ 710984 w 1272369"/>
                <a:gd name="connsiteY2" fmla="*/ 630250 h 630250"/>
                <a:gd name="connsiteX3" fmla="*/ 0 w 1272369"/>
                <a:gd name="connsiteY3" fmla="*/ 630238 h 630250"/>
                <a:gd name="connsiteX4" fmla="*/ 0 w 1272369"/>
                <a:gd name="connsiteY4" fmla="*/ 0 h 630250"/>
                <a:gd name="connsiteX0" fmla="*/ 0 w 1272393"/>
                <a:gd name="connsiteY0" fmla="*/ 0 h 630250"/>
                <a:gd name="connsiteX1" fmla="*/ 1272369 w 1272393"/>
                <a:gd name="connsiteY1" fmla="*/ 0 h 630250"/>
                <a:gd name="connsiteX2" fmla="*/ 710984 w 1272393"/>
                <a:gd name="connsiteY2" fmla="*/ 630250 h 630250"/>
                <a:gd name="connsiteX3" fmla="*/ 0 w 1272393"/>
                <a:gd name="connsiteY3" fmla="*/ 630238 h 630250"/>
                <a:gd name="connsiteX4" fmla="*/ 0 w 1272393"/>
                <a:gd name="connsiteY4" fmla="*/ 0 h 630250"/>
                <a:gd name="connsiteX0" fmla="*/ 0 w 1272424"/>
                <a:gd name="connsiteY0" fmla="*/ 0 h 630250"/>
                <a:gd name="connsiteX1" fmla="*/ 1272369 w 1272424"/>
                <a:gd name="connsiteY1" fmla="*/ 0 h 630250"/>
                <a:gd name="connsiteX2" fmla="*/ 710984 w 1272424"/>
                <a:gd name="connsiteY2" fmla="*/ 630250 h 630250"/>
                <a:gd name="connsiteX3" fmla="*/ 0 w 1272424"/>
                <a:gd name="connsiteY3" fmla="*/ 630238 h 630250"/>
                <a:gd name="connsiteX4" fmla="*/ 0 w 1272424"/>
                <a:gd name="connsiteY4" fmla="*/ 0 h 630250"/>
                <a:gd name="connsiteX0" fmla="*/ 0 w 1272968"/>
                <a:gd name="connsiteY0" fmla="*/ 0 h 630250"/>
                <a:gd name="connsiteX1" fmla="*/ 1272369 w 1272968"/>
                <a:gd name="connsiteY1" fmla="*/ 0 h 630250"/>
                <a:gd name="connsiteX2" fmla="*/ 710984 w 1272968"/>
                <a:gd name="connsiteY2" fmla="*/ 630250 h 630250"/>
                <a:gd name="connsiteX3" fmla="*/ 0 w 1272968"/>
                <a:gd name="connsiteY3" fmla="*/ 630238 h 630250"/>
                <a:gd name="connsiteX4" fmla="*/ 0 w 1272968"/>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817"/>
                <a:gd name="connsiteY0" fmla="*/ 0 h 630250"/>
                <a:gd name="connsiteX1" fmla="*/ 1272369 w 1272817"/>
                <a:gd name="connsiteY1" fmla="*/ 0 h 630250"/>
                <a:gd name="connsiteX2" fmla="*/ 655654 w 1272817"/>
                <a:gd name="connsiteY2" fmla="*/ 630250 h 630250"/>
                <a:gd name="connsiteX3" fmla="*/ 0 w 1272817"/>
                <a:gd name="connsiteY3" fmla="*/ 630238 h 630250"/>
                <a:gd name="connsiteX4" fmla="*/ 0 w 1272817"/>
                <a:gd name="connsiteY4" fmla="*/ 0 h 630250"/>
                <a:gd name="connsiteX0" fmla="*/ 0 w 1272994"/>
                <a:gd name="connsiteY0" fmla="*/ 0 h 630250"/>
                <a:gd name="connsiteX1" fmla="*/ 1272369 w 1272994"/>
                <a:gd name="connsiteY1" fmla="*/ 0 h 630250"/>
                <a:gd name="connsiteX2" fmla="*/ 655654 w 1272994"/>
                <a:gd name="connsiteY2" fmla="*/ 630250 h 630250"/>
                <a:gd name="connsiteX3" fmla="*/ 0 w 1272994"/>
                <a:gd name="connsiteY3" fmla="*/ 630238 h 630250"/>
                <a:gd name="connsiteX4" fmla="*/ 0 w 1272994"/>
                <a:gd name="connsiteY4" fmla="*/ 0 h 630250"/>
                <a:gd name="connsiteX0" fmla="*/ 0 w 1278496"/>
                <a:gd name="connsiteY0" fmla="*/ 0 h 630250"/>
                <a:gd name="connsiteX1" fmla="*/ 1272369 w 1278496"/>
                <a:gd name="connsiteY1" fmla="*/ 0 h 630250"/>
                <a:gd name="connsiteX2" fmla="*/ 655654 w 1278496"/>
                <a:gd name="connsiteY2" fmla="*/ 630250 h 630250"/>
                <a:gd name="connsiteX3" fmla="*/ 0 w 1278496"/>
                <a:gd name="connsiteY3" fmla="*/ 630238 h 630250"/>
                <a:gd name="connsiteX4" fmla="*/ 0 w 1278496"/>
                <a:gd name="connsiteY4" fmla="*/ 0 h 630250"/>
                <a:gd name="connsiteX0" fmla="*/ 0 w 1387063"/>
                <a:gd name="connsiteY0" fmla="*/ 0 h 630250"/>
                <a:gd name="connsiteX1" fmla="*/ 1272369 w 1387063"/>
                <a:gd name="connsiteY1" fmla="*/ 0 h 630250"/>
                <a:gd name="connsiteX2" fmla="*/ 1256995 w 1387063"/>
                <a:gd name="connsiteY2" fmla="*/ 311226 h 630250"/>
                <a:gd name="connsiteX3" fmla="*/ 655654 w 1387063"/>
                <a:gd name="connsiteY3" fmla="*/ 630250 h 630250"/>
                <a:gd name="connsiteX4" fmla="*/ 0 w 1387063"/>
                <a:gd name="connsiteY4" fmla="*/ 630238 h 630250"/>
                <a:gd name="connsiteX5" fmla="*/ 0 w 1387063"/>
                <a:gd name="connsiteY5" fmla="*/ 0 h 630250"/>
                <a:gd name="connsiteX0" fmla="*/ 0 w 1369614"/>
                <a:gd name="connsiteY0" fmla="*/ 0 h 630250"/>
                <a:gd name="connsiteX1" fmla="*/ 1272369 w 1369614"/>
                <a:gd name="connsiteY1" fmla="*/ 0 h 630250"/>
                <a:gd name="connsiteX2" fmla="*/ 1256995 w 1369614"/>
                <a:gd name="connsiteY2" fmla="*/ 311226 h 630250"/>
                <a:gd name="connsiteX3" fmla="*/ 655654 w 1369614"/>
                <a:gd name="connsiteY3" fmla="*/ 630250 h 630250"/>
                <a:gd name="connsiteX4" fmla="*/ 0 w 1369614"/>
                <a:gd name="connsiteY4" fmla="*/ 630238 h 630250"/>
                <a:gd name="connsiteX5" fmla="*/ 0 w 1369614"/>
                <a:gd name="connsiteY5" fmla="*/ 0 h 630250"/>
                <a:gd name="connsiteX0" fmla="*/ 0 w 1278277"/>
                <a:gd name="connsiteY0" fmla="*/ 0 h 630250"/>
                <a:gd name="connsiteX1" fmla="*/ 1272369 w 1278277"/>
                <a:gd name="connsiteY1" fmla="*/ 0 h 630250"/>
                <a:gd name="connsiteX2" fmla="*/ 1256995 w 1278277"/>
                <a:gd name="connsiteY2" fmla="*/ 311226 h 630250"/>
                <a:gd name="connsiteX3" fmla="*/ 655654 w 1278277"/>
                <a:gd name="connsiteY3" fmla="*/ 630250 h 630250"/>
                <a:gd name="connsiteX4" fmla="*/ 0 w 1278277"/>
                <a:gd name="connsiteY4" fmla="*/ 630238 h 630250"/>
                <a:gd name="connsiteX5" fmla="*/ 0 w 1278277"/>
                <a:gd name="connsiteY5" fmla="*/ 0 h 630250"/>
                <a:gd name="connsiteX0" fmla="*/ 0 w 1298782"/>
                <a:gd name="connsiteY0" fmla="*/ 0 h 630250"/>
                <a:gd name="connsiteX1" fmla="*/ 1272369 w 1298782"/>
                <a:gd name="connsiteY1" fmla="*/ 0 h 630250"/>
                <a:gd name="connsiteX2" fmla="*/ 1285570 w 1298782"/>
                <a:gd name="connsiteY2" fmla="*/ 311226 h 630250"/>
                <a:gd name="connsiteX3" fmla="*/ 655654 w 1298782"/>
                <a:gd name="connsiteY3" fmla="*/ 630250 h 630250"/>
                <a:gd name="connsiteX4" fmla="*/ 0 w 1298782"/>
                <a:gd name="connsiteY4" fmla="*/ 630238 h 630250"/>
                <a:gd name="connsiteX5" fmla="*/ 0 w 1298782"/>
                <a:gd name="connsiteY5" fmla="*/ 0 h 630250"/>
                <a:gd name="connsiteX0" fmla="*/ 0 w 1287216"/>
                <a:gd name="connsiteY0" fmla="*/ 0 h 630250"/>
                <a:gd name="connsiteX1" fmla="*/ 1272369 w 1287216"/>
                <a:gd name="connsiteY1" fmla="*/ 0 h 630250"/>
                <a:gd name="connsiteX2" fmla="*/ 1285570 w 1287216"/>
                <a:gd name="connsiteY2" fmla="*/ 311226 h 630250"/>
                <a:gd name="connsiteX3" fmla="*/ 655654 w 1287216"/>
                <a:gd name="connsiteY3" fmla="*/ 630250 h 630250"/>
                <a:gd name="connsiteX4" fmla="*/ 0 w 1287216"/>
                <a:gd name="connsiteY4" fmla="*/ 630238 h 630250"/>
                <a:gd name="connsiteX5" fmla="*/ 0 w 1287216"/>
                <a:gd name="connsiteY5" fmla="*/ 0 h 630250"/>
                <a:gd name="connsiteX0" fmla="*/ 0 w 1287216"/>
                <a:gd name="connsiteY0" fmla="*/ 0 h 630250"/>
                <a:gd name="connsiteX1" fmla="*/ 1272369 w 1287216"/>
                <a:gd name="connsiteY1" fmla="*/ 0 h 630250"/>
                <a:gd name="connsiteX2" fmla="*/ 1285570 w 1287216"/>
                <a:gd name="connsiteY2" fmla="*/ 509634 h 630250"/>
                <a:gd name="connsiteX3" fmla="*/ 655654 w 1287216"/>
                <a:gd name="connsiteY3" fmla="*/ 630250 h 630250"/>
                <a:gd name="connsiteX4" fmla="*/ 0 w 1287216"/>
                <a:gd name="connsiteY4" fmla="*/ 630238 h 630250"/>
                <a:gd name="connsiteX5" fmla="*/ 0 w 1287216"/>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82099"/>
                <a:gd name="connsiteY0" fmla="*/ 0 h 630250"/>
                <a:gd name="connsiteX1" fmla="*/ 1272369 w 1282099"/>
                <a:gd name="connsiteY1" fmla="*/ 0 h 630250"/>
                <a:gd name="connsiteX2" fmla="*/ 1276045 w 1282099"/>
                <a:gd name="connsiteY2" fmla="*/ 511598 h 630250"/>
                <a:gd name="connsiteX3" fmla="*/ 655654 w 1282099"/>
                <a:gd name="connsiteY3" fmla="*/ 630250 h 630250"/>
                <a:gd name="connsiteX4" fmla="*/ 0 w 1282099"/>
                <a:gd name="connsiteY4" fmla="*/ 630238 h 630250"/>
                <a:gd name="connsiteX5" fmla="*/ 0 w 1282099"/>
                <a:gd name="connsiteY5" fmla="*/ 0 h 630250"/>
                <a:gd name="connsiteX0" fmla="*/ 0 w 1295396"/>
                <a:gd name="connsiteY0" fmla="*/ 0 h 630250"/>
                <a:gd name="connsiteX1" fmla="*/ 1272369 w 1295396"/>
                <a:gd name="connsiteY1" fmla="*/ 0 h 630250"/>
                <a:gd name="connsiteX2" fmla="*/ 1289693 w 1295396"/>
                <a:gd name="connsiteY2" fmla="*/ 511598 h 630250"/>
                <a:gd name="connsiteX3" fmla="*/ 655654 w 1295396"/>
                <a:gd name="connsiteY3" fmla="*/ 630250 h 630250"/>
                <a:gd name="connsiteX4" fmla="*/ 0 w 1295396"/>
                <a:gd name="connsiteY4" fmla="*/ 630238 h 630250"/>
                <a:gd name="connsiteX5" fmla="*/ 0 w 1295396"/>
                <a:gd name="connsiteY5" fmla="*/ 0 h 630250"/>
                <a:gd name="connsiteX0" fmla="*/ 0 w 1288743"/>
                <a:gd name="connsiteY0" fmla="*/ 0 h 630250"/>
                <a:gd name="connsiteX1" fmla="*/ 1272369 w 1288743"/>
                <a:gd name="connsiteY1" fmla="*/ 0 h 630250"/>
                <a:gd name="connsiteX2" fmla="*/ 1282869 w 1288743"/>
                <a:gd name="connsiteY2" fmla="*/ 513005 h 630250"/>
                <a:gd name="connsiteX3" fmla="*/ 655654 w 1288743"/>
                <a:gd name="connsiteY3" fmla="*/ 630250 h 630250"/>
                <a:gd name="connsiteX4" fmla="*/ 0 w 1288743"/>
                <a:gd name="connsiteY4" fmla="*/ 630238 h 630250"/>
                <a:gd name="connsiteX5" fmla="*/ 0 w 1288743"/>
                <a:gd name="connsiteY5" fmla="*/ 0 h 630250"/>
                <a:gd name="connsiteX0" fmla="*/ 0 w 1288743"/>
                <a:gd name="connsiteY0" fmla="*/ 0 h 630250"/>
                <a:gd name="connsiteX1" fmla="*/ 1272369 w 1288743"/>
                <a:gd name="connsiteY1" fmla="*/ 0 h 630250"/>
                <a:gd name="connsiteX2" fmla="*/ 1282869 w 1288743"/>
                <a:gd name="connsiteY2" fmla="*/ 515820 h 630250"/>
                <a:gd name="connsiteX3" fmla="*/ 655654 w 1288743"/>
                <a:gd name="connsiteY3" fmla="*/ 630250 h 630250"/>
                <a:gd name="connsiteX4" fmla="*/ 0 w 1288743"/>
                <a:gd name="connsiteY4" fmla="*/ 630238 h 630250"/>
                <a:gd name="connsiteX5" fmla="*/ 0 w 1288743"/>
                <a:gd name="connsiteY5" fmla="*/ 0 h 630250"/>
                <a:gd name="connsiteX0" fmla="*/ 0 w 1282099"/>
                <a:gd name="connsiteY0" fmla="*/ 0 h 630250"/>
                <a:gd name="connsiteX1" fmla="*/ 1272369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72369"/>
                <a:gd name="connsiteY0" fmla="*/ 0 h 630250"/>
                <a:gd name="connsiteX1" fmla="*/ 1272369 w 1272369"/>
                <a:gd name="connsiteY1" fmla="*/ 0 h 630250"/>
                <a:gd name="connsiteX2" fmla="*/ 1262398 w 1272369"/>
                <a:gd name="connsiteY2" fmla="*/ 517227 h 630250"/>
                <a:gd name="connsiteX3" fmla="*/ 655654 w 1272369"/>
                <a:gd name="connsiteY3" fmla="*/ 630250 h 630250"/>
                <a:gd name="connsiteX4" fmla="*/ 0 w 1272369"/>
                <a:gd name="connsiteY4" fmla="*/ 630238 h 630250"/>
                <a:gd name="connsiteX5" fmla="*/ 0 w 1272369"/>
                <a:gd name="connsiteY5" fmla="*/ 0 h 630250"/>
                <a:gd name="connsiteX0" fmla="*/ 0 w 1282099"/>
                <a:gd name="connsiteY0" fmla="*/ 0 h 630250"/>
                <a:gd name="connsiteX1" fmla="*/ 1272369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99665"/>
                <a:gd name="connsiteY0" fmla="*/ 0 h 630250"/>
                <a:gd name="connsiteX1" fmla="*/ 1299665 w 1299665"/>
                <a:gd name="connsiteY1" fmla="*/ 0 h 630250"/>
                <a:gd name="connsiteX2" fmla="*/ 1276045 w 1299665"/>
                <a:gd name="connsiteY2" fmla="*/ 517227 h 630250"/>
                <a:gd name="connsiteX3" fmla="*/ 655654 w 1299665"/>
                <a:gd name="connsiteY3" fmla="*/ 630250 h 630250"/>
                <a:gd name="connsiteX4" fmla="*/ 0 w 1299665"/>
                <a:gd name="connsiteY4" fmla="*/ 630238 h 630250"/>
                <a:gd name="connsiteX5" fmla="*/ 0 w 1299665"/>
                <a:gd name="connsiteY5" fmla="*/ 0 h 630250"/>
                <a:gd name="connsiteX0" fmla="*/ 0 w 1282099"/>
                <a:gd name="connsiteY0" fmla="*/ 0 h 630250"/>
                <a:gd name="connsiteX1" fmla="*/ 1279193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80445"/>
                <a:gd name="connsiteY0" fmla="*/ 0 h 630250"/>
                <a:gd name="connsiteX1" fmla="*/ 1279193 w 1280445"/>
                <a:gd name="connsiteY1" fmla="*/ 0 h 630250"/>
                <a:gd name="connsiteX2" fmla="*/ 1276045 w 1280445"/>
                <a:gd name="connsiteY2" fmla="*/ 517227 h 630250"/>
                <a:gd name="connsiteX3" fmla="*/ 655654 w 1280445"/>
                <a:gd name="connsiteY3" fmla="*/ 630250 h 630250"/>
                <a:gd name="connsiteX4" fmla="*/ 0 w 1280445"/>
                <a:gd name="connsiteY4" fmla="*/ 630238 h 630250"/>
                <a:gd name="connsiteX5" fmla="*/ 0 w 1280445"/>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4"/>
                <a:gd name="connsiteX1" fmla="*/ 1279193 w 1285466"/>
                <a:gd name="connsiteY1" fmla="*/ 0 h 630254"/>
                <a:gd name="connsiteX2" fmla="*/ 1282869 w 1285466"/>
                <a:gd name="connsiteY2" fmla="*/ 515820 h 630254"/>
                <a:gd name="connsiteX3" fmla="*/ 655654 w 1285466"/>
                <a:gd name="connsiteY3" fmla="*/ 630250 h 630254"/>
                <a:gd name="connsiteX4" fmla="*/ 0 w 1285466"/>
                <a:gd name="connsiteY4" fmla="*/ 630238 h 630254"/>
                <a:gd name="connsiteX5" fmla="*/ 0 w 1285466"/>
                <a:gd name="connsiteY5" fmla="*/ 0 h 630254"/>
                <a:gd name="connsiteX0" fmla="*/ 0 w 1285466"/>
                <a:gd name="connsiteY0" fmla="*/ 0 h 630254"/>
                <a:gd name="connsiteX1" fmla="*/ 1279193 w 1285466"/>
                <a:gd name="connsiteY1" fmla="*/ 0 h 630254"/>
                <a:gd name="connsiteX2" fmla="*/ 1282869 w 1285466"/>
                <a:gd name="connsiteY2" fmla="*/ 515820 h 630254"/>
                <a:gd name="connsiteX3" fmla="*/ 655654 w 1285466"/>
                <a:gd name="connsiteY3" fmla="*/ 630250 h 630254"/>
                <a:gd name="connsiteX4" fmla="*/ 0 w 1285466"/>
                <a:gd name="connsiteY4" fmla="*/ 630238 h 630254"/>
                <a:gd name="connsiteX5" fmla="*/ 0 w 1285466"/>
                <a:gd name="connsiteY5" fmla="*/ 0 h 630254"/>
                <a:gd name="connsiteX0" fmla="*/ 0 w 1286152"/>
                <a:gd name="connsiteY0" fmla="*/ 0 h 630253"/>
                <a:gd name="connsiteX1" fmla="*/ 1279193 w 1286152"/>
                <a:gd name="connsiteY1" fmla="*/ 0 h 630253"/>
                <a:gd name="connsiteX2" fmla="*/ 1282869 w 1286152"/>
                <a:gd name="connsiteY2" fmla="*/ 515820 h 630253"/>
                <a:gd name="connsiteX3" fmla="*/ 655654 w 1286152"/>
                <a:gd name="connsiteY3" fmla="*/ 630250 h 630253"/>
                <a:gd name="connsiteX4" fmla="*/ 0 w 1286152"/>
                <a:gd name="connsiteY4" fmla="*/ 630238 h 630253"/>
                <a:gd name="connsiteX5" fmla="*/ 0 w 1286152"/>
                <a:gd name="connsiteY5" fmla="*/ 0 h 630253"/>
                <a:gd name="connsiteX0" fmla="*/ 0 w 1286152"/>
                <a:gd name="connsiteY0" fmla="*/ 0 h 630256"/>
                <a:gd name="connsiteX1" fmla="*/ 1279193 w 1286152"/>
                <a:gd name="connsiteY1" fmla="*/ 0 h 630256"/>
                <a:gd name="connsiteX2" fmla="*/ 1282869 w 1286152"/>
                <a:gd name="connsiteY2" fmla="*/ 528486 h 630256"/>
                <a:gd name="connsiteX3" fmla="*/ 655654 w 1286152"/>
                <a:gd name="connsiteY3" fmla="*/ 630250 h 630256"/>
                <a:gd name="connsiteX4" fmla="*/ 0 w 1286152"/>
                <a:gd name="connsiteY4" fmla="*/ 630238 h 630256"/>
                <a:gd name="connsiteX5" fmla="*/ 0 w 1286152"/>
                <a:gd name="connsiteY5" fmla="*/ 0 h 630256"/>
                <a:gd name="connsiteX0" fmla="*/ 0 w 1285466"/>
                <a:gd name="connsiteY0" fmla="*/ 0 h 630252"/>
                <a:gd name="connsiteX1" fmla="*/ 1279193 w 1285466"/>
                <a:gd name="connsiteY1" fmla="*/ 0 h 630252"/>
                <a:gd name="connsiteX2" fmla="*/ 1282869 w 1285466"/>
                <a:gd name="connsiteY2" fmla="*/ 528486 h 630252"/>
                <a:gd name="connsiteX3" fmla="*/ 655654 w 1285466"/>
                <a:gd name="connsiteY3" fmla="*/ 630250 h 630252"/>
                <a:gd name="connsiteX4" fmla="*/ 0 w 1285466"/>
                <a:gd name="connsiteY4" fmla="*/ 630238 h 630252"/>
                <a:gd name="connsiteX5" fmla="*/ 0 w 1285466"/>
                <a:gd name="connsiteY5" fmla="*/ 0 h 630252"/>
                <a:gd name="connsiteX0" fmla="*/ 0 w 1285466"/>
                <a:gd name="connsiteY0" fmla="*/ 0 h 630252"/>
                <a:gd name="connsiteX1" fmla="*/ 1279193 w 1285466"/>
                <a:gd name="connsiteY1" fmla="*/ 0 h 630252"/>
                <a:gd name="connsiteX2" fmla="*/ 1282869 w 1285466"/>
                <a:gd name="connsiteY2" fmla="*/ 528486 h 630252"/>
                <a:gd name="connsiteX3" fmla="*/ 655654 w 1285466"/>
                <a:gd name="connsiteY3" fmla="*/ 630250 h 630252"/>
                <a:gd name="connsiteX4" fmla="*/ 0 w 1285466"/>
                <a:gd name="connsiteY4" fmla="*/ 630238 h 630252"/>
                <a:gd name="connsiteX5" fmla="*/ 0 w 1285466"/>
                <a:gd name="connsiteY5" fmla="*/ 0 h 630252"/>
                <a:gd name="connsiteX0" fmla="*/ 0 w 1285466"/>
                <a:gd name="connsiteY0" fmla="*/ 0 h 630251"/>
                <a:gd name="connsiteX1" fmla="*/ 1279193 w 1285466"/>
                <a:gd name="connsiteY1" fmla="*/ 0 h 630251"/>
                <a:gd name="connsiteX2" fmla="*/ 1282869 w 1285466"/>
                <a:gd name="connsiteY2" fmla="*/ 528486 h 630251"/>
                <a:gd name="connsiteX3" fmla="*/ 655654 w 1285466"/>
                <a:gd name="connsiteY3" fmla="*/ 630250 h 630251"/>
                <a:gd name="connsiteX4" fmla="*/ 0 w 1285466"/>
                <a:gd name="connsiteY4" fmla="*/ 630238 h 630251"/>
                <a:gd name="connsiteX5" fmla="*/ 0 w 1285466"/>
                <a:gd name="connsiteY5" fmla="*/ 0 h 630251"/>
                <a:gd name="connsiteX0" fmla="*/ 0 w 1292838"/>
                <a:gd name="connsiteY0" fmla="*/ 0 h 630251"/>
                <a:gd name="connsiteX1" fmla="*/ 1279193 w 1292838"/>
                <a:gd name="connsiteY1" fmla="*/ 0 h 630251"/>
                <a:gd name="connsiteX2" fmla="*/ 1291107 w 1292838"/>
                <a:gd name="connsiteY2" fmla="*/ 496205 h 630251"/>
                <a:gd name="connsiteX3" fmla="*/ 655654 w 1292838"/>
                <a:gd name="connsiteY3" fmla="*/ 630250 h 630251"/>
                <a:gd name="connsiteX4" fmla="*/ 0 w 1292838"/>
                <a:gd name="connsiteY4" fmla="*/ 630238 h 630251"/>
                <a:gd name="connsiteX5" fmla="*/ 0 w 1292838"/>
                <a:gd name="connsiteY5" fmla="*/ 0 h 630251"/>
                <a:gd name="connsiteX0" fmla="*/ 0 w 1291107"/>
                <a:gd name="connsiteY0" fmla="*/ 0 h 630251"/>
                <a:gd name="connsiteX1" fmla="*/ 1279193 w 1291107"/>
                <a:gd name="connsiteY1" fmla="*/ 0 h 630251"/>
                <a:gd name="connsiteX2" fmla="*/ 1291107 w 1291107"/>
                <a:gd name="connsiteY2" fmla="*/ 496205 h 630251"/>
                <a:gd name="connsiteX3" fmla="*/ 655654 w 1291107"/>
                <a:gd name="connsiteY3" fmla="*/ 630250 h 630251"/>
                <a:gd name="connsiteX4" fmla="*/ 0 w 1291107"/>
                <a:gd name="connsiteY4" fmla="*/ 630238 h 630251"/>
                <a:gd name="connsiteX5" fmla="*/ 0 w 1291107"/>
                <a:gd name="connsiteY5" fmla="*/ 0 h 630251"/>
                <a:gd name="connsiteX0" fmla="*/ 0 w 1286988"/>
                <a:gd name="connsiteY0" fmla="*/ 0 h 630251"/>
                <a:gd name="connsiteX1" fmla="*/ 1279193 w 1286988"/>
                <a:gd name="connsiteY1" fmla="*/ 0 h 630251"/>
                <a:gd name="connsiteX2" fmla="*/ 1286988 w 1286988"/>
                <a:gd name="connsiteY2" fmla="*/ 500452 h 630251"/>
                <a:gd name="connsiteX3" fmla="*/ 655654 w 1286988"/>
                <a:gd name="connsiteY3" fmla="*/ 630250 h 630251"/>
                <a:gd name="connsiteX4" fmla="*/ 0 w 1286988"/>
                <a:gd name="connsiteY4" fmla="*/ 630238 h 630251"/>
                <a:gd name="connsiteX5" fmla="*/ 0 w 1286988"/>
                <a:gd name="connsiteY5" fmla="*/ 0 h 630251"/>
                <a:gd name="connsiteX0" fmla="*/ 0 w 1295226"/>
                <a:gd name="connsiteY0" fmla="*/ 0 h 630251"/>
                <a:gd name="connsiteX1" fmla="*/ 1279193 w 1295226"/>
                <a:gd name="connsiteY1" fmla="*/ 0 h 630251"/>
                <a:gd name="connsiteX2" fmla="*/ 1295226 w 1295226"/>
                <a:gd name="connsiteY2" fmla="*/ 500452 h 630251"/>
                <a:gd name="connsiteX3" fmla="*/ 655654 w 1295226"/>
                <a:gd name="connsiteY3" fmla="*/ 630250 h 630251"/>
                <a:gd name="connsiteX4" fmla="*/ 0 w 1295226"/>
                <a:gd name="connsiteY4" fmla="*/ 630238 h 630251"/>
                <a:gd name="connsiteX5" fmla="*/ 0 w 1295226"/>
                <a:gd name="connsiteY5" fmla="*/ 0 h 630251"/>
                <a:gd name="connsiteX0" fmla="*/ 0 w 1286988"/>
                <a:gd name="connsiteY0" fmla="*/ 0 h 630251"/>
                <a:gd name="connsiteX1" fmla="*/ 1279193 w 1286988"/>
                <a:gd name="connsiteY1" fmla="*/ 0 h 630251"/>
                <a:gd name="connsiteX2" fmla="*/ 1286988 w 1286988"/>
                <a:gd name="connsiteY2" fmla="*/ 499602 h 630251"/>
                <a:gd name="connsiteX3" fmla="*/ 655654 w 1286988"/>
                <a:gd name="connsiteY3" fmla="*/ 630250 h 630251"/>
                <a:gd name="connsiteX4" fmla="*/ 0 w 1286988"/>
                <a:gd name="connsiteY4" fmla="*/ 630238 h 630251"/>
                <a:gd name="connsiteX5" fmla="*/ 0 w 1286988"/>
                <a:gd name="connsiteY5" fmla="*/ 0 h 630251"/>
                <a:gd name="connsiteX0" fmla="*/ 0 w 1291107"/>
                <a:gd name="connsiteY0" fmla="*/ 0 h 630251"/>
                <a:gd name="connsiteX1" fmla="*/ 1279193 w 1291107"/>
                <a:gd name="connsiteY1" fmla="*/ 0 h 630251"/>
                <a:gd name="connsiteX2" fmla="*/ 1291107 w 1291107"/>
                <a:gd name="connsiteY2" fmla="*/ 498753 h 630251"/>
                <a:gd name="connsiteX3" fmla="*/ 655654 w 1291107"/>
                <a:gd name="connsiteY3" fmla="*/ 630250 h 630251"/>
                <a:gd name="connsiteX4" fmla="*/ 0 w 1291107"/>
                <a:gd name="connsiteY4" fmla="*/ 630238 h 630251"/>
                <a:gd name="connsiteX5" fmla="*/ 0 w 1291107"/>
                <a:gd name="connsiteY5" fmla="*/ 0 h 630251"/>
                <a:gd name="connsiteX0" fmla="*/ 0 w 1303464"/>
                <a:gd name="connsiteY0" fmla="*/ 0 h 630251"/>
                <a:gd name="connsiteX1" fmla="*/ 1279193 w 1303464"/>
                <a:gd name="connsiteY1" fmla="*/ 0 h 630251"/>
                <a:gd name="connsiteX2" fmla="*/ 1303464 w 1303464"/>
                <a:gd name="connsiteY2" fmla="*/ 500452 h 630251"/>
                <a:gd name="connsiteX3" fmla="*/ 655654 w 1303464"/>
                <a:gd name="connsiteY3" fmla="*/ 630250 h 630251"/>
                <a:gd name="connsiteX4" fmla="*/ 0 w 1303464"/>
                <a:gd name="connsiteY4" fmla="*/ 630238 h 630251"/>
                <a:gd name="connsiteX5" fmla="*/ 0 w 1303464"/>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2869" h="630251">
                  <a:moveTo>
                    <a:pt x="0" y="0"/>
                  </a:moveTo>
                  <a:lnTo>
                    <a:pt x="1279193" y="0"/>
                  </a:lnTo>
                  <a:cubicBezTo>
                    <a:pt x="1279142" y="136342"/>
                    <a:pt x="1278048" y="380809"/>
                    <a:pt x="1282869" y="500452"/>
                  </a:cubicBezTo>
                  <a:cubicBezTo>
                    <a:pt x="1282441" y="569436"/>
                    <a:pt x="1247290" y="630560"/>
                    <a:pt x="655654" y="630250"/>
                  </a:cubicBezTo>
                  <a:lnTo>
                    <a:pt x="0" y="630238"/>
                  </a:lnTo>
                  <a:lnTo>
                    <a:pt x="0" y="0"/>
                  </a:lnTo>
                  <a:close/>
                </a:path>
              </a:pathLst>
            </a:custGeom>
            <a:solidFill>
              <a:srgbClr val="E6F0EC"/>
            </a:solidFill>
            <a:ln>
              <a:noFill/>
            </a:ln>
          </p:spPr>
          <p:txBody>
            <a:bodyPr wrap="square" lIns="72000" tIns="756000" rIns="72000" rtlCol="0">
              <a:noAutofit/>
            </a:bodyPr>
            <a:lstStyle/>
            <a:p>
              <a:pPr>
                <a:lnSpc>
                  <a:spcPts val="1200"/>
                </a:lnSpc>
                <a:spcAft>
                  <a:spcPts val="1200"/>
                </a:spcAft>
              </a:pPr>
              <a:r>
                <a:rPr lang="en-GB" sz="1000" b="1" dirty="0" smtClean="0">
                  <a:solidFill>
                    <a:srgbClr val="80B4A0"/>
                  </a:solidFill>
                </a:rPr>
                <a:t>ECDL </a:t>
              </a:r>
            </a:p>
            <a:p>
              <a:pPr>
                <a:lnSpc>
                  <a:spcPts val="1200"/>
                </a:lnSpc>
                <a:spcAft>
                  <a:spcPts val="1200"/>
                </a:spcAft>
              </a:pPr>
              <a:r>
                <a:rPr lang="en-GB" sz="1000" b="1" dirty="0" smtClean="0">
                  <a:solidFill>
                    <a:srgbClr val="80B4A0"/>
                  </a:solidFill>
                </a:rPr>
                <a:t>Digital skills </a:t>
              </a:r>
            </a:p>
            <a:p>
              <a:pPr>
                <a:lnSpc>
                  <a:spcPts val="1200"/>
                </a:lnSpc>
                <a:spcAft>
                  <a:spcPts val="1200"/>
                </a:spcAft>
              </a:pPr>
              <a:r>
                <a:rPr lang="en-GB" sz="1000" b="1" dirty="0" smtClean="0">
                  <a:solidFill>
                    <a:srgbClr val="80B4A0"/>
                  </a:solidFill>
                </a:rPr>
                <a:t>ITQs </a:t>
              </a:r>
            </a:p>
            <a:p>
              <a:pPr>
                <a:lnSpc>
                  <a:spcPts val="1200"/>
                </a:lnSpc>
                <a:spcAft>
                  <a:spcPts val="1200"/>
                </a:spcAft>
              </a:pPr>
              <a:r>
                <a:rPr lang="en-GB" sz="1000" b="1" dirty="0" smtClean="0">
                  <a:solidFill>
                    <a:srgbClr val="80B4A0"/>
                  </a:solidFill>
                </a:rPr>
                <a:t>Computer and online basics </a:t>
              </a:r>
            </a:p>
            <a:p>
              <a:pPr>
                <a:lnSpc>
                  <a:spcPts val="1200"/>
                </a:lnSpc>
                <a:spcAft>
                  <a:spcPts val="1200"/>
                </a:spcAft>
              </a:pPr>
              <a:r>
                <a:rPr lang="en-GB" sz="1000" b="1" dirty="0" smtClean="0">
                  <a:solidFill>
                    <a:srgbClr val="80B4A0"/>
                  </a:solidFill>
                </a:rPr>
                <a:t>e-safety </a:t>
              </a:r>
            </a:p>
            <a:p>
              <a:pPr>
                <a:lnSpc>
                  <a:spcPts val="1200"/>
                </a:lnSpc>
                <a:spcAft>
                  <a:spcPts val="1200"/>
                </a:spcAft>
              </a:pPr>
              <a:r>
                <a:rPr lang="en-GB" sz="1000" b="1" dirty="0" smtClean="0">
                  <a:solidFill>
                    <a:srgbClr val="80B4A0"/>
                  </a:solidFill>
                </a:rPr>
                <a:t>HEQ &amp; IMIS </a:t>
              </a:r>
            </a:p>
            <a:p>
              <a:pPr>
                <a:lnSpc>
                  <a:spcPts val="1200"/>
                </a:lnSpc>
                <a:spcAft>
                  <a:spcPts val="1200"/>
                </a:spcAft>
              </a:pPr>
              <a:r>
                <a:rPr lang="en-GB" sz="1000" b="1" dirty="0" smtClean="0">
                  <a:solidFill>
                    <a:srgbClr val="006941"/>
                  </a:solidFill>
                </a:rPr>
                <a:t>Apprenticeships</a:t>
              </a:r>
              <a:endParaRPr lang="en-GB" sz="1000" b="1" dirty="0">
                <a:solidFill>
                  <a:srgbClr val="006941"/>
                </a:solidFill>
              </a:endParaRPr>
            </a:p>
          </p:txBody>
        </p:sp>
        <p:cxnSp>
          <p:nvCxnSpPr>
            <p:cNvPr id="21" name="Straight Connector 20"/>
            <p:cNvCxnSpPr/>
            <p:nvPr userDrawn="1"/>
          </p:nvCxnSpPr>
          <p:spPr>
            <a:xfrm>
              <a:off x="3240104" y="1562400"/>
              <a:ext cx="2268000" cy="0"/>
            </a:xfrm>
            <a:prstGeom prst="line">
              <a:avLst/>
            </a:prstGeom>
            <a:ln w="82550">
              <a:solidFill>
                <a:srgbClr val="156570"/>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userDrawn="1"/>
          </p:nvSpPr>
          <p:spPr>
            <a:xfrm>
              <a:off x="5308432" y="1319879"/>
              <a:ext cx="1272994" cy="630250"/>
            </a:xfrm>
            <a:custGeom>
              <a:avLst/>
              <a:gdLst>
                <a:gd name="connsiteX0" fmla="*/ 0 w 1272369"/>
                <a:gd name="connsiteY0" fmla="*/ 0 h 630238"/>
                <a:gd name="connsiteX1" fmla="*/ 1272369 w 1272369"/>
                <a:gd name="connsiteY1" fmla="*/ 0 h 630238"/>
                <a:gd name="connsiteX2" fmla="*/ 1272369 w 1272369"/>
                <a:gd name="connsiteY2" fmla="*/ 630238 h 630238"/>
                <a:gd name="connsiteX3" fmla="*/ 0 w 1272369"/>
                <a:gd name="connsiteY3" fmla="*/ 630238 h 630238"/>
                <a:gd name="connsiteX4" fmla="*/ 0 w 1272369"/>
                <a:gd name="connsiteY4" fmla="*/ 0 h 630238"/>
                <a:gd name="connsiteX0" fmla="*/ 0 w 1272369"/>
                <a:gd name="connsiteY0" fmla="*/ 0 h 630250"/>
                <a:gd name="connsiteX1" fmla="*/ 1272369 w 1272369"/>
                <a:gd name="connsiteY1" fmla="*/ 0 h 630250"/>
                <a:gd name="connsiteX2" fmla="*/ 1272369 w 1272369"/>
                <a:gd name="connsiteY2" fmla="*/ 630238 h 630250"/>
                <a:gd name="connsiteX3" fmla="*/ 710984 w 1272369"/>
                <a:gd name="connsiteY3" fmla="*/ 630250 h 630250"/>
                <a:gd name="connsiteX4" fmla="*/ 0 w 1272369"/>
                <a:gd name="connsiteY4" fmla="*/ 630238 h 630250"/>
                <a:gd name="connsiteX5" fmla="*/ 0 w 1272369"/>
                <a:gd name="connsiteY5" fmla="*/ 0 h 630250"/>
                <a:gd name="connsiteX0" fmla="*/ 0 w 1272369"/>
                <a:gd name="connsiteY0" fmla="*/ 0 h 630250"/>
                <a:gd name="connsiteX1" fmla="*/ 1272369 w 1272369"/>
                <a:gd name="connsiteY1" fmla="*/ 0 h 630250"/>
                <a:gd name="connsiteX2" fmla="*/ 710984 w 1272369"/>
                <a:gd name="connsiteY2" fmla="*/ 630250 h 630250"/>
                <a:gd name="connsiteX3" fmla="*/ 0 w 1272369"/>
                <a:gd name="connsiteY3" fmla="*/ 630238 h 630250"/>
                <a:gd name="connsiteX4" fmla="*/ 0 w 1272369"/>
                <a:gd name="connsiteY4" fmla="*/ 0 h 630250"/>
                <a:gd name="connsiteX0" fmla="*/ 0 w 1272393"/>
                <a:gd name="connsiteY0" fmla="*/ 0 h 630250"/>
                <a:gd name="connsiteX1" fmla="*/ 1272369 w 1272393"/>
                <a:gd name="connsiteY1" fmla="*/ 0 h 630250"/>
                <a:gd name="connsiteX2" fmla="*/ 710984 w 1272393"/>
                <a:gd name="connsiteY2" fmla="*/ 630250 h 630250"/>
                <a:gd name="connsiteX3" fmla="*/ 0 w 1272393"/>
                <a:gd name="connsiteY3" fmla="*/ 630238 h 630250"/>
                <a:gd name="connsiteX4" fmla="*/ 0 w 1272393"/>
                <a:gd name="connsiteY4" fmla="*/ 0 h 630250"/>
                <a:gd name="connsiteX0" fmla="*/ 0 w 1272424"/>
                <a:gd name="connsiteY0" fmla="*/ 0 h 630250"/>
                <a:gd name="connsiteX1" fmla="*/ 1272369 w 1272424"/>
                <a:gd name="connsiteY1" fmla="*/ 0 h 630250"/>
                <a:gd name="connsiteX2" fmla="*/ 710984 w 1272424"/>
                <a:gd name="connsiteY2" fmla="*/ 630250 h 630250"/>
                <a:gd name="connsiteX3" fmla="*/ 0 w 1272424"/>
                <a:gd name="connsiteY3" fmla="*/ 630238 h 630250"/>
                <a:gd name="connsiteX4" fmla="*/ 0 w 1272424"/>
                <a:gd name="connsiteY4" fmla="*/ 0 h 630250"/>
                <a:gd name="connsiteX0" fmla="*/ 0 w 1272968"/>
                <a:gd name="connsiteY0" fmla="*/ 0 h 630250"/>
                <a:gd name="connsiteX1" fmla="*/ 1272369 w 1272968"/>
                <a:gd name="connsiteY1" fmla="*/ 0 h 630250"/>
                <a:gd name="connsiteX2" fmla="*/ 710984 w 1272968"/>
                <a:gd name="connsiteY2" fmla="*/ 630250 h 630250"/>
                <a:gd name="connsiteX3" fmla="*/ 0 w 1272968"/>
                <a:gd name="connsiteY3" fmla="*/ 630238 h 630250"/>
                <a:gd name="connsiteX4" fmla="*/ 0 w 1272968"/>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817"/>
                <a:gd name="connsiteY0" fmla="*/ 0 h 630250"/>
                <a:gd name="connsiteX1" fmla="*/ 1272369 w 1272817"/>
                <a:gd name="connsiteY1" fmla="*/ 0 h 630250"/>
                <a:gd name="connsiteX2" fmla="*/ 655654 w 1272817"/>
                <a:gd name="connsiteY2" fmla="*/ 630250 h 630250"/>
                <a:gd name="connsiteX3" fmla="*/ 0 w 1272817"/>
                <a:gd name="connsiteY3" fmla="*/ 630238 h 630250"/>
                <a:gd name="connsiteX4" fmla="*/ 0 w 1272817"/>
                <a:gd name="connsiteY4" fmla="*/ 0 h 630250"/>
                <a:gd name="connsiteX0" fmla="*/ 0 w 1272994"/>
                <a:gd name="connsiteY0" fmla="*/ 0 h 630250"/>
                <a:gd name="connsiteX1" fmla="*/ 1272369 w 1272994"/>
                <a:gd name="connsiteY1" fmla="*/ 0 h 630250"/>
                <a:gd name="connsiteX2" fmla="*/ 655654 w 1272994"/>
                <a:gd name="connsiteY2" fmla="*/ 630250 h 630250"/>
                <a:gd name="connsiteX3" fmla="*/ 0 w 1272994"/>
                <a:gd name="connsiteY3" fmla="*/ 630238 h 630250"/>
                <a:gd name="connsiteX4" fmla="*/ 0 w 1272994"/>
                <a:gd name="connsiteY4" fmla="*/ 0 h 630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2994" h="630250">
                  <a:moveTo>
                    <a:pt x="0" y="0"/>
                  </a:moveTo>
                  <a:lnTo>
                    <a:pt x="1272369" y="0"/>
                  </a:lnTo>
                  <a:cubicBezTo>
                    <a:pt x="1284589" y="474435"/>
                    <a:pt x="1119266" y="610917"/>
                    <a:pt x="655654" y="630250"/>
                  </a:cubicBezTo>
                  <a:lnTo>
                    <a:pt x="0" y="630238"/>
                  </a:lnTo>
                  <a:lnTo>
                    <a:pt x="0" y="0"/>
                  </a:lnTo>
                  <a:close/>
                </a:path>
              </a:pathLst>
            </a:custGeom>
            <a:solidFill>
              <a:schemeClr val="accent3"/>
            </a:solidFill>
            <a:ln>
              <a:noFill/>
            </a:ln>
          </p:spPr>
          <p:txBody>
            <a:bodyPr wrap="square" lIns="72000" tIns="72000" rIns="72000" rtlCol="0">
              <a:noAutofit/>
            </a:bodyPr>
            <a:lstStyle/>
            <a:p>
              <a:r>
                <a:rPr lang="en-GB" sz="1200" b="1" dirty="0" smtClean="0">
                  <a:solidFill>
                    <a:prstClr val="white"/>
                  </a:solidFill>
                </a:rPr>
                <a:t>Organisational maturity </a:t>
              </a:r>
            </a:p>
          </p:txBody>
        </p:sp>
        <p:sp>
          <p:nvSpPr>
            <p:cNvPr id="23" name="TextBox 22"/>
            <p:cNvSpPr txBox="1"/>
            <p:nvPr userDrawn="1"/>
          </p:nvSpPr>
          <p:spPr>
            <a:xfrm>
              <a:off x="3849049" y="1319879"/>
              <a:ext cx="1272994" cy="630250"/>
            </a:xfrm>
            <a:custGeom>
              <a:avLst/>
              <a:gdLst>
                <a:gd name="connsiteX0" fmla="*/ 0 w 1272369"/>
                <a:gd name="connsiteY0" fmla="*/ 0 h 630238"/>
                <a:gd name="connsiteX1" fmla="*/ 1272369 w 1272369"/>
                <a:gd name="connsiteY1" fmla="*/ 0 h 630238"/>
                <a:gd name="connsiteX2" fmla="*/ 1272369 w 1272369"/>
                <a:gd name="connsiteY2" fmla="*/ 630238 h 630238"/>
                <a:gd name="connsiteX3" fmla="*/ 0 w 1272369"/>
                <a:gd name="connsiteY3" fmla="*/ 630238 h 630238"/>
                <a:gd name="connsiteX4" fmla="*/ 0 w 1272369"/>
                <a:gd name="connsiteY4" fmla="*/ 0 h 630238"/>
                <a:gd name="connsiteX0" fmla="*/ 0 w 1272369"/>
                <a:gd name="connsiteY0" fmla="*/ 0 h 630250"/>
                <a:gd name="connsiteX1" fmla="*/ 1272369 w 1272369"/>
                <a:gd name="connsiteY1" fmla="*/ 0 h 630250"/>
                <a:gd name="connsiteX2" fmla="*/ 1272369 w 1272369"/>
                <a:gd name="connsiteY2" fmla="*/ 630238 h 630250"/>
                <a:gd name="connsiteX3" fmla="*/ 710984 w 1272369"/>
                <a:gd name="connsiteY3" fmla="*/ 630250 h 630250"/>
                <a:gd name="connsiteX4" fmla="*/ 0 w 1272369"/>
                <a:gd name="connsiteY4" fmla="*/ 630238 h 630250"/>
                <a:gd name="connsiteX5" fmla="*/ 0 w 1272369"/>
                <a:gd name="connsiteY5" fmla="*/ 0 h 630250"/>
                <a:gd name="connsiteX0" fmla="*/ 0 w 1272369"/>
                <a:gd name="connsiteY0" fmla="*/ 0 h 630250"/>
                <a:gd name="connsiteX1" fmla="*/ 1272369 w 1272369"/>
                <a:gd name="connsiteY1" fmla="*/ 0 h 630250"/>
                <a:gd name="connsiteX2" fmla="*/ 710984 w 1272369"/>
                <a:gd name="connsiteY2" fmla="*/ 630250 h 630250"/>
                <a:gd name="connsiteX3" fmla="*/ 0 w 1272369"/>
                <a:gd name="connsiteY3" fmla="*/ 630238 h 630250"/>
                <a:gd name="connsiteX4" fmla="*/ 0 w 1272369"/>
                <a:gd name="connsiteY4" fmla="*/ 0 h 630250"/>
                <a:gd name="connsiteX0" fmla="*/ 0 w 1272393"/>
                <a:gd name="connsiteY0" fmla="*/ 0 h 630250"/>
                <a:gd name="connsiteX1" fmla="*/ 1272369 w 1272393"/>
                <a:gd name="connsiteY1" fmla="*/ 0 h 630250"/>
                <a:gd name="connsiteX2" fmla="*/ 710984 w 1272393"/>
                <a:gd name="connsiteY2" fmla="*/ 630250 h 630250"/>
                <a:gd name="connsiteX3" fmla="*/ 0 w 1272393"/>
                <a:gd name="connsiteY3" fmla="*/ 630238 h 630250"/>
                <a:gd name="connsiteX4" fmla="*/ 0 w 1272393"/>
                <a:gd name="connsiteY4" fmla="*/ 0 h 630250"/>
                <a:gd name="connsiteX0" fmla="*/ 0 w 1272424"/>
                <a:gd name="connsiteY0" fmla="*/ 0 h 630250"/>
                <a:gd name="connsiteX1" fmla="*/ 1272369 w 1272424"/>
                <a:gd name="connsiteY1" fmla="*/ 0 h 630250"/>
                <a:gd name="connsiteX2" fmla="*/ 710984 w 1272424"/>
                <a:gd name="connsiteY2" fmla="*/ 630250 h 630250"/>
                <a:gd name="connsiteX3" fmla="*/ 0 w 1272424"/>
                <a:gd name="connsiteY3" fmla="*/ 630238 h 630250"/>
                <a:gd name="connsiteX4" fmla="*/ 0 w 1272424"/>
                <a:gd name="connsiteY4" fmla="*/ 0 h 630250"/>
                <a:gd name="connsiteX0" fmla="*/ 0 w 1272968"/>
                <a:gd name="connsiteY0" fmla="*/ 0 h 630250"/>
                <a:gd name="connsiteX1" fmla="*/ 1272369 w 1272968"/>
                <a:gd name="connsiteY1" fmla="*/ 0 h 630250"/>
                <a:gd name="connsiteX2" fmla="*/ 710984 w 1272968"/>
                <a:gd name="connsiteY2" fmla="*/ 630250 h 630250"/>
                <a:gd name="connsiteX3" fmla="*/ 0 w 1272968"/>
                <a:gd name="connsiteY3" fmla="*/ 630238 h 630250"/>
                <a:gd name="connsiteX4" fmla="*/ 0 w 1272968"/>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817"/>
                <a:gd name="connsiteY0" fmla="*/ 0 h 630250"/>
                <a:gd name="connsiteX1" fmla="*/ 1272369 w 1272817"/>
                <a:gd name="connsiteY1" fmla="*/ 0 h 630250"/>
                <a:gd name="connsiteX2" fmla="*/ 655654 w 1272817"/>
                <a:gd name="connsiteY2" fmla="*/ 630250 h 630250"/>
                <a:gd name="connsiteX3" fmla="*/ 0 w 1272817"/>
                <a:gd name="connsiteY3" fmla="*/ 630238 h 630250"/>
                <a:gd name="connsiteX4" fmla="*/ 0 w 1272817"/>
                <a:gd name="connsiteY4" fmla="*/ 0 h 630250"/>
                <a:gd name="connsiteX0" fmla="*/ 0 w 1272994"/>
                <a:gd name="connsiteY0" fmla="*/ 0 h 630250"/>
                <a:gd name="connsiteX1" fmla="*/ 1272369 w 1272994"/>
                <a:gd name="connsiteY1" fmla="*/ 0 h 630250"/>
                <a:gd name="connsiteX2" fmla="*/ 655654 w 1272994"/>
                <a:gd name="connsiteY2" fmla="*/ 630250 h 630250"/>
                <a:gd name="connsiteX3" fmla="*/ 0 w 1272994"/>
                <a:gd name="connsiteY3" fmla="*/ 630238 h 630250"/>
                <a:gd name="connsiteX4" fmla="*/ 0 w 1272994"/>
                <a:gd name="connsiteY4" fmla="*/ 0 h 630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2994" h="630250">
                  <a:moveTo>
                    <a:pt x="0" y="0"/>
                  </a:moveTo>
                  <a:lnTo>
                    <a:pt x="1272369" y="0"/>
                  </a:lnTo>
                  <a:cubicBezTo>
                    <a:pt x="1284589" y="474435"/>
                    <a:pt x="1119266" y="610917"/>
                    <a:pt x="655654" y="630250"/>
                  </a:cubicBezTo>
                  <a:lnTo>
                    <a:pt x="0" y="630238"/>
                  </a:lnTo>
                  <a:lnTo>
                    <a:pt x="0" y="0"/>
                  </a:lnTo>
                  <a:close/>
                </a:path>
              </a:pathLst>
            </a:custGeom>
            <a:solidFill>
              <a:schemeClr val="accent2"/>
            </a:solidFill>
            <a:ln>
              <a:noFill/>
            </a:ln>
          </p:spPr>
          <p:txBody>
            <a:bodyPr wrap="square" lIns="72000" tIns="72000" rIns="72000" rtlCol="0">
              <a:noAutofit/>
            </a:bodyPr>
            <a:lstStyle/>
            <a:p>
              <a:r>
                <a:rPr lang="en-GB" sz="1200" b="1" dirty="0" smtClean="0">
                  <a:solidFill>
                    <a:prstClr val="white"/>
                  </a:solidFill>
                </a:rPr>
                <a:t>Professionals </a:t>
              </a:r>
            </a:p>
          </p:txBody>
        </p:sp>
        <p:sp>
          <p:nvSpPr>
            <p:cNvPr id="24" name="TextBox 23"/>
            <p:cNvSpPr txBox="1"/>
            <p:nvPr userDrawn="1"/>
          </p:nvSpPr>
          <p:spPr>
            <a:xfrm>
              <a:off x="2378909" y="1319892"/>
              <a:ext cx="1272994" cy="630250"/>
            </a:xfrm>
            <a:custGeom>
              <a:avLst/>
              <a:gdLst>
                <a:gd name="connsiteX0" fmla="*/ 0 w 1272369"/>
                <a:gd name="connsiteY0" fmla="*/ 0 h 630238"/>
                <a:gd name="connsiteX1" fmla="*/ 1272369 w 1272369"/>
                <a:gd name="connsiteY1" fmla="*/ 0 h 630238"/>
                <a:gd name="connsiteX2" fmla="*/ 1272369 w 1272369"/>
                <a:gd name="connsiteY2" fmla="*/ 630238 h 630238"/>
                <a:gd name="connsiteX3" fmla="*/ 0 w 1272369"/>
                <a:gd name="connsiteY3" fmla="*/ 630238 h 630238"/>
                <a:gd name="connsiteX4" fmla="*/ 0 w 1272369"/>
                <a:gd name="connsiteY4" fmla="*/ 0 h 630238"/>
                <a:gd name="connsiteX0" fmla="*/ 0 w 1272369"/>
                <a:gd name="connsiteY0" fmla="*/ 0 h 630250"/>
                <a:gd name="connsiteX1" fmla="*/ 1272369 w 1272369"/>
                <a:gd name="connsiteY1" fmla="*/ 0 h 630250"/>
                <a:gd name="connsiteX2" fmla="*/ 1272369 w 1272369"/>
                <a:gd name="connsiteY2" fmla="*/ 630238 h 630250"/>
                <a:gd name="connsiteX3" fmla="*/ 710984 w 1272369"/>
                <a:gd name="connsiteY3" fmla="*/ 630250 h 630250"/>
                <a:gd name="connsiteX4" fmla="*/ 0 w 1272369"/>
                <a:gd name="connsiteY4" fmla="*/ 630238 h 630250"/>
                <a:gd name="connsiteX5" fmla="*/ 0 w 1272369"/>
                <a:gd name="connsiteY5" fmla="*/ 0 h 630250"/>
                <a:gd name="connsiteX0" fmla="*/ 0 w 1272369"/>
                <a:gd name="connsiteY0" fmla="*/ 0 h 630250"/>
                <a:gd name="connsiteX1" fmla="*/ 1272369 w 1272369"/>
                <a:gd name="connsiteY1" fmla="*/ 0 h 630250"/>
                <a:gd name="connsiteX2" fmla="*/ 710984 w 1272369"/>
                <a:gd name="connsiteY2" fmla="*/ 630250 h 630250"/>
                <a:gd name="connsiteX3" fmla="*/ 0 w 1272369"/>
                <a:gd name="connsiteY3" fmla="*/ 630238 h 630250"/>
                <a:gd name="connsiteX4" fmla="*/ 0 w 1272369"/>
                <a:gd name="connsiteY4" fmla="*/ 0 h 630250"/>
                <a:gd name="connsiteX0" fmla="*/ 0 w 1272393"/>
                <a:gd name="connsiteY0" fmla="*/ 0 h 630250"/>
                <a:gd name="connsiteX1" fmla="*/ 1272369 w 1272393"/>
                <a:gd name="connsiteY1" fmla="*/ 0 h 630250"/>
                <a:gd name="connsiteX2" fmla="*/ 710984 w 1272393"/>
                <a:gd name="connsiteY2" fmla="*/ 630250 h 630250"/>
                <a:gd name="connsiteX3" fmla="*/ 0 w 1272393"/>
                <a:gd name="connsiteY3" fmla="*/ 630238 h 630250"/>
                <a:gd name="connsiteX4" fmla="*/ 0 w 1272393"/>
                <a:gd name="connsiteY4" fmla="*/ 0 h 630250"/>
                <a:gd name="connsiteX0" fmla="*/ 0 w 1272424"/>
                <a:gd name="connsiteY0" fmla="*/ 0 h 630250"/>
                <a:gd name="connsiteX1" fmla="*/ 1272369 w 1272424"/>
                <a:gd name="connsiteY1" fmla="*/ 0 h 630250"/>
                <a:gd name="connsiteX2" fmla="*/ 710984 w 1272424"/>
                <a:gd name="connsiteY2" fmla="*/ 630250 h 630250"/>
                <a:gd name="connsiteX3" fmla="*/ 0 w 1272424"/>
                <a:gd name="connsiteY3" fmla="*/ 630238 h 630250"/>
                <a:gd name="connsiteX4" fmla="*/ 0 w 1272424"/>
                <a:gd name="connsiteY4" fmla="*/ 0 h 630250"/>
                <a:gd name="connsiteX0" fmla="*/ 0 w 1272968"/>
                <a:gd name="connsiteY0" fmla="*/ 0 h 630250"/>
                <a:gd name="connsiteX1" fmla="*/ 1272369 w 1272968"/>
                <a:gd name="connsiteY1" fmla="*/ 0 h 630250"/>
                <a:gd name="connsiteX2" fmla="*/ 710984 w 1272968"/>
                <a:gd name="connsiteY2" fmla="*/ 630250 h 630250"/>
                <a:gd name="connsiteX3" fmla="*/ 0 w 1272968"/>
                <a:gd name="connsiteY3" fmla="*/ 630238 h 630250"/>
                <a:gd name="connsiteX4" fmla="*/ 0 w 1272968"/>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817"/>
                <a:gd name="connsiteY0" fmla="*/ 0 h 630250"/>
                <a:gd name="connsiteX1" fmla="*/ 1272369 w 1272817"/>
                <a:gd name="connsiteY1" fmla="*/ 0 h 630250"/>
                <a:gd name="connsiteX2" fmla="*/ 655654 w 1272817"/>
                <a:gd name="connsiteY2" fmla="*/ 630250 h 630250"/>
                <a:gd name="connsiteX3" fmla="*/ 0 w 1272817"/>
                <a:gd name="connsiteY3" fmla="*/ 630238 h 630250"/>
                <a:gd name="connsiteX4" fmla="*/ 0 w 1272817"/>
                <a:gd name="connsiteY4" fmla="*/ 0 h 630250"/>
                <a:gd name="connsiteX0" fmla="*/ 0 w 1272994"/>
                <a:gd name="connsiteY0" fmla="*/ 0 h 630250"/>
                <a:gd name="connsiteX1" fmla="*/ 1272369 w 1272994"/>
                <a:gd name="connsiteY1" fmla="*/ 0 h 630250"/>
                <a:gd name="connsiteX2" fmla="*/ 655654 w 1272994"/>
                <a:gd name="connsiteY2" fmla="*/ 630250 h 630250"/>
                <a:gd name="connsiteX3" fmla="*/ 0 w 1272994"/>
                <a:gd name="connsiteY3" fmla="*/ 630238 h 630250"/>
                <a:gd name="connsiteX4" fmla="*/ 0 w 1272994"/>
                <a:gd name="connsiteY4" fmla="*/ 0 h 630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2994" h="630250">
                  <a:moveTo>
                    <a:pt x="0" y="0"/>
                  </a:moveTo>
                  <a:lnTo>
                    <a:pt x="1272369" y="0"/>
                  </a:lnTo>
                  <a:cubicBezTo>
                    <a:pt x="1284589" y="474435"/>
                    <a:pt x="1119266" y="610917"/>
                    <a:pt x="655654" y="630250"/>
                  </a:cubicBezTo>
                  <a:lnTo>
                    <a:pt x="0" y="630238"/>
                  </a:lnTo>
                  <a:lnTo>
                    <a:pt x="0" y="0"/>
                  </a:lnTo>
                  <a:close/>
                </a:path>
              </a:pathLst>
            </a:custGeom>
            <a:solidFill>
              <a:schemeClr val="tx2"/>
            </a:solidFill>
            <a:ln>
              <a:noFill/>
            </a:ln>
          </p:spPr>
          <p:txBody>
            <a:bodyPr wrap="square" lIns="72000" tIns="72000" rIns="72000" rtlCol="0">
              <a:noAutofit/>
            </a:bodyPr>
            <a:lstStyle/>
            <a:p>
              <a:r>
                <a:rPr lang="en-GB" sz="1200" b="1" dirty="0" smtClean="0">
                  <a:solidFill>
                    <a:prstClr val="white"/>
                  </a:solidFill>
                </a:rPr>
                <a:t>Education</a:t>
              </a:r>
              <a:endParaRPr lang="en-GB" sz="1200" b="1" dirty="0">
                <a:solidFill>
                  <a:prstClr val="white"/>
                </a:solidFill>
              </a:endParaRPr>
            </a:p>
          </p:txBody>
        </p:sp>
      </p:grpSp>
    </p:spTree>
    <p:extLst>
      <p:ext uri="{BB962C8B-B14F-4D97-AF65-F5344CB8AC3E}">
        <p14:creationId xmlns:p14="http://schemas.microsoft.com/office/powerpoint/2010/main" val="1598024454"/>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8" name="Slide Number Placeholder 5"/>
          <p:cNvSpPr>
            <a:spLocks noGrp="1"/>
          </p:cNvSpPr>
          <p:nvPr>
            <p:ph type="sldNum" sz="quarter" idx="4"/>
          </p:nvPr>
        </p:nvSpPr>
        <p:spPr>
          <a:xfrm>
            <a:off x="5904001" y="6336000"/>
            <a:ext cx="6060489" cy="352146"/>
          </a:xfrm>
          <a:custGeom>
            <a:avLst/>
            <a:gdLst>
              <a:gd name="connsiteX0" fmla="*/ 0 w 4545367"/>
              <a:gd name="connsiteY0" fmla="*/ 0 h 343270"/>
              <a:gd name="connsiteX1" fmla="*/ 4545367 w 4545367"/>
              <a:gd name="connsiteY1" fmla="*/ 0 h 343270"/>
              <a:gd name="connsiteX2" fmla="*/ 4545367 w 4545367"/>
              <a:gd name="connsiteY2" fmla="*/ 34327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545367 w 4545367"/>
              <a:gd name="connsiteY2" fmla="*/ 343270 h 343270"/>
              <a:gd name="connsiteX3" fmla="*/ 4184342 w 4545367"/>
              <a:gd name="connsiteY3" fmla="*/ 340310 h 343270"/>
              <a:gd name="connsiteX4" fmla="*/ 0 w 4545367"/>
              <a:gd name="connsiteY4" fmla="*/ 343270 h 343270"/>
              <a:gd name="connsiteX5" fmla="*/ 0 w 4545367"/>
              <a:gd name="connsiteY5"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45367" h="343270">
                <a:moveTo>
                  <a:pt x="0" y="0"/>
                </a:moveTo>
                <a:lnTo>
                  <a:pt x="4545367" y="0"/>
                </a:lnTo>
                <a:cubicBezTo>
                  <a:pt x="4540435" y="371262"/>
                  <a:pt x="4278051" y="336364"/>
                  <a:pt x="4184342" y="340310"/>
                </a:cubicBezTo>
                <a:lnTo>
                  <a:pt x="0" y="343270"/>
                </a:lnTo>
                <a:lnTo>
                  <a:pt x="0" y="0"/>
                </a:lnTo>
                <a:close/>
              </a:path>
            </a:pathLst>
          </a:custGeom>
          <a:gradFill flip="none" rotWithShape="1">
            <a:gsLst>
              <a:gs pos="0">
                <a:schemeClr val="bg2">
                  <a:alpha val="50000"/>
                </a:schemeClr>
              </a:gs>
              <a:gs pos="6000">
                <a:schemeClr val="accent1">
                  <a:tint val="44500"/>
                  <a:satMod val="160000"/>
                  <a:alpha val="50000"/>
                </a:schemeClr>
              </a:gs>
              <a:gs pos="100000">
                <a:schemeClr val="bg1"/>
              </a:gs>
            </a:gsLst>
            <a:lin ang="10800000" scaled="1"/>
            <a:tileRect/>
          </a:gradFill>
        </p:spPr>
        <p:txBody>
          <a:bodyPr vert="horz" lIns="0" tIns="108000" rIns="288000" bIns="0" rtlCol="0" anchor="t" anchorCtr="0">
            <a:noAutofit/>
          </a:bodyPr>
          <a:lstStyle>
            <a:lvl1pPr algn="r">
              <a:defRPr sz="900" b="0">
                <a:solidFill>
                  <a:schemeClr val="tx2"/>
                </a:solidFill>
                <a:latin typeface="Arial" panose="020B0604020202020204" pitchFamily="34" charset="0"/>
                <a:cs typeface="Arial" panose="020B0604020202020204" pitchFamily="34" charset="0"/>
              </a:defRPr>
            </a:lvl1pPr>
          </a:lstStyle>
          <a:p>
            <a:r>
              <a:rPr lang="en-GB" dirty="0" smtClean="0">
                <a:solidFill>
                  <a:srgbClr val="006941"/>
                </a:solidFill>
              </a:rPr>
              <a:t>bcs.org </a:t>
            </a:r>
            <a:r>
              <a:rPr lang="en-GB" dirty="0" smtClean="0">
                <a:solidFill>
                  <a:srgbClr val="006941"/>
                </a:solidFill>
                <a:latin typeface="Arial"/>
                <a:cs typeface="Arial"/>
              </a:rPr>
              <a:t>| </a:t>
            </a:r>
            <a:fld id="{D4F935E4-DB8F-4A13-86B5-B07B5640A265}" type="slidenum">
              <a:rPr lang="en-GB" smtClean="0">
                <a:solidFill>
                  <a:srgbClr val="006941"/>
                </a:solidFill>
              </a:rPr>
              <a:pPr/>
              <a:t>‹#›</a:t>
            </a:fld>
            <a:endParaRPr lang="en-GB" dirty="0">
              <a:solidFill>
                <a:srgbClr val="006941"/>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0000" y="6336000"/>
            <a:ext cx="1707739" cy="377748"/>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4000" y="404665"/>
            <a:ext cx="533400" cy="409575"/>
          </a:xfrm>
          <a:prstGeom prst="rect">
            <a:avLst/>
          </a:prstGeom>
        </p:spPr>
      </p:pic>
      <p:cxnSp>
        <p:nvCxnSpPr>
          <p:cNvPr id="7" name="Straight Connector 6"/>
          <p:cNvCxnSpPr/>
          <p:nvPr userDrawn="1"/>
        </p:nvCxnSpPr>
        <p:spPr>
          <a:xfrm>
            <a:off x="1103445" y="972000"/>
            <a:ext cx="3024000"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17" name="Group 16"/>
          <p:cNvGrpSpPr/>
          <p:nvPr userDrawn="1"/>
        </p:nvGrpSpPr>
        <p:grpSpPr>
          <a:xfrm>
            <a:off x="3162707" y="1319879"/>
            <a:ext cx="5619111" cy="4687863"/>
            <a:chOff x="2372030" y="1319878"/>
            <a:chExt cx="4214333" cy="4687863"/>
          </a:xfrm>
        </p:grpSpPr>
        <p:sp>
          <p:nvSpPr>
            <p:cNvPr id="18" name="TextBox 17"/>
            <p:cNvSpPr txBox="1"/>
            <p:nvPr userDrawn="1"/>
          </p:nvSpPr>
          <p:spPr>
            <a:xfrm>
              <a:off x="5303494" y="1319878"/>
              <a:ext cx="1282869" cy="2772000"/>
            </a:xfrm>
            <a:custGeom>
              <a:avLst/>
              <a:gdLst>
                <a:gd name="connsiteX0" fmla="*/ 0 w 1272369"/>
                <a:gd name="connsiteY0" fmla="*/ 0 h 630238"/>
                <a:gd name="connsiteX1" fmla="*/ 1272369 w 1272369"/>
                <a:gd name="connsiteY1" fmla="*/ 0 h 630238"/>
                <a:gd name="connsiteX2" fmla="*/ 1272369 w 1272369"/>
                <a:gd name="connsiteY2" fmla="*/ 630238 h 630238"/>
                <a:gd name="connsiteX3" fmla="*/ 0 w 1272369"/>
                <a:gd name="connsiteY3" fmla="*/ 630238 h 630238"/>
                <a:gd name="connsiteX4" fmla="*/ 0 w 1272369"/>
                <a:gd name="connsiteY4" fmla="*/ 0 h 630238"/>
                <a:gd name="connsiteX0" fmla="*/ 0 w 1272369"/>
                <a:gd name="connsiteY0" fmla="*/ 0 h 630250"/>
                <a:gd name="connsiteX1" fmla="*/ 1272369 w 1272369"/>
                <a:gd name="connsiteY1" fmla="*/ 0 h 630250"/>
                <a:gd name="connsiteX2" fmla="*/ 1272369 w 1272369"/>
                <a:gd name="connsiteY2" fmla="*/ 630238 h 630250"/>
                <a:gd name="connsiteX3" fmla="*/ 710984 w 1272369"/>
                <a:gd name="connsiteY3" fmla="*/ 630250 h 630250"/>
                <a:gd name="connsiteX4" fmla="*/ 0 w 1272369"/>
                <a:gd name="connsiteY4" fmla="*/ 630238 h 630250"/>
                <a:gd name="connsiteX5" fmla="*/ 0 w 1272369"/>
                <a:gd name="connsiteY5" fmla="*/ 0 h 630250"/>
                <a:gd name="connsiteX0" fmla="*/ 0 w 1272369"/>
                <a:gd name="connsiteY0" fmla="*/ 0 h 630250"/>
                <a:gd name="connsiteX1" fmla="*/ 1272369 w 1272369"/>
                <a:gd name="connsiteY1" fmla="*/ 0 h 630250"/>
                <a:gd name="connsiteX2" fmla="*/ 710984 w 1272369"/>
                <a:gd name="connsiteY2" fmla="*/ 630250 h 630250"/>
                <a:gd name="connsiteX3" fmla="*/ 0 w 1272369"/>
                <a:gd name="connsiteY3" fmla="*/ 630238 h 630250"/>
                <a:gd name="connsiteX4" fmla="*/ 0 w 1272369"/>
                <a:gd name="connsiteY4" fmla="*/ 0 h 630250"/>
                <a:gd name="connsiteX0" fmla="*/ 0 w 1272393"/>
                <a:gd name="connsiteY0" fmla="*/ 0 h 630250"/>
                <a:gd name="connsiteX1" fmla="*/ 1272369 w 1272393"/>
                <a:gd name="connsiteY1" fmla="*/ 0 h 630250"/>
                <a:gd name="connsiteX2" fmla="*/ 710984 w 1272393"/>
                <a:gd name="connsiteY2" fmla="*/ 630250 h 630250"/>
                <a:gd name="connsiteX3" fmla="*/ 0 w 1272393"/>
                <a:gd name="connsiteY3" fmla="*/ 630238 h 630250"/>
                <a:gd name="connsiteX4" fmla="*/ 0 w 1272393"/>
                <a:gd name="connsiteY4" fmla="*/ 0 h 630250"/>
                <a:gd name="connsiteX0" fmla="*/ 0 w 1272424"/>
                <a:gd name="connsiteY0" fmla="*/ 0 h 630250"/>
                <a:gd name="connsiteX1" fmla="*/ 1272369 w 1272424"/>
                <a:gd name="connsiteY1" fmla="*/ 0 h 630250"/>
                <a:gd name="connsiteX2" fmla="*/ 710984 w 1272424"/>
                <a:gd name="connsiteY2" fmla="*/ 630250 h 630250"/>
                <a:gd name="connsiteX3" fmla="*/ 0 w 1272424"/>
                <a:gd name="connsiteY3" fmla="*/ 630238 h 630250"/>
                <a:gd name="connsiteX4" fmla="*/ 0 w 1272424"/>
                <a:gd name="connsiteY4" fmla="*/ 0 h 630250"/>
                <a:gd name="connsiteX0" fmla="*/ 0 w 1272968"/>
                <a:gd name="connsiteY0" fmla="*/ 0 h 630250"/>
                <a:gd name="connsiteX1" fmla="*/ 1272369 w 1272968"/>
                <a:gd name="connsiteY1" fmla="*/ 0 h 630250"/>
                <a:gd name="connsiteX2" fmla="*/ 710984 w 1272968"/>
                <a:gd name="connsiteY2" fmla="*/ 630250 h 630250"/>
                <a:gd name="connsiteX3" fmla="*/ 0 w 1272968"/>
                <a:gd name="connsiteY3" fmla="*/ 630238 h 630250"/>
                <a:gd name="connsiteX4" fmla="*/ 0 w 1272968"/>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817"/>
                <a:gd name="connsiteY0" fmla="*/ 0 h 630250"/>
                <a:gd name="connsiteX1" fmla="*/ 1272369 w 1272817"/>
                <a:gd name="connsiteY1" fmla="*/ 0 h 630250"/>
                <a:gd name="connsiteX2" fmla="*/ 655654 w 1272817"/>
                <a:gd name="connsiteY2" fmla="*/ 630250 h 630250"/>
                <a:gd name="connsiteX3" fmla="*/ 0 w 1272817"/>
                <a:gd name="connsiteY3" fmla="*/ 630238 h 630250"/>
                <a:gd name="connsiteX4" fmla="*/ 0 w 1272817"/>
                <a:gd name="connsiteY4" fmla="*/ 0 h 630250"/>
                <a:gd name="connsiteX0" fmla="*/ 0 w 1272994"/>
                <a:gd name="connsiteY0" fmla="*/ 0 h 630250"/>
                <a:gd name="connsiteX1" fmla="*/ 1272369 w 1272994"/>
                <a:gd name="connsiteY1" fmla="*/ 0 h 630250"/>
                <a:gd name="connsiteX2" fmla="*/ 655654 w 1272994"/>
                <a:gd name="connsiteY2" fmla="*/ 630250 h 630250"/>
                <a:gd name="connsiteX3" fmla="*/ 0 w 1272994"/>
                <a:gd name="connsiteY3" fmla="*/ 630238 h 630250"/>
                <a:gd name="connsiteX4" fmla="*/ 0 w 1272994"/>
                <a:gd name="connsiteY4" fmla="*/ 0 h 630250"/>
                <a:gd name="connsiteX0" fmla="*/ 0 w 1278496"/>
                <a:gd name="connsiteY0" fmla="*/ 0 h 630250"/>
                <a:gd name="connsiteX1" fmla="*/ 1272369 w 1278496"/>
                <a:gd name="connsiteY1" fmla="*/ 0 h 630250"/>
                <a:gd name="connsiteX2" fmla="*/ 655654 w 1278496"/>
                <a:gd name="connsiteY2" fmla="*/ 630250 h 630250"/>
                <a:gd name="connsiteX3" fmla="*/ 0 w 1278496"/>
                <a:gd name="connsiteY3" fmla="*/ 630238 h 630250"/>
                <a:gd name="connsiteX4" fmla="*/ 0 w 1278496"/>
                <a:gd name="connsiteY4" fmla="*/ 0 h 630250"/>
                <a:gd name="connsiteX0" fmla="*/ 0 w 1387063"/>
                <a:gd name="connsiteY0" fmla="*/ 0 h 630250"/>
                <a:gd name="connsiteX1" fmla="*/ 1272369 w 1387063"/>
                <a:gd name="connsiteY1" fmla="*/ 0 h 630250"/>
                <a:gd name="connsiteX2" fmla="*/ 1256995 w 1387063"/>
                <a:gd name="connsiteY2" fmla="*/ 311226 h 630250"/>
                <a:gd name="connsiteX3" fmla="*/ 655654 w 1387063"/>
                <a:gd name="connsiteY3" fmla="*/ 630250 h 630250"/>
                <a:gd name="connsiteX4" fmla="*/ 0 w 1387063"/>
                <a:gd name="connsiteY4" fmla="*/ 630238 h 630250"/>
                <a:gd name="connsiteX5" fmla="*/ 0 w 1387063"/>
                <a:gd name="connsiteY5" fmla="*/ 0 h 630250"/>
                <a:gd name="connsiteX0" fmla="*/ 0 w 1369614"/>
                <a:gd name="connsiteY0" fmla="*/ 0 h 630250"/>
                <a:gd name="connsiteX1" fmla="*/ 1272369 w 1369614"/>
                <a:gd name="connsiteY1" fmla="*/ 0 h 630250"/>
                <a:gd name="connsiteX2" fmla="*/ 1256995 w 1369614"/>
                <a:gd name="connsiteY2" fmla="*/ 311226 h 630250"/>
                <a:gd name="connsiteX3" fmla="*/ 655654 w 1369614"/>
                <a:gd name="connsiteY3" fmla="*/ 630250 h 630250"/>
                <a:gd name="connsiteX4" fmla="*/ 0 w 1369614"/>
                <a:gd name="connsiteY4" fmla="*/ 630238 h 630250"/>
                <a:gd name="connsiteX5" fmla="*/ 0 w 1369614"/>
                <a:gd name="connsiteY5" fmla="*/ 0 h 630250"/>
                <a:gd name="connsiteX0" fmla="*/ 0 w 1278277"/>
                <a:gd name="connsiteY0" fmla="*/ 0 h 630250"/>
                <a:gd name="connsiteX1" fmla="*/ 1272369 w 1278277"/>
                <a:gd name="connsiteY1" fmla="*/ 0 h 630250"/>
                <a:gd name="connsiteX2" fmla="*/ 1256995 w 1278277"/>
                <a:gd name="connsiteY2" fmla="*/ 311226 h 630250"/>
                <a:gd name="connsiteX3" fmla="*/ 655654 w 1278277"/>
                <a:gd name="connsiteY3" fmla="*/ 630250 h 630250"/>
                <a:gd name="connsiteX4" fmla="*/ 0 w 1278277"/>
                <a:gd name="connsiteY4" fmla="*/ 630238 h 630250"/>
                <a:gd name="connsiteX5" fmla="*/ 0 w 1278277"/>
                <a:gd name="connsiteY5" fmla="*/ 0 h 630250"/>
                <a:gd name="connsiteX0" fmla="*/ 0 w 1298782"/>
                <a:gd name="connsiteY0" fmla="*/ 0 h 630250"/>
                <a:gd name="connsiteX1" fmla="*/ 1272369 w 1298782"/>
                <a:gd name="connsiteY1" fmla="*/ 0 h 630250"/>
                <a:gd name="connsiteX2" fmla="*/ 1285570 w 1298782"/>
                <a:gd name="connsiteY2" fmla="*/ 311226 h 630250"/>
                <a:gd name="connsiteX3" fmla="*/ 655654 w 1298782"/>
                <a:gd name="connsiteY3" fmla="*/ 630250 h 630250"/>
                <a:gd name="connsiteX4" fmla="*/ 0 w 1298782"/>
                <a:gd name="connsiteY4" fmla="*/ 630238 h 630250"/>
                <a:gd name="connsiteX5" fmla="*/ 0 w 1298782"/>
                <a:gd name="connsiteY5" fmla="*/ 0 h 630250"/>
                <a:gd name="connsiteX0" fmla="*/ 0 w 1287216"/>
                <a:gd name="connsiteY0" fmla="*/ 0 h 630250"/>
                <a:gd name="connsiteX1" fmla="*/ 1272369 w 1287216"/>
                <a:gd name="connsiteY1" fmla="*/ 0 h 630250"/>
                <a:gd name="connsiteX2" fmla="*/ 1285570 w 1287216"/>
                <a:gd name="connsiteY2" fmla="*/ 311226 h 630250"/>
                <a:gd name="connsiteX3" fmla="*/ 655654 w 1287216"/>
                <a:gd name="connsiteY3" fmla="*/ 630250 h 630250"/>
                <a:gd name="connsiteX4" fmla="*/ 0 w 1287216"/>
                <a:gd name="connsiteY4" fmla="*/ 630238 h 630250"/>
                <a:gd name="connsiteX5" fmla="*/ 0 w 1287216"/>
                <a:gd name="connsiteY5" fmla="*/ 0 h 630250"/>
                <a:gd name="connsiteX0" fmla="*/ 0 w 1287216"/>
                <a:gd name="connsiteY0" fmla="*/ 0 h 630250"/>
                <a:gd name="connsiteX1" fmla="*/ 1272369 w 1287216"/>
                <a:gd name="connsiteY1" fmla="*/ 0 h 630250"/>
                <a:gd name="connsiteX2" fmla="*/ 1285570 w 1287216"/>
                <a:gd name="connsiteY2" fmla="*/ 509634 h 630250"/>
                <a:gd name="connsiteX3" fmla="*/ 655654 w 1287216"/>
                <a:gd name="connsiteY3" fmla="*/ 630250 h 630250"/>
                <a:gd name="connsiteX4" fmla="*/ 0 w 1287216"/>
                <a:gd name="connsiteY4" fmla="*/ 630238 h 630250"/>
                <a:gd name="connsiteX5" fmla="*/ 0 w 1287216"/>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82099"/>
                <a:gd name="connsiteY0" fmla="*/ 0 h 630250"/>
                <a:gd name="connsiteX1" fmla="*/ 1272369 w 1282099"/>
                <a:gd name="connsiteY1" fmla="*/ 0 h 630250"/>
                <a:gd name="connsiteX2" fmla="*/ 1276045 w 1282099"/>
                <a:gd name="connsiteY2" fmla="*/ 511598 h 630250"/>
                <a:gd name="connsiteX3" fmla="*/ 655654 w 1282099"/>
                <a:gd name="connsiteY3" fmla="*/ 630250 h 630250"/>
                <a:gd name="connsiteX4" fmla="*/ 0 w 1282099"/>
                <a:gd name="connsiteY4" fmla="*/ 630238 h 630250"/>
                <a:gd name="connsiteX5" fmla="*/ 0 w 1282099"/>
                <a:gd name="connsiteY5" fmla="*/ 0 h 630250"/>
                <a:gd name="connsiteX0" fmla="*/ 0 w 1295396"/>
                <a:gd name="connsiteY0" fmla="*/ 0 h 630250"/>
                <a:gd name="connsiteX1" fmla="*/ 1272369 w 1295396"/>
                <a:gd name="connsiteY1" fmla="*/ 0 h 630250"/>
                <a:gd name="connsiteX2" fmla="*/ 1289693 w 1295396"/>
                <a:gd name="connsiteY2" fmla="*/ 511598 h 630250"/>
                <a:gd name="connsiteX3" fmla="*/ 655654 w 1295396"/>
                <a:gd name="connsiteY3" fmla="*/ 630250 h 630250"/>
                <a:gd name="connsiteX4" fmla="*/ 0 w 1295396"/>
                <a:gd name="connsiteY4" fmla="*/ 630238 h 630250"/>
                <a:gd name="connsiteX5" fmla="*/ 0 w 1295396"/>
                <a:gd name="connsiteY5" fmla="*/ 0 h 630250"/>
                <a:gd name="connsiteX0" fmla="*/ 0 w 1288743"/>
                <a:gd name="connsiteY0" fmla="*/ 0 h 630250"/>
                <a:gd name="connsiteX1" fmla="*/ 1272369 w 1288743"/>
                <a:gd name="connsiteY1" fmla="*/ 0 h 630250"/>
                <a:gd name="connsiteX2" fmla="*/ 1282869 w 1288743"/>
                <a:gd name="connsiteY2" fmla="*/ 513005 h 630250"/>
                <a:gd name="connsiteX3" fmla="*/ 655654 w 1288743"/>
                <a:gd name="connsiteY3" fmla="*/ 630250 h 630250"/>
                <a:gd name="connsiteX4" fmla="*/ 0 w 1288743"/>
                <a:gd name="connsiteY4" fmla="*/ 630238 h 630250"/>
                <a:gd name="connsiteX5" fmla="*/ 0 w 1288743"/>
                <a:gd name="connsiteY5" fmla="*/ 0 h 630250"/>
                <a:gd name="connsiteX0" fmla="*/ 0 w 1288743"/>
                <a:gd name="connsiteY0" fmla="*/ 0 h 630250"/>
                <a:gd name="connsiteX1" fmla="*/ 1272369 w 1288743"/>
                <a:gd name="connsiteY1" fmla="*/ 0 h 630250"/>
                <a:gd name="connsiteX2" fmla="*/ 1282869 w 1288743"/>
                <a:gd name="connsiteY2" fmla="*/ 515820 h 630250"/>
                <a:gd name="connsiteX3" fmla="*/ 655654 w 1288743"/>
                <a:gd name="connsiteY3" fmla="*/ 630250 h 630250"/>
                <a:gd name="connsiteX4" fmla="*/ 0 w 1288743"/>
                <a:gd name="connsiteY4" fmla="*/ 630238 h 630250"/>
                <a:gd name="connsiteX5" fmla="*/ 0 w 1288743"/>
                <a:gd name="connsiteY5" fmla="*/ 0 h 630250"/>
                <a:gd name="connsiteX0" fmla="*/ 0 w 1282099"/>
                <a:gd name="connsiteY0" fmla="*/ 0 h 630250"/>
                <a:gd name="connsiteX1" fmla="*/ 1272369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72369"/>
                <a:gd name="connsiteY0" fmla="*/ 0 h 630250"/>
                <a:gd name="connsiteX1" fmla="*/ 1272369 w 1272369"/>
                <a:gd name="connsiteY1" fmla="*/ 0 h 630250"/>
                <a:gd name="connsiteX2" fmla="*/ 1262398 w 1272369"/>
                <a:gd name="connsiteY2" fmla="*/ 517227 h 630250"/>
                <a:gd name="connsiteX3" fmla="*/ 655654 w 1272369"/>
                <a:gd name="connsiteY3" fmla="*/ 630250 h 630250"/>
                <a:gd name="connsiteX4" fmla="*/ 0 w 1272369"/>
                <a:gd name="connsiteY4" fmla="*/ 630238 h 630250"/>
                <a:gd name="connsiteX5" fmla="*/ 0 w 1272369"/>
                <a:gd name="connsiteY5" fmla="*/ 0 h 630250"/>
                <a:gd name="connsiteX0" fmla="*/ 0 w 1282099"/>
                <a:gd name="connsiteY0" fmla="*/ 0 h 630250"/>
                <a:gd name="connsiteX1" fmla="*/ 1272369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99665"/>
                <a:gd name="connsiteY0" fmla="*/ 0 h 630250"/>
                <a:gd name="connsiteX1" fmla="*/ 1299665 w 1299665"/>
                <a:gd name="connsiteY1" fmla="*/ 0 h 630250"/>
                <a:gd name="connsiteX2" fmla="*/ 1276045 w 1299665"/>
                <a:gd name="connsiteY2" fmla="*/ 517227 h 630250"/>
                <a:gd name="connsiteX3" fmla="*/ 655654 w 1299665"/>
                <a:gd name="connsiteY3" fmla="*/ 630250 h 630250"/>
                <a:gd name="connsiteX4" fmla="*/ 0 w 1299665"/>
                <a:gd name="connsiteY4" fmla="*/ 630238 h 630250"/>
                <a:gd name="connsiteX5" fmla="*/ 0 w 1299665"/>
                <a:gd name="connsiteY5" fmla="*/ 0 h 630250"/>
                <a:gd name="connsiteX0" fmla="*/ 0 w 1282099"/>
                <a:gd name="connsiteY0" fmla="*/ 0 h 630250"/>
                <a:gd name="connsiteX1" fmla="*/ 1279193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80445"/>
                <a:gd name="connsiteY0" fmla="*/ 0 h 630250"/>
                <a:gd name="connsiteX1" fmla="*/ 1279193 w 1280445"/>
                <a:gd name="connsiteY1" fmla="*/ 0 h 630250"/>
                <a:gd name="connsiteX2" fmla="*/ 1276045 w 1280445"/>
                <a:gd name="connsiteY2" fmla="*/ 517227 h 630250"/>
                <a:gd name="connsiteX3" fmla="*/ 655654 w 1280445"/>
                <a:gd name="connsiteY3" fmla="*/ 630250 h 630250"/>
                <a:gd name="connsiteX4" fmla="*/ 0 w 1280445"/>
                <a:gd name="connsiteY4" fmla="*/ 630238 h 630250"/>
                <a:gd name="connsiteX5" fmla="*/ 0 w 1280445"/>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4"/>
                <a:gd name="connsiteX1" fmla="*/ 1279193 w 1285466"/>
                <a:gd name="connsiteY1" fmla="*/ 0 h 630254"/>
                <a:gd name="connsiteX2" fmla="*/ 1282869 w 1285466"/>
                <a:gd name="connsiteY2" fmla="*/ 515820 h 630254"/>
                <a:gd name="connsiteX3" fmla="*/ 655654 w 1285466"/>
                <a:gd name="connsiteY3" fmla="*/ 630250 h 630254"/>
                <a:gd name="connsiteX4" fmla="*/ 0 w 1285466"/>
                <a:gd name="connsiteY4" fmla="*/ 630238 h 630254"/>
                <a:gd name="connsiteX5" fmla="*/ 0 w 1285466"/>
                <a:gd name="connsiteY5" fmla="*/ 0 h 630254"/>
                <a:gd name="connsiteX0" fmla="*/ 0 w 1285466"/>
                <a:gd name="connsiteY0" fmla="*/ 0 h 630254"/>
                <a:gd name="connsiteX1" fmla="*/ 1279193 w 1285466"/>
                <a:gd name="connsiteY1" fmla="*/ 0 h 630254"/>
                <a:gd name="connsiteX2" fmla="*/ 1282869 w 1285466"/>
                <a:gd name="connsiteY2" fmla="*/ 515820 h 630254"/>
                <a:gd name="connsiteX3" fmla="*/ 655654 w 1285466"/>
                <a:gd name="connsiteY3" fmla="*/ 630250 h 630254"/>
                <a:gd name="connsiteX4" fmla="*/ 0 w 1285466"/>
                <a:gd name="connsiteY4" fmla="*/ 630238 h 630254"/>
                <a:gd name="connsiteX5" fmla="*/ 0 w 1285466"/>
                <a:gd name="connsiteY5" fmla="*/ 0 h 630254"/>
                <a:gd name="connsiteX0" fmla="*/ 0 w 1286152"/>
                <a:gd name="connsiteY0" fmla="*/ 0 h 630253"/>
                <a:gd name="connsiteX1" fmla="*/ 1279193 w 1286152"/>
                <a:gd name="connsiteY1" fmla="*/ 0 h 630253"/>
                <a:gd name="connsiteX2" fmla="*/ 1282869 w 1286152"/>
                <a:gd name="connsiteY2" fmla="*/ 515820 h 630253"/>
                <a:gd name="connsiteX3" fmla="*/ 655654 w 1286152"/>
                <a:gd name="connsiteY3" fmla="*/ 630250 h 630253"/>
                <a:gd name="connsiteX4" fmla="*/ 0 w 1286152"/>
                <a:gd name="connsiteY4" fmla="*/ 630238 h 630253"/>
                <a:gd name="connsiteX5" fmla="*/ 0 w 1286152"/>
                <a:gd name="connsiteY5" fmla="*/ 0 h 630253"/>
                <a:gd name="connsiteX0" fmla="*/ 0 w 1286152"/>
                <a:gd name="connsiteY0" fmla="*/ 0 h 630256"/>
                <a:gd name="connsiteX1" fmla="*/ 1279193 w 1286152"/>
                <a:gd name="connsiteY1" fmla="*/ 0 h 630256"/>
                <a:gd name="connsiteX2" fmla="*/ 1282869 w 1286152"/>
                <a:gd name="connsiteY2" fmla="*/ 528486 h 630256"/>
                <a:gd name="connsiteX3" fmla="*/ 655654 w 1286152"/>
                <a:gd name="connsiteY3" fmla="*/ 630250 h 630256"/>
                <a:gd name="connsiteX4" fmla="*/ 0 w 1286152"/>
                <a:gd name="connsiteY4" fmla="*/ 630238 h 630256"/>
                <a:gd name="connsiteX5" fmla="*/ 0 w 1286152"/>
                <a:gd name="connsiteY5" fmla="*/ 0 h 630256"/>
                <a:gd name="connsiteX0" fmla="*/ 0 w 1285466"/>
                <a:gd name="connsiteY0" fmla="*/ 0 h 630252"/>
                <a:gd name="connsiteX1" fmla="*/ 1279193 w 1285466"/>
                <a:gd name="connsiteY1" fmla="*/ 0 h 630252"/>
                <a:gd name="connsiteX2" fmla="*/ 1282869 w 1285466"/>
                <a:gd name="connsiteY2" fmla="*/ 528486 h 630252"/>
                <a:gd name="connsiteX3" fmla="*/ 655654 w 1285466"/>
                <a:gd name="connsiteY3" fmla="*/ 630250 h 630252"/>
                <a:gd name="connsiteX4" fmla="*/ 0 w 1285466"/>
                <a:gd name="connsiteY4" fmla="*/ 630238 h 630252"/>
                <a:gd name="connsiteX5" fmla="*/ 0 w 1285466"/>
                <a:gd name="connsiteY5" fmla="*/ 0 h 630252"/>
                <a:gd name="connsiteX0" fmla="*/ 0 w 1285466"/>
                <a:gd name="connsiteY0" fmla="*/ 0 h 630252"/>
                <a:gd name="connsiteX1" fmla="*/ 1279193 w 1285466"/>
                <a:gd name="connsiteY1" fmla="*/ 0 h 630252"/>
                <a:gd name="connsiteX2" fmla="*/ 1282869 w 1285466"/>
                <a:gd name="connsiteY2" fmla="*/ 528486 h 630252"/>
                <a:gd name="connsiteX3" fmla="*/ 655654 w 1285466"/>
                <a:gd name="connsiteY3" fmla="*/ 630250 h 630252"/>
                <a:gd name="connsiteX4" fmla="*/ 0 w 1285466"/>
                <a:gd name="connsiteY4" fmla="*/ 630238 h 630252"/>
                <a:gd name="connsiteX5" fmla="*/ 0 w 1285466"/>
                <a:gd name="connsiteY5" fmla="*/ 0 h 630252"/>
                <a:gd name="connsiteX0" fmla="*/ 0 w 1285466"/>
                <a:gd name="connsiteY0" fmla="*/ 0 h 630251"/>
                <a:gd name="connsiteX1" fmla="*/ 1279193 w 1285466"/>
                <a:gd name="connsiteY1" fmla="*/ 0 h 630251"/>
                <a:gd name="connsiteX2" fmla="*/ 1282869 w 1285466"/>
                <a:gd name="connsiteY2" fmla="*/ 528486 h 630251"/>
                <a:gd name="connsiteX3" fmla="*/ 655654 w 1285466"/>
                <a:gd name="connsiteY3" fmla="*/ 630250 h 630251"/>
                <a:gd name="connsiteX4" fmla="*/ 0 w 1285466"/>
                <a:gd name="connsiteY4" fmla="*/ 630238 h 630251"/>
                <a:gd name="connsiteX5" fmla="*/ 0 w 1285466"/>
                <a:gd name="connsiteY5" fmla="*/ 0 h 630251"/>
                <a:gd name="connsiteX0" fmla="*/ 0 w 1292838"/>
                <a:gd name="connsiteY0" fmla="*/ 0 h 630251"/>
                <a:gd name="connsiteX1" fmla="*/ 1279193 w 1292838"/>
                <a:gd name="connsiteY1" fmla="*/ 0 h 630251"/>
                <a:gd name="connsiteX2" fmla="*/ 1291107 w 1292838"/>
                <a:gd name="connsiteY2" fmla="*/ 496205 h 630251"/>
                <a:gd name="connsiteX3" fmla="*/ 655654 w 1292838"/>
                <a:gd name="connsiteY3" fmla="*/ 630250 h 630251"/>
                <a:gd name="connsiteX4" fmla="*/ 0 w 1292838"/>
                <a:gd name="connsiteY4" fmla="*/ 630238 h 630251"/>
                <a:gd name="connsiteX5" fmla="*/ 0 w 1292838"/>
                <a:gd name="connsiteY5" fmla="*/ 0 h 630251"/>
                <a:gd name="connsiteX0" fmla="*/ 0 w 1291107"/>
                <a:gd name="connsiteY0" fmla="*/ 0 h 630251"/>
                <a:gd name="connsiteX1" fmla="*/ 1279193 w 1291107"/>
                <a:gd name="connsiteY1" fmla="*/ 0 h 630251"/>
                <a:gd name="connsiteX2" fmla="*/ 1291107 w 1291107"/>
                <a:gd name="connsiteY2" fmla="*/ 496205 h 630251"/>
                <a:gd name="connsiteX3" fmla="*/ 655654 w 1291107"/>
                <a:gd name="connsiteY3" fmla="*/ 630250 h 630251"/>
                <a:gd name="connsiteX4" fmla="*/ 0 w 1291107"/>
                <a:gd name="connsiteY4" fmla="*/ 630238 h 630251"/>
                <a:gd name="connsiteX5" fmla="*/ 0 w 1291107"/>
                <a:gd name="connsiteY5" fmla="*/ 0 h 630251"/>
                <a:gd name="connsiteX0" fmla="*/ 0 w 1286988"/>
                <a:gd name="connsiteY0" fmla="*/ 0 h 630251"/>
                <a:gd name="connsiteX1" fmla="*/ 1279193 w 1286988"/>
                <a:gd name="connsiteY1" fmla="*/ 0 h 630251"/>
                <a:gd name="connsiteX2" fmla="*/ 1286988 w 1286988"/>
                <a:gd name="connsiteY2" fmla="*/ 500452 h 630251"/>
                <a:gd name="connsiteX3" fmla="*/ 655654 w 1286988"/>
                <a:gd name="connsiteY3" fmla="*/ 630250 h 630251"/>
                <a:gd name="connsiteX4" fmla="*/ 0 w 1286988"/>
                <a:gd name="connsiteY4" fmla="*/ 630238 h 630251"/>
                <a:gd name="connsiteX5" fmla="*/ 0 w 1286988"/>
                <a:gd name="connsiteY5" fmla="*/ 0 h 630251"/>
                <a:gd name="connsiteX0" fmla="*/ 0 w 1295226"/>
                <a:gd name="connsiteY0" fmla="*/ 0 h 630251"/>
                <a:gd name="connsiteX1" fmla="*/ 1279193 w 1295226"/>
                <a:gd name="connsiteY1" fmla="*/ 0 h 630251"/>
                <a:gd name="connsiteX2" fmla="*/ 1295226 w 1295226"/>
                <a:gd name="connsiteY2" fmla="*/ 500452 h 630251"/>
                <a:gd name="connsiteX3" fmla="*/ 655654 w 1295226"/>
                <a:gd name="connsiteY3" fmla="*/ 630250 h 630251"/>
                <a:gd name="connsiteX4" fmla="*/ 0 w 1295226"/>
                <a:gd name="connsiteY4" fmla="*/ 630238 h 630251"/>
                <a:gd name="connsiteX5" fmla="*/ 0 w 1295226"/>
                <a:gd name="connsiteY5" fmla="*/ 0 h 630251"/>
                <a:gd name="connsiteX0" fmla="*/ 0 w 1286988"/>
                <a:gd name="connsiteY0" fmla="*/ 0 h 630251"/>
                <a:gd name="connsiteX1" fmla="*/ 1279193 w 1286988"/>
                <a:gd name="connsiteY1" fmla="*/ 0 h 630251"/>
                <a:gd name="connsiteX2" fmla="*/ 1286988 w 1286988"/>
                <a:gd name="connsiteY2" fmla="*/ 499602 h 630251"/>
                <a:gd name="connsiteX3" fmla="*/ 655654 w 1286988"/>
                <a:gd name="connsiteY3" fmla="*/ 630250 h 630251"/>
                <a:gd name="connsiteX4" fmla="*/ 0 w 1286988"/>
                <a:gd name="connsiteY4" fmla="*/ 630238 h 630251"/>
                <a:gd name="connsiteX5" fmla="*/ 0 w 1286988"/>
                <a:gd name="connsiteY5" fmla="*/ 0 h 630251"/>
                <a:gd name="connsiteX0" fmla="*/ 0 w 1291107"/>
                <a:gd name="connsiteY0" fmla="*/ 0 h 630251"/>
                <a:gd name="connsiteX1" fmla="*/ 1279193 w 1291107"/>
                <a:gd name="connsiteY1" fmla="*/ 0 h 630251"/>
                <a:gd name="connsiteX2" fmla="*/ 1291107 w 1291107"/>
                <a:gd name="connsiteY2" fmla="*/ 498753 h 630251"/>
                <a:gd name="connsiteX3" fmla="*/ 655654 w 1291107"/>
                <a:gd name="connsiteY3" fmla="*/ 630250 h 630251"/>
                <a:gd name="connsiteX4" fmla="*/ 0 w 1291107"/>
                <a:gd name="connsiteY4" fmla="*/ 630238 h 630251"/>
                <a:gd name="connsiteX5" fmla="*/ 0 w 1291107"/>
                <a:gd name="connsiteY5" fmla="*/ 0 h 630251"/>
                <a:gd name="connsiteX0" fmla="*/ 0 w 1303464"/>
                <a:gd name="connsiteY0" fmla="*/ 0 h 630251"/>
                <a:gd name="connsiteX1" fmla="*/ 1279193 w 1303464"/>
                <a:gd name="connsiteY1" fmla="*/ 0 h 630251"/>
                <a:gd name="connsiteX2" fmla="*/ 1303464 w 1303464"/>
                <a:gd name="connsiteY2" fmla="*/ 500452 h 630251"/>
                <a:gd name="connsiteX3" fmla="*/ 655654 w 1303464"/>
                <a:gd name="connsiteY3" fmla="*/ 630250 h 630251"/>
                <a:gd name="connsiteX4" fmla="*/ 0 w 1303464"/>
                <a:gd name="connsiteY4" fmla="*/ 630238 h 630251"/>
                <a:gd name="connsiteX5" fmla="*/ 0 w 1303464"/>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2869" h="630251">
                  <a:moveTo>
                    <a:pt x="0" y="0"/>
                  </a:moveTo>
                  <a:lnTo>
                    <a:pt x="1279193" y="0"/>
                  </a:lnTo>
                  <a:cubicBezTo>
                    <a:pt x="1279142" y="136342"/>
                    <a:pt x="1278048" y="380809"/>
                    <a:pt x="1282869" y="500452"/>
                  </a:cubicBezTo>
                  <a:cubicBezTo>
                    <a:pt x="1282441" y="569436"/>
                    <a:pt x="1247290" y="630560"/>
                    <a:pt x="655654" y="630250"/>
                  </a:cubicBezTo>
                  <a:lnTo>
                    <a:pt x="0" y="630238"/>
                  </a:lnTo>
                  <a:lnTo>
                    <a:pt x="0" y="0"/>
                  </a:lnTo>
                  <a:close/>
                </a:path>
              </a:pathLst>
            </a:custGeom>
            <a:solidFill>
              <a:srgbClr val="E6F0EC"/>
            </a:solidFill>
            <a:ln>
              <a:noFill/>
            </a:ln>
          </p:spPr>
          <p:txBody>
            <a:bodyPr wrap="square" lIns="72000" tIns="756000" rIns="72000" rtlCol="0">
              <a:noAutofit/>
            </a:bodyPr>
            <a:lstStyle/>
            <a:p>
              <a:pPr>
                <a:lnSpc>
                  <a:spcPts val="1200"/>
                </a:lnSpc>
                <a:spcAft>
                  <a:spcPts val="1200"/>
                </a:spcAft>
              </a:pPr>
              <a:r>
                <a:rPr lang="en-GB" sz="1000" b="1" dirty="0" smtClean="0">
                  <a:solidFill>
                    <a:srgbClr val="80B4A0"/>
                  </a:solidFill>
                </a:rPr>
                <a:t>Organisational development   </a:t>
              </a:r>
            </a:p>
            <a:p>
              <a:pPr marL="171450" indent="-171450">
                <a:lnSpc>
                  <a:spcPts val="1200"/>
                </a:lnSpc>
                <a:spcAft>
                  <a:spcPts val="1200"/>
                </a:spcAft>
                <a:buFont typeface="Calibri" panose="020F0502020204030204" pitchFamily="34" charset="0"/>
                <a:buChar char="─"/>
              </a:pPr>
              <a:r>
                <a:rPr lang="en-GB" sz="1000" dirty="0" err="1" smtClean="0">
                  <a:solidFill>
                    <a:srgbClr val="80B4A0"/>
                  </a:solidFill>
                </a:rPr>
                <a:t>SFIA</a:t>
              </a:r>
              <a:r>
                <a:rPr lang="en-GB" sz="1000" b="1" i="1" dirty="0" err="1" smtClean="0">
                  <a:solidFill>
                    <a:srgbClr val="80B4A0"/>
                  </a:solidFill>
                </a:rPr>
                <a:t>plus</a:t>
              </a:r>
              <a:r>
                <a:rPr lang="en-GB" sz="1000" b="1" dirty="0" smtClean="0">
                  <a:solidFill>
                    <a:srgbClr val="80B4A0"/>
                  </a:solidFill>
                </a:rPr>
                <a:t> </a:t>
              </a:r>
            </a:p>
            <a:p>
              <a:pPr marL="171450" indent="-171450">
                <a:lnSpc>
                  <a:spcPts val="1200"/>
                </a:lnSpc>
                <a:spcAft>
                  <a:spcPts val="1200"/>
                </a:spcAft>
                <a:buFont typeface="Calibri" panose="020F0502020204030204" pitchFamily="34" charset="0"/>
                <a:buChar char="─"/>
              </a:pPr>
              <a:r>
                <a:rPr lang="en-GB" sz="1000" dirty="0" smtClean="0">
                  <a:solidFill>
                    <a:srgbClr val="80B4A0"/>
                  </a:solidFill>
                </a:rPr>
                <a:t>Consultancy</a:t>
              </a:r>
              <a:r>
                <a:rPr lang="en-GB" sz="1000" b="1" dirty="0" smtClean="0">
                  <a:solidFill>
                    <a:srgbClr val="80B4A0"/>
                  </a:solidFill>
                </a:rPr>
                <a:t> </a:t>
              </a:r>
            </a:p>
            <a:p>
              <a:pPr>
                <a:lnSpc>
                  <a:spcPts val="1200"/>
                </a:lnSpc>
                <a:spcAft>
                  <a:spcPts val="1200"/>
                </a:spcAft>
              </a:pPr>
              <a:r>
                <a:rPr lang="en-GB" sz="1000" b="1" dirty="0" smtClean="0">
                  <a:solidFill>
                    <a:srgbClr val="006941"/>
                  </a:solidFill>
                </a:rPr>
                <a:t>Change management </a:t>
              </a:r>
            </a:p>
            <a:p>
              <a:pPr>
                <a:lnSpc>
                  <a:spcPts val="1200"/>
                </a:lnSpc>
                <a:spcAft>
                  <a:spcPts val="1200"/>
                </a:spcAft>
              </a:pPr>
              <a:r>
                <a:rPr lang="en-GB" sz="1000" b="1" dirty="0" smtClean="0">
                  <a:solidFill>
                    <a:srgbClr val="006941"/>
                  </a:solidFill>
                </a:rPr>
                <a:t>Organisational membership</a:t>
              </a:r>
            </a:p>
          </p:txBody>
        </p:sp>
        <p:sp>
          <p:nvSpPr>
            <p:cNvPr id="19" name="TextBox 18"/>
            <p:cNvSpPr txBox="1"/>
            <p:nvPr userDrawn="1"/>
          </p:nvSpPr>
          <p:spPr>
            <a:xfrm>
              <a:off x="3849049" y="1327734"/>
              <a:ext cx="1283207" cy="4680007"/>
            </a:xfrm>
            <a:custGeom>
              <a:avLst/>
              <a:gdLst>
                <a:gd name="connsiteX0" fmla="*/ 0 w 1272369"/>
                <a:gd name="connsiteY0" fmla="*/ 0 h 630238"/>
                <a:gd name="connsiteX1" fmla="*/ 1272369 w 1272369"/>
                <a:gd name="connsiteY1" fmla="*/ 0 h 630238"/>
                <a:gd name="connsiteX2" fmla="*/ 1272369 w 1272369"/>
                <a:gd name="connsiteY2" fmla="*/ 630238 h 630238"/>
                <a:gd name="connsiteX3" fmla="*/ 0 w 1272369"/>
                <a:gd name="connsiteY3" fmla="*/ 630238 h 630238"/>
                <a:gd name="connsiteX4" fmla="*/ 0 w 1272369"/>
                <a:gd name="connsiteY4" fmla="*/ 0 h 630238"/>
                <a:gd name="connsiteX0" fmla="*/ 0 w 1272369"/>
                <a:gd name="connsiteY0" fmla="*/ 0 h 630250"/>
                <a:gd name="connsiteX1" fmla="*/ 1272369 w 1272369"/>
                <a:gd name="connsiteY1" fmla="*/ 0 h 630250"/>
                <a:gd name="connsiteX2" fmla="*/ 1272369 w 1272369"/>
                <a:gd name="connsiteY2" fmla="*/ 630238 h 630250"/>
                <a:gd name="connsiteX3" fmla="*/ 710984 w 1272369"/>
                <a:gd name="connsiteY3" fmla="*/ 630250 h 630250"/>
                <a:gd name="connsiteX4" fmla="*/ 0 w 1272369"/>
                <a:gd name="connsiteY4" fmla="*/ 630238 h 630250"/>
                <a:gd name="connsiteX5" fmla="*/ 0 w 1272369"/>
                <a:gd name="connsiteY5" fmla="*/ 0 h 630250"/>
                <a:gd name="connsiteX0" fmla="*/ 0 w 1272369"/>
                <a:gd name="connsiteY0" fmla="*/ 0 h 630250"/>
                <a:gd name="connsiteX1" fmla="*/ 1272369 w 1272369"/>
                <a:gd name="connsiteY1" fmla="*/ 0 h 630250"/>
                <a:gd name="connsiteX2" fmla="*/ 710984 w 1272369"/>
                <a:gd name="connsiteY2" fmla="*/ 630250 h 630250"/>
                <a:gd name="connsiteX3" fmla="*/ 0 w 1272369"/>
                <a:gd name="connsiteY3" fmla="*/ 630238 h 630250"/>
                <a:gd name="connsiteX4" fmla="*/ 0 w 1272369"/>
                <a:gd name="connsiteY4" fmla="*/ 0 h 630250"/>
                <a:gd name="connsiteX0" fmla="*/ 0 w 1272393"/>
                <a:gd name="connsiteY0" fmla="*/ 0 h 630250"/>
                <a:gd name="connsiteX1" fmla="*/ 1272369 w 1272393"/>
                <a:gd name="connsiteY1" fmla="*/ 0 h 630250"/>
                <a:gd name="connsiteX2" fmla="*/ 710984 w 1272393"/>
                <a:gd name="connsiteY2" fmla="*/ 630250 h 630250"/>
                <a:gd name="connsiteX3" fmla="*/ 0 w 1272393"/>
                <a:gd name="connsiteY3" fmla="*/ 630238 h 630250"/>
                <a:gd name="connsiteX4" fmla="*/ 0 w 1272393"/>
                <a:gd name="connsiteY4" fmla="*/ 0 h 630250"/>
                <a:gd name="connsiteX0" fmla="*/ 0 w 1272424"/>
                <a:gd name="connsiteY0" fmla="*/ 0 h 630250"/>
                <a:gd name="connsiteX1" fmla="*/ 1272369 w 1272424"/>
                <a:gd name="connsiteY1" fmla="*/ 0 h 630250"/>
                <a:gd name="connsiteX2" fmla="*/ 710984 w 1272424"/>
                <a:gd name="connsiteY2" fmla="*/ 630250 h 630250"/>
                <a:gd name="connsiteX3" fmla="*/ 0 w 1272424"/>
                <a:gd name="connsiteY3" fmla="*/ 630238 h 630250"/>
                <a:gd name="connsiteX4" fmla="*/ 0 w 1272424"/>
                <a:gd name="connsiteY4" fmla="*/ 0 h 630250"/>
                <a:gd name="connsiteX0" fmla="*/ 0 w 1272968"/>
                <a:gd name="connsiteY0" fmla="*/ 0 h 630250"/>
                <a:gd name="connsiteX1" fmla="*/ 1272369 w 1272968"/>
                <a:gd name="connsiteY1" fmla="*/ 0 h 630250"/>
                <a:gd name="connsiteX2" fmla="*/ 710984 w 1272968"/>
                <a:gd name="connsiteY2" fmla="*/ 630250 h 630250"/>
                <a:gd name="connsiteX3" fmla="*/ 0 w 1272968"/>
                <a:gd name="connsiteY3" fmla="*/ 630238 h 630250"/>
                <a:gd name="connsiteX4" fmla="*/ 0 w 1272968"/>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817"/>
                <a:gd name="connsiteY0" fmla="*/ 0 h 630250"/>
                <a:gd name="connsiteX1" fmla="*/ 1272369 w 1272817"/>
                <a:gd name="connsiteY1" fmla="*/ 0 h 630250"/>
                <a:gd name="connsiteX2" fmla="*/ 655654 w 1272817"/>
                <a:gd name="connsiteY2" fmla="*/ 630250 h 630250"/>
                <a:gd name="connsiteX3" fmla="*/ 0 w 1272817"/>
                <a:gd name="connsiteY3" fmla="*/ 630238 h 630250"/>
                <a:gd name="connsiteX4" fmla="*/ 0 w 1272817"/>
                <a:gd name="connsiteY4" fmla="*/ 0 h 630250"/>
                <a:gd name="connsiteX0" fmla="*/ 0 w 1272994"/>
                <a:gd name="connsiteY0" fmla="*/ 0 h 630250"/>
                <a:gd name="connsiteX1" fmla="*/ 1272369 w 1272994"/>
                <a:gd name="connsiteY1" fmla="*/ 0 h 630250"/>
                <a:gd name="connsiteX2" fmla="*/ 655654 w 1272994"/>
                <a:gd name="connsiteY2" fmla="*/ 630250 h 630250"/>
                <a:gd name="connsiteX3" fmla="*/ 0 w 1272994"/>
                <a:gd name="connsiteY3" fmla="*/ 630238 h 630250"/>
                <a:gd name="connsiteX4" fmla="*/ 0 w 1272994"/>
                <a:gd name="connsiteY4" fmla="*/ 0 h 630250"/>
                <a:gd name="connsiteX0" fmla="*/ 0 w 1278496"/>
                <a:gd name="connsiteY0" fmla="*/ 0 h 630250"/>
                <a:gd name="connsiteX1" fmla="*/ 1272369 w 1278496"/>
                <a:gd name="connsiteY1" fmla="*/ 0 h 630250"/>
                <a:gd name="connsiteX2" fmla="*/ 655654 w 1278496"/>
                <a:gd name="connsiteY2" fmla="*/ 630250 h 630250"/>
                <a:gd name="connsiteX3" fmla="*/ 0 w 1278496"/>
                <a:gd name="connsiteY3" fmla="*/ 630238 h 630250"/>
                <a:gd name="connsiteX4" fmla="*/ 0 w 1278496"/>
                <a:gd name="connsiteY4" fmla="*/ 0 h 630250"/>
                <a:gd name="connsiteX0" fmla="*/ 0 w 1387063"/>
                <a:gd name="connsiteY0" fmla="*/ 0 h 630250"/>
                <a:gd name="connsiteX1" fmla="*/ 1272369 w 1387063"/>
                <a:gd name="connsiteY1" fmla="*/ 0 h 630250"/>
                <a:gd name="connsiteX2" fmla="*/ 1256995 w 1387063"/>
                <a:gd name="connsiteY2" fmla="*/ 311226 h 630250"/>
                <a:gd name="connsiteX3" fmla="*/ 655654 w 1387063"/>
                <a:gd name="connsiteY3" fmla="*/ 630250 h 630250"/>
                <a:gd name="connsiteX4" fmla="*/ 0 w 1387063"/>
                <a:gd name="connsiteY4" fmla="*/ 630238 h 630250"/>
                <a:gd name="connsiteX5" fmla="*/ 0 w 1387063"/>
                <a:gd name="connsiteY5" fmla="*/ 0 h 630250"/>
                <a:gd name="connsiteX0" fmla="*/ 0 w 1369614"/>
                <a:gd name="connsiteY0" fmla="*/ 0 h 630250"/>
                <a:gd name="connsiteX1" fmla="*/ 1272369 w 1369614"/>
                <a:gd name="connsiteY1" fmla="*/ 0 h 630250"/>
                <a:gd name="connsiteX2" fmla="*/ 1256995 w 1369614"/>
                <a:gd name="connsiteY2" fmla="*/ 311226 h 630250"/>
                <a:gd name="connsiteX3" fmla="*/ 655654 w 1369614"/>
                <a:gd name="connsiteY3" fmla="*/ 630250 h 630250"/>
                <a:gd name="connsiteX4" fmla="*/ 0 w 1369614"/>
                <a:gd name="connsiteY4" fmla="*/ 630238 h 630250"/>
                <a:gd name="connsiteX5" fmla="*/ 0 w 1369614"/>
                <a:gd name="connsiteY5" fmla="*/ 0 h 630250"/>
                <a:gd name="connsiteX0" fmla="*/ 0 w 1278277"/>
                <a:gd name="connsiteY0" fmla="*/ 0 h 630250"/>
                <a:gd name="connsiteX1" fmla="*/ 1272369 w 1278277"/>
                <a:gd name="connsiteY1" fmla="*/ 0 h 630250"/>
                <a:gd name="connsiteX2" fmla="*/ 1256995 w 1278277"/>
                <a:gd name="connsiteY2" fmla="*/ 311226 h 630250"/>
                <a:gd name="connsiteX3" fmla="*/ 655654 w 1278277"/>
                <a:gd name="connsiteY3" fmla="*/ 630250 h 630250"/>
                <a:gd name="connsiteX4" fmla="*/ 0 w 1278277"/>
                <a:gd name="connsiteY4" fmla="*/ 630238 h 630250"/>
                <a:gd name="connsiteX5" fmla="*/ 0 w 1278277"/>
                <a:gd name="connsiteY5" fmla="*/ 0 h 630250"/>
                <a:gd name="connsiteX0" fmla="*/ 0 w 1298782"/>
                <a:gd name="connsiteY0" fmla="*/ 0 h 630250"/>
                <a:gd name="connsiteX1" fmla="*/ 1272369 w 1298782"/>
                <a:gd name="connsiteY1" fmla="*/ 0 h 630250"/>
                <a:gd name="connsiteX2" fmla="*/ 1285570 w 1298782"/>
                <a:gd name="connsiteY2" fmla="*/ 311226 h 630250"/>
                <a:gd name="connsiteX3" fmla="*/ 655654 w 1298782"/>
                <a:gd name="connsiteY3" fmla="*/ 630250 h 630250"/>
                <a:gd name="connsiteX4" fmla="*/ 0 w 1298782"/>
                <a:gd name="connsiteY4" fmla="*/ 630238 h 630250"/>
                <a:gd name="connsiteX5" fmla="*/ 0 w 1298782"/>
                <a:gd name="connsiteY5" fmla="*/ 0 h 630250"/>
                <a:gd name="connsiteX0" fmla="*/ 0 w 1287216"/>
                <a:gd name="connsiteY0" fmla="*/ 0 h 630250"/>
                <a:gd name="connsiteX1" fmla="*/ 1272369 w 1287216"/>
                <a:gd name="connsiteY1" fmla="*/ 0 h 630250"/>
                <a:gd name="connsiteX2" fmla="*/ 1285570 w 1287216"/>
                <a:gd name="connsiteY2" fmla="*/ 311226 h 630250"/>
                <a:gd name="connsiteX3" fmla="*/ 655654 w 1287216"/>
                <a:gd name="connsiteY3" fmla="*/ 630250 h 630250"/>
                <a:gd name="connsiteX4" fmla="*/ 0 w 1287216"/>
                <a:gd name="connsiteY4" fmla="*/ 630238 h 630250"/>
                <a:gd name="connsiteX5" fmla="*/ 0 w 1287216"/>
                <a:gd name="connsiteY5" fmla="*/ 0 h 630250"/>
                <a:gd name="connsiteX0" fmla="*/ 0 w 1287216"/>
                <a:gd name="connsiteY0" fmla="*/ 0 h 630250"/>
                <a:gd name="connsiteX1" fmla="*/ 1272369 w 1287216"/>
                <a:gd name="connsiteY1" fmla="*/ 0 h 630250"/>
                <a:gd name="connsiteX2" fmla="*/ 1285570 w 1287216"/>
                <a:gd name="connsiteY2" fmla="*/ 509634 h 630250"/>
                <a:gd name="connsiteX3" fmla="*/ 655654 w 1287216"/>
                <a:gd name="connsiteY3" fmla="*/ 630250 h 630250"/>
                <a:gd name="connsiteX4" fmla="*/ 0 w 1287216"/>
                <a:gd name="connsiteY4" fmla="*/ 630238 h 630250"/>
                <a:gd name="connsiteX5" fmla="*/ 0 w 1287216"/>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82099"/>
                <a:gd name="connsiteY0" fmla="*/ 0 h 630250"/>
                <a:gd name="connsiteX1" fmla="*/ 1272369 w 1282099"/>
                <a:gd name="connsiteY1" fmla="*/ 0 h 630250"/>
                <a:gd name="connsiteX2" fmla="*/ 1276045 w 1282099"/>
                <a:gd name="connsiteY2" fmla="*/ 511598 h 630250"/>
                <a:gd name="connsiteX3" fmla="*/ 655654 w 1282099"/>
                <a:gd name="connsiteY3" fmla="*/ 630250 h 630250"/>
                <a:gd name="connsiteX4" fmla="*/ 0 w 1282099"/>
                <a:gd name="connsiteY4" fmla="*/ 630238 h 630250"/>
                <a:gd name="connsiteX5" fmla="*/ 0 w 1282099"/>
                <a:gd name="connsiteY5" fmla="*/ 0 h 630250"/>
                <a:gd name="connsiteX0" fmla="*/ 0 w 1295396"/>
                <a:gd name="connsiteY0" fmla="*/ 0 h 630250"/>
                <a:gd name="connsiteX1" fmla="*/ 1272369 w 1295396"/>
                <a:gd name="connsiteY1" fmla="*/ 0 h 630250"/>
                <a:gd name="connsiteX2" fmla="*/ 1289693 w 1295396"/>
                <a:gd name="connsiteY2" fmla="*/ 511598 h 630250"/>
                <a:gd name="connsiteX3" fmla="*/ 655654 w 1295396"/>
                <a:gd name="connsiteY3" fmla="*/ 630250 h 630250"/>
                <a:gd name="connsiteX4" fmla="*/ 0 w 1295396"/>
                <a:gd name="connsiteY4" fmla="*/ 630238 h 630250"/>
                <a:gd name="connsiteX5" fmla="*/ 0 w 1295396"/>
                <a:gd name="connsiteY5" fmla="*/ 0 h 630250"/>
                <a:gd name="connsiteX0" fmla="*/ 0 w 1288743"/>
                <a:gd name="connsiteY0" fmla="*/ 0 h 630250"/>
                <a:gd name="connsiteX1" fmla="*/ 1272369 w 1288743"/>
                <a:gd name="connsiteY1" fmla="*/ 0 h 630250"/>
                <a:gd name="connsiteX2" fmla="*/ 1282869 w 1288743"/>
                <a:gd name="connsiteY2" fmla="*/ 513005 h 630250"/>
                <a:gd name="connsiteX3" fmla="*/ 655654 w 1288743"/>
                <a:gd name="connsiteY3" fmla="*/ 630250 h 630250"/>
                <a:gd name="connsiteX4" fmla="*/ 0 w 1288743"/>
                <a:gd name="connsiteY4" fmla="*/ 630238 h 630250"/>
                <a:gd name="connsiteX5" fmla="*/ 0 w 1288743"/>
                <a:gd name="connsiteY5" fmla="*/ 0 h 630250"/>
                <a:gd name="connsiteX0" fmla="*/ 0 w 1288743"/>
                <a:gd name="connsiteY0" fmla="*/ 0 h 630250"/>
                <a:gd name="connsiteX1" fmla="*/ 1272369 w 1288743"/>
                <a:gd name="connsiteY1" fmla="*/ 0 h 630250"/>
                <a:gd name="connsiteX2" fmla="*/ 1282869 w 1288743"/>
                <a:gd name="connsiteY2" fmla="*/ 515820 h 630250"/>
                <a:gd name="connsiteX3" fmla="*/ 655654 w 1288743"/>
                <a:gd name="connsiteY3" fmla="*/ 630250 h 630250"/>
                <a:gd name="connsiteX4" fmla="*/ 0 w 1288743"/>
                <a:gd name="connsiteY4" fmla="*/ 630238 h 630250"/>
                <a:gd name="connsiteX5" fmla="*/ 0 w 1288743"/>
                <a:gd name="connsiteY5" fmla="*/ 0 h 630250"/>
                <a:gd name="connsiteX0" fmla="*/ 0 w 1282099"/>
                <a:gd name="connsiteY0" fmla="*/ 0 h 630250"/>
                <a:gd name="connsiteX1" fmla="*/ 1272369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72369"/>
                <a:gd name="connsiteY0" fmla="*/ 0 h 630250"/>
                <a:gd name="connsiteX1" fmla="*/ 1272369 w 1272369"/>
                <a:gd name="connsiteY1" fmla="*/ 0 h 630250"/>
                <a:gd name="connsiteX2" fmla="*/ 1262398 w 1272369"/>
                <a:gd name="connsiteY2" fmla="*/ 517227 h 630250"/>
                <a:gd name="connsiteX3" fmla="*/ 655654 w 1272369"/>
                <a:gd name="connsiteY3" fmla="*/ 630250 h 630250"/>
                <a:gd name="connsiteX4" fmla="*/ 0 w 1272369"/>
                <a:gd name="connsiteY4" fmla="*/ 630238 h 630250"/>
                <a:gd name="connsiteX5" fmla="*/ 0 w 1272369"/>
                <a:gd name="connsiteY5" fmla="*/ 0 h 630250"/>
                <a:gd name="connsiteX0" fmla="*/ 0 w 1282099"/>
                <a:gd name="connsiteY0" fmla="*/ 0 h 630250"/>
                <a:gd name="connsiteX1" fmla="*/ 1272369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99665"/>
                <a:gd name="connsiteY0" fmla="*/ 0 h 630250"/>
                <a:gd name="connsiteX1" fmla="*/ 1299665 w 1299665"/>
                <a:gd name="connsiteY1" fmla="*/ 0 h 630250"/>
                <a:gd name="connsiteX2" fmla="*/ 1276045 w 1299665"/>
                <a:gd name="connsiteY2" fmla="*/ 517227 h 630250"/>
                <a:gd name="connsiteX3" fmla="*/ 655654 w 1299665"/>
                <a:gd name="connsiteY3" fmla="*/ 630250 h 630250"/>
                <a:gd name="connsiteX4" fmla="*/ 0 w 1299665"/>
                <a:gd name="connsiteY4" fmla="*/ 630238 h 630250"/>
                <a:gd name="connsiteX5" fmla="*/ 0 w 1299665"/>
                <a:gd name="connsiteY5" fmla="*/ 0 h 630250"/>
                <a:gd name="connsiteX0" fmla="*/ 0 w 1282099"/>
                <a:gd name="connsiteY0" fmla="*/ 0 h 630250"/>
                <a:gd name="connsiteX1" fmla="*/ 1279193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80445"/>
                <a:gd name="connsiteY0" fmla="*/ 0 h 630250"/>
                <a:gd name="connsiteX1" fmla="*/ 1279193 w 1280445"/>
                <a:gd name="connsiteY1" fmla="*/ 0 h 630250"/>
                <a:gd name="connsiteX2" fmla="*/ 1276045 w 1280445"/>
                <a:gd name="connsiteY2" fmla="*/ 517227 h 630250"/>
                <a:gd name="connsiteX3" fmla="*/ 655654 w 1280445"/>
                <a:gd name="connsiteY3" fmla="*/ 630250 h 630250"/>
                <a:gd name="connsiteX4" fmla="*/ 0 w 1280445"/>
                <a:gd name="connsiteY4" fmla="*/ 630238 h 630250"/>
                <a:gd name="connsiteX5" fmla="*/ 0 w 1280445"/>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4"/>
                <a:gd name="connsiteX1" fmla="*/ 1279193 w 1285466"/>
                <a:gd name="connsiteY1" fmla="*/ 0 h 630254"/>
                <a:gd name="connsiteX2" fmla="*/ 1282869 w 1285466"/>
                <a:gd name="connsiteY2" fmla="*/ 515820 h 630254"/>
                <a:gd name="connsiteX3" fmla="*/ 655654 w 1285466"/>
                <a:gd name="connsiteY3" fmla="*/ 630250 h 630254"/>
                <a:gd name="connsiteX4" fmla="*/ 0 w 1285466"/>
                <a:gd name="connsiteY4" fmla="*/ 630238 h 630254"/>
                <a:gd name="connsiteX5" fmla="*/ 0 w 1285466"/>
                <a:gd name="connsiteY5" fmla="*/ 0 h 630254"/>
                <a:gd name="connsiteX0" fmla="*/ 0 w 1285466"/>
                <a:gd name="connsiteY0" fmla="*/ 0 h 630254"/>
                <a:gd name="connsiteX1" fmla="*/ 1279193 w 1285466"/>
                <a:gd name="connsiteY1" fmla="*/ 0 h 630254"/>
                <a:gd name="connsiteX2" fmla="*/ 1282869 w 1285466"/>
                <a:gd name="connsiteY2" fmla="*/ 515820 h 630254"/>
                <a:gd name="connsiteX3" fmla="*/ 655654 w 1285466"/>
                <a:gd name="connsiteY3" fmla="*/ 630250 h 630254"/>
                <a:gd name="connsiteX4" fmla="*/ 0 w 1285466"/>
                <a:gd name="connsiteY4" fmla="*/ 630238 h 630254"/>
                <a:gd name="connsiteX5" fmla="*/ 0 w 1285466"/>
                <a:gd name="connsiteY5" fmla="*/ 0 h 630254"/>
                <a:gd name="connsiteX0" fmla="*/ 0 w 1286152"/>
                <a:gd name="connsiteY0" fmla="*/ 0 h 630253"/>
                <a:gd name="connsiteX1" fmla="*/ 1279193 w 1286152"/>
                <a:gd name="connsiteY1" fmla="*/ 0 h 630253"/>
                <a:gd name="connsiteX2" fmla="*/ 1282869 w 1286152"/>
                <a:gd name="connsiteY2" fmla="*/ 515820 h 630253"/>
                <a:gd name="connsiteX3" fmla="*/ 655654 w 1286152"/>
                <a:gd name="connsiteY3" fmla="*/ 630250 h 630253"/>
                <a:gd name="connsiteX4" fmla="*/ 0 w 1286152"/>
                <a:gd name="connsiteY4" fmla="*/ 630238 h 630253"/>
                <a:gd name="connsiteX5" fmla="*/ 0 w 1286152"/>
                <a:gd name="connsiteY5" fmla="*/ 0 h 630253"/>
                <a:gd name="connsiteX0" fmla="*/ 0 w 1286152"/>
                <a:gd name="connsiteY0" fmla="*/ 0 h 630256"/>
                <a:gd name="connsiteX1" fmla="*/ 1279193 w 1286152"/>
                <a:gd name="connsiteY1" fmla="*/ 0 h 630256"/>
                <a:gd name="connsiteX2" fmla="*/ 1282869 w 1286152"/>
                <a:gd name="connsiteY2" fmla="*/ 528486 h 630256"/>
                <a:gd name="connsiteX3" fmla="*/ 655654 w 1286152"/>
                <a:gd name="connsiteY3" fmla="*/ 630250 h 630256"/>
                <a:gd name="connsiteX4" fmla="*/ 0 w 1286152"/>
                <a:gd name="connsiteY4" fmla="*/ 630238 h 630256"/>
                <a:gd name="connsiteX5" fmla="*/ 0 w 1286152"/>
                <a:gd name="connsiteY5" fmla="*/ 0 h 630256"/>
                <a:gd name="connsiteX0" fmla="*/ 0 w 1285466"/>
                <a:gd name="connsiteY0" fmla="*/ 0 h 630252"/>
                <a:gd name="connsiteX1" fmla="*/ 1279193 w 1285466"/>
                <a:gd name="connsiteY1" fmla="*/ 0 h 630252"/>
                <a:gd name="connsiteX2" fmla="*/ 1282869 w 1285466"/>
                <a:gd name="connsiteY2" fmla="*/ 528486 h 630252"/>
                <a:gd name="connsiteX3" fmla="*/ 655654 w 1285466"/>
                <a:gd name="connsiteY3" fmla="*/ 630250 h 630252"/>
                <a:gd name="connsiteX4" fmla="*/ 0 w 1285466"/>
                <a:gd name="connsiteY4" fmla="*/ 630238 h 630252"/>
                <a:gd name="connsiteX5" fmla="*/ 0 w 1285466"/>
                <a:gd name="connsiteY5" fmla="*/ 0 h 630252"/>
                <a:gd name="connsiteX0" fmla="*/ 0 w 1285466"/>
                <a:gd name="connsiteY0" fmla="*/ 0 h 630252"/>
                <a:gd name="connsiteX1" fmla="*/ 1279193 w 1285466"/>
                <a:gd name="connsiteY1" fmla="*/ 0 h 630252"/>
                <a:gd name="connsiteX2" fmla="*/ 1282869 w 1285466"/>
                <a:gd name="connsiteY2" fmla="*/ 528486 h 630252"/>
                <a:gd name="connsiteX3" fmla="*/ 655654 w 1285466"/>
                <a:gd name="connsiteY3" fmla="*/ 630250 h 630252"/>
                <a:gd name="connsiteX4" fmla="*/ 0 w 1285466"/>
                <a:gd name="connsiteY4" fmla="*/ 630238 h 630252"/>
                <a:gd name="connsiteX5" fmla="*/ 0 w 1285466"/>
                <a:gd name="connsiteY5" fmla="*/ 0 h 630252"/>
                <a:gd name="connsiteX0" fmla="*/ 0 w 1285466"/>
                <a:gd name="connsiteY0" fmla="*/ 0 h 630251"/>
                <a:gd name="connsiteX1" fmla="*/ 1279193 w 1285466"/>
                <a:gd name="connsiteY1" fmla="*/ 0 h 630251"/>
                <a:gd name="connsiteX2" fmla="*/ 1282869 w 1285466"/>
                <a:gd name="connsiteY2" fmla="*/ 528486 h 630251"/>
                <a:gd name="connsiteX3" fmla="*/ 655654 w 1285466"/>
                <a:gd name="connsiteY3" fmla="*/ 630250 h 630251"/>
                <a:gd name="connsiteX4" fmla="*/ 0 w 1285466"/>
                <a:gd name="connsiteY4" fmla="*/ 630238 h 630251"/>
                <a:gd name="connsiteX5" fmla="*/ 0 w 1285466"/>
                <a:gd name="connsiteY5" fmla="*/ 0 h 630251"/>
                <a:gd name="connsiteX0" fmla="*/ 0 w 1292838"/>
                <a:gd name="connsiteY0" fmla="*/ 0 h 630251"/>
                <a:gd name="connsiteX1" fmla="*/ 1279193 w 1292838"/>
                <a:gd name="connsiteY1" fmla="*/ 0 h 630251"/>
                <a:gd name="connsiteX2" fmla="*/ 1291107 w 1292838"/>
                <a:gd name="connsiteY2" fmla="*/ 496205 h 630251"/>
                <a:gd name="connsiteX3" fmla="*/ 655654 w 1292838"/>
                <a:gd name="connsiteY3" fmla="*/ 630250 h 630251"/>
                <a:gd name="connsiteX4" fmla="*/ 0 w 1292838"/>
                <a:gd name="connsiteY4" fmla="*/ 630238 h 630251"/>
                <a:gd name="connsiteX5" fmla="*/ 0 w 1292838"/>
                <a:gd name="connsiteY5" fmla="*/ 0 h 630251"/>
                <a:gd name="connsiteX0" fmla="*/ 0 w 1291107"/>
                <a:gd name="connsiteY0" fmla="*/ 0 h 630251"/>
                <a:gd name="connsiteX1" fmla="*/ 1279193 w 1291107"/>
                <a:gd name="connsiteY1" fmla="*/ 0 h 630251"/>
                <a:gd name="connsiteX2" fmla="*/ 1291107 w 1291107"/>
                <a:gd name="connsiteY2" fmla="*/ 496205 h 630251"/>
                <a:gd name="connsiteX3" fmla="*/ 655654 w 1291107"/>
                <a:gd name="connsiteY3" fmla="*/ 630250 h 630251"/>
                <a:gd name="connsiteX4" fmla="*/ 0 w 1291107"/>
                <a:gd name="connsiteY4" fmla="*/ 630238 h 630251"/>
                <a:gd name="connsiteX5" fmla="*/ 0 w 1291107"/>
                <a:gd name="connsiteY5" fmla="*/ 0 h 630251"/>
                <a:gd name="connsiteX0" fmla="*/ 0 w 1286988"/>
                <a:gd name="connsiteY0" fmla="*/ 0 h 630251"/>
                <a:gd name="connsiteX1" fmla="*/ 1279193 w 1286988"/>
                <a:gd name="connsiteY1" fmla="*/ 0 h 630251"/>
                <a:gd name="connsiteX2" fmla="*/ 1286988 w 1286988"/>
                <a:gd name="connsiteY2" fmla="*/ 500452 h 630251"/>
                <a:gd name="connsiteX3" fmla="*/ 655654 w 1286988"/>
                <a:gd name="connsiteY3" fmla="*/ 630250 h 630251"/>
                <a:gd name="connsiteX4" fmla="*/ 0 w 1286988"/>
                <a:gd name="connsiteY4" fmla="*/ 630238 h 630251"/>
                <a:gd name="connsiteX5" fmla="*/ 0 w 1286988"/>
                <a:gd name="connsiteY5" fmla="*/ 0 h 630251"/>
                <a:gd name="connsiteX0" fmla="*/ 0 w 1295226"/>
                <a:gd name="connsiteY0" fmla="*/ 0 h 630251"/>
                <a:gd name="connsiteX1" fmla="*/ 1279193 w 1295226"/>
                <a:gd name="connsiteY1" fmla="*/ 0 h 630251"/>
                <a:gd name="connsiteX2" fmla="*/ 1295226 w 1295226"/>
                <a:gd name="connsiteY2" fmla="*/ 500452 h 630251"/>
                <a:gd name="connsiteX3" fmla="*/ 655654 w 1295226"/>
                <a:gd name="connsiteY3" fmla="*/ 630250 h 630251"/>
                <a:gd name="connsiteX4" fmla="*/ 0 w 1295226"/>
                <a:gd name="connsiteY4" fmla="*/ 630238 h 630251"/>
                <a:gd name="connsiteX5" fmla="*/ 0 w 1295226"/>
                <a:gd name="connsiteY5" fmla="*/ 0 h 630251"/>
                <a:gd name="connsiteX0" fmla="*/ 0 w 1286988"/>
                <a:gd name="connsiteY0" fmla="*/ 0 h 630251"/>
                <a:gd name="connsiteX1" fmla="*/ 1279193 w 1286988"/>
                <a:gd name="connsiteY1" fmla="*/ 0 h 630251"/>
                <a:gd name="connsiteX2" fmla="*/ 1286988 w 1286988"/>
                <a:gd name="connsiteY2" fmla="*/ 499602 h 630251"/>
                <a:gd name="connsiteX3" fmla="*/ 655654 w 1286988"/>
                <a:gd name="connsiteY3" fmla="*/ 630250 h 630251"/>
                <a:gd name="connsiteX4" fmla="*/ 0 w 1286988"/>
                <a:gd name="connsiteY4" fmla="*/ 630238 h 630251"/>
                <a:gd name="connsiteX5" fmla="*/ 0 w 1286988"/>
                <a:gd name="connsiteY5" fmla="*/ 0 h 630251"/>
                <a:gd name="connsiteX0" fmla="*/ 0 w 1291107"/>
                <a:gd name="connsiteY0" fmla="*/ 0 h 630251"/>
                <a:gd name="connsiteX1" fmla="*/ 1279193 w 1291107"/>
                <a:gd name="connsiteY1" fmla="*/ 0 h 630251"/>
                <a:gd name="connsiteX2" fmla="*/ 1291107 w 1291107"/>
                <a:gd name="connsiteY2" fmla="*/ 498753 h 630251"/>
                <a:gd name="connsiteX3" fmla="*/ 655654 w 1291107"/>
                <a:gd name="connsiteY3" fmla="*/ 630250 h 630251"/>
                <a:gd name="connsiteX4" fmla="*/ 0 w 1291107"/>
                <a:gd name="connsiteY4" fmla="*/ 630238 h 630251"/>
                <a:gd name="connsiteX5" fmla="*/ 0 w 1291107"/>
                <a:gd name="connsiteY5" fmla="*/ 0 h 630251"/>
                <a:gd name="connsiteX0" fmla="*/ 0 w 1303464"/>
                <a:gd name="connsiteY0" fmla="*/ 0 h 630251"/>
                <a:gd name="connsiteX1" fmla="*/ 1279193 w 1303464"/>
                <a:gd name="connsiteY1" fmla="*/ 0 h 630251"/>
                <a:gd name="connsiteX2" fmla="*/ 1303464 w 1303464"/>
                <a:gd name="connsiteY2" fmla="*/ 500452 h 630251"/>
                <a:gd name="connsiteX3" fmla="*/ 655654 w 1303464"/>
                <a:gd name="connsiteY3" fmla="*/ 630250 h 630251"/>
                <a:gd name="connsiteX4" fmla="*/ 0 w 1303464"/>
                <a:gd name="connsiteY4" fmla="*/ 630238 h 630251"/>
                <a:gd name="connsiteX5" fmla="*/ 0 w 1303464"/>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 name="connsiteX0" fmla="*/ 0 w 1291577"/>
                <a:gd name="connsiteY0" fmla="*/ 0 h 630251"/>
                <a:gd name="connsiteX1" fmla="*/ 1279193 w 1291577"/>
                <a:gd name="connsiteY1" fmla="*/ 0 h 630251"/>
                <a:gd name="connsiteX2" fmla="*/ 1291577 w 1291577"/>
                <a:gd name="connsiteY2" fmla="*/ 522735 h 630251"/>
                <a:gd name="connsiteX3" fmla="*/ 655654 w 1291577"/>
                <a:gd name="connsiteY3" fmla="*/ 630250 h 630251"/>
                <a:gd name="connsiteX4" fmla="*/ 0 w 1291577"/>
                <a:gd name="connsiteY4" fmla="*/ 630238 h 630251"/>
                <a:gd name="connsiteX5" fmla="*/ 0 w 1291577"/>
                <a:gd name="connsiteY5" fmla="*/ 0 h 630251"/>
                <a:gd name="connsiteX0" fmla="*/ 0 w 1291577"/>
                <a:gd name="connsiteY0" fmla="*/ 0 h 630251"/>
                <a:gd name="connsiteX1" fmla="*/ 1279193 w 1291577"/>
                <a:gd name="connsiteY1" fmla="*/ 0 h 630251"/>
                <a:gd name="connsiteX2" fmla="*/ 1291577 w 1291577"/>
                <a:gd name="connsiteY2" fmla="*/ 522735 h 630251"/>
                <a:gd name="connsiteX3" fmla="*/ 655654 w 1291577"/>
                <a:gd name="connsiteY3" fmla="*/ 630250 h 630251"/>
                <a:gd name="connsiteX4" fmla="*/ 0 w 1291577"/>
                <a:gd name="connsiteY4" fmla="*/ 630238 h 630251"/>
                <a:gd name="connsiteX5" fmla="*/ 0 w 1291577"/>
                <a:gd name="connsiteY5" fmla="*/ 0 h 630251"/>
                <a:gd name="connsiteX0" fmla="*/ 0 w 1300286"/>
                <a:gd name="connsiteY0" fmla="*/ 0 h 630251"/>
                <a:gd name="connsiteX1" fmla="*/ 1279193 w 1300286"/>
                <a:gd name="connsiteY1" fmla="*/ 0 h 630251"/>
                <a:gd name="connsiteX2" fmla="*/ 1300286 w 1300286"/>
                <a:gd name="connsiteY2" fmla="*/ 522735 h 630251"/>
                <a:gd name="connsiteX3" fmla="*/ 655654 w 1300286"/>
                <a:gd name="connsiteY3" fmla="*/ 630250 h 630251"/>
                <a:gd name="connsiteX4" fmla="*/ 0 w 1300286"/>
                <a:gd name="connsiteY4" fmla="*/ 630238 h 630251"/>
                <a:gd name="connsiteX5" fmla="*/ 0 w 1300286"/>
                <a:gd name="connsiteY5" fmla="*/ 0 h 630251"/>
                <a:gd name="connsiteX0" fmla="*/ 0 w 1282869"/>
                <a:gd name="connsiteY0" fmla="*/ 0 h 630251"/>
                <a:gd name="connsiteX1" fmla="*/ 1279193 w 1282869"/>
                <a:gd name="connsiteY1" fmla="*/ 0 h 630251"/>
                <a:gd name="connsiteX2" fmla="*/ 1282869 w 1282869"/>
                <a:gd name="connsiteY2" fmla="*/ 523908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23908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23908 h 630251"/>
                <a:gd name="connsiteX3" fmla="*/ 655654 w 1282869"/>
                <a:gd name="connsiteY3" fmla="*/ 630250 h 630251"/>
                <a:gd name="connsiteX4" fmla="*/ 0 w 1282869"/>
                <a:gd name="connsiteY4" fmla="*/ 630238 h 630251"/>
                <a:gd name="connsiteX5" fmla="*/ 0 w 1282869"/>
                <a:gd name="connsiteY5" fmla="*/ 0 h 630251"/>
                <a:gd name="connsiteX0" fmla="*/ 0 w 1283207"/>
                <a:gd name="connsiteY0" fmla="*/ 0 h 630252"/>
                <a:gd name="connsiteX1" fmla="*/ 1279193 w 1283207"/>
                <a:gd name="connsiteY1" fmla="*/ 0 h 630252"/>
                <a:gd name="connsiteX2" fmla="*/ 1282869 w 1283207"/>
                <a:gd name="connsiteY2" fmla="*/ 523908 h 630252"/>
                <a:gd name="connsiteX3" fmla="*/ 655654 w 1283207"/>
                <a:gd name="connsiteY3" fmla="*/ 630250 h 630252"/>
                <a:gd name="connsiteX4" fmla="*/ 0 w 1283207"/>
                <a:gd name="connsiteY4" fmla="*/ 630238 h 630252"/>
                <a:gd name="connsiteX5" fmla="*/ 0 w 1283207"/>
                <a:gd name="connsiteY5" fmla="*/ 0 h 630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3207" h="630252">
                  <a:moveTo>
                    <a:pt x="0" y="0"/>
                  </a:moveTo>
                  <a:lnTo>
                    <a:pt x="1279193" y="0"/>
                  </a:lnTo>
                  <a:cubicBezTo>
                    <a:pt x="1279142" y="136342"/>
                    <a:pt x="1278048" y="404265"/>
                    <a:pt x="1282869" y="523908"/>
                  </a:cubicBezTo>
                  <a:cubicBezTo>
                    <a:pt x="1287757" y="596335"/>
                    <a:pt x="1247290" y="630560"/>
                    <a:pt x="655654" y="630250"/>
                  </a:cubicBezTo>
                  <a:lnTo>
                    <a:pt x="0" y="630238"/>
                  </a:lnTo>
                  <a:lnTo>
                    <a:pt x="0" y="0"/>
                  </a:lnTo>
                  <a:close/>
                </a:path>
              </a:pathLst>
            </a:custGeom>
            <a:solidFill>
              <a:srgbClr val="E6F0EC"/>
            </a:solidFill>
            <a:ln>
              <a:noFill/>
            </a:ln>
          </p:spPr>
          <p:txBody>
            <a:bodyPr wrap="square" lIns="72000" tIns="756000" rIns="72000" rtlCol="0">
              <a:noAutofit/>
            </a:bodyPr>
            <a:lstStyle/>
            <a:p>
              <a:pPr>
                <a:lnSpc>
                  <a:spcPts val="1200"/>
                </a:lnSpc>
                <a:spcAft>
                  <a:spcPts val="1200"/>
                </a:spcAft>
              </a:pPr>
              <a:r>
                <a:rPr lang="en-GB" sz="1000" b="1" dirty="0" smtClean="0">
                  <a:solidFill>
                    <a:srgbClr val="006941"/>
                  </a:solidFill>
                </a:rPr>
                <a:t>Business analysis </a:t>
              </a:r>
            </a:p>
            <a:p>
              <a:pPr>
                <a:lnSpc>
                  <a:spcPts val="1200"/>
                </a:lnSpc>
                <a:spcAft>
                  <a:spcPts val="1200"/>
                </a:spcAft>
              </a:pPr>
              <a:r>
                <a:rPr lang="en-GB" sz="1000" b="1" dirty="0" smtClean="0">
                  <a:solidFill>
                    <a:srgbClr val="006941"/>
                  </a:solidFill>
                </a:rPr>
                <a:t>Agile </a:t>
              </a:r>
            </a:p>
            <a:p>
              <a:pPr>
                <a:lnSpc>
                  <a:spcPts val="1200"/>
                </a:lnSpc>
                <a:spcAft>
                  <a:spcPts val="1200"/>
                </a:spcAft>
              </a:pPr>
              <a:r>
                <a:rPr lang="en-GB" sz="1000" b="1" dirty="0" smtClean="0">
                  <a:solidFill>
                    <a:srgbClr val="006941"/>
                  </a:solidFill>
                </a:rPr>
                <a:t>Project management </a:t>
              </a:r>
            </a:p>
            <a:p>
              <a:pPr>
                <a:lnSpc>
                  <a:spcPts val="1200"/>
                </a:lnSpc>
                <a:spcAft>
                  <a:spcPts val="1200"/>
                </a:spcAft>
              </a:pPr>
              <a:r>
                <a:rPr lang="en-GB" sz="1000" b="1" dirty="0" smtClean="0">
                  <a:solidFill>
                    <a:srgbClr val="006941"/>
                  </a:solidFill>
                </a:rPr>
                <a:t>Security &amp; IT governance </a:t>
              </a:r>
            </a:p>
            <a:p>
              <a:pPr>
                <a:lnSpc>
                  <a:spcPts val="1200"/>
                </a:lnSpc>
                <a:spcAft>
                  <a:spcPts val="1200"/>
                </a:spcAft>
              </a:pPr>
              <a:r>
                <a:rPr lang="en-GB" sz="1000" b="1" dirty="0" smtClean="0">
                  <a:solidFill>
                    <a:srgbClr val="006941"/>
                  </a:solidFill>
                </a:rPr>
                <a:t>Software testing </a:t>
              </a:r>
            </a:p>
            <a:p>
              <a:pPr>
                <a:lnSpc>
                  <a:spcPts val="1200"/>
                </a:lnSpc>
                <a:spcAft>
                  <a:spcPts val="1200"/>
                </a:spcAft>
              </a:pPr>
              <a:r>
                <a:rPr lang="en-GB" sz="1000" b="1" dirty="0" smtClean="0">
                  <a:solidFill>
                    <a:srgbClr val="006941"/>
                  </a:solidFill>
                </a:rPr>
                <a:t>Solutions development </a:t>
              </a:r>
            </a:p>
            <a:p>
              <a:pPr>
                <a:lnSpc>
                  <a:spcPts val="1200"/>
                </a:lnSpc>
                <a:spcAft>
                  <a:spcPts val="1200"/>
                </a:spcAft>
              </a:pPr>
              <a:r>
                <a:rPr lang="en-GB" sz="1000" b="1" dirty="0" smtClean="0">
                  <a:solidFill>
                    <a:srgbClr val="006941"/>
                  </a:solidFill>
                </a:rPr>
                <a:t>Service management </a:t>
              </a:r>
            </a:p>
            <a:p>
              <a:pPr>
                <a:lnSpc>
                  <a:spcPts val="1200"/>
                </a:lnSpc>
                <a:spcAft>
                  <a:spcPts val="1200"/>
                </a:spcAft>
              </a:pPr>
              <a:r>
                <a:rPr lang="en-GB" sz="1000" b="1" dirty="0" smtClean="0">
                  <a:solidFill>
                    <a:srgbClr val="006941"/>
                  </a:solidFill>
                </a:rPr>
                <a:t>Architecture </a:t>
              </a:r>
            </a:p>
            <a:p>
              <a:pPr>
                <a:lnSpc>
                  <a:spcPts val="1200"/>
                </a:lnSpc>
                <a:spcAft>
                  <a:spcPts val="1200"/>
                </a:spcAft>
              </a:pPr>
              <a:r>
                <a:rPr lang="en-GB" sz="1000" b="1" dirty="0" smtClean="0">
                  <a:solidFill>
                    <a:srgbClr val="006941"/>
                  </a:solidFill>
                </a:rPr>
                <a:t>IS Consultancy </a:t>
              </a:r>
            </a:p>
            <a:p>
              <a:pPr>
                <a:lnSpc>
                  <a:spcPts val="1200"/>
                </a:lnSpc>
                <a:spcAft>
                  <a:spcPts val="1200"/>
                </a:spcAft>
              </a:pPr>
              <a:r>
                <a:rPr lang="en-GB" sz="1000" b="1" dirty="0" smtClean="0">
                  <a:solidFill>
                    <a:srgbClr val="006941"/>
                  </a:solidFill>
                </a:rPr>
                <a:t>Data centre management &amp; Green IT</a:t>
              </a:r>
            </a:p>
          </p:txBody>
        </p:sp>
        <p:sp>
          <p:nvSpPr>
            <p:cNvPr id="20" name="TextBox 19"/>
            <p:cNvSpPr txBox="1"/>
            <p:nvPr userDrawn="1"/>
          </p:nvSpPr>
          <p:spPr>
            <a:xfrm>
              <a:off x="2372030" y="1319878"/>
              <a:ext cx="1282869" cy="3055909"/>
            </a:xfrm>
            <a:custGeom>
              <a:avLst/>
              <a:gdLst>
                <a:gd name="connsiteX0" fmla="*/ 0 w 1272369"/>
                <a:gd name="connsiteY0" fmla="*/ 0 h 630238"/>
                <a:gd name="connsiteX1" fmla="*/ 1272369 w 1272369"/>
                <a:gd name="connsiteY1" fmla="*/ 0 h 630238"/>
                <a:gd name="connsiteX2" fmla="*/ 1272369 w 1272369"/>
                <a:gd name="connsiteY2" fmla="*/ 630238 h 630238"/>
                <a:gd name="connsiteX3" fmla="*/ 0 w 1272369"/>
                <a:gd name="connsiteY3" fmla="*/ 630238 h 630238"/>
                <a:gd name="connsiteX4" fmla="*/ 0 w 1272369"/>
                <a:gd name="connsiteY4" fmla="*/ 0 h 630238"/>
                <a:gd name="connsiteX0" fmla="*/ 0 w 1272369"/>
                <a:gd name="connsiteY0" fmla="*/ 0 h 630250"/>
                <a:gd name="connsiteX1" fmla="*/ 1272369 w 1272369"/>
                <a:gd name="connsiteY1" fmla="*/ 0 h 630250"/>
                <a:gd name="connsiteX2" fmla="*/ 1272369 w 1272369"/>
                <a:gd name="connsiteY2" fmla="*/ 630238 h 630250"/>
                <a:gd name="connsiteX3" fmla="*/ 710984 w 1272369"/>
                <a:gd name="connsiteY3" fmla="*/ 630250 h 630250"/>
                <a:gd name="connsiteX4" fmla="*/ 0 w 1272369"/>
                <a:gd name="connsiteY4" fmla="*/ 630238 h 630250"/>
                <a:gd name="connsiteX5" fmla="*/ 0 w 1272369"/>
                <a:gd name="connsiteY5" fmla="*/ 0 h 630250"/>
                <a:gd name="connsiteX0" fmla="*/ 0 w 1272369"/>
                <a:gd name="connsiteY0" fmla="*/ 0 h 630250"/>
                <a:gd name="connsiteX1" fmla="*/ 1272369 w 1272369"/>
                <a:gd name="connsiteY1" fmla="*/ 0 h 630250"/>
                <a:gd name="connsiteX2" fmla="*/ 710984 w 1272369"/>
                <a:gd name="connsiteY2" fmla="*/ 630250 h 630250"/>
                <a:gd name="connsiteX3" fmla="*/ 0 w 1272369"/>
                <a:gd name="connsiteY3" fmla="*/ 630238 h 630250"/>
                <a:gd name="connsiteX4" fmla="*/ 0 w 1272369"/>
                <a:gd name="connsiteY4" fmla="*/ 0 h 630250"/>
                <a:gd name="connsiteX0" fmla="*/ 0 w 1272393"/>
                <a:gd name="connsiteY0" fmla="*/ 0 h 630250"/>
                <a:gd name="connsiteX1" fmla="*/ 1272369 w 1272393"/>
                <a:gd name="connsiteY1" fmla="*/ 0 h 630250"/>
                <a:gd name="connsiteX2" fmla="*/ 710984 w 1272393"/>
                <a:gd name="connsiteY2" fmla="*/ 630250 h 630250"/>
                <a:gd name="connsiteX3" fmla="*/ 0 w 1272393"/>
                <a:gd name="connsiteY3" fmla="*/ 630238 h 630250"/>
                <a:gd name="connsiteX4" fmla="*/ 0 w 1272393"/>
                <a:gd name="connsiteY4" fmla="*/ 0 h 630250"/>
                <a:gd name="connsiteX0" fmla="*/ 0 w 1272424"/>
                <a:gd name="connsiteY0" fmla="*/ 0 h 630250"/>
                <a:gd name="connsiteX1" fmla="*/ 1272369 w 1272424"/>
                <a:gd name="connsiteY1" fmla="*/ 0 h 630250"/>
                <a:gd name="connsiteX2" fmla="*/ 710984 w 1272424"/>
                <a:gd name="connsiteY2" fmla="*/ 630250 h 630250"/>
                <a:gd name="connsiteX3" fmla="*/ 0 w 1272424"/>
                <a:gd name="connsiteY3" fmla="*/ 630238 h 630250"/>
                <a:gd name="connsiteX4" fmla="*/ 0 w 1272424"/>
                <a:gd name="connsiteY4" fmla="*/ 0 h 630250"/>
                <a:gd name="connsiteX0" fmla="*/ 0 w 1272968"/>
                <a:gd name="connsiteY0" fmla="*/ 0 h 630250"/>
                <a:gd name="connsiteX1" fmla="*/ 1272369 w 1272968"/>
                <a:gd name="connsiteY1" fmla="*/ 0 h 630250"/>
                <a:gd name="connsiteX2" fmla="*/ 710984 w 1272968"/>
                <a:gd name="connsiteY2" fmla="*/ 630250 h 630250"/>
                <a:gd name="connsiteX3" fmla="*/ 0 w 1272968"/>
                <a:gd name="connsiteY3" fmla="*/ 630238 h 630250"/>
                <a:gd name="connsiteX4" fmla="*/ 0 w 1272968"/>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817"/>
                <a:gd name="connsiteY0" fmla="*/ 0 h 630250"/>
                <a:gd name="connsiteX1" fmla="*/ 1272369 w 1272817"/>
                <a:gd name="connsiteY1" fmla="*/ 0 h 630250"/>
                <a:gd name="connsiteX2" fmla="*/ 655654 w 1272817"/>
                <a:gd name="connsiteY2" fmla="*/ 630250 h 630250"/>
                <a:gd name="connsiteX3" fmla="*/ 0 w 1272817"/>
                <a:gd name="connsiteY3" fmla="*/ 630238 h 630250"/>
                <a:gd name="connsiteX4" fmla="*/ 0 w 1272817"/>
                <a:gd name="connsiteY4" fmla="*/ 0 h 630250"/>
                <a:gd name="connsiteX0" fmla="*/ 0 w 1272994"/>
                <a:gd name="connsiteY0" fmla="*/ 0 h 630250"/>
                <a:gd name="connsiteX1" fmla="*/ 1272369 w 1272994"/>
                <a:gd name="connsiteY1" fmla="*/ 0 h 630250"/>
                <a:gd name="connsiteX2" fmla="*/ 655654 w 1272994"/>
                <a:gd name="connsiteY2" fmla="*/ 630250 h 630250"/>
                <a:gd name="connsiteX3" fmla="*/ 0 w 1272994"/>
                <a:gd name="connsiteY3" fmla="*/ 630238 h 630250"/>
                <a:gd name="connsiteX4" fmla="*/ 0 w 1272994"/>
                <a:gd name="connsiteY4" fmla="*/ 0 h 630250"/>
                <a:gd name="connsiteX0" fmla="*/ 0 w 1278496"/>
                <a:gd name="connsiteY0" fmla="*/ 0 h 630250"/>
                <a:gd name="connsiteX1" fmla="*/ 1272369 w 1278496"/>
                <a:gd name="connsiteY1" fmla="*/ 0 h 630250"/>
                <a:gd name="connsiteX2" fmla="*/ 655654 w 1278496"/>
                <a:gd name="connsiteY2" fmla="*/ 630250 h 630250"/>
                <a:gd name="connsiteX3" fmla="*/ 0 w 1278496"/>
                <a:gd name="connsiteY3" fmla="*/ 630238 h 630250"/>
                <a:gd name="connsiteX4" fmla="*/ 0 w 1278496"/>
                <a:gd name="connsiteY4" fmla="*/ 0 h 630250"/>
                <a:gd name="connsiteX0" fmla="*/ 0 w 1387063"/>
                <a:gd name="connsiteY0" fmla="*/ 0 h 630250"/>
                <a:gd name="connsiteX1" fmla="*/ 1272369 w 1387063"/>
                <a:gd name="connsiteY1" fmla="*/ 0 h 630250"/>
                <a:gd name="connsiteX2" fmla="*/ 1256995 w 1387063"/>
                <a:gd name="connsiteY2" fmla="*/ 311226 h 630250"/>
                <a:gd name="connsiteX3" fmla="*/ 655654 w 1387063"/>
                <a:gd name="connsiteY3" fmla="*/ 630250 h 630250"/>
                <a:gd name="connsiteX4" fmla="*/ 0 w 1387063"/>
                <a:gd name="connsiteY4" fmla="*/ 630238 h 630250"/>
                <a:gd name="connsiteX5" fmla="*/ 0 w 1387063"/>
                <a:gd name="connsiteY5" fmla="*/ 0 h 630250"/>
                <a:gd name="connsiteX0" fmla="*/ 0 w 1369614"/>
                <a:gd name="connsiteY0" fmla="*/ 0 h 630250"/>
                <a:gd name="connsiteX1" fmla="*/ 1272369 w 1369614"/>
                <a:gd name="connsiteY1" fmla="*/ 0 h 630250"/>
                <a:gd name="connsiteX2" fmla="*/ 1256995 w 1369614"/>
                <a:gd name="connsiteY2" fmla="*/ 311226 h 630250"/>
                <a:gd name="connsiteX3" fmla="*/ 655654 w 1369614"/>
                <a:gd name="connsiteY3" fmla="*/ 630250 h 630250"/>
                <a:gd name="connsiteX4" fmla="*/ 0 w 1369614"/>
                <a:gd name="connsiteY4" fmla="*/ 630238 h 630250"/>
                <a:gd name="connsiteX5" fmla="*/ 0 w 1369614"/>
                <a:gd name="connsiteY5" fmla="*/ 0 h 630250"/>
                <a:gd name="connsiteX0" fmla="*/ 0 w 1278277"/>
                <a:gd name="connsiteY0" fmla="*/ 0 h 630250"/>
                <a:gd name="connsiteX1" fmla="*/ 1272369 w 1278277"/>
                <a:gd name="connsiteY1" fmla="*/ 0 h 630250"/>
                <a:gd name="connsiteX2" fmla="*/ 1256995 w 1278277"/>
                <a:gd name="connsiteY2" fmla="*/ 311226 h 630250"/>
                <a:gd name="connsiteX3" fmla="*/ 655654 w 1278277"/>
                <a:gd name="connsiteY3" fmla="*/ 630250 h 630250"/>
                <a:gd name="connsiteX4" fmla="*/ 0 w 1278277"/>
                <a:gd name="connsiteY4" fmla="*/ 630238 h 630250"/>
                <a:gd name="connsiteX5" fmla="*/ 0 w 1278277"/>
                <a:gd name="connsiteY5" fmla="*/ 0 h 630250"/>
                <a:gd name="connsiteX0" fmla="*/ 0 w 1298782"/>
                <a:gd name="connsiteY0" fmla="*/ 0 h 630250"/>
                <a:gd name="connsiteX1" fmla="*/ 1272369 w 1298782"/>
                <a:gd name="connsiteY1" fmla="*/ 0 h 630250"/>
                <a:gd name="connsiteX2" fmla="*/ 1285570 w 1298782"/>
                <a:gd name="connsiteY2" fmla="*/ 311226 h 630250"/>
                <a:gd name="connsiteX3" fmla="*/ 655654 w 1298782"/>
                <a:gd name="connsiteY3" fmla="*/ 630250 h 630250"/>
                <a:gd name="connsiteX4" fmla="*/ 0 w 1298782"/>
                <a:gd name="connsiteY4" fmla="*/ 630238 h 630250"/>
                <a:gd name="connsiteX5" fmla="*/ 0 w 1298782"/>
                <a:gd name="connsiteY5" fmla="*/ 0 h 630250"/>
                <a:gd name="connsiteX0" fmla="*/ 0 w 1287216"/>
                <a:gd name="connsiteY0" fmla="*/ 0 h 630250"/>
                <a:gd name="connsiteX1" fmla="*/ 1272369 w 1287216"/>
                <a:gd name="connsiteY1" fmla="*/ 0 h 630250"/>
                <a:gd name="connsiteX2" fmla="*/ 1285570 w 1287216"/>
                <a:gd name="connsiteY2" fmla="*/ 311226 h 630250"/>
                <a:gd name="connsiteX3" fmla="*/ 655654 w 1287216"/>
                <a:gd name="connsiteY3" fmla="*/ 630250 h 630250"/>
                <a:gd name="connsiteX4" fmla="*/ 0 w 1287216"/>
                <a:gd name="connsiteY4" fmla="*/ 630238 h 630250"/>
                <a:gd name="connsiteX5" fmla="*/ 0 w 1287216"/>
                <a:gd name="connsiteY5" fmla="*/ 0 h 630250"/>
                <a:gd name="connsiteX0" fmla="*/ 0 w 1287216"/>
                <a:gd name="connsiteY0" fmla="*/ 0 h 630250"/>
                <a:gd name="connsiteX1" fmla="*/ 1272369 w 1287216"/>
                <a:gd name="connsiteY1" fmla="*/ 0 h 630250"/>
                <a:gd name="connsiteX2" fmla="*/ 1285570 w 1287216"/>
                <a:gd name="connsiteY2" fmla="*/ 509634 h 630250"/>
                <a:gd name="connsiteX3" fmla="*/ 655654 w 1287216"/>
                <a:gd name="connsiteY3" fmla="*/ 630250 h 630250"/>
                <a:gd name="connsiteX4" fmla="*/ 0 w 1287216"/>
                <a:gd name="connsiteY4" fmla="*/ 630238 h 630250"/>
                <a:gd name="connsiteX5" fmla="*/ 0 w 1287216"/>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82099"/>
                <a:gd name="connsiteY0" fmla="*/ 0 h 630250"/>
                <a:gd name="connsiteX1" fmla="*/ 1272369 w 1282099"/>
                <a:gd name="connsiteY1" fmla="*/ 0 h 630250"/>
                <a:gd name="connsiteX2" fmla="*/ 1276045 w 1282099"/>
                <a:gd name="connsiteY2" fmla="*/ 511598 h 630250"/>
                <a:gd name="connsiteX3" fmla="*/ 655654 w 1282099"/>
                <a:gd name="connsiteY3" fmla="*/ 630250 h 630250"/>
                <a:gd name="connsiteX4" fmla="*/ 0 w 1282099"/>
                <a:gd name="connsiteY4" fmla="*/ 630238 h 630250"/>
                <a:gd name="connsiteX5" fmla="*/ 0 w 1282099"/>
                <a:gd name="connsiteY5" fmla="*/ 0 h 630250"/>
                <a:gd name="connsiteX0" fmla="*/ 0 w 1295396"/>
                <a:gd name="connsiteY0" fmla="*/ 0 h 630250"/>
                <a:gd name="connsiteX1" fmla="*/ 1272369 w 1295396"/>
                <a:gd name="connsiteY1" fmla="*/ 0 h 630250"/>
                <a:gd name="connsiteX2" fmla="*/ 1289693 w 1295396"/>
                <a:gd name="connsiteY2" fmla="*/ 511598 h 630250"/>
                <a:gd name="connsiteX3" fmla="*/ 655654 w 1295396"/>
                <a:gd name="connsiteY3" fmla="*/ 630250 h 630250"/>
                <a:gd name="connsiteX4" fmla="*/ 0 w 1295396"/>
                <a:gd name="connsiteY4" fmla="*/ 630238 h 630250"/>
                <a:gd name="connsiteX5" fmla="*/ 0 w 1295396"/>
                <a:gd name="connsiteY5" fmla="*/ 0 h 630250"/>
                <a:gd name="connsiteX0" fmla="*/ 0 w 1288743"/>
                <a:gd name="connsiteY0" fmla="*/ 0 h 630250"/>
                <a:gd name="connsiteX1" fmla="*/ 1272369 w 1288743"/>
                <a:gd name="connsiteY1" fmla="*/ 0 h 630250"/>
                <a:gd name="connsiteX2" fmla="*/ 1282869 w 1288743"/>
                <a:gd name="connsiteY2" fmla="*/ 513005 h 630250"/>
                <a:gd name="connsiteX3" fmla="*/ 655654 w 1288743"/>
                <a:gd name="connsiteY3" fmla="*/ 630250 h 630250"/>
                <a:gd name="connsiteX4" fmla="*/ 0 w 1288743"/>
                <a:gd name="connsiteY4" fmla="*/ 630238 h 630250"/>
                <a:gd name="connsiteX5" fmla="*/ 0 w 1288743"/>
                <a:gd name="connsiteY5" fmla="*/ 0 h 630250"/>
                <a:gd name="connsiteX0" fmla="*/ 0 w 1288743"/>
                <a:gd name="connsiteY0" fmla="*/ 0 h 630250"/>
                <a:gd name="connsiteX1" fmla="*/ 1272369 w 1288743"/>
                <a:gd name="connsiteY1" fmla="*/ 0 h 630250"/>
                <a:gd name="connsiteX2" fmla="*/ 1282869 w 1288743"/>
                <a:gd name="connsiteY2" fmla="*/ 515820 h 630250"/>
                <a:gd name="connsiteX3" fmla="*/ 655654 w 1288743"/>
                <a:gd name="connsiteY3" fmla="*/ 630250 h 630250"/>
                <a:gd name="connsiteX4" fmla="*/ 0 w 1288743"/>
                <a:gd name="connsiteY4" fmla="*/ 630238 h 630250"/>
                <a:gd name="connsiteX5" fmla="*/ 0 w 1288743"/>
                <a:gd name="connsiteY5" fmla="*/ 0 h 630250"/>
                <a:gd name="connsiteX0" fmla="*/ 0 w 1282099"/>
                <a:gd name="connsiteY0" fmla="*/ 0 h 630250"/>
                <a:gd name="connsiteX1" fmla="*/ 1272369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72369"/>
                <a:gd name="connsiteY0" fmla="*/ 0 h 630250"/>
                <a:gd name="connsiteX1" fmla="*/ 1272369 w 1272369"/>
                <a:gd name="connsiteY1" fmla="*/ 0 h 630250"/>
                <a:gd name="connsiteX2" fmla="*/ 1262398 w 1272369"/>
                <a:gd name="connsiteY2" fmla="*/ 517227 h 630250"/>
                <a:gd name="connsiteX3" fmla="*/ 655654 w 1272369"/>
                <a:gd name="connsiteY3" fmla="*/ 630250 h 630250"/>
                <a:gd name="connsiteX4" fmla="*/ 0 w 1272369"/>
                <a:gd name="connsiteY4" fmla="*/ 630238 h 630250"/>
                <a:gd name="connsiteX5" fmla="*/ 0 w 1272369"/>
                <a:gd name="connsiteY5" fmla="*/ 0 h 630250"/>
                <a:gd name="connsiteX0" fmla="*/ 0 w 1282099"/>
                <a:gd name="connsiteY0" fmla="*/ 0 h 630250"/>
                <a:gd name="connsiteX1" fmla="*/ 1272369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99665"/>
                <a:gd name="connsiteY0" fmla="*/ 0 h 630250"/>
                <a:gd name="connsiteX1" fmla="*/ 1299665 w 1299665"/>
                <a:gd name="connsiteY1" fmla="*/ 0 h 630250"/>
                <a:gd name="connsiteX2" fmla="*/ 1276045 w 1299665"/>
                <a:gd name="connsiteY2" fmla="*/ 517227 h 630250"/>
                <a:gd name="connsiteX3" fmla="*/ 655654 w 1299665"/>
                <a:gd name="connsiteY3" fmla="*/ 630250 h 630250"/>
                <a:gd name="connsiteX4" fmla="*/ 0 w 1299665"/>
                <a:gd name="connsiteY4" fmla="*/ 630238 h 630250"/>
                <a:gd name="connsiteX5" fmla="*/ 0 w 1299665"/>
                <a:gd name="connsiteY5" fmla="*/ 0 h 630250"/>
                <a:gd name="connsiteX0" fmla="*/ 0 w 1282099"/>
                <a:gd name="connsiteY0" fmla="*/ 0 h 630250"/>
                <a:gd name="connsiteX1" fmla="*/ 1279193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80445"/>
                <a:gd name="connsiteY0" fmla="*/ 0 h 630250"/>
                <a:gd name="connsiteX1" fmla="*/ 1279193 w 1280445"/>
                <a:gd name="connsiteY1" fmla="*/ 0 h 630250"/>
                <a:gd name="connsiteX2" fmla="*/ 1276045 w 1280445"/>
                <a:gd name="connsiteY2" fmla="*/ 517227 h 630250"/>
                <a:gd name="connsiteX3" fmla="*/ 655654 w 1280445"/>
                <a:gd name="connsiteY3" fmla="*/ 630250 h 630250"/>
                <a:gd name="connsiteX4" fmla="*/ 0 w 1280445"/>
                <a:gd name="connsiteY4" fmla="*/ 630238 h 630250"/>
                <a:gd name="connsiteX5" fmla="*/ 0 w 1280445"/>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4"/>
                <a:gd name="connsiteX1" fmla="*/ 1279193 w 1285466"/>
                <a:gd name="connsiteY1" fmla="*/ 0 h 630254"/>
                <a:gd name="connsiteX2" fmla="*/ 1282869 w 1285466"/>
                <a:gd name="connsiteY2" fmla="*/ 515820 h 630254"/>
                <a:gd name="connsiteX3" fmla="*/ 655654 w 1285466"/>
                <a:gd name="connsiteY3" fmla="*/ 630250 h 630254"/>
                <a:gd name="connsiteX4" fmla="*/ 0 w 1285466"/>
                <a:gd name="connsiteY4" fmla="*/ 630238 h 630254"/>
                <a:gd name="connsiteX5" fmla="*/ 0 w 1285466"/>
                <a:gd name="connsiteY5" fmla="*/ 0 h 630254"/>
                <a:gd name="connsiteX0" fmla="*/ 0 w 1285466"/>
                <a:gd name="connsiteY0" fmla="*/ 0 h 630254"/>
                <a:gd name="connsiteX1" fmla="*/ 1279193 w 1285466"/>
                <a:gd name="connsiteY1" fmla="*/ 0 h 630254"/>
                <a:gd name="connsiteX2" fmla="*/ 1282869 w 1285466"/>
                <a:gd name="connsiteY2" fmla="*/ 515820 h 630254"/>
                <a:gd name="connsiteX3" fmla="*/ 655654 w 1285466"/>
                <a:gd name="connsiteY3" fmla="*/ 630250 h 630254"/>
                <a:gd name="connsiteX4" fmla="*/ 0 w 1285466"/>
                <a:gd name="connsiteY4" fmla="*/ 630238 h 630254"/>
                <a:gd name="connsiteX5" fmla="*/ 0 w 1285466"/>
                <a:gd name="connsiteY5" fmla="*/ 0 h 630254"/>
                <a:gd name="connsiteX0" fmla="*/ 0 w 1286152"/>
                <a:gd name="connsiteY0" fmla="*/ 0 h 630253"/>
                <a:gd name="connsiteX1" fmla="*/ 1279193 w 1286152"/>
                <a:gd name="connsiteY1" fmla="*/ 0 h 630253"/>
                <a:gd name="connsiteX2" fmla="*/ 1282869 w 1286152"/>
                <a:gd name="connsiteY2" fmla="*/ 515820 h 630253"/>
                <a:gd name="connsiteX3" fmla="*/ 655654 w 1286152"/>
                <a:gd name="connsiteY3" fmla="*/ 630250 h 630253"/>
                <a:gd name="connsiteX4" fmla="*/ 0 w 1286152"/>
                <a:gd name="connsiteY4" fmla="*/ 630238 h 630253"/>
                <a:gd name="connsiteX5" fmla="*/ 0 w 1286152"/>
                <a:gd name="connsiteY5" fmla="*/ 0 h 630253"/>
                <a:gd name="connsiteX0" fmla="*/ 0 w 1286152"/>
                <a:gd name="connsiteY0" fmla="*/ 0 h 630256"/>
                <a:gd name="connsiteX1" fmla="*/ 1279193 w 1286152"/>
                <a:gd name="connsiteY1" fmla="*/ 0 h 630256"/>
                <a:gd name="connsiteX2" fmla="*/ 1282869 w 1286152"/>
                <a:gd name="connsiteY2" fmla="*/ 528486 h 630256"/>
                <a:gd name="connsiteX3" fmla="*/ 655654 w 1286152"/>
                <a:gd name="connsiteY3" fmla="*/ 630250 h 630256"/>
                <a:gd name="connsiteX4" fmla="*/ 0 w 1286152"/>
                <a:gd name="connsiteY4" fmla="*/ 630238 h 630256"/>
                <a:gd name="connsiteX5" fmla="*/ 0 w 1286152"/>
                <a:gd name="connsiteY5" fmla="*/ 0 h 630256"/>
                <a:gd name="connsiteX0" fmla="*/ 0 w 1285466"/>
                <a:gd name="connsiteY0" fmla="*/ 0 h 630252"/>
                <a:gd name="connsiteX1" fmla="*/ 1279193 w 1285466"/>
                <a:gd name="connsiteY1" fmla="*/ 0 h 630252"/>
                <a:gd name="connsiteX2" fmla="*/ 1282869 w 1285466"/>
                <a:gd name="connsiteY2" fmla="*/ 528486 h 630252"/>
                <a:gd name="connsiteX3" fmla="*/ 655654 w 1285466"/>
                <a:gd name="connsiteY3" fmla="*/ 630250 h 630252"/>
                <a:gd name="connsiteX4" fmla="*/ 0 w 1285466"/>
                <a:gd name="connsiteY4" fmla="*/ 630238 h 630252"/>
                <a:gd name="connsiteX5" fmla="*/ 0 w 1285466"/>
                <a:gd name="connsiteY5" fmla="*/ 0 h 630252"/>
                <a:gd name="connsiteX0" fmla="*/ 0 w 1285466"/>
                <a:gd name="connsiteY0" fmla="*/ 0 h 630252"/>
                <a:gd name="connsiteX1" fmla="*/ 1279193 w 1285466"/>
                <a:gd name="connsiteY1" fmla="*/ 0 h 630252"/>
                <a:gd name="connsiteX2" fmla="*/ 1282869 w 1285466"/>
                <a:gd name="connsiteY2" fmla="*/ 528486 h 630252"/>
                <a:gd name="connsiteX3" fmla="*/ 655654 w 1285466"/>
                <a:gd name="connsiteY3" fmla="*/ 630250 h 630252"/>
                <a:gd name="connsiteX4" fmla="*/ 0 w 1285466"/>
                <a:gd name="connsiteY4" fmla="*/ 630238 h 630252"/>
                <a:gd name="connsiteX5" fmla="*/ 0 w 1285466"/>
                <a:gd name="connsiteY5" fmla="*/ 0 h 630252"/>
                <a:gd name="connsiteX0" fmla="*/ 0 w 1285466"/>
                <a:gd name="connsiteY0" fmla="*/ 0 h 630251"/>
                <a:gd name="connsiteX1" fmla="*/ 1279193 w 1285466"/>
                <a:gd name="connsiteY1" fmla="*/ 0 h 630251"/>
                <a:gd name="connsiteX2" fmla="*/ 1282869 w 1285466"/>
                <a:gd name="connsiteY2" fmla="*/ 528486 h 630251"/>
                <a:gd name="connsiteX3" fmla="*/ 655654 w 1285466"/>
                <a:gd name="connsiteY3" fmla="*/ 630250 h 630251"/>
                <a:gd name="connsiteX4" fmla="*/ 0 w 1285466"/>
                <a:gd name="connsiteY4" fmla="*/ 630238 h 630251"/>
                <a:gd name="connsiteX5" fmla="*/ 0 w 1285466"/>
                <a:gd name="connsiteY5" fmla="*/ 0 h 630251"/>
                <a:gd name="connsiteX0" fmla="*/ 0 w 1292838"/>
                <a:gd name="connsiteY0" fmla="*/ 0 h 630251"/>
                <a:gd name="connsiteX1" fmla="*/ 1279193 w 1292838"/>
                <a:gd name="connsiteY1" fmla="*/ 0 h 630251"/>
                <a:gd name="connsiteX2" fmla="*/ 1291107 w 1292838"/>
                <a:gd name="connsiteY2" fmla="*/ 496205 h 630251"/>
                <a:gd name="connsiteX3" fmla="*/ 655654 w 1292838"/>
                <a:gd name="connsiteY3" fmla="*/ 630250 h 630251"/>
                <a:gd name="connsiteX4" fmla="*/ 0 w 1292838"/>
                <a:gd name="connsiteY4" fmla="*/ 630238 h 630251"/>
                <a:gd name="connsiteX5" fmla="*/ 0 w 1292838"/>
                <a:gd name="connsiteY5" fmla="*/ 0 h 630251"/>
                <a:gd name="connsiteX0" fmla="*/ 0 w 1291107"/>
                <a:gd name="connsiteY0" fmla="*/ 0 h 630251"/>
                <a:gd name="connsiteX1" fmla="*/ 1279193 w 1291107"/>
                <a:gd name="connsiteY1" fmla="*/ 0 h 630251"/>
                <a:gd name="connsiteX2" fmla="*/ 1291107 w 1291107"/>
                <a:gd name="connsiteY2" fmla="*/ 496205 h 630251"/>
                <a:gd name="connsiteX3" fmla="*/ 655654 w 1291107"/>
                <a:gd name="connsiteY3" fmla="*/ 630250 h 630251"/>
                <a:gd name="connsiteX4" fmla="*/ 0 w 1291107"/>
                <a:gd name="connsiteY4" fmla="*/ 630238 h 630251"/>
                <a:gd name="connsiteX5" fmla="*/ 0 w 1291107"/>
                <a:gd name="connsiteY5" fmla="*/ 0 h 630251"/>
                <a:gd name="connsiteX0" fmla="*/ 0 w 1286988"/>
                <a:gd name="connsiteY0" fmla="*/ 0 h 630251"/>
                <a:gd name="connsiteX1" fmla="*/ 1279193 w 1286988"/>
                <a:gd name="connsiteY1" fmla="*/ 0 h 630251"/>
                <a:gd name="connsiteX2" fmla="*/ 1286988 w 1286988"/>
                <a:gd name="connsiteY2" fmla="*/ 500452 h 630251"/>
                <a:gd name="connsiteX3" fmla="*/ 655654 w 1286988"/>
                <a:gd name="connsiteY3" fmla="*/ 630250 h 630251"/>
                <a:gd name="connsiteX4" fmla="*/ 0 w 1286988"/>
                <a:gd name="connsiteY4" fmla="*/ 630238 h 630251"/>
                <a:gd name="connsiteX5" fmla="*/ 0 w 1286988"/>
                <a:gd name="connsiteY5" fmla="*/ 0 h 630251"/>
                <a:gd name="connsiteX0" fmla="*/ 0 w 1295226"/>
                <a:gd name="connsiteY0" fmla="*/ 0 h 630251"/>
                <a:gd name="connsiteX1" fmla="*/ 1279193 w 1295226"/>
                <a:gd name="connsiteY1" fmla="*/ 0 h 630251"/>
                <a:gd name="connsiteX2" fmla="*/ 1295226 w 1295226"/>
                <a:gd name="connsiteY2" fmla="*/ 500452 h 630251"/>
                <a:gd name="connsiteX3" fmla="*/ 655654 w 1295226"/>
                <a:gd name="connsiteY3" fmla="*/ 630250 h 630251"/>
                <a:gd name="connsiteX4" fmla="*/ 0 w 1295226"/>
                <a:gd name="connsiteY4" fmla="*/ 630238 h 630251"/>
                <a:gd name="connsiteX5" fmla="*/ 0 w 1295226"/>
                <a:gd name="connsiteY5" fmla="*/ 0 h 630251"/>
                <a:gd name="connsiteX0" fmla="*/ 0 w 1286988"/>
                <a:gd name="connsiteY0" fmla="*/ 0 h 630251"/>
                <a:gd name="connsiteX1" fmla="*/ 1279193 w 1286988"/>
                <a:gd name="connsiteY1" fmla="*/ 0 h 630251"/>
                <a:gd name="connsiteX2" fmla="*/ 1286988 w 1286988"/>
                <a:gd name="connsiteY2" fmla="*/ 499602 h 630251"/>
                <a:gd name="connsiteX3" fmla="*/ 655654 w 1286988"/>
                <a:gd name="connsiteY3" fmla="*/ 630250 h 630251"/>
                <a:gd name="connsiteX4" fmla="*/ 0 w 1286988"/>
                <a:gd name="connsiteY4" fmla="*/ 630238 h 630251"/>
                <a:gd name="connsiteX5" fmla="*/ 0 w 1286988"/>
                <a:gd name="connsiteY5" fmla="*/ 0 h 630251"/>
                <a:gd name="connsiteX0" fmla="*/ 0 w 1291107"/>
                <a:gd name="connsiteY0" fmla="*/ 0 h 630251"/>
                <a:gd name="connsiteX1" fmla="*/ 1279193 w 1291107"/>
                <a:gd name="connsiteY1" fmla="*/ 0 h 630251"/>
                <a:gd name="connsiteX2" fmla="*/ 1291107 w 1291107"/>
                <a:gd name="connsiteY2" fmla="*/ 498753 h 630251"/>
                <a:gd name="connsiteX3" fmla="*/ 655654 w 1291107"/>
                <a:gd name="connsiteY3" fmla="*/ 630250 h 630251"/>
                <a:gd name="connsiteX4" fmla="*/ 0 w 1291107"/>
                <a:gd name="connsiteY4" fmla="*/ 630238 h 630251"/>
                <a:gd name="connsiteX5" fmla="*/ 0 w 1291107"/>
                <a:gd name="connsiteY5" fmla="*/ 0 h 630251"/>
                <a:gd name="connsiteX0" fmla="*/ 0 w 1303464"/>
                <a:gd name="connsiteY0" fmla="*/ 0 h 630251"/>
                <a:gd name="connsiteX1" fmla="*/ 1279193 w 1303464"/>
                <a:gd name="connsiteY1" fmla="*/ 0 h 630251"/>
                <a:gd name="connsiteX2" fmla="*/ 1303464 w 1303464"/>
                <a:gd name="connsiteY2" fmla="*/ 500452 h 630251"/>
                <a:gd name="connsiteX3" fmla="*/ 655654 w 1303464"/>
                <a:gd name="connsiteY3" fmla="*/ 630250 h 630251"/>
                <a:gd name="connsiteX4" fmla="*/ 0 w 1303464"/>
                <a:gd name="connsiteY4" fmla="*/ 630238 h 630251"/>
                <a:gd name="connsiteX5" fmla="*/ 0 w 1303464"/>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2869" h="630251">
                  <a:moveTo>
                    <a:pt x="0" y="0"/>
                  </a:moveTo>
                  <a:lnTo>
                    <a:pt x="1279193" y="0"/>
                  </a:lnTo>
                  <a:cubicBezTo>
                    <a:pt x="1279142" y="136342"/>
                    <a:pt x="1278048" y="380809"/>
                    <a:pt x="1282869" y="500452"/>
                  </a:cubicBezTo>
                  <a:cubicBezTo>
                    <a:pt x="1282441" y="569436"/>
                    <a:pt x="1247290" y="630560"/>
                    <a:pt x="655654" y="630250"/>
                  </a:cubicBezTo>
                  <a:lnTo>
                    <a:pt x="0" y="630238"/>
                  </a:lnTo>
                  <a:lnTo>
                    <a:pt x="0" y="0"/>
                  </a:lnTo>
                  <a:close/>
                </a:path>
              </a:pathLst>
            </a:custGeom>
            <a:solidFill>
              <a:srgbClr val="E6F0EC"/>
            </a:solidFill>
            <a:ln>
              <a:noFill/>
            </a:ln>
          </p:spPr>
          <p:txBody>
            <a:bodyPr wrap="square" lIns="72000" tIns="756000" rIns="72000" rtlCol="0">
              <a:noAutofit/>
            </a:bodyPr>
            <a:lstStyle/>
            <a:p>
              <a:pPr>
                <a:lnSpc>
                  <a:spcPts val="1200"/>
                </a:lnSpc>
                <a:spcAft>
                  <a:spcPts val="1200"/>
                </a:spcAft>
              </a:pPr>
              <a:r>
                <a:rPr lang="en-GB" sz="1000" b="1" dirty="0" smtClean="0">
                  <a:solidFill>
                    <a:srgbClr val="80B4A0"/>
                  </a:solidFill>
                </a:rPr>
                <a:t>ECDL </a:t>
              </a:r>
            </a:p>
            <a:p>
              <a:pPr>
                <a:lnSpc>
                  <a:spcPts val="1200"/>
                </a:lnSpc>
                <a:spcAft>
                  <a:spcPts val="1200"/>
                </a:spcAft>
              </a:pPr>
              <a:r>
                <a:rPr lang="en-GB" sz="1000" b="1" dirty="0" smtClean="0">
                  <a:solidFill>
                    <a:srgbClr val="80B4A0"/>
                  </a:solidFill>
                </a:rPr>
                <a:t>Digital skills </a:t>
              </a:r>
            </a:p>
            <a:p>
              <a:pPr>
                <a:lnSpc>
                  <a:spcPts val="1200"/>
                </a:lnSpc>
                <a:spcAft>
                  <a:spcPts val="1200"/>
                </a:spcAft>
              </a:pPr>
              <a:r>
                <a:rPr lang="en-GB" sz="1000" b="1" dirty="0" smtClean="0">
                  <a:solidFill>
                    <a:srgbClr val="80B4A0"/>
                  </a:solidFill>
                </a:rPr>
                <a:t>ITQs </a:t>
              </a:r>
            </a:p>
            <a:p>
              <a:pPr>
                <a:lnSpc>
                  <a:spcPts val="1200"/>
                </a:lnSpc>
                <a:spcAft>
                  <a:spcPts val="1200"/>
                </a:spcAft>
              </a:pPr>
              <a:r>
                <a:rPr lang="en-GB" sz="1000" b="1" dirty="0" smtClean="0">
                  <a:solidFill>
                    <a:srgbClr val="80B4A0"/>
                  </a:solidFill>
                </a:rPr>
                <a:t>Computer and online basics </a:t>
              </a:r>
            </a:p>
            <a:p>
              <a:pPr>
                <a:lnSpc>
                  <a:spcPts val="1200"/>
                </a:lnSpc>
                <a:spcAft>
                  <a:spcPts val="1200"/>
                </a:spcAft>
              </a:pPr>
              <a:r>
                <a:rPr lang="en-GB" sz="1000" b="1" dirty="0" smtClean="0">
                  <a:solidFill>
                    <a:srgbClr val="80B4A0"/>
                  </a:solidFill>
                </a:rPr>
                <a:t>e-safety </a:t>
              </a:r>
            </a:p>
            <a:p>
              <a:pPr>
                <a:lnSpc>
                  <a:spcPts val="1200"/>
                </a:lnSpc>
                <a:spcAft>
                  <a:spcPts val="1200"/>
                </a:spcAft>
              </a:pPr>
              <a:r>
                <a:rPr lang="en-GB" sz="1000" b="1" dirty="0" smtClean="0">
                  <a:solidFill>
                    <a:srgbClr val="80B4A0"/>
                  </a:solidFill>
                </a:rPr>
                <a:t>HEQ &amp; IMIS </a:t>
              </a:r>
            </a:p>
            <a:p>
              <a:pPr>
                <a:lnSpc>
                  <a:spcPts val="1200"/>
                </a:lnSpc>
                <a:spcAft>
                  <a:spcPts val="1200"/>
                </a:spcAft>
              </a:pPr>
              <a:r>
                <a:rPr lang="en-GB" sz="1000" b="1" dirty="0" smtClean="0">
                  <a:solidFill>
                    <a:srgbClr val="006941"/>
                  </a:solidFill>
                </a:rPr>
                <a:t>Apprenticeships</a:t>
              </a:r>
              <a:endParaRPr lang="en-GB" sz="1000" b="1" dirty="0">
                <a:solidFill>
                  <a:srgbClr val="006941"/>
                </a:solidFill>
              </a:endParaRPr>
            </a:p>
          </p:txBody>
        </p:sp>
        <p:cxnSp>
          <p:nvCxnSpPr>
            <p:cNvPr id="21" name="Straight Connector 20"/>
            <p:cNvCxnSpPr/>
            <p:nvPr userDrawn="1"/>
          </p:nvCxnSpPr>
          <p:spPr>
            <a:xfrm>
              <a:off x="3240104" y="1562400"/>
              <a:ext cx="2268000" cy="0"/>
            </a:xfrm>
            <a:prstGeom prst="line">
              <a:avLst/>
            </a:prstGeom>
            <a:ln w="82550">
              <a:solidFill>
                <a:srgbClr val="156570"/>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userDrawn="1"/>
          </p:nvSpPr>
          <p:spPr>
            <a:xfrm>
              <a:off x="5308432" y="1319879"/>
              <a:ext cx="1272994" cy="630250"/>
            </a:xfrm>
            <a:custGeom>
              <a:avLst/>
              <a:gdLst>
                <a:gd name="connsiteX0" fmla="*/ 0 w 1272369"/>
                <a:gd name="connsiteY0" fmla="*/ 0 h 630238"/>
                <a:gd name="connsiteX1" fmla="*/ 1272369 w 1272369"/>
                <a:gd name="connsiteY1" fmla="*/ 0 h 630238"/>
                <a:gd name="connsiteX2" fmla="*/ 1272369 w 1272369"/>
                <a:gd name="connsiteY2" fmla="*/ 630238 h 630238"/>
                <a:gd name="connsiteX3" fmla="*/ 0 w 1272369"/>
                <a:gd name="connsiteY3" fmla="*/ 630238 h 630238"/>
                <a:gd name="connsiteX4" fmla="*/ 0 w 1272369"/>
                <a:gd name="connsiteY4" fmla="*/ 0 h 630238"/>
                <a:gd name="connsiteX0" fmla="*/ 0 w 1272369"/>
                <a:gd name="connsiteY0" fmla="*/ 0 h 630250"/>
                <a:gd name="connsiteX1" fmla="*/ 1272369 w 1272369"/>
                <a:gd name="connsiteY1" fmla="*/ 0 h 630250"/>
                <a:gd name="connsiteX2" fmla="*/ 1272369 w 1272369"/>
                <a:gd name="connsiteY2" fmla="*/ 630238 h 630250"/>
                <a:gd name="connsiteX3" fmla="*/ 710984 w 1272369"/>
                <a:gd name="connsiteY3" fmla="*/ 630250 h 630250"/>
                <a:gd name="connsiteX4" fmla="*/ 0 w 1272369"/>
                <a:gd name="connsiteY4" fmla="*/ 630238 h 630250"/>
                <a:gd name="connsiteX5" fmla="*/ 0 w 1272369"/>
                <a:gd name="connsiteY5" fmla="*/ 0 h 630250"/>
                <a:gd name="connsiteX0" fmla="*/ 0 w 1272369"/>
                <a:gd name="connsiteY0" fmla="*/ 0 h 630250"/>
                <a:gd name="connsiteX1" fmla="*/ 1272369 w 1272369"/>
                <a:gd name="connsiteY1" fmla="*/ 0 h 630250"/>
                <a:gd name="connsiteX2" fmla="*/ 710984 w 1272369"/>
                <a:gd name="connsiteY2" fmla="*/ 630250 h 630250"/>
                <a:gd name="connsiteX3" fmla="*/ 0 w 1272369"/>
                <a:gd name="connsiteY3" fmla="*/ 630238 h 630250"/>
                <a:gd name="connsiteX4" fmla="*/ 0 w 1272369"/>
                <a:gd name="connsiteY4" fmla="*/ 0 h 630250"/>
                <a:gd name="connsiteX0" fmla="*/ 0 w 1272393"/>
                <a:gd name="connsiteY0" fmla="*/ 0 h 630250"/>
                <a:gd name="connsiteX1" fmla="*/ 1272369 w 1272393"/>
                <a:gd name="connsiteY1" fmla="*/ 0 h 630250"/>
                <a:gd name="connsiteX2" fmla="*/ 710984 w 1272393"/>
                <a:gd name="connsiteY2" fmla="*/ 630250 h 630250"/>
                <a:gd name="connsiteX3" fmla="*/ 0 w 1272393"/>
                <a:gd name="connsiteY3" fmla="*/ 630238 h 630250"/>
                <a:gd name="connsiteX4" fmla="*/ 0 w 1272393"/>
                <a:gd name="connsiteY4" fmla="*/ 0 h 630250"/>
                <a:gd name="connsiteX0" fmla="*/ 0 w 1272424"/>
                <a:gd name="connsiteY0" fmla="*/ 0 h 630250"/>
                <a:gd name="connsiteX1" fmla="*/ 1272369 w 1272424"/>
                <a:gd name="connsiteY1" fmla="*/ 0 h 630250"/>
                <a:gd name="connsiteX2" fmla="*/ 710984 w 1272424"/>
                <a:gd name="connsiteY2" fmla="*/ 630250 h 630250"/>
                <a:gd name="connsiteX3" fmla="*/ 0 w 1272424"/>
                <a:gd name="connsiteY3" fmla="*/ 630238 h 630250"/>
                <a:gd name="connsiteX4" fmla="*/ 0 w 1272424"/>
                <a:gd name="connsiteY4" fmla="*/ 0 h 630250"/>
                <a:gd name="connsiteX0" fmla="*/ 0 w 1272968"/>
                <a:gd name="connsiteY0" fmla="*/ 0 h 630250"/>
                <a:gd name="connsiteX1" fmla="*/ 1272369 w 1272968"/>
                <a:gd name="connsiteY1" fmla="*/ 0 h 630250"/>
                <a:gd name="connsiteX2" fmla="*/ 710984 w 1272968"/>
                <a:gd name="connsiteY2" fmla="*/ 630250 h 630250"/>
                <a:gd name="connsiteX3" fmla="*/ 0 w 1272968"/>
                <a:gd name="connsiteY3" fmla="*/ 630238 h 630250"/>
                <a:gd name="connsiteX4" fmla="*/ 0 w 1272968"/>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817"/>
                <a:gd name="connsiteY0" fmla="*/ 0 h 630250"/>
                <a:gd name="connsiteX1" fmla="*/ 1272369 w 1272817"/>
                <a:gd name="connsiteY1" fmla="*/ 0 h 630250"/>
                <a:gd name="connsiteX2" fmla="*/ 655654 w 1272817"/>
                <a:gd name="connsiteY2" fmla="*/ 630250 h 630250"/>
                <a:gd name="connsiteX3" fmla="*/ 0 w 1272817"/>
                <a:gd name="connsiteY3" fmla="*/ 630238 h 630250"/>
                <a:gd name="connsiteX4" fmla="*/ 0 w 1272817"/>
                <a:gd name="connsiteY4" fmla="*/ 0 h 630250"/>
                <a:gd name="connsiteX0" fmla="*/ 0 w 1272994"/>
                <a:gd name="connsiteY0" fmla="*/ 0 h 630250"/>
                <a:gd name="connsiteX1" fmla="*/ 1272369 w 1272994"/>
                <a:gd name="connsiteY1" fmla="*/ 0 h 630250"/>
                <a:gd name="connsiteX2" fmla="*/ 655654 w 1272994"/>
                <a:gd name="connsiteY2" fmla="*/ 630250 h 630250"/>
                <a:gd name="connsiteX3" fmla="*/ 0 w 1272994"/>
                <a:gd name="connsiteY3" fmla="*/ 630238 h 630250"/>
                <a:gd name="connsiteX4" fmla="*/ 0 w 1272994"/>
                <a:gd name="connsiteY4" fmla="*/ 0 h 630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2994" h="630250">
                  <a:moveTo>
                    <a:pt x="0" y="0"/>
                  </a:moveTo>
                  <a:lnTo>
                    <a:pt x="1272369" y="0"/>
                  </a:lnTo>
                  <a:cubicBezTo>
                    <a:pt x="1284589" y="474435"/>
                    <a:pt x="1119266" y="610917"/>
                    <a:pt x="655654" y="630250"/>
                  </a:cubicBezTo>
                  <a:lnTo>
                    <a:pt x="0" y="630238"/>
                  </a:lnTo>
                  <a:lnTo>
                    <a:pt x="0" y="0"/>
                  </a:lnTo>
                  <a:close/>
                </a:path>
              </a:pathLst>
            </a:custGeom>
            <a:solidFill>
              <a:schemeClr val="accent3"/>
            </a:solidFill>
            <a:ln>
              <a:noFill/>
            </a:ln>
          </p:spPr>
          <p:txBody>
            <a:bodyPr wrap="square" lIns="72000" tIns="72000" rIns="72000" rtlCol="0">
              <a:noAutofit/>
            </a:bodyPr>
            <a:lstStyle/>
            <a:p>
              <a:r>
                <a:rPr lang="en-GB" sz="1200" b="1" dirty="0" smtClean="0">
                  <a:solidFill>
                    <a:prstClr val="white"/>
                  </a:solidFill>
                </a:rPr>
                <a:t>Organisational maturity </a:t>
              </a:r>
            </a:p>
          </p:txBody>
        </p:sp>
        <p:sp>
          <p:nvSpPr>
            <p:cNvPr id="23" name="TextBox 22"/>
            <p:cNvSpPr txBox="1"/>
            <p:nvPr userDrawn="1"/>
          </p:nvSpPr>
          <p:spPr>
            <a:xfrm>
              <a:off x="3849049" y="1319879"/>
              <a:ext cx="1272994" cy="630250"/>
            </a:xfrm>
            <a:custGeom>
              <a:avLst/>
              <a:gdLst>
                <a:gd name="connsiteX0" fmla="*/ 0 w 1272369"/>
                <a:gd name="connsiteY0" fmla="*/ 0 h 630238"/>
                <a:gd name="connsiteX1" fmla="*/ 1272369 w 1272369"/>
                <a:gd name="connsiteY1" fmla="*/ 0 h 630238"/>
                <a:gd name="connsiteX2" fmla="*/ 1272369 w 1272369"/>
                <a:gd name="connsiteY2" fmla="*/ 630238 h 630238"/>
                <a:gd name="connsiteX3" fmla="*/ 0 w 1272369"/>
                <a:gd name="connsiteY3" fmla="*/ 630238 h 630238"/>
                <a:gd name="connsiteX4" fmla="*/ 0 w 1272369"/>
                <a:gd name="connsiteY4" fmla="*/ 0 h 630238"/>
                <a:gd name="connsiteX0" fmla="*/ 0 w 1272369"/>
                <a:gd name="connsiteY0" fmla="*/ 0 h 630250"/>
                <a:gd name="connsiteX1" fmla="*/ 1272369 w 1272369"/>
                <a:gd name="connsiteY1" fmla="*/ 0 h 630250"/>
                <a:gd name="connsiteX2" fmla="*/ 1272369 w 1272369"/>
                <a:gd name="connsiteY2" fmla="*/ 630238 h 630250"/>
                <a:gd name="connsiteX3" fmla="*/ 710984 w 1272369"/>
                <a:gd name="connsiteY3" fmla="*/ 630250 h 630250"/>
                <a:gd name="connsiteX4" fmla="*/ 0 w 1272369"/>
                <a:gd name="connsiteY4" fmla="*/ 630238 h 630250"/>
                <a:gd name="connsiteX5" fmla="*/ 0 w 1272369"/>
                <a:gd name="connsiteY5" fmla="*/ 0 h 630250"/>
                <a:gd name="connsiteX0" fmla="*/ 0 w 1272369"/>
                <a:gd name="connsiteY0" fmla="*/ 0 h 630250"/>
                <a:gd name="connsiteX1" fmla="*/ 1272369 w 1272369"/>
                <a:gd name="connsiteY1" fmla="*/ 0 h 630250"/>
                <a:gd name="connsiteX2" fmla="*/ 710984 w 1272369"/>
                <a:gd name="connsiteY2" fmla="*/ 630250 h 630250"/>
                <a:gd name="connsiteX3" fmla="*/ 0 w 1272369"/>
                <a:gd name="connsiteY3" fmla="*/ 630238 h 630250"/>
                <a:gd name="connsiteX4" fmla="*/ 0 w 1272369"/>
                <a:gd name="connsiteY4" fmla="*/ 0 h 630250"/>
                <a:gd name="connsiteX0" fmla="*/ 0 w 1272393"/>
                <a:gd name="connsiteY0" fmla="*/ 0 h 630250"/>
                <a:gd name="connsiteX1" fmla="*/ 1272369 w 1272393"/>
                <a:gd name="connsiteY1" fmla="*/ 0 h 630250"/>
                <a:gd name="connsiteX2" fmla="*/ 710984 w 1272393"/>
                <a:gd name="connsiteY2" fmla="*/ 630250 h 630250"/>
                <a:gd name="connsiteX3" fmla="*/ 0 w 1272393"/>
                <a:gd name="connsiteY3" fmla="*/ 630238 h 630250"/>
                <a:gd name="connsiteX4" fmla="*/ 0 w 1272393"/>
                <a:gd name="connsiteY4" fmla="*/ 0 h 630250"/>
                <a:gd name="connsiteX0" fmla="*/ 0 w 1272424"/>
                <a:gd name="connsiteY0" fmla="*/ 0 h 630250"/>
                <a:gd name="connsiteX1" fmla="*/ 1272369 w 1272424"/>
                <a:gd name="connsiteY1" fmla="*/ 0 h 630250"/>
                <a:gd name="connsiteX2" fmla="*/ 710984 w 1272424"/>
                <a:gd name="connsiteY2" fmla="*/ 630250 h 630250"/>
                <a:gd name="connsiteX3" fmla="*/ 0 w 1272424"/>
                <a:gd name="connsiteY3" fmla="*/ 630238 h 630250"/>
                <a:gd name="connsiteX4" fmla="*/ 0 w 1272424"/>
                <a:gd name="connsiteY4" fmla="*/ 0 h 630250"/>
                <a:gd name="connsiteX0" fmla="*/ 0 w 1272968"/>
                <a:gd name="connsiteY0" fmla="*/ 0 h 630250"/>
                <a:gd name="connsiteX1" fmla="*/ 1272369 w 1272968"/>
                <a:gd name="connsiteY1" fmla="*/ 0 h 630250"/>
                <a:gd name="connsiteX2" fmla="*/ 710984 w 1272968"/>
                <a:gd name="connsiteY2" fmla="*/ 630250 h 630250"/>
                <a:gd name="connsiteX3" fmla="*/ 0 w 1272968"/>
                <a:gd name="connsiteY3" fmla="*/ 630238 h 630250"/>
                <a:gd name="connsiteX4" fmla="*/ 0 w 1272968"/>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817"/>
                <a:gd name="connsiteY0" fmla="*/ 0 h 630250"/>
                <a:gd name="connsiteX1" fmla="*/ 1272369 w 1272817"/>
                <a:gd name="connsiteY1" fmla="*/ 0 h 630250"/>
                <a:gd name="connsiteX2" fmla="*/ 655654 w 1272817"/>
                <a:gd name="connsiteY2" fmla="*/ 630250 h 630250"/>
                <a:gd name="connsiteX3" fmla="*/ 0 w 1272817"/>
                <a:gd name="connsiteY3" fmla="*/ 630238 h 630250"/>
                <a:gd name="connsiteX4" fmla="*/ 0 w 1272817"/>
                <a:gd name="connsiteY4" fmla="*/ 0 h 630250"/>
                <a:gd name="connsiteX0" fmla="*/ 0 w 1272994"/>
                <a:gd name="connsiteY0" fmla="*/ 0 h 630250"/>
                <a:gd name="connsiteX1" fmla="*/ 1272369 w 1272994"/>
                <a:gd name="connsiteY1" fmla="*/ 0 h 630250"/>
                <a:gd name="connsiteX2" fmla="*/ 655654 w 1272994"/>
                <a:gd name="connsiteY2" fmla="*/ 630250 h 630250"/>
                <a:gd name="connsiteX3" fmla="*/ 0 w 1272994"/>
                <a:gd name="connsiteY3" fmla="*/ 630238 h 630250"/>
                <a:gd name="connsiteX4" fmla="*/ 0 w 1272994"/>
                <a:gd name="connsiteY4" fmla="*/ 0 h 630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2994" h="630250">
                  <a:moveTo>
                    <a:pt x="0" y="0"/>
                  </a:moveTo>
                  <a:lnTo>
                    <a:pt x="1272369" y="0"/>
                  </a:lnTo>
                  <a:cubicBezTo>
                    <a:pt x="1284589" y="474435"/>
                    <a:pt x="1119266" y="610917"/>
                    <a:pt x="655654" y="630250"/>
                  </a:cubicBezTo>
                  <a:lnTo>
                    <a:pt x="0" y="630238"/>
                  </a:lnTo>
                  <a:lnTo>
                    <a:pt x="0" y="0"/>
                  </a:lnTo>
                  <a:close/>
                </a:path>
              </a:pathLst>
            </a:custGeom>
            <a:solidFill>
              <a:schemeClr val="accent2"/>
            </a:solidFill>
            <a:ln>
              <a:noFill/>
            </a:ln>
          </p:spPr>
          <p:txBody>
            <a:bodyPr wrap="square" lIns="72000" tIns="72000" rIns="72000" rtlCol="0">
              <a:noAutofit/>
            </a:bodyPr>
            <a:lstStyle/>
            <a:p>
              <a:r>
                <a:rPr lang="en-GB" sz="1200" b="1" dirty="0" smtClean="0">
                  <a:solidFill>
                    <a:prstClr val="white"/>
                  </a:solidFill>
                </a:rPr>
                <a:t>Professionals </a:t>
              </a:r>
            </a:p>
          </p:txBody>
        </p:sp>
        <p:sp>
          <p:nvSpPr>
            <p:cNvPr id="24" name="TextBox 23"/>
            <p:cNvSpPr txBox="1"/>
            <p:nvPr userDrawn="1"/>
          </p:nvSpPr>
          <p:spPr>
            <a:xfrm>
              <a:off x="2378909" y="1319892"/>
              <a:ext cx="1272994" cy="630250"/>
            </a:xfrm>
            <a:custGeom>
              <a:avLst/>
              <a:gdLst>
                <a:gd name="connsiteX0" fmla="*/ 0 w 1272369"/>
                <a:gd name="connsiteY0" fmla="*/ 0 h 630238"/>
                <a:gd name="connsiteX1" fmla="*/ 1272369 w 1272369"/>
                <a:gd name="connsiteY1" fmla="*/ 0 h 630238"/>
                <a:gd name="connsiteX2" fmla="*/ 1272369 w 1272369"/>
                <a:gd name="connsiteY2" fmla="*/ 630238 h 630238"/>
                <a:gd name="connsiteX3" fmla="*/ 0 w 1272369"/>
                <a:gd name="connsiteY3" fmla="*/ 630238 h 630238"/>
                <a:gd name="connsiteX4" fmla="*/ 0 w 1272369"/>
                <a:gd name="connsiteY4" fmla="*/ 0 h 630238"/>
                <a:gd name="connsiteX0" fmla="*/ 0 w 1272369"/>
                <a:gd name="connsiteY0" fmla="*/ 0 h 630250"/>
                <a:gd name="connsiteX1" fmla="*/ 1272369 w 1272369"/>
                <a:gd name="connsiteY1" fmla="*/ 0 h 630250"/>
                <a:gd name="connsiteX2" fmla="*/ 1272369 w 1272369"/>
                <a:gd name="connsiteY2" fmla="*/ 630238 h 630250"/>
                <a:gd name="connsiteX3" fmla="*/ 710984 w 1272369"/>
                <a:gd name="connsiteY3" fmla="*/ 630250 h 630250"/>
                <a:gd name="connsiteX4" fmla="*/ 0 w 1272369"/>
                <a:gd name="connsiteY4" fmla="*/ 630238 h 630250"/>
                <a:gd name="connsiteX5" fmla="*/ 0 w 1272369"/>
                <a:gd name="connsiteY5" fmla="*/ 0 h 630250"/>
                <a:gd name="connsiteX0" fmla="*/ 0 w 1272369"/>
                <a:gd name="connsiteY0" fmla="*/ 0 h 630250"/>
                <a:gd name="connsiteX1" fmla="*/ 1272369 w 1272369"/>
                <a:gd name="connsiteY1" fmla="*/ 0 h 630250"/>
                <a:gd name="connsiteX2" fmla="*/ 710984 w 1272369"/>
                <a:gd name="connsiteY2" fmla="*/ 630250 h 630250"/>
                <a:gd name="connsiteX3" fmla="*/ 0 w 1272369"/>
                <a:gd name="connsiteY3" fmla="*/ 630238 h 630250"/>
                <a:gd name="connsiteX4" fmla="*/ 0 w 1272369"/>
                <a:gd name="connsiteY4" fmla="*/ 0 h 630250"/>
                <a:gd name="connsiteX0" fmla="*/ 0 w 1272393"/>
                <a:gd name="connsiteY0" fmla="*/ 0 h 630250"/>
                <a:gd name="connsiteX1" fmla="*/ 1272369 w 1272393"/>
                <a:gd name="connsiteY1" fmla="*/ 0 h 630250"/>
                <a:gd name="connsiteX2" fmla="*/ 710984 w 1272393"/>
                <a:gd name="connsiteY2" fmla="*/ 630250 h 630250"/>
                <a:gd name="connsiteX3" fmla="*/ 0 w 1272393"/>
                <a:gd name="connsiteY3" fmla="*/ 630238 h 630250"/>
                <a:gd name="connsiteX4" fmla="*/ 0 w 1272393"/>
                <a:gd name="connsiteY4" fmla="*/ 0 h 630250"/>
                <a:gd name="connsiteX0" fmla="*/ 0 w 1272424"/>
                <a:gd name="connsiteY0" fmla="*/ 0 h 630250"/>
                <a:gd name="connsiteX1" fmla="*/ 1272369 w 1272424"/>
                <a:gd name="connsiteY1" fmla="*/ 0 h 630250"/>
                <a:gd name="connsiteX2" fmla="*/ 710984 w 1272424"/>
                <a:gd name="connsiteY2" fmla="*/ 630250 h 630250"/>
                <a:gd name="connsiteX3" fmla="*/ 0 w 1272424"/>
                <a:gd name="connsiteY3" fmla="*/ 630238 h 630250"/>
                <a:gd name="connsiteX4" fmla="*/ 0 w 1272424"/>
                <a:gd name="connsiteY4" fmla="*/ 0 h 630250"/>
                <a:gd name="connsiteX0" fmla="*/ 0 w 1272968"/>
                <a:gd name="connsiteY0" fmla="*/ 0 h 630250"/>
                <a:gd name="connsiteX1" fmla="*/ 1272369 w 1272968"/>
                <a:gd name="connsiteY1" fmla="*/ 0 h 630250"/>
                <a:gd name="connsiteX2" fmla="*/ 710984 w 1272968"/>
                <a:gd name="connsiteY2" fmla="*/ 630250 h 630250"/>
                <a:gd name="connsiteX3" fmla="*/ 0 w 1272968"/>
                <a:gd name="connsiteY3" fmla="*/ 630238 h 630250"/>
                <a:gd name="connsiteX4" fmla="*/ 0 w 1272968"/>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817"/>
                <a:gd name="connsiteY0" fmla="*/ 0 h 630250"/>
                <a:gd name="connsiteX1" fmla="*/ 1272369 w 1272817"/>
                <a:gd name="connsiteY1" fmla="*/ 0 h 630250"/>
                <a:gd name="connsiteX2" fmla="*/ 655654 w 1272817"/>
                <a:gd name="connsiteY2" fmla="*/ 630250 h 630250"/>
                <a:gd name="connsiteX3" fmla="*/ 0 w 1272817"/>
                <a:gd name="connsiteY3" fmla="*/ 630238 h 630250"/>
                <a:gd name="connsiteX4" fmla="*/ 0 w 1272817"/>
                <a:gd name="connsiteY4" fmla="*/ 0 h 630250"/>
                <a:gd name="connsiteX0" fmla="*/ 0 w 1272994"/>
                <a:gd name="connsiteY0" fmla="*/ 0 h 630250"/>
                <a:gd name="connsiteX1" fmla="*/ 1272369 w 1272994"/>
                <a:gd name="connsiteY1" fmla="*/ 0 h 630250"/>
                <a:gd name="connsiteX2" fmla="*/ 655654 w 1272994"/>
                <a:gd name="connsiteY2" fmla="*/ 630250 h 630250"/>
                <a:gd name="connsiteX3" fmla="*/ 0 w 1272994"/>
                <a:gd name="connsiteY3" fmla="*/ 630238 h 630250"/>
                <a:gd name="connsiteX4" fmla="*/ 0 w 1272994"/>
                <a:gd name="connsiteY4" fmla="*/ 0 h 630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2994" h="630250">
                  <a:moveTo>
                    <a:pt x="0" y="0"/>
                  </a:moveTo>
                  <a:lnTo>
                    <a:pt x="1272369" y="0"/>
                  </a:lnTo>
                  <a:cubicBezTo>
                    <a:pt x="1284589" y="474435"/>
                    <a:pt x="1119266" y="610917"/>
                    <a:pt x="655654" y="630250"/>
                  </a:cubicBezTo>
                  <a:lnTo>
                    <a:pt x="0" y="630238"/>
                  </a:lnTo>
                  <a:lnTo>
                    <a:pt x="0" y="0"/>
                  </a:lnTo>
                  <a:close/>
                </a:path>
              </a:pathLst>
            </a:custGeom>
            <a:solidFill>
              <a:schemeClr val="tx2"/>
            </a:solidFill>
            <a:ln>
              <a:noFill/>
            </a:ln>
          </p:spPr>
          <p:txBody>
            <a:bodyPr wrap="square" lIns="72000" tIns="72000" rIns="72000" rtlCol="0">
              <a:noAutofit/>
            </a:bodyPr>
            <a:lstStyle/>
            <a:p>
              <a:r>
                <a:rPr lang="en-GB" sz="1200" b="1" dirty="0" smtClean="0">
                  <a:solidFill>
                    <a:prstClr val="white"/>
                  </a:solidFill>
                </a:rPr>
                <a:t>Education</a:t>
              </a:r>
              <a:endParaRPr lang="en-GB" sz="1200" b="1" dirty="0">
                <a:solidFill>
                  <a:prstClr val="white"/>
                </a:solidFill>
              </a:endParaRPr>
            </a:p>
          </p:txBody>
        </p:sp>
      </p:grpSp>
    </p:spTree>
    <p:extLst>
      <p:ext uri="{BB962C8B-B14F-4D97-AF65-F5344CB8AC3E}">
        <p14:creationId xmlns:p14="http://schemas.microsoft.com/office/powerpoint/2010/main" val="3292178508"/>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8" name="Slide Number Placeholder 5"/>
          <p:cNvSpPr>
            <a:spLocks noGrp="1"/>
          </p:cNvSpPr>
          <p:nvPr>
            <p:ph type="sldNum" sz="quarter" idx="4"/>
          </p:nvPr>
        </p:nvSpPr>
        <p:spPr>
          <a:xfrm>
            <a:off x="5904001" y="6336000"/>
            <a:ext cx="6060489" cy="352146"/>
          </a:xfrm>
          <a:custGeom>
            <a:avLst/>
            <a:gdLst>
              <a:gd name="connsiteX0" fmla="*/ 0 w 4545367"/>
              <a:gd name="connsiteY0" fmla="*/ 0 h 343270"/>
              <a:gd name="connsiteX1" fmla="*/ 4545367 w 4545367"/>
              <a:gd name="connsiteY1" fmla="*/ 0 h 343270"/>
              <a:gd name="connsiteX2" fmla="*/ 4545367 w 4545367"/>
              <a:gd name="connsiteY2" fmla="*/ 34327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545367 w 4545367"/>
              <a:gd name="connsiteY2" fmla="*/ 343270 h 343270"/>
              <a:gd name="connsiteX3" fmla="*/ 4184342 w 4545367"/>
              <a:gd name="connsiteY3" fmla="*/ 340310 h 343270"/>
              <a:gd name="connsiteX4" fmla="*/ 0 w 4545367"/>
              <a:gd name="connsiteY4" fmla="*/ 343270 h 343270"/>
              <a:gd name="connsiteX5" fmla="*/ 0 w 4545367"/>
              <a:gd name="connsiteY5"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45367" h="343270">
                <a:moveTo>
                  <a:pt x="0" y="0"/>
                </a:moveTo>
                <a:lnTo>
                  <a:pt x="4545367" y="0"/>
                </a:lnTo>
                <a:cubicBezTo>
                  <a:pt x="4540435" y="371262"/>
                  <a:pt x="4278051" y="336364"/>
                  <a:pt x="4184342" y="340310"/>
                </a:cubicBezTo>
                <a:lnTo>
                  <a:pt x="0" y="343270"/>
                </a:lnTo>
                <a:lnTo>
                  <a:pt x="0" y="0"/>
                </a:lnTo>
                <a:close/>
              </a:path>
            </a:pathLst>
          </a:custGeom>
          <a:gradFill flip="none" rotWithShape="1">
            <a:gsLst>
              <a:gs pos="0">
                <a:schemeClr val="bg2">
                  <a:alpha val="50000"/>
                </a:schemeClr>
              </a:gs>
              <a:gs pos="6000">
                <a:schemeClr val="accent1">
                  <a:tint val="44500"/>
                  <a:satMod val="160000"/>
                  <a:alpha val="50000"/>
                </a:schemeClr>
              </a:gs>
              <a:gs pos="100000">
                <a:schemeClr val="bg1"/>
              </a:gs>
            </a:gsLst>
            <a:lin ang="10800000" scaled="1"/>
            <a:tileRect/>
          </a:gradFill>
        </p:spPr>
        <p:txBody>
          <a:bodyPr vert="horz" lIns="0" tIns="108000" rIns="288000" bIns="0" rtlCol="0" anchor="t" anchorCtr="0">
            <a:noAutofit/>
          </a:bodyPr>
          <a:lstStyle>
            <a:lvl1pPr algn="r">
              <a:defRPr sz="900" b="0">
                <a:solidFill>
                  <a:schemeClr val="tx2"/>
                </a:solidFill>
                <a:latin typeface="Arial" panose="020B0604020202020204" pitchFamily="34" charset="0"/>
                <a:cs typeface="Arial" panose="020B0604020202020204" pitchFamily="34" charset="0"/>
              </a:defRPr>
            </a:lvl1pPr>
          </a:lstStyle>
          <a:p>
            <a:r>
              <a:rPr lang="en-GB" dirty="0" smtClean="0">
                <a:solidFill>
                  <a:srgbClr val="006941"/>
                </a:solidFill>
              </a:rPr>
              <a:t>bcs.org </a:t>
            </a:r>
            <a:r>
              <a:rPr lang="en-GB" dirty="0" smtClean="0">
                <a:solidFill>
                  <a:srgbClr val="006941"/>
                </a:solidFill>
                <a:latin typeface="Arial"/>
                <a:cs typeface="Arial"/>
              </a:rPr>
              <a:t>| </a:t>
            </a:r>
            <a:fld id="{D4F935E4-DB8F-4A13-86B5-B07B5640A265}" type="slidenum">
              <a:rPr lang="en-GB" smtClean="0">
                <a:solidFill>
                  <a:srgbClr val="006941"/>
                </a:solidFill>
              </a:rPr>
              <a:pPr/>
              <a:t>‹#›</a:t>
            </a:fld>
            <a:endParaRPr lang="en-GB" dirty="0">
              <a:solidFill>
                <a:srgbClr val="006941"/>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0000" y="6336000"/>
            <a:ext cx="1707739" cy="377748"/>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4000" y="404665"/>
            <a:ext cx="533400" cy="409575"/>
          </a:xfrm>
          <a:prstGeom prst="rect">
            <a:avLst/>
          </a:prstGeom>
        </p:spPr>
      </p:pic>
      <p:cxnSp>
        <p:nvCxnSpPr>
          <p:cNvPr id="7" name="Straight Connector 6"/>
          <p:cNvCxnSpPr/>
          <p:nvPr userDrawn="1"/>
        </p:nvCxnSpPr>
        <p:spPr>
          <a:xfrm>
            <a:off x="1103445" y="972000"/>
            <a:ext cx="3024000"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17" name="Group 16"/>
          <p:cNvGrpSpPr/>
          <p:nvPr userDrawn="1"/>
        </p:nvGrpSpPr>
        <p:grpSpPr>
          <a:xfrm>
            <a:off x="3162707" y="1319879"/>
            <a:ext cx="5619111" cy="4687863"/>
            <a:chOff x="2372030" y="1319878"/>
            <a:chExt cx="4214333" cy="4687863"/>
          </a:xfrm>
        </p:grpSpPr>
        <p:sp>
          <p:nvSpPr>
            <p:cNvPr id="18" name="TextBox 17"/>
            <p:cNvSpPr txBox="1"/>
            <p:nvPr userDrawn="1"/>
          </p:nvSpPr>
          <p:spPr>
            <a:xfrm>
              <a:off x="5303494" y="1319878"/>
              <a:ext cx="1282869" cy="2772000"/>
            </a:xfrm>
            <a:custGeom>
              <a:avLst/>
              <a:gdLst>
                <a:gd name="connsiteX0" fmla="*/ 0 w 1272369"/>
                <a:gd name="connsiteY0" fmla="*/ 0 h 630238"/>
                <a:gd name="connsiteX1" fmla="*/ 1272369 w 1272369"/>
                <a:gd name="connsiteY1" fmla="*/ 0 h 630238"/>
                <a:gd name="connsiteX2" fmla="*/ 1272369 w 1272369"/>
                <a:gd name="connsiteY2" fmla="*/ 630238 h 630238"/>
                <a:gd name="connsiteX3" fmla="*/ 0 w 1272369"/>
                <a:gd name="connsiteY3" fmla="*/ 630238 h 630238"/>
                <a:gd name="connsiteX4" fmla="*/ 0 w 1272369"/>
                <a:gd name="connsiteY4" fmla="*/ 0 h 630238"/>
                <a:gd name="connsiteX0" fmla="*/ 0 w 1272369"/>
                <a:gd name="connsiteY0" fmla="*/ 0 h 630250"/>
                <a:gd name="connsiteX1" fmla="*/ 1272369 w 1272369"/>
                <a:gd name="connsiteY1" fmla="*/ 0 h 630250"/>
                <a:gd name="connsiteX2" fmla="*/ 1272369 w 1272369"/>
                <a:gd name="connsiteY2" fmla="*/ 630238 h 630250"/>
                <a:gd name="connsiteX3" fmla="*/ 710984 w 1272369"/>
                <a:gd name="connsiteY3" fmla="*/ 630250 h 630250"/>
                <a:gd name="connsiteX4" fmla="*/ 0 w 1272369"/>
                <a:gd name="connsiteY4" fmla="*/ 630238 h 630250"/>
                <a:gd name="connsiteX5" fmla="*/ 0 w 1272369"/>
                <a:gd name="connsiteY5" fmla="*/ 0 h 630250"/>
                <a:gd name="connsiteX0" fmla="*/ 0 w 1272369"/>
                <a:gd name="connsiteY0" fmla="*/ 0 h 630250"/>
                <a:gd name="connsiteX1" fmla="*/ 1272369 w 1272369"/>
                <a:gd name="connsiteY1" fmla="*/ 0 h 630250"/>
                <a:gd name="connsiteX2" fmla="*/ 710984 w 1272369"/>
                <a:gd name="connsiteY2" fmla="*/ 630250 h 630250"/>
                <a:gd name="connsiteX3" fmla="*/ 0 w 1272369"/>
                <a:gd name="connsiteY3" fmla="*/ 630238 h 630250"/>
                <a:gd name="connsiteX4" fmla="*/ 0 w 1272369"/>
                <a:gd name="connsiteY4" fmla="*/ 0 h 630250"/>
                <a:gd name="connsiteX0" fmla="*/ 0 w 1272393"/>
                <a:gd name="connsiteY0" fmla="*/ 0 h 630250"/>
                <a:gd name="connsiteX1" fmla="*/ 1272369 w 1272393"/>
                <a:gd name="connsiteY1" fmla="*/ 0 h 630250"/>
                <a:gd name="connsiteX2" fmla="*/ 710984 w 1272393"/>
                <a:gd name="connsiteY2" fmla="*/ 630250 h 630250"/>
                <a:gd name="connsiteX3" fmla="*/ 0 w 1272393"/>
                <a:gd name="connsiteY3" fmla="*/ 630238 h 630250"/>
                <a:gd name="connsiteX4" fmla="*/ 0 w 1272393"/>
                <a:gd name="connsiteY4" fmla="*/ 0 h 630250"/>
                <a:gd name="connsiteX0" fmla="*/ 0 w 1272424"/>
                <a:gd name="connsiteY0" fmla="*/ 0 h 630250"/>
                <a:gd name="connsiteX1" fmla="*/ 1272369 w 1272424"/>
                <a:gd name="connsiteY1" fmla="*/ 0 h 630250"/>
                <a:gd name="connsiteX2" fmla="*/ 710984 w 1272424"/>
                <a:gd name="connsiteY2" fmla="*/ 630250 h 630250"/>
                <a:gd name="connsiteX3" fmla="*/ 0 w 1272424"/>
                <a:gd name="connsiteY3" fmla="*/ 630238 h 630250"/>
                <a:gd name="connsiteX4" fmla="*/ 0 w 1272424"/>
                <a:gd name="connsiteY4" fmla="*/ 0 h 630250"/>
                <a:gd name="connsiteX0" fmla="*/ 0 w 1272968"/>
                <a:gd name="connsiteY0" fmla="*/ 0 h 630250"/>
                <a:gd name="connsiteX1" fmla="*/ 1272369 w 1272968"/>
                <a:gd name="connsiteY1" fmla="*/ 0 h 630250"/>
                <a:gd name="connsiteX2" fmla="*/ 710984 w 1272968"/>
                <a:gd name="connsiteY2" fmla="*/ 630250 h 630250"/>
                <a:gd name="connsiteX3" fmla="*/ 0 w 1272968"/>
                <a:gd name="connsiteY3" fmla="*/ 630238 h 630250"/>
                <a:gd name="connsiteX4" fmla="*/ 0 w 1272968"/>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817"/>
                <a:gd name="connsiteY0" fmla="*/ 0 h 630250"/>
                <a:gd name="connsiteX1" fmla="*/ 1272369 w 1272817"/>
                <a:gd name="connsiteY1" fmla="*/ 0 h 630250"/>
                <a:gd name="connsiteX2" fmla="*/ 655654 w 1272817"/>
                <a:gd name="connsiteY2" fmla="*/ 630250 h 630250"/>
                <a:gd name="connsiteX3" fmla="*/ 0 w 1272817"/>
                <a:gd name="connsiteY3" fmla="*/ 630238 h 630250"/>
                <a:gd name="connsiteX4" fmla="*/ 0 w 1272817"/>
                <a:gd name="connsiteY4" fmla="*/ 0 h 630250"/>
                <a:gd name="connsiteX0" fmla="*/ 0 w 1272994"/>
                <a:gd name="connsiteY0" fmla="*/ 0 h 630250"/>
                <a:gd name="connsiteX1" fmla="*/ 1272369 w 1272994"/>
                <a:gd name="connsiteY1" fmla="*/ 0 h 630250"/>
                <a:gd name="connsiteX2" fmla="*/ 655654 w 1272994"/>
                <a:gd name="connsiteY2" fmla="*/ 630250 h 630250"/>
                <a:gd name="connsiteX3" fmla="*/ 0 w 1272994"/>
                <a:gd name="connsiteY3" fmla="*/ 630238 h 630250"/>
                <a:gd name="connsiteX4" fmla="*/ 0 w 1272994"/>
                <a:gd name="connsiteY4" fmla="*/ 0 h 630250"/>
                <a:gd name="connsiteX0" fmla="*/ 0 w 1278496"/>
                <a:gd name="connsiteY0" fmla="*/ 0 h 630250"/>
                <a:gd name="connsiteX1" fmla="*/ 1272369 w 1278496"/>
                <a:gd name="connsiteY1" fmla="*/ 0 h 630250"/>
                <a:gd name="connsiteX2" fmla="*/ 655654 w 1278496"/>
                <a:gd name="connsiteY2" fmla="*/ 630250 h 630250"/>
                <a:gd name="connsiteX3" fmla="*/ 0 w 1278496"/>
                <a:gd name="connsiteY3" fmla="*/ 630238 h 630250"/>
                <a:gd name="connsiteX4" fmla="*/ 0 w 1278496"/>
                <a:gd name="connsiteY4" fmla="*/ 0 h 630250"/>
                <a:gd name="connsiteX0" fmla="*/ 0 w 1387063"/>
                <a:gd name="connsiteY0" fmla="*/ 0 h 630250"/>
                <a:gd name="connsiteX1" fmla="*/ 1272369 w 1387063"/>
                <a:gd name="connsiteY1" fmla="*/ 0 h 630250"/>
                <a:gd name="connsiteX2" fmla="*/ 1256995 w 1387063"/>
                <a:gd name="connsiteY2" fmla="*/ 311226 h 630250"/>
                <a:gd name="connsiteX3" fmla="*/ 655654 w 1387063"/>
                <a:gd name="connsiteY3" fmla="*/ 630250 h 630250"/>
                <a:gd name="connsiteX4" fmla="*/ 0 w 1387063"/>
                <a:gd name="connsiteY4" fmla="*/ 630238 h 630250"/>
                <a:gd name="connsiteX5" fmla="*/ 0 w 1387063"/>
                <a:gd name="connsiteY5" fmla="*/ 0 h 630250"/>
                <a:gd name="connsiteX0" fmla="*/ 0 w 1369614"/>
                <a:gd name="connsiteY0" fmla="*/ 0 h 630250"/>
                <a:gd name="connsiteX1" fmla="*/ 1272369 w 1369614"/>
                <a:gd name="connsiteY1" fmla="*/ 0 h 630250"/>
                <a:gd name="connsiteX2" fmla="*/ 1256995 w 1369614"/>
                <a:gd name="connsiteY2" fmla="*/ 311226 h 630250"/>
                <a:gd name="connsiteX3" fmla="*/ 655654 w 1369614"/>
                <a:gd name="connsiteY3" fmla="*/ 630250 h 630250"/>
                <a:gd name="connsiteX4" fmla="*/ 0 w 1369614"/>
                <a:gd name="connsiteY4" fmla="*/ 630238 h 630250"/>
                <a:gd name="connsiteX5" fmla="*/ 0 w 1369614"/>
                <a:gd name="connsiteY5" fmla="*/ 0 h 630250"/>
                <a:gd name="connsiteX0" fmla="*/ 0 w 1278277"/>
                <a:gd name="connsiteY0" fmla="*/ 0 h 630250"/>
                <a:gd name="connsiteX1" fmla="*/ 1272369 w 1278277"/>
                <a:gd name="connsiteY1" fmla="*/ 0 h 630250"/>
                <a:gd name="connsiteX2" fmla="*/ 1256995 w 1278277"/>
                <a:gd name="connsiteY2" fmla="*/ 311226 h 630250"/>
                <a:gd name="connsiteX3" fmla="*/ 655654 w 1278277"/>
                <a:gd name="connsiteY3" fmla="*/ 630250 h 630250"/>
                <a:gd name="connsiteX4" fmla="*/ 0 w 1278277"/>
                <a:gd name="connsiteY4" fmla="*/ 630238 h 630250"/>
                <a:gd name="connsiteX5" fmla="*/ 0 w 1278277"/>
                <a:gd name="connsiteY5" fmla="*/ 0 h 630250"/>
                <a:gd name="connsiteX0" fmla="*/ 0 w 1298782"/>
                <a:gd name="connsiteY0" fmla="*/ 0 h 630250"/>
                <a:gd name="connsiteX1" fmla="*/ 1272369 w 1298782"/>
                <a:gd name="connsiteY1" fmla="*/ 0 h 630250"/>
                <a:gd name="connsiteX2" fmla="*/ 1285570 w 1298782"/>
                <a:gd name="connsiteY2" fmla="*/ 311226 h 630250"/>
                <a:gd name="connsiteX3" fmla="*/ 655654 w 1298782"/>
                <a:gd name="connsiteY3" fmla="*/ 630250 h 630250"/>
                <a:gd name="connsiteX4" fmla="*/ 0 w 1298782"/>
                <a:gd name="connsiteY4" fmla="*/ 630238 h 630250"/>
                <a:gd name="connsiteX5" fmla="*/ 0 w 1298782"/>
                <a:gd name="connsiteY5" fmla="*/ 0 h 630250"/>
                <a:gd name="connsiteX0" fmla="*/ 0 w 1287216"/>
                <a:gd name="connsiteY0" fmla="*/ 0 h 630250"/>
                <a:gd name="connsiteX1" fmla="*/ 1272369 w 1287216"/>
                <a:gd name="connsiteY1" fmla="*/ 0 h 630250"/>
                <a:gd name="connsiteX2" fmla="*/ 1285570 w 1287216"/>
                <a:gd name="connsiteY2" fmla="*/ 311226 h 630250"/>
                <a:gd name="connsiteX3" fmla="*/ 655654 w 1287216"/>
                <a:gd name="connsiteY3" fmla="*/ 630250 h 630250"/>
                <a:gd name="connsiteX4" fmla="*/ 0 w 1287216"/>
                <a:gd name="connsiteY4" fmla="*/ 630238 h 630250"/>
                <a:gd name="connsiteX5" fmla="*/ 0 w 1287216"/>
                <a:gd name="connsiteY5" fmla="*/ 0 h 630250"/>
                <a:gd name="connsiteX0" fmla="*/ 0 w 1287216"/>
                <a:gd name="connsiteY0" fmla="*/ 0 h 630250"/>
                <a:gd name="connsiteX1" fmla="*/ 1272369 w 1287216"/>
                <a:gd name="connsiteY1" fmla="*/ 0 h 630250"/>
                <a:gd name="connsiteX2" fmla="*/ 1285570 w 1287216"/>
                <a:gd name="connsiteY2" fmla="*/ 509634 h 630250"/>
                <a:gd name="connsiteX3" fmla="*/ 655654 w 1287216"/>
                <a:gd name="connsiteY3" fmla="*/ 630250 h 630250"/>
                <a:gd name="connsiteX4" fmla="*/ 0 w 1287216"/>
                <a:gd name="connsiteY4" fmla="*/ 630238 h 630250"/>
                <a:gd name="connsiteX5" fmla="*/ 0 w 1287216"/>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82099"/>
                <a:gd name="connsiteY0" fmla="*/ 0 h 630250"/>
                <a:gd name="connsiteX1" fmla="*/ 1272369 w 1282099"/>
                <a:gd name="connsiteY1" fmla="*/ 0 h 630250"/>
                <a:gd name="connsiteX2" fmla="*/ 1276045 w 1282099"/>
                <a:gd name="connsiteY2" fmla="*/ 511598 h 630250"/>
                <a:gd name="connsiteX3" fmla="*/ 655654 w 1282099"/>
                <a:gd name="connsiteY3" fmla="*/ 630250 h 630250"/>
                <a:gd name="connsiteX4" fmla="*/ 0 w 1282099"/>
                <a:gd name="connsiteY4" fmla="*/ 630238 h 630250"/>
                <a:gd name="connsiteX5" fmla="*/ 0 w 1282099"/>
                <a:gd name="connsiteY5" fmla="*/ 0 h 630250"/>
                <a:gd name="connsiteX0" fmla="*/ 0 w 1295396"/>
                <a:gd name="connsiteY0" fmla="*/ 0 h 630250"/>
                <a:gd name="connsiteX1" fmla="*/ 1272369 w 1295396"/>
                <a:gd name="connsiteY1" fmla="*/ 0 h 630250"/>
                <a:gd name="connsiteX2" fmla="*/ 1289693 w 1295396"/>
                <a:gd name="connsiteY2" fmla="*/ 511598 h 630250"/>
                <a:gd name="connsiteX3" fmla="*/ 655654 w 1295396"/>
                <a:gd name="connsiteY3" fmla="*/ 630250 h 630250"/>
                <a:gd name="connsiteX4" fmla="*/ 0 w 1295396"/>
                <a:gd name="connsiteY4" fmla="*/ 630238 h 630250"/>
                <a:gd name="connsiteX5" fmla="*/ 0 w 1295396"/>
                <a:gd name="connsiteY5" fmla="*/ 0 h 630250"/>
                <a:gd name="connsiteX0" fmla="*/ 0 w 1288743"/>
                <a:gd name="connsiteY0" fmla="*/ 0 h 630250"/>
                <a:gd name="connsiteX1" fmla="*/ 1272369 w 1288743"/>
                <a:gd name="connsiteY1" fmla="*/ 0 h 630250"/>
                <a:gd name="connsiteX2" fmla="*/ 1282869 w 1288743"/>
                <a:gd name="connsiteY2" fmla="*/ 513005 h 630250"/>
                <a:gd name="connsiteX3" fmla="*/ 655654 w 1288743"/>
                <a:gd name="connsiteY3" fmla="*/ 630250 h 630250"/>
                <a:gd name="connsiteX4" fmla="*/ 0 w 1288743"/>
                <a:gd name="connsiteY4" fmla="*/ 630238 h 630250"/>
                <a:gd name="connsiteX5" fmla="*/ 0 w 1288743"/>
                <a:gd name="connsiteY5" fmla="*/ 0 h 630250"/>
                <a:gd name="connsiteX0" fmla="*/ 0 w 1288743"/>
                <a:gd name="connsiteY0" fmla="*/ 0 h 630250"/>
                <a:gd name="connsiteX1" fmla="*/ 1272369 w 1288743"/>
                <a:gd name="connsiteY1" fmla="*/ 0 h 630250"/>
                <a:gd name="connsiteX2" fmla="*/ 1282869 w 1288743"/>
                <a:gd name="connsiteY2" fmla="*/ 515820 h 630250"/>
                <a:gd name="connsiteX3" fmla="*/ 655654 w 1288743"/>
                <a:gd name="connsiteY3" fmla="*/ 630250 h 630250"/>
                <a:gd name="connsiteX4" fmla="*/ 0 w 1288743"/>
                <a:gd name="connsiteY4" fmla="*/ 630238 h 630250"/>
                <a:gd name="connsiteX5" fmla="*/ 0 w 1288743"/>
                <a:gd name="connsiteY5" fmla="*/ 0 h 630250"/>
                <a:gd name="connsiteX0" fmla="*/ 0 w 1282099"/>
                <a:gd name="connsiteY0" fmla="*/ 0 h 630250"/>
                <a:gd name="connsiteX1" fmla="*/ 1272369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72369"/>
                <a:gd name="connsiteY0" fmla="*/ 0 h 630250"/>
                <a:gd name="connsiteX1" fmla="*/ 1272369 w 1272369"/>
                <a:gd name="connsiteY1" fmla="*/ 0 h 630250"/>
                <a:gd name="connsiteX2" fmla="*/ 1262398 w 1272369"/>
                <a:gd name="connsiteY2" fmla="*/ 517227 h 630250"/>
                <a:gd name="connsiteX3" fmla="*/ 655654 w 1272369"/>
                <a:gd name="connsiteY3" fmla="*/ 630250 h 630250"/>
                <a:gd name="connsiteX4" fmla="*/ 0 w 1272369"/>
                <a:gd name="connsiteY4" fmla="*/ 630238 h 630250"/>
                <a:gd name="connsiteX5" fmla="*/ 0 w 1272369"/>
                <a:gd name="connsiteY5" fmla="*/ 0 h 630250"/>
                <a:gd name="connsiteX0" fmla="*/ 0 w 1282099"/>
                <a:gd name="connsiteY0" fmla="*/ 0 h 630250"/>
                <a:gd name="connsiteX1" fmla="*/ 1272369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99665"/>
                <a:gd name="connsiteY0" fmla="*/ 0 h 630250"/>
                <a:gd name="connsiteX1" fmla="*/ 1299665 w 1299665"/>
                <a:gd name="connsiteY1" fmla="*/ 0 h 630250"/>
                <a:gd name="connsiteX2" fmla="*/ 1276045 w 1299665"/>
                <a:gd name="connsiteY2" fmla="*/ 517227 h 630250"/>
                <a:gd name="connsiteX3" fmla="*/ 655654 w 1299665"/>
                <a:gd name="connsiteY3" fmla="*/ 630250 h 630250"/>
                <a:gd name="connsiteX4" fmla="*/ 0 w 1299665"/>
                <a:gd name="connsiteY4" fmla="*/ 630238 h 630250"/>
                <a:gd name="connsiteX5" fmla="*/ 0 w 1299665"/>
                <a:gd name="connsiteY5" fmla="*/ 0 h 630250"/>
                <a:gd name="connsiteX0" fmla="*/ 0 w 1282099"/>
                <a:gd name="connsiteY0" fmla="*/ 0 h 630250"/>
                <a:gd name="connsiteX1" fmla="*/ 1279193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80445"/>
                <a:gd name="connsiteY0" fmla="*/ 0 h 630250"/>
                <a:gd name="connsiteX1" fmla="*/ 1279193 w 1280445"/>
                <a:gd name="connsiteY1" fmla="*/ 0 h 630250"/>
                <a:gd name="connsiteX2" fmla="*/ 1276045 w 1280445"/>
                <a:gd name="connsiteY2" fmla="*/ 517227 h 630250"/>
                <a:gd name="connsiteX3" fmla="*/ 655654 w 1280445"/>
                <a:gd name="connsiteY3" fmla="*/ 630250 h 630250"/>
                <a:gd name="connsiteX4" fmla="*/ 0 w 1280445"/>
                <a:gd name="connsiteY4" fmla="*/ 630238 h 630250"/>
                <a:gd name="connsiteX5" fmla="*/ 0 w 1280445"/>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4"/>
                <a:gd name="connsiteX1" fmla="*/ 1279193 w 1285466"/>
                <a:gd name="connsiteY1" fmla="*/ 0 h 630254"/>
                <a:gd name="connsiteX2" fmla="*/ 1282869 w 1285466"/>
                <a:gd name="connsiteY2" fmla="*/ 515820 h 630254"/>
                <a:gd name="connsiteX3" fmla="*/ 655654 w 1285466"/>
                <a:gd name="connsiteY3" fmla="*/ 630250 h 630254"/>
                <a:gd name="connsiteX4" fmla="*/ 0 w 1285466"/>
                <a:gd name="connsiteY4" fmla="*/ 630238 h 630254"/>
                <a:gd name="connsiteX5" fmla="*/ 0 w 1285466"/>
                <a:gd name="connsiteY5" fmla="*/ 0 h 630254"/>
                <a:gd name="connsiteX0" fmla="*/ 0 w 1285466"/>
                <a:gd name="connsiteY0" fmla="*/ 0 h 630254"/>
                <a:gd name="connsiteX1" fmla="*/ 1279193 w 1285466"/>
                <a:gd name="connsiteY1" fmla="*/ 0 h 630254"/>
                <a:gd name="connsiteX2" fmla="*/ 1282869 w 1285466"/>
                <a:gd name="connsiteY2" fmla="*/ 515820 h 630254"/>
                <a:gd name="connsiteX3" fmla="*/ 655654 w 1285466"/>
                <a:gd name="connsiteY3" fmla="*/ 630250 h 630254"/>
                <a:gd name="connsiteX4" fmla="*/ 0 w 1285466"/>
                <a:gd name="connsiteY4" fmla="*/ 630238 h 630254"/>
                <a:gd name="connsiteX5" fmla="*/ 0 w 1285466"/>
                <a:gd name="connsiteY5" fmla="*/ 0 h 630254"/>
                <a:gd name="connsiteX0" fmla="*/ 0 w 1286152"/>
                <a:gd name="connsiteY0" fmla="*/ 0 h 630253"/>
                <a:gd name="connsiteX1" fmla="*/ 1279193 w 1286152"/>
                <a:gd name="connsiteY1" fmla="*/ 0 h 630253"/>
                <a:gd name="connsiteX2" fmla="*/ 1282869 w 1286152"/>
                <a:gd name="connsiteY2" fmla="*/ 515820 h 630253"/>
                <a:gd name="connsiteX3" fmla="*/ 655654 w 1286152"/>
                <a:gd name="connsiteY3" fmla="*/ 630250 h 630253"/>
                <a:gd name="connsiteX4" fmla="*/ 0 w 1286152"/>
                <a:gd name="connsiteY4" fmla="*/ 630238 h 630253"/>
                <a:gd name="connsiteX5" fmla="*/ 0 w 1286152"/>
                <a:gd name="connsiteY5" fmla="*/ 0 h 630253"/>
                <a:gd name="connsiteX0" fmla="*/ 0 w 1286152"/>
                <a:gd name="connsiteY0" fmla="*/ 0 h 630256"/>
                <a:gd name="connsiteX1" fmla="*/ 1279193 w 1286152"/>
                <a:gd name="connsiteY1" fmla="*/ 0 h 630256"/>
                <a:gd name="connsiteX2" fmla="*/ 1282869 w 1286152"/>
                <a:gd name="connsiteY2" fmla="*/ 528486 h 630256"/>
                <a:gd name="connsiteX3" fmla="*/ 655654 w 1286152"/>
                <a:gd name="connsiteY3" fmla="*/ 630250 h 630256"/>
                <a:gd name="connsiteX4" fmla="*/ 0 w 1286152"/>
                <a:gd name="connsiteY4" fmla="*/ 630238 h 630256"/>
                <a:gd name="connsiteX5" fmla="*/ 0 w 1286152"/>
                <a:gd name="connsiteY5" fmla="*/ 0 h 630256"/>
                <a:gd name="connsiteX0" fmla="*/ 0 w 1285466"/>
                <a:gd name="connsiteY0" fmla="*/ 0 h 630252"/>
                <a:gd name="connsiteX1" fmla="*/ 1279193 w 1285466"/>
                <a:gd name="connsiteY1" fmla="*/ 0 h 630252"/>
                <a:gd name="connsiteX2" fmla="*/ 1282869 w 1285466"/>
                <a:gd name="connsiteY2" fmla="*/ 528486 h 630252"/>
                <a:gd name="connsiteX3" fmla="*/ 655654 w 1285466"/>
                <a:gd name="connsiteY3" fmla="*/ 630250 h 630252"/>
                <a:gd name="connsiteX4" fmla="*/ 0 w 1285466"/>
                <a:gd name="connsiteY4" fmla="*/ 630238 h 630252"/>
                <a:gd name="connsiteX5" fmla="*/ 0 w 1285466"/>
                <a:gd name="connsiteY5" fmla="*/ 0 h 630252"/>
                <a:gd name="connsiteX0" fmla="*/ 0 w 1285466"/>
                <a:gd name="connsiteY0" fmla="*/ 0 h 630252"/>
                <a:gd name="connsiteX1" fmla="*/ 1279193 w 1285466"/>
                <a:gd name="connsiteY1" fmla="*/ 0 h 630252"/>
                <a:gd name="connsiteX2" fmla="*/ 1282869 w 1285466"/>
                <a:gd name="connsiteY2" fmla="*/ 528486 h 630252"/>
                <a:gd name="connsiteX3" fmla="*/ 655654 w 1285466"/>
                <a:gd name="connsiteY3" fmla="*/ 630250 h 630252"/>
                <a:gd name="connsiteX4" fmla="*/ 0 w 1285466"/>
                <a:gd name="connsiteY4" fmla="*/ 630238 h 630252"/>
                <a:gd name="connsiteX5" fmla="*/ 0 w 1285466"/>
                <a:gd name="connsiteY5" fmla="*/ 0 h 630252"/>
                <a:gd name="connsiteX0" fmla="*/ 0 w 1285466"/>
                <a:gd name="connsiteY0" fmla="*/ 0 h 630251"/>
                <a:gd name="connsiteX1" fmla="*/ 1279193 w 1285466"/>
                <a:gd name="connsiteY1" fmla="*/ 0 h 630251"/>
                <a:gd name="connsiteX2" fmla="*/ 1282869 w 1285466"/>
                <a:gd name="connsiteY2" fmla="*/ 528486 h 630251"/>
                <a:gd name="connsiteX3" fmla="*/ 655654 w 1285466"/>
                <a:gd name="connsiteY3" fmla="*/ 630250 h 630251"/>
                <a:gd name="connsiteX4" fmla="*/ 0 w 1285466"/>
                <a:gd name="connsiteY4" fmla="*/ 630238 h 630251"/>
                <a:gd name="connsiteX5" fmla="*/ 0 w 1285466"/>
                <a:gd name="connsiteY5" fmla="*/ 0 h 630251"/>
                <a:gd name="connsiteX0" fmla="*/ 0 w 1292838"/>
                <a:gd name="connsiteY0" fmla="*/ 0 h 630251"/>
                <a:gd name="connsiteX1" fmla="*/ 1279193 w 1292838"/>
                <a:gd name="connsiteY1" fmla="*/ 0 h 630251"/>
                <a:gd name="connsiteX2" fmla="*/ 1291107 w 1292838"/>
                <a:gd name="connsiteY2" fmla="*/ 496205 h 630251"/>
                <a:gd name="connsiteX3" fmla="*/ 655654 w 1292838"/>
                <a:gd name="connsiteY3" fmla="*/ 630250 h 630251"/>
                <a:gd name="connsiteX4" fmla="*/ 0 w 1292838"/>
                <a:gd name="connsiteY4" fmla="*/ 630238 h 630251"/>
                <a:gd name="connsiteX5" fmla="*/ 0 w 1292838"/>
                <a:gd name="connsiteY5" fmla="*/ 0 h 630251"/>
                <a:gd name="connsiteX0" fmla="*/ 0 w 1291107"/>
                <a:gd name="connsiteY0" fmla="*/ 0 h 630251"/>
                <a:gd name="connsiteX1" fmla="*/ 1279193 w 1291107"/>
                <a:gd name="connsiteY1" fmla="*/ 0 h 630251"/>
                <a:gd name="connsiteX2" fmla="*/ 1291107 w 1291107"/>
                <a:gd name="connsiteY2" fmla="*/ 496205 h 630251"/>
                <a:gd name="connsiteX3" fmla="*/ 655654 w 1291107"/>
                <a:gd name="connsiteY3" fmla="*/ 630250 h 630251"/>
                <a:gd name="connsiteX4" fmla="*/ 0 w 1291107"/>
                <a:gd name="connsiteY4" fmla="*/ 630238 h 630251"/>
                <a:gd name="connsiteX5" fmla="*/ 0 w 1291107"/>
                <a:gd name="connsiteY5" fmla="*/ 0 h 630251"/>
                <a:gd name="connsiteX0" fmla="*/ 0 w 1286988"/>
                <a:gd name="connsiteY0" fmla="*/ 0 h 630251"/>
                <a:gd name="connsiteX1" fmla="*/ 1279193 w 1286988"/>
                <a:gd name="connsiteY1" fmla="*/ 0 h 630251"/>
                <a:gd name="connsiteX2" fmla="*/ 1286988 w 1286988"/>
                <a:gd name="connsiteY2" fmla="*/ 500452 h 630251"/>
                <a:gd name="connsiteX3" fmla="*/ 655654 w 1286988"/>
                <a:gd name="connsiteY3" fmla="*/ 630250 h 630251"/>
                <a:gd name="connsiteX4" fmla="*/ 0 w 1286988"/>
                <a:gd name="connsiteY4" fmla="*/ 630238 h 630251"/>
                <a:gd name="connsiteX5" fmla="*/ 0 w 1286988"/>
                <a:gd name="connsiteY5" fmla="*/ 0 h 630251"/>
                <a:gd name="connsiteX0" fmla="*/ 0 w 1295226"/>
                <a:gd name="connsiteY0" fmla="*/ 0 h 630251"/>
                <a:gd name="connsiteX1" fmla="*/ 1279193 w 1295226"/>
                <a:gd name="connsiteY1" fmla="*/ 0 h 630251"/>
                <a:gd name="connsiteX2" fmla="*/ 1295226 w 1295226"/>
                <a:gd name="connsiteY2" fmla="*/ 500452 h 630251"/>
                <a:gd name="connsiteX3" fmla="*/ 655654 w 1295226"/>
                <a:gd name="connsiteY3" fmla="*/ 630250 h 630251"/>
                <a:gd name="connsiteX4" fmla="*/ 0 w 1295226"/>
                <a:gd name="connsiteY4" fmla="*/ 630238 h 630251"/>
                <a:gd name="connsiteX5" fmla="*/ 0 w 1295226"/>
                <a:gd name="connsiteY5" fmla="*/ 0 h 630251"/>
                <a:gd name="connsiteX0" fmla="*/ 0 w 1286988"/>
                <a:gd name="connsiteY0" fmla="*/ 0 h 630251"/>
                <a:gd name="connsiteX1" fmla="*/ 1279193 w 1286988"/>
                <a:gd name="connsiteY1" fmla="*/ 0 h 630251"/>
                <a:gd name="connsiteX2" fmla="*/ 1286988 w 1286988"/>
                <a:gd name="connsiteY2" fmla="*/ 499602 h 630251"/>
                <a:gd name="connsiteX3" fmla="*/ 655654 w 1286988"/>
                <a:gd name="connsiteY3" fmla="*/ 630250 h 630251"/>
                <a:gd name="connsiteX4" fmla="*/ 0 w 1286988"/>
                <a:gd name="connsiteY4" fmla="*/ 630238 h 630251"/>
                <a:gd name="connsiteX5" fmla="*/ 0 w 1286988"/>
                <a:gd name="connsiteY5" fmla="*/ 0 h 630251"/>
                <a:gd name="connsiteX0" fmla="*/ 0 w 1291107"/>
                <a:gd name="connsiteY0" fmla="*/ 0 h 630251"/>
                <a:gd name="connsiteX1" fmla="*/ 1279193 w 1291107"/>
                <a:gd name="connsiteY1" fmla="*/ 0 h 630251"/>
                <a:gd name="connsiteX2" fmla="*/ 1291107 w 1291107"/>
                <a:gd name="connsiteY2" fmla="*/ 498753 h 630251"/>
                <a:gd name="connsiteX3" fmla="*/ 655654 w 1291107"/>
                <a:gd name="connsiteY3" fmla="*/ 630250 h 630251"/>
                <a:gd name="connsiteX4" fmla="*/ 0 w 1291107"/>
                <a:gd name="connsiteY4" fmla="*/ 630238 h 630251"/>
                <a:gd name="connsiteX5" fmla="*/ 0 w 1291107"/>
                <a:gd name="connsiteY5" fmla="*/ 0 h 630251"/>
                <a:gd name="connsiteX0" fmla="*/ 0 w 1303464"/>
                <a:gd name="connsiteY0" fmla="*/ 0 h 630251"/>
                <a:gd name="connsiteX1" fmla="*/ 1279193 w 1303464"/>
                <a:gd name="connsiteY1" fmla="*/ 0 h 630251"/>
                <a:gd name="connsiteX2" fmla="*/ 1303464 w 1303464"/>
                <a:gd name="connsiteY2" fmla="*/ 500452 h 630251"/>
                <a:gd name="connsiteX3" fmla="*/ 655654 w 1303464"/>
                <a:gd name="connsiteY3" fmla="*/ 630250 h 630251"/>
                <a:gd name="connsiteX4" fmla="*/ 0 w 1303464"/>
                <a:gd name="connsiteY4" fmla="*/ 630238 h 630251"/>
                <a:gd name="connsiteX5" fmla="*/ 0 w 1303464"/>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2869" h="630251">
                  <a:moveTo>
                    <a:pt x="0" y="0"/>
                  </a:moveTo>
                  <a:lnTo>
                    <a:pt x="1279193" y="0"/>
                  </a:lnTo>
                  <a:cubicBezTo>
                    <a:pt x="1279142" y="136342"/>
                    <a:pt x="1278048" y="380809"/>
                    <a:pt x="1282869" y="500452"/>
                  </a:cubicBezTo>
                  <a:cubicBezTo>
                    <a:pt x="1282441" y="569436"/>
                    <a:pt x="1247290" y="630560"/>
                    <a:pt x="655654" y="630250"/>
                  </a:cubicBezTo>
                  <a:lnTo>
                    <a:pt x="0" y="630238"/>
                  </a:lnTo>
                  <a:lnTo>
                    <a:pt x="0" y="0"/>
                  </a:lnTo>
                  <a:close/>
                </a:path>
              </a:pathLst>
            </a:custGeom>
            <a:solidFill>
              <a:srgbClr val="E6F0EC"/>
            </a:solidFill>
            <a:ln>
              <a:noFill/>
            </a:ln>
          </p:spPr>
          <p:txBody>
            <a:bodyPr wrap="square" lIns="72000" tIns="756000" rIns="72000" rtlCol="0">
              <a:noAutofit/>
            </a:bodyPr>
            <a:lstStyle/>
            <a:p>
              <a:pPr>
                <a:lnSpc>
                  <a:spcPts val="1200"/>
                </a:lnSpc>
                <a:spcAft>
                  <a:spcPts val="1200"/>
                </a:spcAft>
              </a:pPr>
              <a:r>
                <a:rPr lang="en-GB" sz="1000" b="1" dirty="0" smtClean="0">
                  <a:solidFill>
                    <a:srgbClr val="80B4A0"/>
                  </a:solidFill>
                </a:rPr>
                <a:t>Organisational development   </a:t>
              </a:r>
            </a:p>
            <a:p>
              <a:pPr marL="171450" indent="-171450">
                <a:lnSpc>
                  <a:spcPts val="1200"/>
                </a:lnSpc>
                <a:spcAft>
                  <a:spcPts val="1200"/>
                </a:spcAft>
                <a:buFont typeface="Calibri" panose="020F0502020204030204" pitchFamily="34" charset="0"/>
                <a:buChar char="─"/>
              </a:pPr>
              <a:r>
                <a:rPr lang="en-GB" sz="1000" dirty="0" err="1" smtClean="0">
                  <a:solidFill>
                    <a:srgbClr val="80B4A0"/>
                  </a:solidFill>
                </a:rPr>
                <a:t>SFIA</a:t>
              </a:r>
              <a:r>
                <a:rPr lang="en-GB" sz="1000" b="1" i="1" dirty="0" err="1" smtClean="0">
                  <a:solidFill>
                    <a:srgbClr val="80B4A0"/>
                  </a:solidFill>
                </a:rPr>
                <a:t>plus</a:t>
              </a:r>
              <a:r>
                <a:rPr lang="en-GB" sz="1000" b="1" dirty="0" smtClean="0">
                  <a:solidFill>
                    <a:srgbClr val="80B4A0"/>
                  </a:solidFill>
                </a:rPr>
                <a:t> </a:t>
              </a:r>
            </a:p>
            <a:p>
              <a:pPr marL="171450" indent="-171450">
                <a:lnSpc>
                  <a:spcPts val="1200"/>
                </a:lnSpc>
                <a:spcAft>
                  <a:spcPts val="1200"/>
                </a:spcAft>
                <a:buFont typeface="Calibri" panose="020F0502020204030204" pitchFamily="34" charset="0"/>
                <a:buChar char="─"/>
              </a:pPr>
              <a:r>
                <a:rPr lang="en-GB" sz="1000" dirty="0" smtClean="0">
                  <a:solidFill>
                    <a:srgbClr val="80B4A0"/>
                  </a:solidFill>
                </a:rPr>
                <a:t>Consultancy</a:t>
              </a:r>
              <a:r>
                <a:rPr lang="en-GB" sz="1000" b="1" dirty="0" smtClean="0">
                  <a:solidFill>
                    <a:srgbClr val="80B4A0"/>
                  </a:solidFill>
                </a:rPr>
                <a:t> </a:t>
              </a:r>
            </a:p>
            <a:p>
              <a:pPr>
                <a:lnSpc>
                  <a:spcPts val="1200"/>
                </a:lnSpc>
                <a:spcAft>
                  <a:spcPts val="1200"/>
                </a:spcAft>
              </a:pPr>
              <a:r>
                <a:rPr lang="en-GB" sz="1000" b="1" dirty="0" smtClean="0">
                  <a:solidFill>
                    <a:srgbClr val="80B4A0"/>
                  </a:solidFill>
                </a:rPr>
                <a:t>Change management </a:t>
              </a:r>
            </a:p>
            <a:p>
              <a:pPr>
                <a:lnSpc>
                  <a:spcPts val="1200"/>
                </a:lnSpc>
                <a:spcAft>
                  <a:spcPts val="1200"/>
                </a:spcAft>
              </a:pPr>
              <a:r>
                <a:rPr lang="en-GB" sz="1000" b="1" dirty="0" smtClean="0">
                  <a:solidFill>
                    <a:srgbClr val="80B4A0"/>
                  </a:solidFill>
                </a:rPr>
                <a:t>Organisational membership</a:t>
              </a:r>
            </a:p>
          </p:txBody>
        </p:sp>
        <p:sp>
          <p:nvSpPr>
            <p:cNvPr id="19" name="TextBox 18"/>
            <p:cNvSpPr txBox="1"/>
            <p:nvPr userDrawn="1"/>
          </p:nvSpPr>
          <p:spPr>
            <a:xfrm>
              <a:off x="3849049" y="1327734"/>
              <a:ext cx="1283207" cy="4680007"/>
            </a:xfrm>
            <a:custGeom>
              <a:avLst/>
              <a:gdLst>
                <a:gd name="connsiteX0" fmla="*/ 0 w 1272369"/>
                <a:gd name="connsiteY0" fmla="*/ 0 h 630238"/>
                <a:gd name="connsiteX1" fmla="*/ 1272369 w 1272369"/>
                <a:gd name="connsiteY1" fmla="*/ 0 h 630238"/>
                <a:gd name="connsiteX2" fmla="*/ 1272369 w 1272369"/>
                <a:gd name="connsiteY2" fmla="*/ 630238 h 630238"/>
                <a:gd name="connsiteX3" fmla="*/ 0 w 1272369"/>
                <a:gd name="connsiteY3" fmla="*/ 630238 h 630238"/>
                <a:gd name="connsiteX4" fmla="*/ 0 w 1272369"/>
                <a:gd name="connsiteY4" fmla="*/ 0 h 630238"/>
                <a:gd name="connsiteX0" fmla="*/ 0 w 1272369"/>
                <a:gd name="connsiteY0" fmla="*/ 0 h 630250"/>
                <a:gd name="connsiteX1" fmla="*/ 1272369 w 1272369"/>
                <a:gd name="connsiteY1" fmla="*/ 0 h 630250"/>
                <a:gd name="connsiteX2" fmla="*/ 1272369 w 1272369"/>
                <a:gd name="connsiteY2" fmla="*/ 630238 h 630250"/>
                <a:gd name="connsiteX3" fmla="*/ 710984 w 1272369"/>
                <a:gd name="connsiteY3" fmla="*/ 630250 h 630250"/>
                <a:gd name="connsiteX4" fmla="*/ 0 w 1272369"/>
                <a:gd name="connsiteY4" fmla="*/ 630238 h 630250"/>
                <a:gd name="connsiteX5" fmla="*/ 0 w 1272369"/>
                <a:gd name="connsiteY5" fmla="*/ 0 h 630250"/>
                <a:gd name="connsiteX0" fmla="*/ 0 w 1272369"/>
                <a:gd name="connsiteY0" fmla="*/ 0 h 630250"/>
                <a:gd name="connsiteX1" fmla="*/ 1272369 w 1272369"/>
                <a:gd name="connsiteY1" fmla="*/ 0 h 630250"/>
                <a:gd name="connsiteX2" fmla="*/ 710984 w 1272369"/>
                <a:gd name="connsiteY2" fmla="*/ 630250 h 630250"/>
                <a:gd name="connsiteX3" fmla="*/ 0 w 1272369"/>
                <a:gd name="connsiteY3" fmla="*/ 630238 h 630250"/>
                <a:gd name="connsiteX4" fmla="*/ 0 w 1272369"/>
                <a:gd name="connsiteY4" fmla="*/ 0 h 630250"/>
                <a:gd name="connsiteX0" fmla="*/ 0 w 1272393"/>
                <a:gd name="connsiteY0" fmla="*/ 0 h 630250"/>
                <a:gd name="connsiteX1" fmla="*/ 1272369 w 1272393"/>
                <a:gd name="connsiteY1" fmla="*/ 0 h 630250"/>
                <a:gd name="connsiteX2" fmla="*/ 710984 w 1272393"/>
                <a:gd name="connsiteY2" fmla="*/ 630250 h 630250"/>
                <a:gd name="connsiteX3" fmla="*/ 0 w 1272393"/>
                <a:gd name="connsiteY3" fmla="*/ 630238 h 630250"/>
                <a:gd name="connsiteX4" fmla="*/ 0 w 1272393"/>
                <a:gd name="connsiteY4" fmla="*/ 0 h 630250"/>
                <a:gd name="connsiteX0" fmla="*/ 0 w 1272424"/>
                <a:gd name="connsiteY0" fmla="*/ 0 h 630250"/>
                <a:gd name="connsiteX1" fmla="*/ 1272369 w 1272424"/>
                <a:gd name="connsiteY1" fmla="*/ 0 h 630250"/>
                <a:gd name="connsiteX2" fmla="*/ 710984 w 1272424"/>
                <a:gd name="connsiteY2" fmla="*/ 630250 h 630250"/>
                <a:gd name="connsiteX3" fmla="*/ 0 w 1272424"/>
                <a:gd name="connsiteY3" fmla="*/ 630238 h 630250"/>
                <a:gd name="connsiteX4" fmla="*/ 0 w 1272424"/>
                <a:gd name="connsiteY4" fmla="*/ 0 h 630250"/>
                <a:gd name="connsiteX0" fmla="*/ 0 w 1272968"/>
                <a:gd name="connsiteY0" fmla="*/ 0 h 630250"/>
                <a:gd name="connsiteX1" fmla="*/ 1272369 w 1272968"/>
                <a:gd name="connsiteY1" fmla="*/ 0 h 630250"/>
                <a:gd name="connsiteX2" fmla="*/ 710984 w 1272968"/>
                <a:gd name="connsiteY2" fmla="*/ 630250 h 630250"/>
                <a:gd name="connsiteX3" fmla="*/ 0 w 1272968"/>
                <a:gd name="connsiteY3" fmla="*/ 630238 h 630250"/>
                <a:gd name="connsiteX4" fmla="*/ 0 w 1272968"/>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817"/>
                <a:gd name="connsiteY0" fmla="*/ 0 h 630250"/>
                <a:gd name="connsiteX1" fmla="*/ 1272369 w 1272817"/>
                <a:gd name="connsiteY1" fmla="*/ 0 h 630250"/>
                <a:gd name="connsiteX2" fmla="*/ 655654 w 1272817"/>
                <a:gd name="connsiteY2" fmla="*/ 630250 h 630250"/>
                <a:gd name="connsiteX3" fmla="*/ 0 w 1272817"/>
                <a:gd name="connsiteY3" fmla="*/ 630238 h 630250"/>
                <a:gd name="connsiteX4" fmla="*/ 0 w 1272817"/>
                <a:gd name="connsiteY4" fmla="*/ 0 h 630250"/>
                <a:gd name="connsiteX0" fmla="*/ 0 w 1272994"/>
                <a:gd name="connsiteY0" fmla="*/ 0 h 630250"/>
                <a:gd name="connsiteX1" fmla="*/ 1272369 w 1272994"/>
                <a:gd name="connsiteY1" fmla="*/ 0 h 630250"/>
                <a:gd name="connsiteX2" fmla="*/ 655654 w 1272994"/>
                <a:gd name="connsiteY2" fmla="*/ 630250 h 630250"/>
                <a:gd name="connsiteX3" fmla="*/ 0 w 1272994"/>
                <a:gd name="connsiteY3" fmla="*/ 630238 h 630250"/>
                <a:gd name="connsiteX4" fmla="*/ 0 w 1272994"/>
                <a:gd name="connsiteY4" fmla="*/ 0 h 630250"/>
                <a:gd name="connsiteX0" fmla="*/ 0 w 1278496"/>
                <a:gd name="connsiteY0" fmla="*/ 0 h 630250"/>
                <a:gd name="connsiteX1" fmla="*/ 1272369 w 1278496"/>
                <a:gd name="connsiteY1" fmla="*/ 0 h 630250"/>
                <a:gd name="connsiteX2" fmla="*/ 655654 w 1278496"/>
                <a:gd name="connsiteY2" fmla="*/ 630250 h 630250"/>
                <a:gd name="connsiteX3" fmla="*/ 0 w 1278496"/>
                <a:gd name="connsiteY3" fmla="*/ 630238 h 630250"/>
                <a:gd name="connsiteX4" fmla="*/ 0 w 1278496"/>
                <a:gd name="connsiteY4" fmla="*/ 0 h 630250"/>
                <a:gd name="connsiteX0" fmla="*/ 0 w 1387063"/>
                <a:gd name="connsiteY0" fmla="*/ 0 h 630250"/>
                <a:gd name="connsiteX1" fmla="*/ 1272369 w 1387063"/>
                <a:gd name="connsiteY1" fmla="*/ 0 h 630250"/>
                <a:gd name="connsiteX2" fmla="*/ 1256995 w 1387063"/>
                <a:gd name="connsiteY2" fmla="*/ 311226 h 630250"/>
                <a:gd name="connsiteX3" fmla="*/ 655654 w 1387063"/>
                <a:gd name="connsiteY3" fmla="*/ 630250 h 630250"/>
                <a:gd name="connsiteX4" fmla="*/ 0 w 1387063"/>
                <a:gd name="connsiteY4" fmla="*/ 630238 h 630250"/>
                <a:gd name="connsiteX5" fmla="*/ 0 w 1387063"/>
                <a:gd name="connsiteY5" fmla="*/ 0 h 630250"/>
                <a:gd name="connsiteX0" fmla="*/ 0 w 1369614"/>
                <a:gd name="connsiteY0" fmla="*/ 0 h 630250"/>
                <a:gd name="connsiteX1" fmla="*/ 1272369 w 1369614"/>
                <a:gd name="connsiteY1" fmla="*/ 0 h 630250"/>
                <a:gd name="connsiteX2" fmla="*/ 1256995 w 1369614"/>
                <a:gd name="connsiteY2" fmla="*/ 311226 h 630250"/>
                <a:gd name="connsiteX3" fmla="*/ 655654 w 1369614"/>
                <a:gd name="connsiteY3" fmla="*/ 630250 h 630250"/>
                <a:gd name="connsiteX4" fmla="*/ 0 w 1369614"/>
                <a:gd name="connsiteY4" fmla="*/ 630238 h 630250"/>
                <a:gd name="connsiteX5" fmla="*/ 0 w 1369614"/>
                <a:gd name="connsiteY5" fmla="*/ 0 h 630250"/>
                <a:gd name="connsiteX0" fmla="*/ 0 w 1278277"/>
                <a:gd name="connsiteY0" fmla="*/ 0 h 630250"/>
                <a:gd name="connsiteX1" fmla="*/ 1272369 w 1278277"/>
                <a:gd name="connsiteY1" fmla="*/ 0 h 630250"/>
                <a:gd name="connsiteX2" fmla="*/ 1256995 w 1278277"/>
                <a:gd name="connsiteY2" fmla="*/ 311226 h 630250"/>
                <a:gd name="connsiteX3" fmla="*/ 655654 w 1278277"/>
                <a:gd name="connsiteY3" fmla="*/ 630250 h 630250"/>
                <a:gd name="connsiteX4" fmla="*/ 0 w 1278277"/>
                <a:gd name="connsiteY4" fmla="*/ 630238 h 630250"/>
                <a:gd name="connsiteX5" fmla="*/ 0 w 1278277"/>
                <a:gd name="connsiteY5" fmla="*/ 0 h 630250"/>
                <a:gd name="connsiteX0" fmla="*/ 0 w 1298782"/>
                <a:gd name="connsiteY0" fmla="*/ 0 h 630250"/>
                <a:gd name="connsiteX1" fmla="*/ 1272369 w 1298782"/>
                <a:gd name="connsiteY1" fmla="*/ 0 h 630250"/>
                <a:gd name="connsiteX2" fmla="*/ 1285570 w 1298782"/>
                <a:gd name="connsiteY2" fmla="*/ 311226 h 630250"/>
                <a:gd name="connsiteX3" fmla="*/ 655654 w 1298782"/>
                <a:gd name="connsiteY3" fmla="*/ 630250 h 630250"/>
                <a:gd name="connsiteX4" fmla="*/ 0 w 1298782"/>
                <a:gd name="connsiteY4" fmla="*/ 630238 h 630250"/>
                <a:gd name="connsiteX5" fmla="*/ 0 w 1298782"/>
                <a:gd name="connsiteY5" fmla="*/ 0 h 630250"/>
                <a:gd name="connsiteX0" fmla="*/ 0 w 1287216"/>
                <a:gd name="connsiteY0" fmla="*/ 0 h 630250"/>
                <a:gd name="connsiteX1" fmla="*/ 1272369 w 1287216"/>
                <a:gd name="connsiteY1" fmla="*/ 0 h 630250"/>
                <a:gd name="connsiteX2" fmla="*/ 1285570 w 1287216"/>
                <a:gd name="connsiteY2" fmla="*/ 311226 h 630250"/>
                <a:gd name="connsiteX3" fmla="*/ 655654 w 1287216"/>
                <a:gd name="connsiteY3" fmla="*/ 630250 h 630250"/>
                <a:gd name="connsiteX4" fmla="*/ 0 w 1287216"/>
                <a:gd name="connsiteY4" fmla="*/ 630238 h 630250"/>
                <a:gd name="connsiteX5" fmla="*/ 0 w 1287216"/>
                <a:gd name="connsiteY5" fmla="*/ 0 h 630250"/>
                <a:gd name="connsiteX0" fmla="*/ 0 w 1287216"/>
                <a:gd name="connsiteY0" fmla="*/ 0 h 630250"/>
                <a:gd name="connsiteX1" fmla="*/ 1272369 w 1287216"/>
                <a:gd name="connsiteY1" fmla="*/ 0 h 630250"/>
                <a:gd name="connsiteX2" fmla="*/ 1285570 w 1287216"/>
                <a:gd name="connsiteY2" fmla="*/ 509634 h 630250"/>
                <a:gd name="connsiteX3" fmla="*/ 655654 w 1287216"/>
                <a:gd name="connsiteY3" fmla="*/ 630250 h 630250"/>
                <a:gd name="connsiteX4" fmla="*/ 0 w 1287216"/>
                <a:gd name="connsiteY4" fmla="*/ 630238 h 630250"/>
                <a:gd name="connsiteX5" fmla="*/ 0 w 1287216"/>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82099"/>
                <a:gd name="connsiteY0" fmla="*/ 0 h 630250"/>
                <a:gd name="connsiteX1" fmla="*/ 1272369 w 1282099"/>
                <a:gd name="connsiteY1" fmla="*/ 0 h 630250"/>
                <a:gd name="connsiteX2" fmla="*/ 1276045 w 1282099"/>
                <a:gd name="connsiteY2" fmla="*/ 511598 h 630250"/>
                <a:gd name="connsiteX3" fmla="*/ 655654 w 1282099"/>
                <a:gd name="connsiteY3" fmla="*/ 630250 h 630250"/>
                <a:gd name="connsiteX4" fmla="*/ 0 w 1282099"/>
                <a:gd name="connsiteY4" fmla="*/ 630238 h 630250"/>
                <a:gd name="connsiteX5" fmla="*/ 0 w 1282099"/>
                <a:gd name="connsiteY5" fmla="*/ 0 h 630250"/>
                <a:gd name="connsiteX0" fmla="*/ 0 w 1295396"/>
                <a:gd name="connsiteY0" fmla="*/ 0 h 630250"/>
                <a:gd name="connsiteX1" fmla="*/ 1272369 w 1295396"/>
                <a:gd name="connsiteY1" fmla="*/ 0 h 630250"/>
                <a:gd name="connsiteX2" fmla="*/ 1289693 w 1295396"/>
                <a:gd name="connsiteY2" fmla="*/ 511598 h 630250"/>
                <a:gd name="connsiteX3" fmla="*/ 655654 w 1295396"/>
                <a:gd name="connsiteY3" fmla="*/ 630250 h 630250"/>
                <a:gd name="connsiteX4" fmla="*/ 0 w 1295396"/>
                <a:gd name="connsiteY4" fmla="*/ 630238 h 630250"/>
                <a:gd name="connsiteX5" fmla="*/ 0 w 1295396"/>
                <a:gd name="connsiteY5" fmla="*/ 0 h 630250"/>
                <a:gd name="connsiteX0" fmla="*/ 0 w 1288743"/>
                <a:gd name="connsiteY0" fmla="*/ 0 h 630250"/>
                <a:gd name="connsiteX1" fmla="*/ 1272369 w 1288743"/>
                <a:gd name="connsiteY1" fmla="*/ 0 h 630250"/>
                <a:gd name="connsiteX2" fmla="*/ 1282869 w 1288743"/>
                <a:gd name="connsiteY2" fmla="*/ 513005 h 630250"/>
                <a:gd name="connsiteX3" fmla="*/ 655654 w 1288743"/>
                <a:gd name="connsiteY3" fmla="*/ 630250 h 630250"/>
                <a:gd name="connsiteX4" fmla="*/ 0 w 1288743"/>
                <a:gd name="connsiteY4" fmla="*/ 630238 h 630250"/>
                <a:gd name="connsiteX5" fmla="*/ 0 w 1288743"/>
                <a:gd name="connsiteY5" fmla="*/ 0 h 630250"/>
                <a:gd name="connsiteX0" fmla="*/ 0 w 1288743"/>
                <a:gd name="connsiteY0" fmla="*/ 0 h 630250"/>
                <a:gd name="connsiteX1" fmla="*/ 1272369 w 1288743"/>
                <a:gd name="connsiteY1" fmla="*/ 0 h 630250"/>
                <a:gd name="connsiteX2" fmla="*/ 1282869 w 1288743"/>
                <a:gd name="connsiteY2" fmla="*/ 515820 h 630250"/>
                <a:gd name="connsiteX3" fmla="*/ 655654 w 1288743"/>
                <a:gd name="connsiteY3" fmla="*/ 630250 h 630250"/>
                <a:gd name="connsiteX4" fmla="*/ 0 w 1288743"/>
                <a:gd name="connsiteY4" fmla="*/ 630238 h 630250"/>
                <a:gd name="connsiteX5" fmla="*/ 0 w 1288743"/>
                <a:gd name="connsiteY5" fmla="*/ 0 h 630250"/>
                <a:gd name="connsiteX0" fmla="*/ 0 w 1282099"/>
                <a:gd name="connsiteY0" fmla="*/ 0 h 630250"/>
                <a:gd name="connsiteX1" fmla="*/ 1272369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72369"/>
                <a:gd name="connsiteY0" fmla="*/ 0 h 630250"/>
                <a:gd name="connsiteX1" fmla="*/ 1272369 w 1272369"/>
                <a:gd name="connsiteY1" fmla="*/ 0 h 630250"/>
                <a:gd name="connsiteX2" fmla="*/ 1262398 w 1272369"/>
                <a:gd name="connsiteY2" fmla="*/ 517227 h 630250"/>
                <a:gd name="connsiteX3" fmla="*/ 655654 w 1272369"/>
                <a:gd name="connsiteY3" fmla="*/ 630250 h 630250"/>
                <a:gd name="connsiteX4" fmla="*/ 0 w 1272369"/>
                <a:gd name="connsiteY4" fmla="*/ 630238 h 630250"/>
                <a:gd name="connsiteX5" fmla="*/ 0 w 1272369"/>
                <a:gd name="connsiteY5" fmla="*/ 0 h 630250"/>
                <a:gd name="connsiteX0" fmla="*/ 0 w 1282099"/>
                <a:gd name="connsiteY0" fmla="*/ 0 h 630250"/>
                <a:gd name="connsiteX1" fmla="*/ 1272369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99665"/>
                <a:gd name="connsiteY0" fmla="*/ 0 h 630250"/>
                <a:gd name="connsiteX1" fmla="*/ 1299665 w 1299665"/>
                <a:gd name="connsiteY1" fmla="*/ 0 h 630250"/>
                <a:gd name="connsiteX2" fmla="*/ 1276045 w 1299665"/>
                <a:gd name="connsiteY2" fmla="*/ 517227 h 630250"/>
                <a:gd name="connsiteX3" fmla="*/ 655654 w 1299665"/>
                <a:gd name="connsiteY3" fmla="*/ 630250 h 630250"/>
                <a:gd name="connsiteX4" fmla="*/ 0 w 1299665"/>
                <a:gd name="connsiteY4" fmla="*/ 630238 h 630250"/>
                <a:gd name="connsiteX5" fmla="*/ 0 w 1299665"/>
                <a:gd name="connsiteY5" fmla="*/ 0 h 630250"/>
                <a:gd name="connsiteX0" fmla="*/ 0 w 1282099"/>
                <a:gd name="connsiteY0" fmla="*/ 0 h 630250"/>
                <a:gd name="connsiteX1" fmla="*/ 1279193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80445"/>
                <a:gd name="connsiteY0" fmla="*/ 0 h 630250"/>
                <a:gd name="connsiteX1" fmla="*/ 1279193 w 1280445"/>
                <a:gd name="connsiteY1" fmla="*/ 0 h 630250"/>
                <a:gd name="connsiteX2" fmla="*/ 1276045 w 1280445"/>
                <a:gd name="connsiteY2" fmla="*/ 517227 h 630250"/>
                <a:gd name="connsiteX3" fmla="*/ 655654 w 1280445"/>
                <a:gd name="connsiteY3" fmla="*/ 630250 h 630250"/>
                <a:gd name="connsiteX4" fmla="*/ 0 w 1280445"/>
                <a:gd name="connsiteY4" fmla="*/ 630238 h 630250"/>
                <a:gd name="connsiteX5" fmla="*/ 0 w 1280445"/>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4"/>
                <a:gd name="connsiteX1" fmla="*/ 1279193 w 1285466"/>
                <a:gd name="connsiteY1" fmla="*/ 0 h 630254"/>
                <a:gd name="connsiteX2" fmla="*/ 1282869 w 1285466"/>
                <a:gd name="connsiteY2" fmla="*/ 515820 h 630254"/>
                <a:gd name="connsiteX3" fmla="*/ 655654 w 1285466"/>
                <a:gd name="connsiteY3" fmla="*/ 630250 h 630254"/>
                <a:gd name="connsiteX4" fmla="*/ 0 w 1285466"/>
                <a:gd name="connsiteY4" fmla="*/ 630238 h 630254"/>
                <a:gd name="connsiteX5" fmla="*/ 0 w 1285466"/>
                <a:gd name="connsiteY5" fmla="*/ 0 h 630254"/>
                <a:gd name="connsiteX0" fmla="*/ 0 w 1285466"/>
                <a:gd name="connsiteY0" fmla="*/ 0 h 630254"/>
                <a:gd name="connsiteX1" fmla="*/ 1279193 w 1285466"/>
                <a:gd name="connsiteY1" fmla="*/ 0 h 630254"/>
                <a:gd name="connsiteX2" fmla="*/ 1282869 w 1285466"/>
                <a:gd name="connsiteY2" fmla="*/ 515820 h 630254"/>
                <a:gd name="connsiteX3" fmla="*/ 655654 w 1285466"/>
                <a:gd name="connsiteY3" fmla="*/ 630250 h 630254"/>
                <a:gd name="connsiteX4" fmla="*/ 0 w 1285466"/>
                <a:gd name="connsiteY4" fmla="*/ 630238 h 630254"/>
                <a:gd name="connsiteX5" fmla="*/ 0 w 1285466"/>
                <a:gd name="connsiteY5" fmla="*/ 0 h 630254"/>
                <a:gd name="connsiteX0" fmla="*/ 0 w 1286152"/>
                <a:gd name="connsiteY0" fmla="*/ 0 h 630253"/>
                <a:gd name="connsiteX1" fmla="*/ 1279193 w 1286152"/>
                <a:gd name="connsiteY1" fmla="*/ 0 h 630253"/>
                <a:gd name="connsiteX2" fmla="*/ 1282869 w 1286152"/>
                <a:gd name="connsiteY2" fmla="*/ 515820 h 630253"/>
                <a:gd name="connsiteX3" fmla="*/ 655654 w 1286152"/>
                <a:gd name="connsiteY3" fmla="*/ 630250 h 630253"/>
                <a:gd name="connsiteX4" fmla="*/ 0 w 1286152"/>
                <a:gd name="connsiteY4" fmla="*/ 630238 h 630253"/>
                <a:gd name="connsiteX5" fmla="*/ 0 w 1286152"/>
                <a:gd name="connsiteY5" fmla="*/ 0 h 630253"/>
                <a:gd name="connsiteX0" fmla="*/ 0 w 1286152"/>
                <a:gd name="connsiteY0" fmla="*/ 0 h 630256"/>
                <a:gd name="connsiteX1" fmla="*/ 1279193 w 1286152"/>
                <a:gd name="connsiteY1" fmla="*/ 0 h 630256"/>
                <a:gd name="connsiteX2" fmla="*/ 1282869 w 1286152"/>
                <a:gd name="connsiteY2" fmla="*/ 528486 h 630256"/>
                <a:gd name="connsiteX3" fmla="*/ 655654 w 1286152"/>
                <a:gd name="connsiteY3" fmla="*/ 630250 h 630256"/>
                <a:gd name="connsiteX4" fmla="*/ 0 w 1286152"/>
                <a:gd name="connsiteY4" fmla="*/ 630238 h 630256"/>
                <a:gd name="connsiteX5" fmla="*/ 0 w 1286152"/>
                <a:gd name="connsiteY5" fmla="*/ 0 h 630256"/>
                <a:gd name="connsiteX0" fmla="*/ 0 w 1285466"/>
                <a:gd name="connsiteY0" fmla="*/ 0 h 630252"/>
                <a:gd name="connsiteX1" fmla="*/ 1279193 w 1285466"/>
                <a:gd name="connsiteY1" fmla="*/ 0 h 630252"/>
                <a:gd name="connsiteX2" fmla="*/ 1282869 w 1285466"/>
                <a:gd name="connsiteY2" fmla="*/ 528486 h 630252"/>
                <a:gd name="connsiteX3" fmla="*/ 655654 w 1285466"/>
                <a:gd name="connsiteY3" fmla="*/ 630250 h 630252"/>
                <a:gd name="connsiteX4" fmla="*/ 0 w 1285466"/>
                <a:gd name="connsiteY4" fmla="*/ 630238 h 630252"/>
                <a:gd name="connsiteX5" fmla="*/ 0 w 1285466"/>
                <a:gd name="connsiteY5" fmla="*/ 0 h 630252"/>
                <a:gd name="connsiteX0" fmla="*/ 0 w 1285466"/>
                <a:gd name="connsiteY0" fmla="*/ 0 h 630252"/>
                <a:gd name="connsiteX1" fmla="*/ 1279193 w 1285466"/>
                <a:gd name="connsiteY1" fmla="*/ 0 h 630252"/>
                <a:gd name="connsiteX2" fmla="*/ 1282869 w 1285466"/>
                <a:gd name="connsiteY2" fmla="*/ 528486 h 630252"/>
                <a:gd name="connsiteX3" fmla="*/ 655654 w 1285466"/>
                <a:gd name="connsiteY3" fmla="*/ 630250 h 630252"/>
                <a:gd name="connsiteX4" fmla="*/ 0 w 1285466"/>
                <a:gd name="connsiteY4" fmla="*/ 630238 h 630252"/>
                <a:gd name="connsiteX5" fmla="*/ 0 w 1285466"/>
                <a:gd name="connsiteY5" fmla="*/ 0 h 630252"/>
                <a:gd name="connsiteX0" fmla="*/ 0 w 1285466"/>
                <a:gd name="connsiteY0" fmla="*/ 0 h 630251"/>
                <a:gd name="connsiteX1" fmla="*/ 1279193 w 1285466"/>
                <a:gd name="connsiteY1" fmla="*/ 0 h 630251"/>
                <a:gd name="connsiteX2" fmla="*/ 1282869 w 1285466"/>
                <a:gd name="connsiteY2" fmla="*/ 528486 h 630251"/>
                <a:gd name="connsiteX3" fmla="*/ 655654 w 1285466"/>
                <a:gd name="connsiteY3" fmla="*/ 630250 h 630251"/>
                <a:gd name="connsiteX4" fmla="*/ 0 w 1285466"/>
                <a:gd name="connsiteY4" fmla="*/ 630238 h 630251"/>
                <a:gd name="connsiteX5" fmla="*/ 0 w 1285466"/>
                <a:gd name="connsiteY5" fmla="*/ 0 h 630251"/>
                <a:gd name="connsiteX0" fmla="*/ 0 w 1292838"/>
                <a:gd name="connsiteY0" fmla="*/ 0 h 630251"/>
                <a:gd name="connsiteX1" fmla="*/ 1279193 w 1292838"/>
                <a:gd name="connsiteY1" fmla="*/ 0 h 630251"/>
                <a:gd name="connsiteX2" fmla="*/ 1291107 w 1292838"/>
                <a:gd name="connsiteY2" fmla="*/ 496205 h 630251"/>
                <a:gd name="connsiteX3" fmla="*/ 655654 w 1292838"/>
                <a:gd name="connsiteY3" fmla="*/ 630250 h 630251"/>
                <a:gd name="connsiteX4" fmla="*/ 0 w 1292838"/>
                <a:gd name="connsiteY4" fmla="*/ 630238 h 630251"/>
                <a:gd name="connsiteX5" fmla="*/ 0 w 1292838"/>
                <a:gd name="connsiteY5" fmla="*/ 0 h 630251"/>
                <a:gd name="connsiteX0" fmla="*/ 0 w 1291107"/>
                <a:gd name="connsiteY0" fmla="*/ 0 h 630251"/>
                <a:gd name="connsiteX1" fmla="*/ 1279193 w 1291107"/>
                <a:gd name="connsiteY1" fmla="*/ 0 h 630251"/>
                <a:gd name="connsiteX2" fmla="*/ 1291107 w 1291107"/>
                <a:gd name="connsiteY2" fmla="*/ 496205 h 630251"/>
                <a:gd name="connsiteX3" fmla="*/ 655654 w 1291107"/>
                <a:gd name="connsiteY3" fmla="*/ 630250 h 630251"/>
                <a:gd name="connsiteX4" fmla="*/ 0 w 1291107"/>
                <a:gd name="connsiteY4" fmla="*/ 630238 h 630251"/>
                <a:gd name="connsiteX5" fmla="*/ 0 w 1291107"/>
                <a:gd name="connsiteY5" fmla="*/ 0 h 630251"/>
                <a:gd name="connsiteX0" fmla="*/ 0 w 1286988"/>
                <a:gd name="connsiteY0" fmla="*/ 0 h 630251"/>
                <a:gd name="connsiteX1" fmla="*/ 1279193 w 1286988"/>
                <a:gd name="connsiteY1" fmla="*/ 0 h 630251"/>
                <a:gd name="connsiteX2" fmla="*/ 1286988 w 1286988"/>
                <a:gd name="connsiteY2" fmla="*/ 500452 h 630251"/>
                <a:gd name="connsiteX3" fmla="*/ 655654 w 1286988"/>
                <a:gd name="connsiteY3" fmla="*/ 630250 h 630251"/>
                <a:gd name="connsiteX4" fmla="*/ 0 w 1286988"/>
                <a:gd name="connsiteY4" fmla="*/ 630238 h 630251"/>
                <a:gd name="connsiteX5" fmla="*/ 0 w 1286988"/>
                <a:gd name="connsiteY5" fmla="*/ 0 h 630251"/>
                <a:gd name="connsiteX0" fmla="*/ 0 w 1295226"/>
                <a:gd name="connsiteY0" fmla="*/ 0 h 630251"/>
                <a:gd name="connsiteX1" fmla="*/ 1279193 w 1295226"/>
                <a:gd name="connsiteY1" fmla="*/ 0 h 630251"/>
                <a:gd name="connsiteX2" fmla="*/ 1295226 w 1295226"/>
                <a:gd name="connsiteY2" fmla="*/ 500452 h 630251"/>
                <a:gd name="connsiteX3" fmla="*/ 655654 w 1295226"/>
                <a:gd name="connsiteY3" fmla="*/ 630250 h 630251"/>
                <a:gd name="connsiteX4" fmla="*/ 0 w 1295226"/>
                <a:gd name="connsiteY4" fmla="*/ 630238 h 630251"/>
                <a:gd name="connsiteX5" fmla="*/ 0 w 1295226"/>
                <a:gd name="connsiteY5" fmla="*/ 0 h 630251"/>
                <a:gd name="connsiteX0" fmla="*/ 0 w 1286988"/>
                <a:gd name="connsiteY0" fmla="*/ 0 h 630251"/>
                <a:gd name="connsiteX1" fmla="*/ 1279193 w 1286988"/>
                <a:gd name="connsiteY1" fmla="*/ 0 h 630251"/>
                <a:gd name="connsiteX2" fmla="*/ 1286988 w 1286988"/>
                <a:gd name="connsiteY2" fmla="*/ 499602 h 630251"/>
                <a:gd name="connsiteX3" fmla="*/ 655654 w 1286988"/>
                <a:gd name="connsiteY3" fmla="*/ 630250 h 630251"/>
                <a:gd name="connsiteX4" fmla="*/ 0 w 1286988"/>
                <a:gd name="connsiteY4" fmla="*/ 630238 h 630251"/>
                <a:gd name="connsiteX5" fmla="*/ 0 w 1286988"/>
                <a:gd name="connsiteY5" fmla="*/ 0 h 630251"/>
                <a:gd name="connsiteX0" fmla="*/ 0 w 1291107"/>
                <a:gd name="connsiteY0" fmla="*/ 0 h 630251"/>
                <a:gd name="connsiteX1" fmla="*/ 1279193 w 1291107"/>
                <a:gd name="connsiteY1" fmla="*/ 0 h 630251"/>
                <a:gd name="connsiteX2" fmla="*/ 1291107 w 1291107"/>
                <a:gd name="connsiteY2" fmla="*/ 498753 h 630251"/>
                <a:gd name="connsiteX3" fmla="*/ 655654 w 1291107"/>
                <a:gd name="connsiteY3" fmla="*/ 630250 h 630251"/>
                <a:gd name="connsiteX4" fmla="*/ 0 w 1291107"/>
                <a:gd name="connsiteY4" fmla="*/ 630238 h 630251"/>
                <a:gd name="connsiteX5" fmla="*/ 0 w 1291107"/>
                <a:gd name="connsiteY5" fmla="*/ 0 h 630251"/>
                <a:gd name="connsiteX0" fmla="*/ 0 w 1303464"/>
                <a:gd name="connsiteY0" fmla="*/ 0 h 630251"/>
                <a:gd name="connsiteX1" fmla="*/ 1279193 w 1303464"/>
                <a:gd name="connsiteY1" fmla="*/ 0 h 630251"/>
                <a:gd name="connsiteX2" fmla="*/ 1303464 w 1303464"/>
                <a:gd name="connsiteY2" fmla="*/ 500452 h 630251"/>
                <a:gd name="connsiteX3" fmla="*/ 655654 w 1303464"/>
                <a:gd name="connsiteY3" fmla="*/ 630250 h 630251"/>
                <a:gd name="connsiteX4" fmla="*/ 0 w 1303464"/>
                <a:gd name="connsiteY4" fmla="*/ 630238 h 630251"/>
                <a:gd name="connsiteX5" fmla="*/ 0 w 1303464"/>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 name="connsiteX0" fmla="*/ 0 w 1291577"/>
                <a:gd name="connsiteY0" fmla="*/ 0 h 630251"/>
                <a:gd name="connsiteX1" fmla="*/ 1279193 w 1291577"/>
                <a:gd name="connsiteY1" fmla="*/ 0 h 630251"/>
                <a:gd name="connsiteX2" fmla="*/ 1291577 w 1291577"/>
                <a:gd name="connsiteY2" fmla="*/ 522735 h 630251"/>
                <a:gd name="connsiteX3" fmla="*/ 655654 w 1291577"/>
                <a:gd name="connsiteY3" fmla="*/ 630250 h 630251"/>
                <a:gd name="connsiteX4" fmla="*/ 0 w 1291577"/>
                <a:gd name="connsiteY4" fmla="*/ 630238 h 630251"/>
                <a:gd name="connsiteX5" fmla="*/ 0 w 1291577"/>
                <a:gd name="connsiteY5" fmla="*/ 0 h 630251"/>
                <a:gd name="connsiteX0" fmla="*/ 0 w 1291577"/>
                <a:gd name="connsiteY0" fmla="*/ 0 h 630251"/>
                <a:gd name="connsiteX1" fmla="*/ 1279193 w 1291577"/>
                <a:gd name="connsiteY1" fmla="*/ 0 h 630251"/>
                <a:gd name="connsiteX2" fmla="*/ 1291577 w 1291577"/>
                <a:gd name="connsiteY2" fmla="*/ 522735 h 630251"/>
                <a:gd name="connsiteX3" fmla="*/ 655654 w 1291577"/>
                <a:gd name="connsiteY3" fmla="*/ 630250 h 630251"/>
                <a:gd name="connsiteX4" fmla="*/ 0 w 1291577"/>
                <a:gd name="connsiteY4" fmla="*/ 630238 h 630251"/>
                <a:gd name="connsiteX5" fmla="*/ 0 w 1291577"/>
                <a:gd name="connsiteY5" fmla="*/ 0 h 630251"/>
                <a:gd name="connsiteX0" fmla="*/ 0 w 1300286"/>
                <a:gd name="connsiteY0" fmla="*/ 0 h 630251"/>
                <a:gd name="connsiteX1" fmla="*/ 1279193 w 1300286"/>
                <a:gd name="connsiteY1" fmla="*/ 0 h 630251"/>
                <a:gd name="connsiteX2" fmla="*/ 1300286 w 1300286"/>
                <a:gd name="connsiteY2" fmla="*/ 522735 h 630251"/>
                <a:gd name="connsiteX3" fmla="*/ 655654 w 1300286"/>
                <a:gd name="connsiteY3" fmla="*/ 630250 h 630251"/>
                <a:gd name="connsiteX4" fmla="*/ 0 w 1300286"/>
                <a:gd name="connsiteY4" fmla="*/ 630238 h 630251"/>
                <a:gd name="connsiteX5" fmla="*/ 0 w 1300286"/>
                <a:gd name="connsiteY5" fmla="*/ 0 h 630251"/>
                <a:gd name="connsiteX0" fmla="*/ 0 w 1282869"/>
                <a:gd name="connsiteY0" fmla="*/ 0 h 630251"/>
                <a:gd name="connsiteX1" fmla="*/ 1279193 w 1282869"/>
                <a:gd name="connsiteY1" fmla="*/ 0 h 630251"/>
                <a:gd name="connsiteX2" fmla="*/ 1282869 w 1282869"/>
                <a:gd name="connsiteY2" fmla="*/ 523908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23908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23908 h 630251"/>
                <a:gd name="connsiteX3" fmla="*/ 655654 w 1282869"/>
                <a:gd name="connsiteY3" fmla="*/ 630250 h 630251"/>
                <a:gd name="connsiteX4" fmla="*/ 0 w 1282869"/>
                <a:gd name="connsiteY4" fmla="*/ 630238 h 630251"/>
                <a:gd name="connsiteX5" fmla="*/ 0 w 1282869"/>
                <a:gd name="connsiteY5" fmla="*/ 0 h 630251"/>
                <a:gd name="connsiteX0" fmla="*/ 0 w 1283207"/>
                <a:gd name="connsiteY0" fmla="*/ 0 h 630252"/>
                <a:gd name="connsiteX1" fmla="*/ 1279193 w 1283207"/>
                <a:gd name="connsiteY1" fmla="*/ 0 h 630252"/>
                <a:gd name="connsiteX2" fmla="*/ 1282869 w 1283207"/>
                <a:gd name="connsiteY2" fmla="*/ 523908 h 630252"/>
                <a:gd name="connsiteX3" fmla="*/ 655654 w 1283207"/>
                <a:gd name="connsiteY3" fmla="*/ 630250 h 630252"/>
                <a:gd name="connsiteX4" fmla="*/ 0 w 1283207"/>
                <a:gd name="connsiteY4" fmla="*/ 630238 h 630252"/>
                <a:gd name="connsiteX5" fmla="*/ 0 w 1283207"/>
                <a:gd name="connsiteY5" fmla="*/ 0 h 630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3207" h="630252">
                  <a:moveTo>
                    <a:pt x="0" y="0"/>
                  </a:moveTo>
                  <a:lnTo>
                    <a:pt x="1279193" y="0"/>
                  </a:lnTo>
                  <a:cubicBezTo>
                    <a:pt x="1279142" y="136342"/>
                    <a:pt x="1278048" y="404265"/>
                    <a:pt x="1282869" y="523908"/>
                  </a:cubicBezTo>
                  <a:cubicBezTo>
                    <a:pt x="1287757" y="596335"/>
                    <a:pt x="1247290" y="630560"/>
                    <a:pt x="655654" y="630250"/>
                  </a:cubicBezTo>
                  <a:lnTo>
                    <a:pt x="0" y="630238"/>
                  </a:lnTo>
                  <a:lnTo>
                    <a:pt x="0" y="0"/>
                  </a:lnTo>
                  <a:close/>
                </a:path>
              </a:pathLst>
            </a:custGeom>
            <a:solidFill>
              <a:srgbClr val="E6F0EC"/>
            </a:solidFill>
            <a:ln>
              <a:noFill/>
            </a:ln>
          </p:spPr>
          <p:txBody>
            <a:bodyPr wrap="square" lIns="72000" tIns="756000" rIns="72000" rtlCol="0">
              <a:noAutofit/>
            </a:bodyPr>
            <a:lstStyle/>
            <a:p>
              <a:pPr>
                <a:lnSpc>
                  <a:spcPts val="1200"/>
                </a:lnSpc>
                <a:spcAft>
                  <a:spcPts val="1200"/>
                </a:spcAft>
              </a:pPr>
              <a:r>
                <a:rPr lang="en-GB" sz="1000" b="1" dirty="0" smtClean="0">
                  <a:solidFill>
                    <a:srgbClr val="80B4A0"/>
                  </a:solidFill>
                </a:rPr>
                <a:t>Business analysis </a:t>
              </a:r>
            </a:p>
            <a:p>
              <a:pPr>
                <a:lnSpc>
                  <a:spcPts val="1200"/>
                </a:lnSpc>
                <a:spcAft>
                  <a:spcPts val="1200"/>
                </a:spcAft>
              </a:pPr>
              <a:r>
                <a:rPr lang="en-GB" sz="1000" b="1" dirty="0" smtClean="0">
                  <a:solidFill>
                    <a:srgbClr val="80B4A0"/>
                  </a:solidFill>
                </a:rPr>
                <a:t>Agile </a:t>
              </a:r>
            </a:p>
            <a:p>
              <a:pPr>
                <a:lnSpc>
                  <a:spcPts val="1200"/>
                </a:lnSpc>
                <a:spcAft>
                  <a:spcPts val="1200"/>
                </a:spcAft>
              </a:pPr>
              <a:r>
                <a:rPr lang="en-GB" sz="1000" b="1" dirty="0" smtClean="0">
                  <a:solidFill>
                    <a:srgbClr val="80B4A0"/>
                  </a:solidFill>
                </a:rPr>
                <a:t>Project management </a:t>
              </a:r>
            </a:p>
            <a:p>
              <a:pPr>
                <a:lnSpc>
                  <a:spcPts val="1200"/>
                </a:lnSpc>
                <a:spcAft>
                  <a:spcPts val="1200"/>
                </a:spcAft>
              </a:pPr>
              <a:r>
                <a:rPr lang="en-GB" sz="1000" b="1" dirty="0" smtClean="0">
                  <a:solidFill>
                    <a:srgbClr val="80B4A0"/>
                  </a:solidFill>
                </a:rPr>
                <a:t>Security &amp; IT governance </a:t>
              </a:r>
            </a:p>
            <a:p>
              <a:pPr>
                <a:lnSpc>
                  <a:spcPts val="1200"/>
                </a:lnSpc>
                <a:spcAft>
                  <a:spcPts val="1200"/>
                </a:spcAft>
              </a:pPr>
              <a:r>
                <a:rPr lang="en-GB" sz="1000" b="1" dirty="0" smtClean="0">
                  <a:solidFill>
                    <a:srgbClr val="80B4A0"/>
                  </a:solidFill>
                </a:rPr>
                <a:t>Software testing </a:t>
              </a:r>
            </a:p>
            <a:p>
              <a:pPr>
                <a:lnSpc>
                  <a:spcPts val="1200"/>
                </a:lnSpc>
                <a:spcAft>
                  <a:spcPts val="1200"/>
                </a:spcAft>
              </a:pPr>
              <a:r>
                <a:rPr lang="en-GB" sz="1000" b="1" dirty="0" smtClean="0">
                  <a:solidFill>
                    <a:srgbClr val="80B4A0"/>
                  </a:solidFill>
                </a:rPr>
                <a:t>Solutions development </a:t>
              </a:r>
            </a:p>
            <a:p>
              <a:pPr>
                <a:lnSpc>
                  <a:spcPts val="1200"/>
                </a:lnSpc>
                <a:spcAft>
                  <a:spcPts val="1200"/>
                </a:spcAft>
              </a:pPr>
              <a:r>
                <a:rPr lang="en-GB" sz="1000" b="1" dirty="0" smtClean="0">
                  <a:solidFill>
                    <a:srgbClr val="80B4A0"/>
                  </a:solidFill>
                </a:rPr>
                <a:t>Service management </a:t>
              </a:r>
            </a:p>
            <a:p>
              <a:pPr>
                <a:lnSpc>
                  <a:spcPts val="1200"/>
                </a:lnSpc>
                <a:spcAft>
                  <a:spcPts val="1200"/>
                </a:spcAft>
              </a:pPr>
              <a:r>
                <a:rPr lang="en-GB" sz="1000" b="1" dirty="0" smtClean="0">
                  <a:solidFill>
                    <a:srgbClr val="80B4A0"/>
                  </a:solidFill>
                </a:rPr>
                <a:t>Architecture </a:t>
              </a:r>
            </a:p>
            <a:p>
              <a:pPr>
                <a:lnSpc>
                  <a:spcPts val="1200"/>
                </a:lnSpc>
                <a:spcAft>
                  <a:spcPts val="1200"/>
                </a:spcAft>
              </a:pPr>
              <a:r>
                <a:rPr lang="en-GB" sz="1000" b="1" dirty="0" smtClean="0">
                  <a:solidFill>
                    <a:srgbClr val="80B4A0"/>
                  </a:solidFill>
                </a:rPr>
                <a:t>IS Consultancy </a:t>
              </a:r>
            </a:p>
            <a:p>
              <a:pPr>
                <a:lnSpc>
                  <a:spcPts val="1200"/>
                </a:lnSpc>
                <a:spcAft>
                  <a:spcPts val="1200"/>
                </a:spcAft>
              </a:pPr>
              <a:r>
                <a:rPr lang="en-GB" sz="1000" b="1" dirty="0" smtClean="0">
                  <a:solidFill>
                    <a:srgbClr val="80B4A0"/>
                  </a:solidFill>
                </a:rPr>
                <a:t>Data centre management &amp; Green IT</a:t>
              </a:r>
            </a:p>
          </p:txBody>
        </p:sp>
        <p:sp>
          <p:nvSpPr>
            <p:cNvPr id="20" name="TextBox 19"/>
            <p:cNvSpPr txBox="1"/>
            <p:nvPr userDrawn="1"/>
          </p:nvSpPr>
          <p:spPr>
            <a:xfrm>
              <a:off x="2372030" y="1319878"/>
              <a:ext cx="1282869" cy="3055909"/>
            </a:xfrm>
            <a:custGeom>
              <a:avLst/>
              <a:gdLst>
                <a:gd name="connsiteX0" fmla="*/ 0 w 1272369"/>
                <a:gd name="connsiteY0" fmla="*/ 0 h 630238"/>
                <a:gd name="connsiteX1" fmla="*/ 1272369 w 1272369"/>
                <a:gd name="connsiteY1" fmla="*/ 0 h 630238"/>
                <a:gd name="connsiteX2" fmla="*/ 1272369 w 1272369"/>
                <a:gd name="connsiteY2" fmla="*/ 630238 h 630238"/>
                <a:gd name="connsiteX3" fmla="*/ 0 w 1272369"/>
                <a:gd name="connsiteY3" fmla="*/ 630238 h 630238"/>
                <a:gd name="connsiteX4" fmla="*/ 0 w 1272369"/>
                <a:gd name="connsiteY4" fmla="*/ 0 h 630238"/>
                <a:gd name="connsiteX0" fmla="*/ 0 w 1272369"/>
                <a:gd name="connsiteY0" fmla="*/ 0 h 630250"/>
                <a:gd name="connsiteX1" fmla="*/ 1272369 w 1272369"/>
                <a:gd name="connsiteY1" fmla="*/ 0 h 630250"/>
                <a:gd name="connsiteX2" fmla="*/ 1272369 w 1272369"/>
                <a:gd name="connsiteY2" fmla="*/ 630238 h 630250"/>
                <a:gd name="connsiteX3" fmla="*/ 710984 w 1272369"/>
                <a:gd name="connsiteY3" fmla="*/ 630250 h 630250"/>
                <a:gd name="connsiteX4" fmla="*/ 0 w 1272369"/>
                <a:gd name="connsiteY4" fmla="*/ 630238 h 630250"/>
                <a:gd name="connsiteX5" fmla="*/ 0 w 1272369"/>
                <a:gd name="connsiteY5" fmla="*/ 0 h 630250"/>
                <a:gd name="connsiteX0" fmla="*/ 0 w 1272369"/>
                <a:gd name="connsiteY0" fmla="*/ 0 h 630250"/>
                <a:gd name="connsiteX1" fmla="*/ 1272369 w 1272369"/>
                <a:gd name="connsiteY1" fmla="*/ 0 h 630250"/>
                <a:gd name="connsiteX2" fmla="*/ 710984 w 1272369"/>
                <a:gd name="connsiteY2" fmla="*/ 630250 h 630250"/>
                <a:gd name="connsiteX3" fmla="*/ 0 w 1272369"/>
                <a:gd name="connsiteY3" fmla="*/ 630238 h 630250"/>
                <a:gd name="connsiteX4" fmla="*/ 0 w 1272369"/>
                <a:gd name="connsiteY4" fmla="*/ 0 h 630250"/>
                <a:gd name="connsiteX0" fmla="*/ 0 w 1272393"/>
                <a:gd name="connsiteY0" fmla="*/ 0 h 630250"/>
                <a:gd name="connsiteX1" fmla="*/ 1272369 w 1272393"/>
                <a:gd name="connsiteY1" fmla="*/ 0 h 630250"/>
                <a:gd name="connsiteX2" fmla="*/ 710984 w 1272393"/>
                <a:gd name="connsiteY2" fmla="*/ 630250 h 630250"/>
                <a:gd name="connsiteX3" fmla="*/ 0 w 1272393"/>
                <a:gd name="connsiteY3" fmla="*/ 630238 h 630250"/>
                <a:gd name="connsiteX4" fmla="*/ 0 w 1272393"/>
                <a:gd name="connsiteY4" fmla="*/ 0 h 630250"/>
                <a:gd name="connsiteX0" fmla="*/ 0 w 1272424"/>
                <a:gd name="connsiteY0" fmla="*/ 0 h 630250"/>
                <a:gd name="connsiteX1" fmla="*/ 1272369 w 1272424"/>
                <a:gd name="connsiteY1" fmla="*/ 0 h 630250"/>
                <a:gd name="connsiteX2" fmla="*/ 710984 w 1272424"/>
                <a:gd name="connsiteY2" fmla="*/ 630250 h 630250"/>
                <a:gd name="connsiteX3" fmla="*/ 0 w 1272424"/>
                <a:gd name="connsiteY3" fmla="*/ 630238 h 630250"/>
                <a:gd name="connsiteX4" fmla="*/ 0 w 1272424"/>
                <a:gd name="connsiteY4" fmla="*/ 0 h 630250"/>
                <a:gd name="connsiteX0" fmla="*/ 0 w 1272968"/>
                <a:gd name="connsiteY0" fmla="*/ 0 h 630250"/>
                <a:gd name="connsiteX1" fmla="*/ 1272369 w 1272968"/>
                <a:gd name="connsiteY1" fmla="*/ 0 h 630250"/>
                <a:gd name="connsiteX2" fmla="*/ 710984 w 1272968"/>
                <a:gd name="connsiteY2" fmla="*/ 630250 h 630250"/>
                <a:gd name="connsiteX3" fmla="*/ 0 w 1272968"/>
                <a:gd name="connsiteY3" fmla="*/ 630238 h 630250"/>
                <a:gd name="connsiteX4" fmla="*/ 0 w 1272968"/>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817"/>
                <a:gd name="connsiteY0" fmla="*/ 0 h 630250"/>
                <a:gd name="connsiteX1" fmla="*/ 1272369 w 1272817"/>
                <a:gd name="connsiteY1" fmla="*/ 0 h 630250"/>
                <a:gd name="connsiteX2" fmla="*/ 655654 w 1272817"/>
                <a:gd name="connsiteY2" fmla="*/ 630250 h 630250"/>
                <a:gd name="connsiteX3" fmla="*/ 0 w 1272817"/>
                <a:gd name="connsiteY3" fmla="*/ 630238 h 630250"/>
                <a:gd name="connsiteX4" fmla="*/ 0 w 1272817"/>
                <a:gd name="connsiteY4" fmla="*/ 0 h 630250"/>
                <a:gd name="connsiteX0" fmla="*/ 0 w 1272994"/>
                <a:gd name="connsiteY0" fmla="*/ 0 h 630250"/>
                <a:gd name="connsiteX1" fmla="*/ 1272369 w 1272994"/>
                <a:gd name="connsiteY1" fmla="*/ 0 h 630250"/>
                <a:gd name="connsiteX2" fmla="*/ 655654 w 1272994"/>
                <a:gd name="connsiteY2" fmla="*/ 630250 h 630250"/>
                <a:gd name="connsiteX3" fmla="*/ 0 w 1272994"/>
                <a:gd name="connsiteY3" fmla="*/ 630238 h 630250"/>
                <a:gd name="connsiteX4" fmla="*/ 0 w 1272994"/>
                <a:gd name="connsiteY4" fmla="*/ 0 h 630250"/>
                <a:gd name="connsiteX0" fmla="*/ 0 w 1278496"/>
                <a:gd name="connsiteY0" fmla="*/ 0 h 630250"/>
                <a:gd name="connsiteX1" fmla="*/ 1272369 w 1278496"/>
                <a:gd name="connsiteY1" fmla="*/ 0 h 630250"/>
                <a:gd name="connsiteX2" fmla="*/ 655654 w 1278496"/>
                <a:gd name="connsiteY2" fmla="*/ 630250 h 630250"/>
                <a:gd name="connsiteX3" fmla="*/ 0 w 1278496"/>
                <a:gd name="connsiteY3" fmla="*/ 630238 h 630250"/>
                <a:gd name="connsiteX4" fmla="*/ 0 w 1278496"/>
                <a:gd name="connsiteY4" fmla="*/ 0 h 630250"/>
                <a:gd name="connsiteX0" fmla="*/ 0 w 1387063"/>
                <a:gd name="connsiteY0" fmla="*/ 0 h 630250"/>
                <a:gd name="connsiteX1" fmla="*/ 1272369 w 1387063"/>
                <a:gd name="connsiteY1" fmla="*/ 0 h 630250"/>
                <a:gd name="connsiteX2" fmla="*/ 1256995 w 1387063"/>
                <a:gd name="connsiteY2" fmla="*/ 311226 h 630250"/>
                <a:gd name="connsiteX3" fmla="*/ 655654 w 1387063"/>
                <a:gd name="connsiteY3" fmla="*/ 630250 h 630250"/>
                <a:gd name="connsiteX4" fmla="*/ 0 w 1387063"/>
                <a:gd name="connsiteY4" fmla="*/ 630238 h 630250"/>
                <a:gd name="connsiteX5" fmla="*/ 0 w 1387063"/>
                <a:gd name="connsiteY5" fmla="*/ 0 h 630250"/>
                <a:gd name="connsiteX0" fmla="*/ 0 w 1369614"/>
                <a:gd name="connsiteY0" fmla="*/ 0 h 630250"/>
                <a:gd name="connsiteX1" fmla="*/ 1272369 w 1369614"/>
                <a:gd name="connsiteY1" fmla="*/ 0 h 630250"/>
                <a:gd name="connsiteX2" fmla="*/ 1256995 w 1369614"/>
                <a:gd name="connsiteY2" fmla="*/ 311226 h 630250"/>
                <a:gd name="connsiteX3" fmla="*/ 655654 w 1369614"/>
                <a:gd name="connsiteY3" fmla="*/ 630250 h 630250"/>
                <a:gd name="connsiteX4" fmla="*/ 0 w 1369614"/>
                <a:gd name="connsiteY4" fmla="*/ 630238 h 630250"/>
                <a:gd name="connsiteX5" fmla="*/ 0 w 1369614"/>
                <a:gd name="connsiteY5" fmla="*/ 0 h 630250"/>
                <a:gd name="connsiteX0" fmla="*/ 0 w 1278277"/>
                <a:gd name="connsiteY0" fmla="*/ 0 h 630250"/>
                <a:gd name="connsiteX1" fmla="*/ 1272369 w 1278277"/>
                <a:gd name="connsiteY1" fmla="*/ 0 h 630250"/>
                <a:gd name="connsiteX2" fmla="*/ 1256995 w 1278277"/>
                <a:gd name="connsiteY2" fmla="*/ 311226 h 630250"/>
                <a:gd name="connsiteX3" fmla="*/ 655654 w 1278277"/>
                <a:gd name="connsiteY3" fmla="*/ 630250 h 630250"/>
                <a:gd name="connsiteX4" fmla="*/ 0 w 1278277"/>
                <a:gd name="connsiteY4" fmla="*/ 630238 h 630250"/>
                <a:gd name="connsiteX5" fmla="*/ 0 w 1278277"/>
                <a:gd name="connsiteY5" fmla="*/ 0 h 630250"/>
                <a:gd name="connsiteX0" fmla="*/ 0 w 1298782"/>
                <a:gd name="connsiteY0" fmla="*/ 0 h 630250"/>
                <a:gd name="connsiteX1" fmla="*/ 1272369 w 1298782"/>
                <a:gd name="connsiteY1" fmla="*/ 0 h 630250"/>
                <a:gd name="connsiteX2" fmla="*/ 1285570 w 1298782"/>
                <a:gd name="connsiteY2" fmla="*/ 311226 h 630250"/>
                <a:gd name="connsiteX3" fmla="*/ 655654 w 1298782"/>
                <a:gd name="connsiteY3" fmla="*/ 630250 h 630250"/>
                <a:gd name="connsiteX4" fmla="*/ 0 w 1298782"/>
                <a:gd name="connsiteY4" fmla="*/ 630238 h 630250"/>
                <a:gd name="connsiteX5" fmla="*/ 0 w 1298782"/>
                <a:gd name="connsiteY5" fmla="*/ 0 h 630250"/>
                <a:gd name="connsiteX0" fmla="*/ 0 w 1287216"/>
                <a:gd name="connsiteY0" fmla="*/ 0 h 630250"/>
                <a:gd name="connsiteX1" fmla="*/ 1272369 w 1287216"/>
                <a:gd name="connsiteY1" fmla="*/ 0 h 630250"/>
                <a:gd name="connsiteX2" fmla="*/ 1285570 w 1287216"/>
                <a:gd name="connsiteY2" fmla="*/ 311226 h 630250"/>
                <a:gd name="connsiteX3" fmla="*/ 655654 w 1287216"/>
                <a:gd name="connsiteY3" fmla="*/ 630250 h 630250"/>
                <a:gd name="connsiteX4" fmla="*/ 0 w 1287216"/>
                <a:gd name="connsiteY4" fmla="*/ 630238 h 630250"/>
                <a:gd name="connsiteX5" fmla="*/ 0 w 1287216"/>
                <a:gd name="connsiteY5" fmla="*/ 0 h 630250"/>
                <a:gd name="connsiteX0" fmla="*/ 0 w 1287216"/>
                <a:gd name="connsiteY0" fmla="*/ 0 h 630250"/>
                <a:gd name="connsiteX1" fmla="*/ 1272369 w 1287216"/>
                <a:gd name="connsiteY1" fmla="*/ 0 h 630250"/>
                <a:gd name="connsiteX2" fmla="*/ 1285570 w 1287216"/>
                <a:gd name="connsiteY2" fmla="*/ 509634 h 630250"/>
                <a:gd name="connsiteX3" fmla="*/ 655654 w 1287216"/>
                <a:gd name="connsiteY3" fmla="*/ 630250 h 630250"/>
                <a:gd name="connsiteX4" fmla="*/ 0 w 1287216"/>
                <a:gd name="connsiteY4" fmla="*/ 630238 h 630250"/>
                <a:gd name="connsiteX5" fmla="*/ 0 w 1287216"/>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82099"/>
                <a:gd name="connsiteY0" fmla="*/ 0 h 630250"/>
                <a:gd name="connsiteX1" fmla="*/ 1272369 w 1282099"/>
                <a:gd name="connsiteY1" fmla="*/ 0 h 630250"/>
                <a:gd name="connsiteX2" fmla="*/ 1276045 w 1282099"/>
                <a:gd name="connsiteY2" fmla="*/ 511598 h 630250"/>
                <a:gd name="connsiteX3" fmla="*/ 655654 w 1282099"/>
                <a:gd name="connsiteY3" fmla="*/ 630250 h 630250"/>
                <a:gd name="connsiteX4" fmla="*/ 0 w 1282099"/>
                <a:gd name="connsiteY4" fmla="*/ 630238 h 630250"/>
                <a:gd name="connsiteX5" fmla="*/ 0 w 1282099"/>
                <a:gd name="connsiteY5" fmla="*/ 0 h 630250"/>
                <a:gd name="connsiteX0" fmla="*/ 0 w 1295396"/>
                <a:gd name="connsiteY0" fmla="*/ 0 h 630250"/>
                <a:gd name="connsiteX1" fmla="*/ 1272369 w 1295396"/>
                <a:gd name="connsiteY1" fmla="*/ 0 h 630250"/>
                <a:gd name="connsiteX2" fmla="*/ 1289693 w 1295396"/>
                <a:gd name="connsiteY2" fmla="*/ 511598 h 630250"/>
                <a:gd name="connsiteX3" fmla="*/ 655654 w 1295396"/>
                <a:gd name="connsiteY3" fmla="*/ 630250 h 630250"/>
                <a:gd name="connsiteX4" fmla="*/ 0 w 1295396"/>
                <a:gd name="connsiteY4" fmla="*/ 630238 h 630250"/>
                <a:gd name="connsiteX5" fmla="*/ 0 w 1295396"/>
                <a:gd name="connsiteY5" fmla="*/ 0 h 630250"/>
                <a:gd name="connsiteX0" fmla="*/ 0 w 1288743"/>
                <a:gd name="connsiteY0" fmla="*/ 0 h 630250"/>
                <a:gd name="connsiteX1" fmla="*/ 1272369 w 1288743"/>
                <a:gd name="connsiteY1" fmla="*/ 0 h 630250"/>
                <a:gd name="connsiteX2" fmla="*/ 1282869 w 1288743"/>
                <a:gd name="connsiteY2" fmla="*/ 513005 h 630250"/>
                <a:gd name="connsiteX3" fmla="*/ 655654 w 1288743"/>
                <a:gd name="connsiteY3" fmla="*/ 630250 h 630250"/>
                <a:gd name="connsiteX4" fmla="*/ 0 w 1288743"/>
                <a:gd name="connsiteY4" fmla="*/ 630238 h 630250"/>
                <a:gd name="connsiteX5" fmla="*/ 0 w 1288743"/>
                <a:gd name="connsiteY5" fmla="*/ 0 h 630250"/>
                <a:gd name="connsiteX0" fmla="*/ 0 w 1288743"/>
                <a:gd name="connsiteY0" fmla="*/ 0 h 630250"/>
                <a:gd name="connsiteX1" fmla="*/ 1272369 w 1288743"/>
                <a:gd name="connsiteY1" fmla="*/ 0 h 630250"/>
                <a:gd name="connsiteX2" fmla="*/ 1282869 w 1288743"/>
                <a:gd name="connsiteY2" fmla="*/ 515820 h 630250"/>
                <a:gd name="connsiteX3" fmla="*/ 655654 w 1288743"/>
                <a:gd name="connsiteY3" fmla="*/ 630250 h 630250"/>
                <a:gd name="connsiteX4" fmla="*/ 0 w 1288743"/>
                <a:gd name="connsiteY4" fmla="*/ 630238 h 630250"/>
                <a:gd name="connsiteX5" fmla="*/ 0 w 1288743"/>
                <a:gd name="connsiteY5" fmla="*/ 0 h 630250"/>
                <a:gd name="connsiteX0" fmla="*/ 0 w 1282099"/>
                <a:gd name="connsiteY0" fmla="*/ 0 h 630250"/>
                <a:gd name="connsiteX1" fmla="*/ 1272369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72369"/>
                <a:gd name="connsiteY0" fmla="*/ 0 h 630250"/>
                <a:gd name="connsiteX1" fmla="*/ 1272369 w 1272369"/>
                <a:gd name="connsiteY1" fmla="*/ 0 h 630250"/>
                <a:gd name="connsiteX2" fmla="*/ 1262398 w 1272369"/>
                <a:gd name="connsiteY2" fmla="*/ 517227 h 630250"/>
                <a:gd name="connsiteX3" fmla="*/ 655654 w 1272369"/>
                <a:gd name="connsiteY3" fmla="*/ 630250 h 630250"/>
                <a:gd name="connsiteX4" fmla="*/ 0 w 1272369"/>
                <a:gd name="connsiteY4" fmla="*/ 630238 h 630250"/>
                <a:gd name="connsiteX5" fmla="*/ 0 w 1272369"/>
                <a:gd name="connsiteY5" fmla="*/ 0 h 630250"/>
                <a:gd name="connsiteX0" fmla="*/ 0 w 1282099"/>
                <a:gd name="connsiteY0" fmla="*/ 0 h 630250"/>
                <a:gd name="connsiteX1" fmla="*/ 1272369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99665"/>
                <a:gd name="connsiteY0" fmla="*/ 0 h 630250"/>
                <a:gd name="connsiteX1" fmla="*/ 1299665 w 1299665"/>
                <a:gd name="connsiteY1" fmla="*/ 0 h 630250"/>
                <a:gd name="connsiteX2" fmla="*/ 1276045 w 1299665"/>
                <a:gd name="connsiteY2" fmla="*/ 517227 h 630250"/>
                <a:gd name="connsiteX3" fmla="*/ 655654 w 1299665"/>
                <a:gd name="connsiteY3" fmla="*/ 630250 h 630250"/>
                <a:gd name="connsiteX4" fmla="*/ 0 w 1299665"/>
                <a:gd name="connsiteY4" fmla="*/ 630238 h 630250"/>
                <a:gd name="connsiteX5" fmla="*/ 0 w 1299665"/>
                <a:gd name="connsiteY5" fmla="*/ 0 h 630250"/>
                <a:gd name="connsiteX0" fmla="*/ 0 w 1282099"/>
                <a:gd name="connsiteY0" fmla="*/ 0 h 630250"/>
                <a:gd name="connsiteX1" fmla="*/ 1279193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80445"/>
                <a:gd name="connsiteY0" fmla="*/ 0 h 630250"/>
                <a:gd name="connsiteX1" fmla="*/ 1279193 w 1280445"/>
                <a:gd name="connsiteY1" fmla="*/ 0 h 630250"/>
                <a:gd name="connsiteX2" fmla="*/ 1276045 w 1280445"/>
                <a:gd name="connsiteY2" fmla="*/ 517227 h 630250"/>
                <a:gd name="connsiteX3" fmla="*/ 655654 w 1280445"/>
                <a:gd name="connsiteY3" fmla="*/ 630250 h 630250"/>
                <a:gd name="connsiteX4" fmla="*/ 0 w 1280445"/>
                <a:gd name="connsiteY4" fmla="*/ 630238 h 630250"/>
                <a:gd name="connsiteX5" fmla="*/ 0 w 1280445"/>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4"/>
                <a:gd name="connsiteX1" fmla="*/ 1279193 w 1285466"/>
                <a:gd name="connsiteY1" fmla="*/ 0 h 630254"/>
                <a:gd name="connsiteX2" fmla="*/ 1282869 w 1285466"/>
                <a:gd name="connsiteY2" fmla="*/ 515820 h 630254"/>
                <a:gd name="connsiteX3" fmla="*/ 655654 w 1285466"/>
                <a:gd name="connsiteY3" fmla="*/ 630250 h 630254"/>
                <a:gd name="connsiteX4" fmla="*/ 0 w 1285466"/>
                <a:gd name="connsiteY4" fmla="*/ 630238 h 630254"/>
                <a:gd name="connsiteX5" fmla="*/ 0 w 1285466"/>
                <a:gd name="connsiteY5" fmla="*/ 0 h 630254"/>
                <a:gd name="connsiteX0" fmla="*/ 0 w 1285466"/>
                <a:gd name="connsiteY0" fmla="*/ 0 h 630254"/>
                <a:gd name="connsiteX1" fmla="*/ 1279193 w 1285466"/>
                <a:gd name="connsiteY1" fmla="*/ 0 h 630254"/>
                <a:gd name="connsiteX2" fmla="*/ 1282869 w 1285466"/>
                <a:gd name="connsiteY2" fmla="*/ 515820 h 630254"/>
                <a:gd name="connsiteX3" fmla="*/ 655654 w 1285466"/>
                <a:gd name="connsiteY3" fmla="*/ 630250 h 630254"/>
                <a:gd name="connsiteX4" fmla="*/ 0 w 1285466"/>
                <a:gd name="connsiteY4" fmla="*/ 630238 h 630254"/>
                <a:gd name="connsiteX5" fmla="*/ 0 w 1285466"/>
                <a:gd name="connsiteY5" fmla="*/ 0 h 630254"/>
                <a:gd name="connsiteX0" fmla="*/ 0 w 1286152"/>
                <a:gd name="connsiteY0" fmla="*/ 0 h 630253"/>
                <a:gd name="connsiteX1" fmla="*/ 1279193 w 1286152"/>
                <a:gd name="connsiteY1" fmla="*/ 0 h 630253"/>
                <a:gd name="connsiteX2" fmla="*/ 1282869 w 1286152"/>
                <a:gd name="connsiteY2" fmla="*/ 515820 h 630253"/>
                <a:gd name="connsiteX3" fmla="*/ 655654 w 1286152"/>
                <a:gd name="connsiteY3" fmla="*/ 630250 h 630253"/>
                <a:gd name="connsiteX4" fmla="*/ 0 w 1286152"/>
                <a:gd name="connsiteY4" fmla="*/ 630238 h 630253"/>
                <a:gd name="connsiteX5" fmla="*/ 0 w 1286152"/>
                <a:gd name="connsiteY5" fmla="*/ 0 h 630253"/>
                <a:gd name="connsiteX0" fmla="*/ 0 w 1286152"/>
                <a:gd name="connsiteY0" fmla="*/ 0 h 630256"/>
                <a:gd name="connsiteX1" fmla="*/ 1279193 w 1286152"/>
                <a:gd name="connsiteY1" fmla="*/ 0 h 630256"/>
                <a:gd name="connsiteX2" fmla="*/ 1282869 w 1286152"/>
                <a:gd name="connsiteY2" fmla="*/ 528486 h 630256"/>
                <a:gd name="connsiteX3" fmla="*/ 655654 w 1286152"/>
                <a:gd name="connsiteY3" fmla="*/ 630250 h 630256"/>
                <a:gd name="connsiteX4" fmla="*/ 0 w 1286152"/>
                <a:gd name="connsiteY4" fmla="*/ 630238 h 630256"/>
                <a:gd name="connsiteX5" fmla="*/ 0 w 1286152"/>
                <a:gd name="connsiteY5" fmla="*/ 0 h 630256"/>
                <a:gd name="connsiteX0" fmla="*/ 0 w 1285466"/>
                <a:gd name="connsiteY0" fmla="*/ 0 h 630252"/>
                <a:gd name="connsiteX1" fmla="*/ 1279193 w 1285466"/>
                <a:gd name="connsiteY1" fmla="*/ 0 h 630252"/>
                <a:gd name="connsiteX2" fmla="*/ 1282869 w 1285466"/>
                <a:gd name="connsiteY2" fmla="*/ 528486 h 630252"/>
                <a:gd name="connsiteX3" fmla="*/ 655654 w 1285466"/>
                <a:gd name="connsiteY3" fmla="*/ 630250 h 630252"/>
                <a:gd name="connsiteX4" fmla="*/ 0 w 1285466"/>
                <a:gd name="connsiteY4" fmla="*/ 630238 h 630252"/>
                <a:gd name="connsiteX5" fmla="*/ 0 w 1285466"/>
                <a:gd name="connsiteY5" fmla="*/ 0 h 630252"/>
                <a:gd name="connsiteX0" fmla="*/ 0 w 1285466"/>
                <a:gd name="connsiteY0" fmla="*/ 0 h 630252"/>
                <a:gd name="connsiteX1" fmla="*/ 1279193 w 1285466"/>
                <a:gd name="connsiteY1" fmla="*/ 0 h 630252"/>
                <a:gd name="connsiteX2" fmla="*/ 1282869 w 1285466"/>
                <a:gd name="connsiteY2" fmla="*/ 528486 h 630252"/>
                <a:gd name="connsiteX3" fmla="*/ 655654 w 1285466"/>
                <a:gd name="connsiteY3" fmla="*/ 630250 h 630252"/>
                <a:gd name="connsiteX4" fmla="*/ 0 w 1285466"/>
                <a:gd name="connsiteY4" fmla="*/ 630238 h 630252"/>
                <a:gd name="connsiteX5" fmla="*/ 0 w 1285466"/>
                <a:gd name="connsiteY5" fmla="*/ 0 h 630252"/>
                <a:gd name="connsiteX0" fmla="*/ 0 w 1285466"/>
                <a:gd name="connsiteY0" fmla="*/ 0 h 630251"/>
                <a:gd name="connsiteX1" fmla="*/ 1279193 w 1285466"/>
                <a:gd name="connsiteY1" fmla="*/ 0 h 630251"/>
                <a:gd name="connsiteX2" fmla="*/ 1282869 w 1285466"/>
                <a:gd name="connsiteY2" fmla="*/ 528486 h 630251"/>
                <a:gd name="connsiteX3" fmla="*/ 655654 w 1285466"/>
                <a:gd name="connsiteY3" fmla="*/ 630250 h 630251"/>
                <a:gd name="connsiteX4" fmla="*/ 0 w 1285466"/>
                <a:gd name="connsiteY4" fmla="*/ 630238 h 630251"/>
                <a:gd name="connsiteX5" fmla="*/ 0 w 1285466"/>
                <a:gd name="connsiteY5" fmla="*/ 0 h 630251"/>
                <a:gd name="connsiteX0" fmla="*/ 0 w 1292838"/>
                <a:gd name="connsiteY0" fmla="*/ 0 h 630251"/>
                <a:gd name="connsiteX1" fmla="*/ 1279193 w 1292838"/>
                <a:gd name="connsiteY1" fmla="*/ 0 h 630251"/>
                <a:gd name="connsiteX2" fmla="*/ 1291107 w 1292838"/>
                <a:gd name="connsiteY2" fmla="*/ 496205 h 630251"/>
                <a:gd name="connsiteX3" fmla="*/ 655654 w 1292838"/>
                <a:gd name="connsiteY3" fmla="*/ 630250 h 630251"/>
                <a:gd name="connsiteX4" fmla="*/ 0 w 1292838"/>
                <a:gd name="connsiteY4" fmla="*/ 630238 h 630251"/>
                <a:gd name="connsiteX5" fmla="*/ 0 w 1292838"/>
                <a:gd name="connsiteY5" fmla="*/ 0 h 630251"/>
                <a:gd name="connsiteX0" fmla="*/ 0 w 1291107"/>
                <a:gd name="connsiteY0" fmla="*/ 0 h 630251"/>
                <a:gd name="connsiteX1" fmla="*/ 1279193 w 1291107"/>
                <a:gd name="connsiteY1" fmla="*/ 0 h 630251"/>
                <a:gd name="connsiteX2" fmla="*/ 1291107 w 1291107"/>
                <a:gd name="connsiteY2" fmla="*/ 496205 h 630251"/>
                <a:gd name="connsiteX3" fmla="*/ 655654 w 1291107"/>
                <a:gd name="connsiteY3" fmla="*/ 630250 h 630251"/>
                <a:gd name="connsiteX4" fmla="*/ 0 w 1291107"/>
                <a:gd name="connsiteY4" fmla="*/ 630238 h 630251"/>
                <a:gd name="connsiteX5" fmla="*/ 0 w 1291107"/>
                <a:gd name="connsiteY5" fmla="*/ 0 h 630251"/>
                <a:gd name="connsiteX0" fmla="*/ 0 w 1286988"/>
                <a:gd name="connsiteY0" fmla="*/ 0 h 630251"/>
                <a:gd name="connsiteX1" fmla="*/ 1279193 w 1286988"/>
                <a:gd name="connsiteY1" fmla="*/ 0 h 630251"/>
                <a:gd name="connsiteX2" fmla="*/ 1286988 w 1286988"/>
                <a:gd name="connsiteY2" fmla="*/ 500452 h 630251"/>
                <a:gd name="connsiteX3" fmla="*/ 655654 w 1286988"/>
                <a:gd name="connsiteY3" fmla="*/ 630250 h 630251"/>
                <a:gd name="connsiteX4" fmla="*/ 0 w 1286988"/>
                <a:gd name="connsiteY4" fmla="*/ 630238 h 630251"/>
                <a:gd name="connsiteX5" fmla="*/ 0 w 1286988"/>
                <a:gd name="connsiteY5" fmla="*/ 0 h 630251"/>
                <a:gd name="connsiteX0" fmla="*/ 0 w 1295226"/>
                <a:gd name="connsiteY0" fmla="*/ 0 h 630251"/>
                <a:gd name="connsiteX1" fmla="*/ 1279193 w 1295226"/>
                <a:gd name="connsiteY1" fmla="*/ 0 h 630251"/>
                <a:gd name="connsiteX2" fmla="*/ 1295226 w 1295226"/>
                <a:gd name="connsiteY2" fmla="*/ 500452 h 630251"/>
                <a:gd name="connsiteX3" fmla="*/ 655654 w 1295226"/>
                <a:gd name="connsiteY3" fmla="*/ 630250 h 630251"/>
                <a:gd name="connsiteX4" fmla="*/ 0 w 1295226"/>
                <a:gd name="connsiteY4" fmla="*/ 630238 h 630251"/>
                <a:gd name="connsiteX5" fmla="*/ 0 w 1295226"/>
                <a:gd name="connsiteY5" fmla="*/ 0 h 630251"/>
                <a:gd name="connsiteX0" fmla="*/ 0 w 1286988"/>
                <a:gd name="connsiteY0" fmla="*/ 0 h 630251"/>
                <a:gd name="connsiteX1" fmla="*/ 1279193 w 1286988"/>
                <a:gd name="connsiteY1" fmla="*/ 0 h 630251"/>
                <a:gd name="connsiteX2" fmla="*/ 1286988 w 1286988"/>
                <a:gd name="connsiteY2" fmla="*/ 499602 h 630251"/>
                <a:gd name="connsiteX3" fmla="*/ 655654 w 1286988"/>
                <a:gd name="connsiteY3" fmla="*/ 630250 h 630251"/>
                <a:gd name="connsiteX4" fmla="*/ 0 w 1286988"/>
                <a:gd name="connsiteY4" fmla="*/ 630238 h 630251"/>
                <a:gd name="connsiteX5" fmla="*/ 0 w 1286988"/>
                <a:gd name="connsiteY5" fmla="*/ 0 h 630251"/>
                <a:gd name="connsiteX0" fmla="*/ 0 w 1291107"/>
                <a:gd name="connsiteY0" fmla="*/ 0 h 630251"/>
                <a:gd name="connsiteX1" fmla="*/ 1279193 w 1291107"/>
                <a:gd name="connsiteY1" fmla="*/ 0 h 630251"/>
                <a:gd name="connsiteX2" fmla="*/ 1291107 w 1291107"/>
                <a:gd name="connsiteY2" fmla="*/ 498753 h 630251"/>
                <a:gd name="connsiteX3" fmla="*/ 655654 w 1291107"/>
                <a:gd name="connsiteY3" fmla="*/ 630250 h 630251"/>
                <a:gd name="connsiteX4" fmla="*/ 0 w 1291107"/>
                <a:gd name="connsiteY4" fmla="*/ 630238 h 630251"/>
                <a:gd name="connsiteX5" fmla="*/ 0 w 1291107"/>
                <a:gd name="connsiteY5" fmla="*/ 0 h 630251"/>
                <a:gd name="connsiteX0" fmla="*/ 0 w 1303464"/>
                <a:gd name="connsiteY0" fmla="*/ 0 h 630251"/>
                <a:gd name="connsiteX1" fmla="*/ 1279193 w 1303464"/>
                <a:gd name="connsiteY1" fmla="*/ 0 h 630251"/>
                <a:gd name="connsiteX2" fmla="*/ 1303464 w 1303464"/>
                <a:gd name="connsiteY2" fmla="*/ 500452 h 630251"/>
                <a:gd name="connsiteX3" fmla="*/ 655654 w 1303464"/>
                <a:gd name="connsiteY3" fmla="*/ 630250 h 630251"/>
                <a:gd name="connsiteX4" fmla="*/ 0 w 1303464"/>
                <a:gd name="connsiteY4" fmla="*/ 630238 h 630251"/>
                <a:gd name="connsiteX5" fmla="*/ 0 w 1303464"/>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2869" h="630251">
                  <a:moveTo>
                    <a:pt x="0" y="0"/>
                  </a:moveTo>
                  <a:lnTo>
                    <a:pt x="1279193" y="0"/>
                  </a:lnTo>
                  <a:cubicBezTo>
                    <a:pt x="1279142" y="136342"/>
                    <a:pt x="1278048" y="380809"/>
                    <a:pt x="1282869" y="500452"/>
                  </a:cubicBezTo>
                  <a:cubicBezTo>
                    <a:pt x="1282441" y="569436"/>
                    <a:pt x="1247290" y="630560"/>
                    <a:pt x="655654" y="630250"/>
                  </a:cubicBezTo>
                  <a:lnTo>
                    <a:pt x="0" y="630238"/>
                  </a:lnTo>
                  <a:lnTo>
                    <a:pt x="0" y="0"/>
                  </a:lnTo>
                  <a:close/>
                </a:path>
              </a:pathLst>
            </a:custGeom>
            <a:solidFill>
              <a:srgbClr val="E6F0EC"/>
            </a:solidFill>
            <a:ln>
              <a:noFill/>
            </a:ln>
          </p:spPr>
          <p:txBody>
            <a:bodyPr wrap="square" lIns="72000" tIns="756000" rIns="72000" rtlCol="0">
              <a:noAutofit/>
            </a:bodyPr>
            <a:lstStyle/>
            <a:p>
              <a:pPr>
                <a:lnSpc>
                  <a:spcPts val="1200"/>
                </a:lnSpc>
                <a:spcAft>
                  <a:spcPts val="1200"/>
                </a:spcAft>
              </a:pPr>
              <a:r>
                <a:rPr lang="en-GB" sz="1000" b="1" dirty="0" smtClean="0">
                  <a:solidFill>
                    <a:srgbClr val="006941"/>
                  </a:solidFill>
                </a:rPr>
                <a:t>ECDL </a:t>
              </a:r>
            </a:p>
            <a:p>
              <a:pPr>
                <a:lnSpc>
                  <a:spcPts val="1200"/>
                </a:lnSpc>
                <a:spcAft>
                  <a:spcPts val="1200"/>
                </a:spcAft>
              </a:pPr>
              <a:r>
                <a:rPr lang="en-GB" sz="1000" b="1" dirty="0" smtClean="0">
                  <a:solidFill>
                    <a:srgbClr val="006941"/>
                  </a:solidFill>
                </a:rPr>
                <a:t>Digital skills </a:t>
              </a:r>
            </a:p>
            <a:p>
              <a:pPr>
                <a:lnSpc>
                  <a:spcPts val="1200"/>
                </a:lnSpc>
                <a:spcAft>
                  <a:spcPts val="1200"/>
                </a:spcAft>
              </a:pPr>
              <a:r>
                <a:rPr lang="en-GB" sz="1000" b="1" dirty="0" smtClean="0">
                  <a:solidFill>
                    <a:srgbClr val="006941"/>
                  </a:solidFill>
                </a:rPr>
                <a:t>ITQs </a:t>
              </a:r>
            </a:p>
            <a:p>
              <a:pPr>
                <a:lnSpc>
                  <a:spcPts val="1200"/>
                </a:lnSpc>
                <a:spcAft>
                  <a:spcPts val="1200"/>
                </a:spcAft>
              </a:pPr>
              <a:r>
                <a:rPr lang="en-GB" sz="1000" b="1" dirty="0" smtClean="0">
                  <a:solidFill>
                    <a:srgbClr val="006941"/>
                  </a:solidFill>
                </a:rPr>
                <a:t>Computer and online basics </a:t>
              </a:r>
            </a:p>
            <a:p>
              <a:pPr>
                <a:lnSpc>
                  <a:spcPts val="1200"/>
                </a:lnSpc>
                <a:spcAft>
                  <a:spcPts val="1200"/>
                </a:spcAft>
              </a:pPr>
              <a:r>
                <a:rPr lang="en-GB" sz="1000" b="1" dirty="0" smtClean="0">
                  <a:solidFill>
                    <a:srgbClr val="006941"/>
                  </a:solidFill>
                </a:rPr>
                <a:t>e-safety </a:t>
              </a:r>
            </a:p>
            <a:p>
              <a:pPr>
                <a:lnSpc>
                  <a:spcPts val="1200"/>
                </a:lnSpc>
                <a:spcAft>
                  <a:spcPts val="1200"/>
                </a:spcAft>
              </a:pPr>
              <a:r>
                <a:rPr lang="en-GB" sz="1000" b="1" dirty="0" smtClean="0">
                  <a:solidFill>
                    <a:srgbClr val="006941"/>
                  </a:solidFill>
                </a:rPr>
                <a:t>HEQ &amp; IMIS </a:t>
              </a:r>
            </a:p>
            <a:p>
              <a:pPr>
                <a:lnSpc>
                  <a:spcPts val="1200"/>
                </a:lnSpc>
                <a:spcAft>
                  <a:spcPts val="1200"/>
                </a:spcAft>
              </a:pPr>
              <a:r>
                <a:rPr lang="en-GB" sz="1000" b="1" dirty="0" smtClean="0">
                  <a:solidFill>
                    <a:srgbClr val="006941"/>
                  </a:solidFill>
                </a:rPr>
                <a:t>Apprenticeships</a:t>
              </a:r>
              <a:endParaRPr lang="en-GB" sz="1000" b="1" dirty="0">
                <a:solidFill>
                  <a:srgbClr val="006941"/>
                </a:solidFill>
              </a:endParaRPr>
            </a:p>
          </p:txBody>
        </p:sp>
        <p:cxnSp>
          <p:nvCxnSpPr>
            <p:cNvPr id="21" name="Straight Connector 20"/>
            <p:cNvCxnSpPr/>
            <p:nvPr userDrawn="1"/>
          </p:nvCxnSpPr>
          <p:spPr>
            <a:xfrm>
              <a:off x="3240104" y="1562400"/>
              <a:ext cx="2268000" cy="0"/>
            </a:xfrm>
            <a:prstGeom prst="line">
              <a:avLst/>
            </a:prstGeom>
            <a:ln w="82550">
              <a:solidFill>
                <a:srgbClr val="156570"/>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userDrawn="1"/>
          </p:nvSpPr>
          <p:spPr>
            <a:xfrm>
              <a:off x="5308432" y="1319879"/>
              <a:ext cx="1272994" cy="630250"/>
            </a:xfrm>
            <a:custGeom>
              <a:avLst/>
              <a:gdLst>
                <a:gd name="connsiteX0" fmla="*/ 0 w 1272369"/>
                <a:gd name="connsiteY0" fmla="*/ 0 h 630238"/>
                <a:gd name="connsiteX1" fmla="*/ 1272369 w 1272369"/>
                <a:gd name="connsiteY1" fmla="*/ 0 h 630238"/>
                <a:gd name="connsiteX2" fmla="*/ 1272369 w 1272369"/>
                <a:gd name="connsiteY2" fmla="*/ 630238 h 630238"/>
                <a:gd name="connsiteX3" fmla="*/ 0 w 1272369"/>
                <a:gd name="connsiteY3" fmla="*/ 630238 h 630238"/>
                <a:gd name="connsiteX4" fmla="*/ 0 w 1272369"/>
                <a:gd name="connsiteY4" fmla="*/ 0 h 630238"/>
                <a:gd name="connsiteX0" fmla="*/ 0 w 1272369"/>
                <a:gd name="connsiteY0" fmla="*/ 0 h 630250"/>
                <a:gd name="connsiteX1" fmla="*/ 1272369 w 1272369"/>
                <a:gd name="connsiteY1" fmla="*/ 0 h 630250"/>
                <a:gd name="connsiteX2" fmla="*/ 1272369 w 1272369"/>
                <a:gd name="connsiteY2" fmla="*/ 630238 h 630250"/>
                <a:gd name="connsiteX3" fmla="*/ 710984 w 1272369"/>
                <a:gd name="connsiteY3" fmla="*/ 630250 h 630250"/>
                <a:gd name="connsiteX4" fmla="*/ 0 w 1272369"/>
                <a:gd name="connsiteY4" fmla="*/ 630238 h 630250"/>
                <a:gd name="connsiteX5" fmla="*/ 0 w 1272369"/>
                <a:gd name="connsiteY5" fmla="*/ 0 h 630250"/>
                <a:gd name="connsiteX0" fmla="*/ 0 w 1272369"/>
                <a:gd name="connsiteY0" fmla="*/ 0 h 630250"/>
                <a:gd name="connsiteX1" fmla="*/ 1272369 w 1272369"/>
                <a:gd name="connsiteY1" fmla="*/ 0 h 630250"/>
                <a:gd name="connsiteX2" fmla="*/ 710984 w 1272369"/>
                <a:gd name="connsiteY2" fmla="*/ 630250 h 630250"/>
                <a:gd name="connsiteX3" fmla="*/ 0 w 1272369"/>
                <a:gd name="connsiteY3" fmla="*/ 630238 h 630250"/>
                <a:gd name="connsiteX4" fmla="*/ 0 w 1272369"/>
                <a:gd name="connsiteY4" fmla="*/ 0 h 630250"/>
                <a:gd name="connsiteX0" fmla="*/ 0 w 1272393"/>
                <a:gd name="connsiteY0" fmla="*/ 0 h 630250"/>
                <a:gd name="connsiteX1" fmla="*/ 1272369 w 1272393"/>
                <a:gd name="connsiteY1" fmla="*/ 0 h 630250"/>
                <a:gd name="connsiteX2" fmla="*/ 710984 w 1272393"/>
                <a:gd name="connsiteY2" fmla="*/ 630250 h 630250"/>
                <a:gd name="connsiteX3" fmla="*/ 0 w 1272393"/>
                <a:gd name="connsiteY3" fmla="*/ 630238 h 630250"/>
                <a:gd name="connsiteX4" fmla="*/ 0 w 1272393"/>
                <a:gd name="connsiteY4" fmla="*/ 0 h 630250"/>
                <a:gd name="connsiteX0" fmla="*/ 0 w 1272424"/>
                <a:gd name="connsiteY0" fmla="*/ 0 h 630250"/>
                <a:gd name="connsiteX1" fmla="*/ 1272369 w 1272424"/>
                <a:gd name="connsiteY1" fmla="*/ 0 h 630250"/>
                <a:gd name="connsiteX2" fmla="*/ 710984 w 1272424"/>
                <a:gd name="connsiteY2" fmla="*/ 630250 h 630250"/>
                <a:gd name="connsiteX3" fmla="*/ 0 w 1272424"/>
                <a:gd name="connsiteY3" fmla="*/ 630238 h 630250"/>
                <a:gd name="connsiteX4" fmla="*/ 0 w 1272424"/>
                <a:gd name="connsiteY4" fmla="*/ 0 h 630250"/>
                <a:gd name="connsiteX0" fmla="*/ 0 w 1272968"/>
                <a:gd name="connsiteY0" fmla="*/ 0 h 630250"/>
                <a:gd name="connsiteX1" fmla="*/ 1272369 w 1272968"/>
                <a:gd name="connsiteY1" fmla="*/ 0 h 630250"/>
                <a:gd name="connsiteX2" fmla="*/ 710984 w 1272968"/>
                <a:gd name="connsiteY2" fmla="*/ 630250 h 630250"/>
                <a:gd name="connsiteX3" fmla="*/ 0 w 1272968"/>
                <a:gd name="connsiteY3" fmla="*/ 630238 h 630250"/>
                <a:gd name="connsiteX4" fmla="*/ 0 w 1272968"/>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817"/>
                <a:gd name="connsiteY0" fmla="*/ 0 h 630250"/>
                <a:gd name="connsiteX1" fmla="*/ 1272369 w 1272817"/>
                <a:gd name="connsiteY1" fmla="*/ 0 h 630250"/>
                <a:gd name="connsiteX2" fmla="*/ 655654 w 1272817"/>
                <a:gd name="connsiteY2" fmla="*/ 630250 h 630250"/>
                <a:gd name="connsiteX3" fmla="*/ 0 w 1272817"/>
                <a:gd name="connsiteY3" fmla="*/ 630238 h 630250"/>
                <a:gd name="connsiteX4" fmla="*/ 0 w 1272817"/>
                <a:gd name="connsiteY4" fmla="*/ 0 h 630250"/>
                <a:gd name="connsiteX0" fmla="*/ 0 w 1272994"/>
                <a:gd name="connsiteY0" fmla="*/ 0 h 630250"/>
                <a:gd name="connsiteX1" fmla="*/ 1272369 w 1272994"/>
                <a:gd name="connsiteY1" fmla="*/ 0 h 630250"/>
                <a:gd name="connsiteX2" fmla="*/ 655654 w 1272994"/>
                <a:gd name="connsiteY2" fmla="*/ 630250 h 630250"/>
                <a:gd name="connsiteX3" fmla="*/ 0 w 1272994"/>
                <a:gd name="connsiteY3" fmla="*/ 630238 h 630250"/>
                <a:gd name="connsiteX4" fmla="*/ 0 w 1272994"/>
                <a:gd name="connsiteY4" fmla="*/ 0 h 630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2994" h="630250">
                  <a:moveTo>
                    <a:pt x="0" y="0"/>
                  </a:moveTo>
                  <a:lnTo>
                    <a:pt x="1272369" y="0"/>
                  </a:lnTo>
                  <a:cubicBezTo>
                    <a:pt x="1284589" y="474435"/>
                    <a:pt x="1119266" y="610917"/>
                    <a:pt x="655654" y="630250"/>
                  </a:cubicBezTo>
                  <a:lnTo>
                    <a:pt x="0" y="630238"/>
                  </a:lnTo>
                  <a:lnTo>
                    <a:pt x="0" y="0"/>
                  </a:lnTo>
                  <a:close/>
                </a:path>
              </a:pathLst>
            </a:custGeom>
            <a:solidFill>
              <a:schemeClr val="accent3"/>
            </a:solidFill>
            <a:ln>
              <a:noFill/>
            </a:ln>
          </p:spPr>
          <p:txBody>
            <a:bodyPr wrap="square" lIns="72000" tIns="72000" rIns="72000" rtlCol="0">
              <a:noAutofit/>
            </a:bodyPr>
            <a:lstStyle/>
            <a:p>
              <a:r>
                <a:rPr lang="en-GB" sz="1200" b="1" dirty="0" smtClean="0">
                  <a:solidFill>
                    <a:prstClr val="white"/>
                  </a:solidFill>
                </a:rPr>
                <a:t>Organisational maturity </a:t>
              </a:r>
            </a:p>
          </p:txBody>
        </p:sp>
        <p:sp>
          <p:nvSpPr>
            <p:cNvPr id="23" name="TextBox 22"/>
            <p:cNvSpPr txBox="1"/>
            <p:nvPr userDrawn="1"/>
          </p:nvSpPr>
          <p:spPr>
            <a:xfrm>
              <a:off x="3849049" y="1319879"/>
              <a:ext cx="1272994" cy="630250"/>
            </a:xfrm>
            <a:custGeom>
              <a:avLst/>
              <a:gdLst>
                <a:gd name="connsiteX0" fmla="*/ 0 w 1272369"/>
                <a:gd name="connsiteY0" fmla="*/ 0 h 630238"/>
                <a:gd name="connsiteX1" fmla="*/ 1272369 w 1272369"/>
                <a:gd name="connsiteY1" fmla="*/ 0 h 630238"/>
                <a:gd name="connsiteX2" fmla="*/ 1272369 w 1272369"/>
                <a:gd name="connsiteY2" fmla="*/ 630238 h 630238"/>
                <a:gd name="connsiteX3" fmla="*/ 0 w 1272369"/>
                <a:gd name="connsiteY3" fmla="*/ 630238 h 630238"/>
                <a:gd name="connsiteX4" fmla="*/ 0 w 1272369"/>
                <a:gd name="connsiteY4" fmla="*/ 0 h 630238"/>
                <a:gd name="connsiteX0" fmla="*/ 0 w 1272369"/>
                <a:gd name="connsiteY0" fmla="*/ 0 h 630250"/>
                <a:gd name="connsiteX1" fmla="*/ 1272369 w 1272369"/>
                <a:gd name="connsiteY1" fmla="*/ 0 h 630250"/>
                <a:gd name="connsiteX2" fmla="*/ 1272369 w 1272369"/>
                <a:gd name="connsiteY2" fmla="*/ 630238 h 630250"/>
                <a:gd name="connsiteX3" fmla="*/ 710984 w 1272369"/>
                <a:gd name="connsiteY3" fmla="*/ 630250 h 630250"/>
                <a:gd name="connsiteX4" fmla="*/ 0 w 1272369"/>
                <a:gd name="connsiteY4" fmla="*/ 630238 h 630250"/>
                <a:gd name="connsiteX5" fmla="*/ 0 w 1272369"/>
                <a:gd name="connsiteY5" fmla="*/ 0 h 630250"/>
                <a:gd name="connsiteX0" fmla="*/ 0 w 1272369"/>
                <a:gd name="connsiteY0" fmla="*/ 0 h 630250"/>
                <a:gd name="connsiteX1" fmla="*/ 1272369 w 1272369"/>
                <a:gd name="connsiteY1" fmla="*/ 0 h 630250"/>
                <a:gd name="connsiteX2" fmla="*/ 710984 w 1272369"/>
                <a:gd name="connsiteY2" fmla="*/ 630250 h 630250"/>
                <a:gd name="connsiteX3" fmla="*/ 0 w 1272369"/>
                <a:gd name="connsiteY3" fmla="*/ 630238 h 630250"/>
                <a:gd name="connsiteX4" fmla="*/ 0 w 1272369"/>
                <a:gd name="connsiteY4" fmla="*/ 0 h 630250"/>
                <a:gd name="connsiteX0" fmla="*/ 0 w 1272393"/>
                <a:gd name="connsiteY0" fmla="*/ 0 h 630250"/>
                <a:gd name="connsiteX1" fmla="*/ 1272369 w 1272393"/>
                <a:gd name="connsiteY1" fmla="*/ 0 h 630250"/>
                <a:gd name="connsiteX2" fmla="*/ 710984 w 1272393"/>
                <a:gd name="connsiteY2" fmla="*/ 630250 h 630250"/>
                <a:gd name="connsiteX3" fmla="*/ 0 w 1272393"/>
                <a:gd name="connsiteY3" fmla="*/ 630238 h 630250"/>
                <a:gd name="connsiteX4" fmla="*/ 0 w 1272393"/>
                <a:gd name="connsiteY4" fmla="*/ 0 h 630250"/>
                <a:gd name="connsiteX0" fmla="*/ 0 w 1272424"/>
                <a:gd name="connsiteY0" fmla="*/ 0 h 630250"/>
                <a:gd name="connsiteX1" fmla="*/ 1272369 w 1272424"/>
                <a:gd name="connsiteY1" fmla="*/ 0 h 630250"/>
                <a:gd name="connsiteX2" fmla="*/ 710984 w 1272424"/>
                <a:gd name="connsiteY2" fmla="*/ 630250 h 630250"/>
                <a:gd name="connsiteX3" fmla="*/ 0 w 1272424"/>
                <a:gd name="connsiteY3" fmla="*/ 630238 h 630250"/>
                <a:gd name="connsiteX4" fmla="*/ 0 w 1272424"/>
                <a:gd name="connsiteY4" fmla="*/ 0 h 630250"/>
                <a:gd name="connsiteX0" fmla="*/ 0 w 1272968"/>
                <a:gd name="connsiteY0" fmla="*/ 0 h 630250"/>
                <a:gd name="connsiteX1" fmla="*/ 1272369 w 1272968"/>
                <a:gd name="connsiteY1" fmla="*/ 0 h 630250"/>
                <a:gd name="connsiteX2" fmla="*/ 710984 w 1272968"/>
                <a:gd name="connsiteY2" fmla="*/ 630250 h 630250"/>
                <a:gd name="connsiteX3" fmla="*/ 0 w 1272968"/>
                <a:gd name="connsiteY3" fmla="*/ 630238 h 630250"/>
                <a:gd name="connsiteX4" fmla="*/ 0 w 1272968"/>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817"/>
                <a:gd name="connsiteY0" fmla="*/ 0 h 630250"/>
                <a:gd name="connsiteX1" fmla="*/ 1272369 w 1272817"/>
                <a:gd name="connsiteY1" fmla="*/ 0 h 630250"/>
                <a:gd name="connsiteX2" fmla="*/ 655654 w 1272817"/>
                <a:gd name="connsiteY2" fmla="*/ 630250 h 630250"/>
                <a:gd name="connsiteX3" fmla="*/ 0 w 1272817"/>
                <a:gd name="connsiteY3" fmla="*/ 630238 h 630250"/>
                <a:gd name="connsiteX4" fmla="*/ 0 w 1272817"/>
                <a:gd name="connsiteY4" fmla="*/ 0 h 630250"/>
                <a:gd name="connsiteX0" fmla="*/ 0 w 1272994"/>
                <a:gd name="connsiteY0" fmla="*/ 0 h 630250"/>
                <a:gd name="connsiteX1" fmla="*/ 1272369 w 1272994"/>
                <a:gd name="connsiteY1" fmla="*/ 0 h 630250"/>
                <a:gd name="connsiteX2" fmla="*/ 655654 w 1272994"/>
                <a:gd name="connsiteY2" fmla="*/ 630250 h 630250"/>
                <a:gd name="connsiteX3" fmla="*/ 0 w 1272994"/>
                <a:gd name="connsiteY3" fmla="*/ 630238 h 630250"/>
                <a:gd name="connsiteX4" fmla="*/ 0 w 1272994"/>
                <a:gd name="connsiteY4" fmla="*/ 0 h 630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2994" h="630250">
                  <a:moveTo>
                    <a:pt x="0" y="0"/>
                  </a:moveTo>
                  <a:lnTo>
                    <a:pt x="1272369" y="0"/>
                  </a:lnTo>
                  <a:cubicBezTo>
                    <a:pt x="1284589" y="474435"/>
                    <a:pt x="1119266" y="610917"/>
                    <a:pt x="655654" y="630250"/>
                  </a:cubicBezTo>
                  <a:lnTo>
                    <a:pt x="0" y="630238"/>
                  </a:lnTo>
                  <a:lnTo>
                    <a:pt x="0" y="0"/>
                  </a:lnTo>
                  <a:close/>
                </a:path>
              </a:pathLst>
            </a:custGeom>
            <a:solidFill>
              <a:schemeClr val="accent2"/>
            </a:solidFill>
            <a:ln>
              <a:noFill/>
            </a:ln>
          </p:spPr>
          <p:txBody>
            <a:bodyPr wrap="square" lIns="72000" tIns="72000" rIns="72000" rtlCol="0">
              <a:noAutofit/>
            </a:bodyPr>
            <a:lstStyle/>
            <a:p>
              <a:r>
                <a:rPr lang="en-GB" sz="1200" b="1" dirty="0" smtClean="0">
                  <a:solidFill>
                    <a:prstClr val="white"/>
                  </a:solidFill>
                </a:rPr>
                <a:t>Professionals </a:t>
              </a:r>
            </a:p>
          </p:txBody>
        </p:sp>
        <p:sp>
          <p:nvSpPr>
            <p:cNvPr id="24" name="TextBox 23"/>
            <p:cNvSpPr txBox="1"/>
            <p:nvPr userDrawn="1"/>
          </p:nvSpPr>
          <p:spPr>
            <a:xfrm>
              <a:off x="2378909" y="1319892"/>
              <a:ext cx="1272994" cy="630250"/>
            </a:xfrm>
            <a:custGeom>
              <a:avLst/>
              <a:gdLst>
                <a:gd name="connsiteX0" fmla="*/ 0 w 1272369"/>
                <a:gd name="connsiteY0" fmla="*/ 0 h 630238"/>
                <a:gd name="connsiteX1" fmla="*/ 1272369 w 1272369"/>
                <a:gd name="connsiteY1" fmla="*/ 0 h 630238"/>
                <a:gd name="connsiteX2" fmla="*/ 1272369 w 1272369"/>
                <a:gd name="connsiteY2" fmla="*/ 630238 h 630238"/>
                <a:gd name="connsiteX3" fmla="*/ 0 w 1272369"/>
                <a:gd name="connsiteY3" fmla="*/ 630238 h 630238"/>
                <a:gd name="connsiteX4" fmla="*/ 0 w 1272369"/>
                <a:gd name="connsiteY4" fmla="*/ 0 h 630238"/>
                <a:gd name="connsiteX0" fmla="*/ 0 w 1272369"/>
                <a:gd name="connsiteY0" fmla="*/ 0 h 630250"/>
                <a:gd name="connsiteX1" fmla="*/ 1272369 w 1272369"/>
                <a:gd name="connsiteY1" fmla="*/ 0 h 630250"/>
                <a:gd name="connsiteX2" fmla="*/ 1272369 w 1272369"/>
                <a:gd name="connsiteY2" fmla="*/ 630238 h 630250"/>
                <a:gd name="connsiteX3" fmla="*/ 710984 w 1272369"/>
                <a:gd name="connsiteY3" fmla="*/ 630250 h 630250"/>
                <a:gd name="connsiteX4" fmla="*/ 0 w 1272369"/>
                <a:gd name="connsiteY4" fmla="*/ 630238 h 630250"/>
                <a:gd name="connsiteX5" fmla="*/ 0 w 1272369"/>
                <a:gd name="connsiteY5" fmla="*/ 0 h 630250"/>
                <a:gd name="connsiteX0" fmla="*/ 0 w 1272369"/>
                <a:gd name="connsiteY0" fmla="*/ 0 h 630250"/>
                <a:gd name="connsiteX1" fmla="*/ 1272369 w 1272369"/>
                <a:gd name="connsiteY1" fmla="*/ 0 h 630250"/>
                <a:gd name="connsiteX2" fmla="*/ 710984 w 1272369"/>
                <a:gd name="connsiteY2" fmla="*/ 630250 h 630250"/>
                <a:gd name="connsiteX3" fmla="*/ 0 w 1272369"/>
                <a:gd name="connsiteY3" fmla="*/ 630238 h 630250"/>
                <a:gd name="connsiteX4" fmla="*/ 0 w 1272369"/>
                <a:gd name="connsiteY4" fmla="*/ 0 h 630250"/>
                <a:gd name="connsiteX0" fmla="*/ 0 w 1272393"/>
                <a:gd name="connsiteY0" fmla="*/ 0 h 630250"/>
                <a:gd name="connsiteX1" fmla="*/ 1272369 w 1272393"/>
                <a:gd name="connsiteY1" fmla="*/ 0 h 630250"/>
                <a:gd name="connsiteX2" fmla="*/ 710984 w 1272393"/>
                <a:gd name="connsiteY2" fmla="*/ 630250 h 630250"/>
                <a:gd name="connsiteX3" fmla="*/ 0 w 1272393"/>
                <a:gd name="connsiteY3" fmla="*/ 630238 h 630250"/>
                <a:gd name="connsiteX4" fmla="*/ 0 w 1272393"/>
                <a:gd name="connsiteY4" fmla="*/ 0 h 630250"/>
                <a:gd name="connsiteX0" fmla="*/ 0 w 1272424"/>
                <a:gd name="connsiteY0" fmla="*/ 0 h 630250"/>
                <a:gd name="connsiteX1" fmla="*/ 1272369 w 1272424"/>
                <a:gd name="connsiteY1" fmla="*/ 0 h 630250"/>
                <a:gd name="connsiteX2" fmla="*/ 710984 w 1272424"/>
                <a:gd name="connsiteY2" fmla="*/ 630250 h 630250"/>
                <a:gd name="connsiteX3" fmla="*/ 0 w 1272424"/>
                <a:gd name="connsiteY3" fmla="*/ 630238 h 630250"/>
                <a:gd name="connsiteX4" fmla="*/ 0 w 1272424"/>
                <a:gd name="connsiteY4" fmla="*/ 0 h 630250"/>
                <a:gd name="connsiteX0" fmla="*/ 0 w 1272968"/>
                <a:gd name="connsiteY0" fmla="*/ 0 h 630250"/>
                <a:gd name="connsiteX1" fmla="*/ 1272369 w 1272968"/>
                <a:gd name="connsiteY1" fmla="*/ 0 h 630250"/>
                <a:gd name="connsiteX2" fmla="*/ 710984 w 1272968"/>
                <a:gd name="connsiteY2" fmla="*/ 630250 h 630250"/>
                <a:gd name="connsiteX3" fmla="*/ 0 w 1272968"/>
                <a:gd name="connsiteY3" fmla="*/ 630238 h 630250"/>
                <a:gd name="connsiteX4" fmla="*/ 0 w 1272968"/>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817"/>
                <a:gd name="connsiteY0" fmla="*/ 0 h 630250"/>
                <a:gd name="connsiteX1" fmla="*/ 1272369 w 1272817"/>
                <a:gd name="connsiteY1" fmla="*/ 0 h 630250"/>
                <a:gd name="connsiteX2" fmla="*/ 655654 w 1272817"/>
                <a:gd name="connsiteY2" fmla="*/ 630250 h 630250"/>
                <a:gd name="connsiteX3" fmla="*/ 0 w 1272817"/>
                <a:gd name="connsiteY3" fmla="*/ 630238 h 630250"/>
                <a:gd name="connsiteX4" fmla="*/ 0 w 1272817"/>
                <a:gd name="connsiteY4" fmla="*/ 0 h 630250"/>
                <a:gd name="connsiteX0" fmla="*/ 0 w 1272994"/>
                <a:gd name="connsiteY0" fmla="*/ 0 h 630250"/>
                <a:gd name="connsiteX1" fmla="*/ 1272369 w 1272994"/>
                <a:gd name="connsiteY1" fmla="*/ 0 h 630250"/>
                <a:gd name="connsiteX2" fmla="*/ 655654 w 1272994"/>
                <a:gd name="connsiteY2" fmla="*/ 630250 h 630250"/>
                <a:gd name="connsiteX3" fmla="*/ 0 w 1272994"/>
                <a:gd name="connsiteY3" fmla="*/ 630238 h 630250"/>
                <a:gd name="connsiteX4" fmla="*/ 0 w 1272994"/>
                <a:gd name="connsiteY4" fmla="*/ 0 h 630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2994" h="630250">
                  <a:moveTo>
                    <a:pt x="0" y="0"/>
                  </a:moveTo>
                  <a:lnTo>
                    <a:pt x="1272369" y="0"/>
                  </a:lnTo>
                  <a:cubicBezTo>
                    <a:pt x="1284589" y="474435"/>
                    <a:pt x="1119266" y="610917"/>
                    <a:pt x="655654" y="630250"/>
                  </a:cubicBezTo>
                  <a:lnTo>
                    <a:pt x="0" y="630238"/>
                  </a:lnTo>
                  <a:lnTo>
                    <a:pt x="0" y="0"/>
                  </a:lnTo>
                  <a:close/>
                </a:path>
              </a:pathLst>
            </a:custGeom>
            <a:solidFill>
              <a:schemeClr val="tx2"/>
            </a:solidFill>
            <a:ln>
              <a:noFill/>
            </a:ln>
          </p:spPr>
          <p:txBody>
            <a:bodyPr wrap="square" lIns="72000" tIns="72000" rIns="72000" rtlCol="0">
              <a:noAutofit/>
            </a:bodyPr>
            <a:lstStyle/>
            <a:p>
              <a:r>
                <a:rPr lang="en-GB" sz="1200" b="1" dirty="0" smtClean="0">
                  <a:solidFill>
                    <a:prstClr val="white"/>
                  </a:solidFill>
                </a:rPr>
                <a:t>Education</a:t>
              </a:r>
              <a:endParaRPr lang="en-GB" sz="1200" b="1" dirty="0">
                <a:solidFill>
                  <a:prstClr val="white"/>
                </a:solidFill>
              </a:endParaRPr>
            </a:p>
          </p:txBody>
        </p:sp>
      </p:grpSp>
    </p:spTree>
    <p:extLst>
      <p:ext uri="{BB962C8B-B14F-4D97-AF65-F5344CB8AC3E}">
        <p14:creationId xmlns:p14="http://schemas.microsoft.com/office/powerpoint/2010/main" val="953294509"/>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8" name="Slide Number Placeholder 5"/>
          <p:cNvSpPr>
            <a:spLocks noGrp="1"/>
          </p:cNvSpPr>
          <p:nvPr>
            <p:ph type="sldNum" sz="quarter" idx="4"/>
          </p:nvPr>
        </p:nvSpPr>
        <p:spPr>
          <a:xfrm>
            <a:off x="5904001" y="6336000"/>
            <a:ext cx="6060489" cy="352146"/>
          </a:xfrm>
          <a:custGeom>
            <a:avLst/>
            <a:gdLst>
              <a:gd name="connsiteX0" fmla="*/ 0 w 4545367"/>
              <a:gd name="connsiteY0" fmla="*/ 0 h 343270"/>
              <a:gd name="connsiteX1" fmla="*/ 4545367 w 4545367"/>
              <a:gd name="connsiteY1" fmla="*/ 0 h 343270"/>
              <a:gd name="connsiteX2" fmla="*/ 4545367 w 4545367"/>
              <a:gd name="connsiteY2" fmla="*/ 34327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545367 w 4545367"/>
              <a:gd name="connsiteY2" fmla="*/ 343270 h 343270"/>
              <a:gd name="connsiteX3" fmla="*/ 4184342 w 4545367"/>
              <a:gd name="connsiteY3" fmla="*/ 340310 h 343270"/>
              <a:gd name="connsiteX4" fmla="*/ 0 w 4545367"/>
              <a:gd name="connsiteY4" fmla="*/ 343270 h 343270"/>
              <a:gd name="connsiteX5" fmla="*/ 0 w 4545367"/>
              <a:gd name="connsiteY5"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45367" h="343270">
                <a:moveTo>
                  <a:pt x="0" y="0"/>
                </a:moveTo>
                <a:lnTo>
                  <a:pt x="4545367" y="0"/>
                </a:lnTo>
                <a:cubicBezTo>
                  <a:pt x="4540435" y="371262"/>
                  <a:pt x="4278051" y="336364"/>
                  <a:pt x="4184342" y="340310"/>
                </a:cubicBezTo>
                <a:lnTo>
                  <a:pt x="0" y="343270"/>
                </a:lnTo>
                <a:lnTo>
                  <a:pt x="0" y="0"/>
                </a:lnTo>
                <a:close/>
              </a:path>
            </a:pathLst>
          </a:custGeom>
          <a:gradFill flip="none" rotWithShape="1">
            <a:gsLst>
              <a:gs pos="0">
                <a:schemeClr val="bg2">
                  <a:alpha val="50000"/>
                </a:schemeClr>
              </a:gs>
              <a:gs pos="6000">
                <a:schemeClr val="accent1">
                  <a:tint val="44500"/>
                  <a:satMod val="160000"/>
                  <a:alpha val="50000"/>
                </a:schemeClr>
              </a:gs>
              <a:gs pos="100000">
                <a:schemeClr val="bg1"/>
              </a:gs>
            </a:gsLst>
            <a:lin ang="10800000" scaled="1"/>
            <a:tileRect/>
          </a:gradFill>
        </p:spPr>
        <p:txBody>
          <a:bodyPr vert="horz" lIns="0" tIns="108000" rIns="288000" bIns="0" rtlCol="0" anchor="t" anchorCtr="0">
            <a:noAutofit/>
          </a:bodyPr>
          <a:lstStyle>
            <a:lvl1pPr algn="r">
              <a:defRPr sz="900" b="0">
                <a:solidFill>
                  <a:schemeClr val="tx2"/>
                </a:solidFill>
                <a:latin typeface="Arial" panose="020B0604020202020204" pitchFamily="34" charset="0"/>
                <a:cs typeface="Arial" panose="020B0604020202020204" pitchFamily="34" charset="0"/>
              </a:defRPr>
            </a:lvl1pPr>
          </a:lstStyle>
          <a:p>
            <a:r>
              <a:rPr lang="en-GB" dirty="0" smtClean="0">
                <a:solidFill>
                  <a:srgbClr val="006941"/>
                </a:solidFill>
              </a:rPr>
              <a:t>bcs.org </a:t>
            </a:r>
            <a:r>
              <a:rPr lang="en-GB" dirty="0" smtClean="0">
                <a:solidFill>
                  <a:srgbClr val="006941"/>
                </a:solidFill>
                <a:latin typeface="Arial"/>
                <a:cs typeface="Arial"/>
              </a:rPr>
              <a:t>| </a:t>
            </a:r>
            <a:fld id="{D4F935E4-DB8F-4A13-86B5-B07B5640A265}" type="slidenum">
              <a:rPr lang="en-GB" smtClean="0">
                <a:solidFill>
                  <a:srgbClr val="006941"/>
                </a:solidFill>
              </a:rPr>
              <a:pPr/>
              <a:t>‹#›</a:t>
            </a:fld>
            <a:endParaRPr lang="en-GB" dirty="0">
              <a:solidFill>
                <a:srgbClr val="006941"/>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0000" y="6336000"/>
            <a:ext cx="1707739" cy="377748"/>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4000" y="404665"/>
            <a:ext cx="533400" cy="409575"/>
          </a:xfrm>
          <a:prstGeom prst="rect">
            <a:avLst/>
          </a:prstGeom>
        </p:spPr>
      </p:pic>
      <p:pic>
        <p:nvPicPr>
          <p:cNvPr id="3" name="Picture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352416" y="1131490"/>
            <a:ext cx="7488000" cy="5204510"/>
          </a:xfrm>
          <a:prstGeom prst="rect">
            <a:avLst/>
          </a:prstGeom>
        </p:spPr>
      </p:pic>
      <p:cxnSp>
        <p:nvCxnSpPr>
          <p:cNvPr id="7" name="Straight Connector 6"/>
          <p:cNvCxnSpPr/>
          <p:nvPr userDrawn="1"/>
        </p:nvCxnSpPr>
        <p:spPr>
          <a:xfrm>
            <a:off x="1103445" y="972000"/>
            <a:ext cx="3024000"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2181801"/>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8" name="Slide Number Placeholder 5"/>
          <p:cNvSpPr>
            <a:spLocks noGrp="1"/>
          </p:cNvSpPr>
          <p:nvPr>
            <p:ph type="sldNum" sz="quarter" idx="4"/>
          </p:nvPr>
        </p:nvSpPr>
        <p:spPr>
          <a:xfrm>
            <a:off x="5904001" y="6336000"/>
            <a:ext cx="6060489" cy="352146"/>
          </a:xfrm>
          <a:custGeom>
            <a:avLst/>
            <a:gdLst>
              <a:gd name="connsiteX0" fmla="*/ 0 w 4545367"/>
              <a:gd name="connsiteY0" fmla="*/ 0 h 343270"/>
              <a:gd name="connsiteX1" fmla="*/ 4545367 w 4545367"/>
              <a:gd name="connsiteY1" fmla="*/ 0 h 343270"/>
              <a:gd name="connsiteX2" fmla="*/ 4545367 w 4545367"/>
              <a:gd name="connsiteY2" fmla="*/ 34327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545367 w 4545367"/>
              <a:gd name="connsiteY2" fmla="*/ 343270 h 343270"/>
              <a:gd name="connsiteX3" fmla="*/ 4184342 w 4545367"/>
              <a:gd name="connsiteY3" fmla="*/ 340310 h 343270"/>
              <a:gd name="connsiteX4" fmla="*/ 0 w 4545367"/>
              <a:gd name="connsiteY4" fmla="*/ 343270 h 343270"/>
              <a:gd name="connsiteX5" fmla="*/ 0 w 4545367"/>
              <a:gd name="connsiteY5"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45367" h="343270">
                <a:moveTo>
                  <a:pt x="0" y="0"/>
                </a:moveTo>
                <a:lnTo>
                  <a:pt x="4545367" y="0"/>
                </a:lnTo>
                <a:cubicBezTo>
                  <a:pt x="4540435" y="371262"/>
                  <a:pt x="4278051" y="336364"/>
                  <a:pt x="4184342" y="340310"/>
                </a:cubicBezTo>
                <a:lnTo>
                  <a:pt x="0" y="343270"/>
                </a:lnTo>
                <a:lnTo>
                  <a:pt x="0" y="0"/>
                </a:lnTo>
                <a:close/>
              </a:path>
            </a:pathLst>
          </a:custGeom>
          <a:gradFill flip="none" rotWithShape="1">
            <a:gsLst>
              <a:gs pos="0">
                <a:schemeClr val="bg2">
                  <a:alpha val="50000"/>
                </a:schemeClr>
              </a:gs>
              <a:gs pos="6000">
                <a:schemeClr val="accent1">
                  <a:tint val="44500"/>
                  <a:satMod val="160000"/>
                  <a:alpha val="50000"/>
                </a:schemeClr>
              </a:gs>
              <a:gs pos="100000">
                <a:schemeClr val="bg1"/>
              </a:gs>
            </a:gsLst>
            <a:lin ang="10800000" scaled="1"/>
            <a:tileRect/>
          </a:gradFill>
        </p:spPr>
        <p:txBody>
          <a:bodyPr vert="horz" lIns="0" tIns="108000" rIns="288000" bIns="0" rtlCol="0" anchor="t" anchorCtr="0">
            <a:noAutofit/>
          </a:bodyPr>
          <a:lstStyle>
            <a:lvl1pPr algn="r">
              <a:defRPr sz="900" b="0">
                <a:solidFill>
                  <a:schemeClr val="tx2"/>
                </a:solidFill>
                <a:latin typeface="Arial" panose="020B0604020202020204" pitchFamily="34" charset="0"/>
                <a:cs typeface="Arial" panose="020B0604020202020204" pitchFamily="34" charset="0"/>
              </a:defRPr>
            </a:lvl1pPr>
          </a:lstStyle>
          <a:p>
            <a:r>
              <a:rPr lang="en-GB" dirty="0" smtClean="0">
                <a:solidFill>
                  <a:srgbClr val="006941"/>
                </a:solidFill>
              </a:rPr>
              <a:t>bcs.org </a:t>
            </a:r>
            <a:r>
              <a:rPr lang="en-GB" dirty="0" smtClean="0">
                <a:solidFill>
                  <a:srgbClr val="006941"/>
                </a:solidFill>
                <a:latin typeface="Arial"/>
                <a:cs typeface="Arial"/>
              </a:rPr>
              <a:t>| </a:t>
            </a:r>
            <a:fld id="{D4F935E4-DB8F-4A13-86B5-B07B5640A265}" type="slidenum">
              <a:rPr lang="en-GB" smtClean="0">
                <a:solidFill>
                  <a:srgbClr val="006941"/>
                </a:solidFill>
              </a:rPr>
              <a:pPr/>
              <a:t>‹#›</a:t>
            </a:fld>
            <a:endParaRPr lang="en-GB" dirty="0">
              <a:solidFill>
                <a:srgbClr val="006941"/>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0000" y="6336000"/>
            <a:ext cx="1707739" cy="377748"/>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4000" y="404665"/>
            <a:ext cx="533400" cy="409575"/>
          </a:xfrm>
          <a:prstGeom prst="rect">
            <a:avLst/>
          </a:prstGeom>
        </p:spPr>
      </p:pic>
      <p:cxnSp>
        <p:nvCxnSpPr>
          <p:cNvPr id="7" name="Straight Connector 6"/>
          <p:cNvCxnSpPr/>
          <p:nvPr userDrawn="1"/>
        </p:nvCxnSpPr>
        <p:spPr>
          <a:xfrm>
            <a:off x="1103445" y="972000"/>
            <a:ext cx="3024000"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11424" y="1196752"/>
            <a:ext cx="9936000" cy="5111680"/>
          </a:xfrm>
          <a:prstGeom prst="rect">
            <a:avLst/>
          </a:prstGeom>
        </p:spPr>
      </p:pic>
    </p:spTree>
    <p:extLst>
      <p:ext uri="{BB962C8B-B14F-4D97-AF65-F5344CB8AC3E}">
        <p14:creationId xmlns:p14="http://schemas.microsoft.com/office/powerpoint/2010/main" val="3084203067"/>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a:xfrm>
            <a:off x="1487488" y="1439458"/>
            <a:ext cx="10095464" cy="62139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Slide Number Placeholder 5"/>
          <p:cNvSpPr>
            <a:spLocks noGrp="1"/>
          </p:cNvSpPr>
          <p:nvPr>
            <p:ph type="sldNum" sz="quarter" idx="4"/>
          </p:nvPr>
        </p:nvSpPr>
        <p:spPr>
          <a:xfrm>
            <a:off x="5904001" y="6336000"/>
            <a:ext cx="6060489" cy="352146"/>
          </a:xfrm>
          <a:custGeom>
            <a:avLst/>
            <a:gdLst>
              <a:gd name="connsiteX0" fmla="*/ 0 w 4545367"/>
              <a:gd name="connsiteY0" fmla="*/ 0 h 343270"/>
              <a:gd name="connsiteX1" fmla="*/ 4545367 w 4545367"/>
              <a:gd name="connsiteY1" fmla="*/ 0 h 343270"/>
              <a:gd name="connsiteX2" fmla="*/ 4545367 w 4545367"/>
              <a:gd name="connsiteY2" fmla="*/ 34327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545367 w 4545367"/>
              <a:gd name="connsiteY2" fmla="*/ 343270 h 343270"/>
              <a:gd name="connsiteX3" fmla="*/ 4184342 w 4545367"/>
              <a:gd name="connsiteY3" fmla="*/ 340310 h 343270"/>
              <a:gd name="connsiteX4" fmla="*/ 0 w 4545367"/>
              <a:gd name="connsiteY4" fmla="*/ 343270 h 343270"/>
              <a:gd name="connsiteX5" fmla="*/ 0 w 4545367"/>
              <a:gd name="connsiteY5"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45367" h="343270">
                <a:moveTo>
                  <a:pt x="0" y="0"/>
                </a:moveTo>
                <a:lnTo>
                  <a:pt x="4545367" y="0"/>
                </a:lnTo>
                <a:cubicBezTo>
                  <a:pt x="4540435" y="371262"/>
                  <a:pt x="4278051" y="336364"/>
                  <a:pt x="4184342" y="340310"/>
                </a:cubicBezTo>
                <a:lnTo>
                  <a:pt x="0" y="343270"/>
                </a:lnTo>
                <a:lnTo>
                  <a:pt x="0" y="0"/>
                </a:lnTo>
                <a:close/>
              </a:path>
            </a:pathLst>
          </a:custGeom>
          <a:gradFill flip="none" rotWithShape="1">
            <a:gsLst>
              <a:gs pos="0">
                <a:schemeClr val="bg2">
                  <a:alpha val="50000"/>
                </a:schemeClr>
              </a:gs>
              <a:gs pos="6000">
                <a:schemeClr val="accent1">
                  <a:tint val="44500"/>
                  <a:satMod val="160000"/>
                  <a:alpha val="50000"/>
                </a:schemeClr>
              </a:gs>
              <a:gs pos="100000">
                <a:schemeClr val="bg1"/>
              </a:gs>
            </a:gsLst>
            <a:lin ang="10800000" scaled="1"/>
            <a:tileRect/>
          </a:gradFill>
        </p:spPr>
        <p:txBody>
          <a:bodyPr vert="horz" lIns="0" tIns="108000" rIns="288000" bIns="0" rtlCol="0" anchor="t" anchorCtr="0">
            <a:noAutofit/>
          </a:bodyPr>
          <a:lstStyle>
            <a:lvl1pPr algn="r">
              <a:defRPr sz="900" b="0">
                <a:solidFill>
                  <a:schemeClr val="tx2"/>
                </a:solidFill>
                <a:latin typeface="Arial" panose="020B0604020202020204" pitchFamily="34" charset="0"/>
                <a:cs typeface="Arial" panose="020B0604020202020204" pitchFamily="34" charset="0"/>
              </a:defRPr>
            </a:lvl1pPr>
          </a:lstStyle>
          <a:p>
            <a:r>
              <a:rPr lang="en-GB" dirty="0" smtClean="0">
                <a:solidFill>
                  <a:srgbClr val="006941"/>
                </a:solidFill>
              </a:rPr>
              <a:t>bcs.org </a:t>
            </a:r>
            <a:r>
              <a:rPr lang="en-GB" dirty="0" smtClean="0">
                <a:solidFill>
                  <a:srgbClr val="006941"/>
                </a:solidFill>
                <a:latin typeface="Arial"/>
                <a:cs typeface="Arial"/>
              </a:rPr>
              <a:t>| </a:t>
            </a:r>
            <a:fld id="{D4F935E4-DB8F-4A13-86B5-B07B5640A265}" type="slidenum">
              <a:rPr lang="en-GB" smtClean="0">
                <a:solidFill>
                  <a:srgbClr val="006941"/>
                </a:solidFill>
              </a:rPr>
              <a:pPr/>
              <a:t>‹#›</a:t>
            </a:fld>
            <a:endParaRPr lang="en-GB" dirty="0">
              <a:solidFill>
                <a:srgbClr val="006941"/>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0000" y="6336000"/>
            <a:ext cx="1707739" cy="377748"/>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4000" y="404665"/>
            <a:ext cx="533400" cy="409575"/>
          </a:xfrm>
          <a:prstGeom prst="rect">
            <a:avLst/>
          </a:prstGeom>
        </p:spPr>
      </p:pic>
      <p:cxnSp>
        <p:nvCxnSpPr>
          <p:cNvPr id="11" name="Straight Connector 10"/>
          <p:cNvCxnSpPr/>
          <p:nvPr userDrawn="1"/>
        </p:nvCxnSpPr>
        <p:spPr>
          <a:xfrm>
            <a:off x="1103445" y="972000"/>
            <a:ext cx="3024000"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2" name="Content Placeholder 2"/>
          <p:cNvSpPr>
            <a:spLocks noGrp="1"/>
          </p:cNvSpPr>
          <p:nvPr>
            <p:ph idx="13"/>
          </p:nvPr>
        </p:nvSpPr>
        <p:spPr>
          <a:xfrm>
            <a:off x="5518485" y="2129589"/>
            <a:ext cx="6208295" cy="3067200"/>
          </a:xfrm>
          <a:custGeom>
            <a:avLst/>
            <a:gdLst>
              <a:gd name="connsiteX0" fmla="*/ 0 w 4656221"/>
              <a:gd name="connsiteY0" fmla="*/ 0 h 3243627"/>
              <a:gd name="connsiteX1" fmla="*/ 4656221 w 4656221"/>
              <a:gd name="connsiteY1" fmla="*/ 0 h 3243627"/>
              <a:gd name="connsiteX2" fmla="*/ 4656221 w 4656221"/>
              <a:gd name="connsiteY2" fmla="*/ 0 h 3243627"/>
              <a:gd name="connsiteX3" fmla="*/ 4656221 w 4656221"/>
              <a:gd name="connsiteY3" fmla="*/ 3243627 h 3243627"/>
              <a:gd name="connsiteX4" fmla="*/ 4656221 w 4656221"/>
              <a:gd name="connsiteY4" fmla="*/ 3243627 h 3243627"/>
              <a:gd name="connsiteX5" fmla="*/ 0 w 4656221"/>
              <a:gd name="connsiteY5" fmla="*/ 3243627 h 3243627"/>
              <a:gd name="connsiteX6" fmla="*/ 0 w 4656221"/>
              <a:gd name="connsiteY6" fmla="*/ 3243627 h 3243627"/>
              <a:gd name="connsiteX7" fmla="*/ 0 w 4656221"/>
              <a:gd name="connsiteY7" fmla="*/ 0 h 3243627"/>
              <a:gd name="connsiteX8" fmla="*/ 0 w 4656221"/>
              <a:gd name="connsiteY8" fmla="*/ 0 h 3243627"/>
              <a:gd name="connsiteX0" fmla="*/ 0 w 4656221"/>
              <a:gd name="connsiteY0" fmla="*/ 0 h 3243627"/>
              <a:gd name="connsiteX1" fmla="*/ 4656221 w 4656221"/>
              <a:gd name="connsiteY1" fmla="*/ 0 h 3243627"/>
              <a:gd name="connsiteX2" fmla="*/ 4656221 w 4656221"/>
              <a:gd name="connsiteY2" fmla="*/ 0 h 3243627"/>
              <a:gd name="connsiteX3" fmla="*/ 4656221 w 4656221"/>
              <a:gd name="connsiteY3" fmla="*/ 3243627 h 3243627"/>
              <a:gd name="connsiteX4" fmla="*/ 4656221 w 4656221"/>
              <a:gd name="connsiteY4" fmla="*/ 3243627 h 3243627"/>
              <a:gd name="connsiteX5" fmla="*/ 3994872 w 4656221"/>
              <a:gd name="connsiteY5" fmla="*/ 3238824 h 3243627"/>
              <a:gd name="connsiteX6" fmla="*/ 0 w 4656221"/>
              <a:gd name="connsiteY6" fmla="*/ 3243627 h 3243627"/>
              <a:gd name="connsiteX7" fmla="*/ 0 w 4656221"/>
              <a:gd name="connsiteY7" fmla="*/ 3243627 h 3243627"/>
              <a:gd name="connsiteX8" fmla="*/ 0 w 4656221"/>
              <a:gd name="connsiteY8" fmla="*/ 0 h 3243627"/>
              <a:gd name="connsiteX9" fmla="*/ 0 w 4656221"/>
              <a:gd name="connsiteY9" fmla="*/ 0 h 3243627"/>
              <a:gd name="connsiteX0" fmla="*/ 0 w 4656221"/>
              <a:gd name="connsiteY0" fmla="*/ 0 h 3243627"/>
              <a:gd name="connsiteX1" fmla="*/ 4656221 w 4656221"/>
              <a:gd name="connsiteY1" fmla="*/ 0 h 3243627"/>
              <a:gd name="connsiteX2" fmla="*/ 4656221 w 4656221"/>
              <a:gd name="connsiteY2" fmla="*/ 0 h 3243627"/>
              <a:gd name="connsiteX3" fmla="*/ 4651176 w 4656221"/>
              <a:gd name="connsiteY3" fmla="*/ 2435037 h 3243627"/>
              <a:gd name="connsiteX4" fmla="*/ 4656221 w 4656221"/>
              <a:gd name="connsiteY4" fmla="*/ 3243627 h 3243627"/>
              <a:gd name="connsiteX5" fmla="*/ 4656221 w 4656221"/>
              <a:gd name="connsiteY5" fmla="*/ 3243627 h 3243627"/>
              <a:gd name="connsiteX6" fmla="*/ 3994872 w 4656221"/>
              <a:gd name="connsiteY6" fmla="*/ 3238824 h 3243627"/>
              <a:gd name="connsiteX7" fmla="*/ 0 w 4656221"/>
              <a:gd name="connsiteY7" fmla="*/ 3243627 h 3243627"/>
              <a:gd name="connsiteX8" fmla="*/ 0 w 4656221"/>
              <a:gd name="connsiteY8" fmla="*/ 3243627 h 3243627"/>
              <a:gd name="connsiteX9" fmla="*/ 0 w 4656221"/>
              <a:gd name="connsiteY9" fmla="*/ 0 h 3243627"/>
              <a:gd name="connsiteX10" fmla="*/ 0 w 4656221"/>
              <a:gd name="connsiteY10" fmla="*/ 0 h 3243627"/>
              <a:gd name="connsiteX0" fmla="*/ 0 w 4656221"/>
              <a:gd name="connsiteY0" fmla="*/ 0 h 3243627"/>
              <a:gd name="connsiteX1" fmla="*/ 4656221 w 4656221"/>
              <a:gd name="connsiteY1" fmla="*/ 0 h 3243627"/>
              <a:gd name="connsiteX2" fmla="*/ 4656221 w 4656221"/>
              <a:gd name="connsiteY2" fmla="*/ 0 h 3243627"/>
              <a:gd name="connsiteX3" fmla="*/ 4651176 w 4656221"/>
              <a:gd name="connsiteY3" fmla="*/ 2435037 h 3243627"/>
              <a:gd name="connsiteX4" fmla="*/ 4656221 w 4656221"/>
              <a:gd name="connsiteY4" fmla="*/ 3243627 h 3243627"/>
              <a:gd name="connsiteX5" fmla="*/ 4656221 w 4656221"/>
              <a:gd name="connsiteY5" fmla="*/ 3243627 h 3243627"/>
              <a:gd name="connsiteX6" fmla="*/ 3994872 w 4656221"/>
              <a:gd name="connsiteY6" fmla="*/ 3238824 h 3243627"/>
              <a:gd name="connsiteX7" fmla="*/ 0 w 4656221"/>
              <a:gd name="connsiteY7" fmla="*/ 3243627 h 3243627"/>
              <a:gd name="connsiteX8" fmla="*/ 0 w 4656221"/>
              <a:gd name="connsiteY8" fmla="*/ 3243627 h 3243627"/>
              <a:gd name="connsiteX9" fmla="*/ 0 w 4656221"/>
              <a:gd name="connsiteY9" fmla="*/ 0 h 3243627"/>
              <a:gd name="connsiteX10" fmla="*/ 0 w 4656221"/>
              <a:gd name="connsiteY10" fmla="*/ 0 h 3243627"/>
              <a:gd name="connsiteX0" fmla="*/ 0 w 4656221"/>
              <a:gd name="connsiteY0" fmla="*/ 0 h 3243627"/>
              <a:gd name="connsiteX1" fmla="*/ 4656221 w 4656221"/>
              <a:gd name="connsiteY1" fmla="*/ 0 h 3243627"/>
              <a:gd name="connsiteX2" fmla="*/ 4656221 w 4656221"/>
              <a:gd name="connsiteY2" fmla="*/ 0 h 3243627"/>
              <a:gd name="connsiteX3" fmla="*/ 4651176 w 4656221"/>
              <a:gd name="connsiteY3" fmla="*/ 2435037 h 3243627"/>
              <a:gd name="connsiteX4" fmla="*/ 4656221 w 4656221"/>
              <a:gd name="connsiteY4" fmla="*/ 3243627 h 3243627"/>
              <a:gd name="connsiteX5" fmla="*/ 4656221 w 4656221"/>
              <a:gd name="connsiteY5" fmla="*/ 3243627 h 3243627"/>
              <a:gd name="connsiteX6" fmla="*/ 3994872 w 4656221"/>
              <a:gd name="connsiteY6" fmla="*/ 3238824 h 3243627"/>
              <a:gd name="connsiteX7" fmla="*/ 0 w 4656221"/>
              <a:gd name="connsiteY7" fmla="*/ 3243627 h 3243627"/>
              <a:gd name="connsiteX8" fmla="*/ 0 w 4656221"/>
              <a:gd name="connsiteY8" fmla="*/ 3243627 h 3243627"/>
              <a:gd name="connsiteX9" fmla="*/ 0 w 4656221"/>
              <a:gd name="connsiteY9" fmla="*/ 0 h 3243627"/>
              <a:gd name="connsiteX10" fmla="*/ 0 w 4656221"/>
              <a:gd name="connsiteY10" fmla="*/ 0 h 3243627"/>
              <a:gd name="connsiteX0" fmla="*/ 0 w 4656221"/>
              <a:gd name="connsiteY0" fmla="*/ 0 h 3243627"/>
              <a:gd name="connsiteX1" fmla="*/ 4656221 w 4656221"/>
              <a:gd name="connsiteY1" fmla="*/ 0 h 3243627"/>
              <a:gd name="connsiteX2" fmla="*/ 4656221 w 4656221"/>
              <a:gd name="connsiteY2" fmla="*/ 0 h 3243627"/>
              <a:gd name="connsiteX3" fmla="*/ 4651176 w 4656221"/>
              <a:gd name="connsiteY3" fmla="*/ 2435037 h 3243627"/>
              <a:gd name="connsiteX4" fmla="*/ 4656221 w 4656221"/>
              <a:gd name="connsiteY4" fmla="*/ 3243627 h 3243627"/>
              <a:gd name="connsiteX5" fmla="*/ 3994872 w 4656221"/>
              <a:gd name="connsiteY5" fmla="*/ 3238824 h 3243627"/>
              <a:gd name="connsiteX6" fmla="*/ 0 w 4656221"/>
              <a:gd name="connsiteY6" fmla="*/ 3243627 h 3243627"/>
              <a:gd name="connsiteX7" fmla="*/ 0 w 4656221"/>
              <a:gd name="connsiteY7" fmla="*/ 3243627 h 3243627"/>
              <a:gd name="connsiteX8" fmla="*/ 0 w 4656221"/>
              <a:gd name="connsiteY8" fmla="*/ 0 h 3243627"/>
              <a:gd name="connsiteX9" fmla="*/ 0 w 4656221"/>
              <a:gd name="connsiteY9" fmla="*/ 0 h 3243627"/>
              <a:gd name="connsiteX0" fmla="*/ 0 w 4656221"/>
              <a:gd name="connsiteY0" fmla="*/ 0 h 3243627"/>
              <a:gd name="connsiteX1" fmla="*/ 4656221 w 4656221"/>
              <a:gd name="connsiteY1" fmla="*/ 0 h 3243627"/>
              <a:gd name="connsiteX2" fmla="*/ 4656221 w 4656221"/>
              <a:gd name="connsiteY2" fmla="*/ 0 h 3243627"/>
              <a:gd name="connsiteX3" fmla="*/ 4651176 w 4656221"/>
              <a:gd name="connsiteY3" fmla="*/ 2435037 h 3243627"/>
              <a:gd name="connsiteX4" fmla="*/ 3994872 w 4656221"/>
              <a:gd name="connsiteY4" fmla="*/ 3238824 h 3243627"/>
              <a:gd name="connsiteX5" fmla="*/ 0 w 4656221"/>
              <a:gd name="connsiteY5" fmla="*/ 3243627 h 3243627"/>
              <a:gd name="connsiteX6" fmla="*/ 0 w 4656221"/>
              <a:gd name="connsiteY6" fmla="*/ 3243627 h 3243627"/>
              <a:gd name="connsiteX7" fmla="*/ 0 w 4656221"/>
              <a:gd name="connsiteY7" fmla="*/ 0 h 3243627"/>
              <a:gd name="connsiteX8" fmla="*/ 0 w 4656221"/>
              <a:gd name="connsiteY8" fmla="*/ 0 h 3243627"/>
              <a:gd name="connsiteX0" fmla="*/ 0 w 4656221"/>
              <a:gd name="connsiteY0" fmla="*/ 0 h 3243627"/>
              <a:gd name="connsiteX1" fmla="*/ 4656221 w 4656221"/>
              <a:gd name="connsiteY1" fmla="*/ 0 h 3243627"/>
              <a:gd name="connsiteX2" fmla="*/ 4656221 w 4656221"/>
              <a:gd name="connsiteY2" fmla="*/ 0 h 3243627"/>
              <a:gd name="connsiteX3" fmla="*/ 4651176 w 4656221"/>
              <a:gd name="connsiteY3" fmla="*/ 2435037 h 3243627"/>
              <a:gd name="connsiteX4" fmla="*/ 3994872 w 4656221"/>
              <a:gd name="connsiteY4" fmla="*/ 3238824 h 3243627"/>
              <a:gd name="connsiteX5" fmla="*/ 0 w 4656221"/>
              <a:gd name="connsiteY5" fmla="*/ 3243627 h 3243627"/>
              <a:gd name="connsiteX6" fmla="*/ 0 w 4656221"/>
              <a:gd name="connsiteY6" fmla="*/ 3243627 h 3243627"/>
              <a:gd name="connsiteX7" fmla="*/ 0 w 4656221"/>
              <a:gd name="connsiteY7" fmla="*/ 0 h 3243627"/>
              <a:gd name="connsiteX8" fmla="*/ 0 w 4656221"/>
              <a:gd name="connsiteY8" fmla="*/ 0 h 3243627"/>
              <a:gd name="connsiteX0" fmla="*/ 0 w 4656221"/>
              <a:gd name="connsiteY0" fmla="*/ 0 h 3243627"/>
              <a:gd name="connsiteX1" fmla="*/ 4656221 w 4656221"/>
              <a:gd name="connsiteY1" fmla="*/ 0 h 3243627"/>
              <a:gd name="connsiteX2" fmla="*/ 4656221 w 4656221"/>
              <a:gd name="connsiteY2" fmla="*/ 0 h 3243627"/>
              <a:gd name="connsiteX3" fmla="*/ 4651176 w 4656221"/>
              <a:gd name="connsiteY3" fmla="*/ 2435037 h 3243627"/>
              <a:gd name="connsiteX4" fmla="*/ 3994872 w 4656221"/>
              <a:gd name="connsiteY4" fmla="*/ 3238824 h 3243627"/>
              <a:gd name="connsiteX5" fmla="*/ 0 w 4656221"/>
              <a:gd name="connsiteY5" fmla="*/ 3243627 h 3243627"/>
              <a:gd name="connsiteX6" fmla="*/ 0 w 4656221"/>
              <a:gd name="connsiteY6" fmla="*/ 3243627 h 3243627"/>
              <a:gd name="connsiteX7" fmla="*/ 0 w 4656221"/>
              <a:gd name="connsiteY7" fmla="*/ 0 h 3243627"/>
              <a:gd name="connsiteX8" fmla="*/ 0 w 4656221"/>
              <a:gd name="connsiteY8" fmla="*/ 0 h 3243627"/>
              <a:gd name="connsiteX0" fmla="*/ 0 w 4656221"/>
              <a:gd name="connsiteY0" fmla="*/ 0 h 3243627"/>
              <a:gd name="connsiteX1" fmla="*/ 4656221 w 4656221"/>
              <a:gd name="connsiteY1" fmla="*/ 0 h 3243627"/>
              <a:gd name="connsiteX2" fmla="*/ 4656221 w 4656221"/>
              <a:gd name="connsiteY2" fmla="*/ 0 h 3243627"/>
              <a:gd name="connsiteX3" fmla="*/ 4651176 w 4656221"/>
              <a:gd name="connsiteY3" fmla="*/ 2435037 h 3243627"/>
              <a:gd name="connsiteX4" fmla="*/ 3994872 w 4656221"/>
              <a:gd name="connsiteY4" fmla="*/ 3238824 h 3243627"/>
              <a:gd name="connsiteX5" fmla="*/ 0 w 4656221"/>
              <a:gd name="connsiteY5" fmla="*/ 3243627 h 3243627"/>
              <a:gd name="connsiteX6" fmla="*/ 0 w 4656221"/>
              <a:gd name="connsiteY6" fmla="*/ 3243627 h 3243627"/>
              <a:gd name="connsiteX7" fmla="*/ 0 w 4656221"/>
              <a:gd name="connsiteY7" fmla="*/ 0 h 3243627"/>
              <a:gd name="connsiteX8" fmla="*/ 0 w 4656221"/>
              <a:gd name="connsiteY8" fmla="*/ 0 h 3243627"/>
              <a:gd name="connsiteX0" fmla="*/ 0 w 4656221"/>
              <a:gd name="connsiteY0" fmla="*/ 0 h 3243627"/>
              <a:gd name="connsiteX1" fmla="*/ 4656221 w 4656221"/>
              <a:gd name="connsiteY1" fmla="*/ 0 h 3243627"/>
              <a:gd name="connsiteX2" fmla="*/ 4656221 w 4656221"/>
              <a:gd name="connsiteY2" fmla="*/ 0 h 3243627"/>
              <a:gd name="connsiteX3" fmla="*/ 4651176 w 4656221"/>
              <a:gd name="connsiteY3" fmla="*/ 2435037 h 3243627"/>
              <a:gd name="connsiteX4" fmla="*/ 3994872 w 4656221"/>
              <a:gd name="connsiteY4" fmla="*/ 3238824 h 3243627"/>
              <a:gd name="connsiteX5" fmla="*/ 0 w 4656221"/>
              <a:gd name="connsiteY5" fmla="*/ 3243627 h 3243627"/>
              <a:gd name="connsiteX6" fmla="*/ 0 w 4656221"/>
              <a:gd name="connsiteY6" fmla="*/ 3243627 h 3243627"/>
              <a:gd name="connsiteX7" fmla="*/ 0 w 4656221"/>
              <a:gd name="connsiteY7" fmla="*/ 0 h 3243627"/>
              <a:gd name="connsiteX8" fmla="*/ 0 w 4656221"/>
              <a:gd name="connsiteY8" fmla="*/ 0 h 3243627"/>
              <a:gd name="connsiteX0" fmla="*/ 0 w 4656221"/>
              <a:gd name="connsiteY0" fmla="*/ 0 h 3243627"/>
              <a:gd name="connsiteX1" fmla="*/ 4656221 w 4656221"/>
              <a:gd name="connsiteY1" fmla="*/ 0 h 3243627"/>
              <a:gd name="connsiteX2" fmla="*/ 4656221 w 4656221"/>
              <a:gd name="connsiteY2" fmla="*/ 0 h 3243627"/>
              <a:gd name="connsiteX3" fmla="*/ 4651176 w 4656221"/>
              <a:gd name="connsiteY3" fmla="*/ 2435037 h 3243627"/>
              <a:gd name="connsiteX4" fmla="*/ 3994872 w 4656221"/>
              <a:gd name="connsiteY4" fmla="*/ 3238824 h 3243627"/>
              <a:gd name="connsiteX5" fmla="*/ 0 w 4656221"/>
              <a:gd name="connsiteY5" fmla="*/ 3243627 h 3243627"/>
              <a:gd name="connsiteX6" fmla="*/ 0 w 4656221"/>
              <a:gd name="connsiteY6" fmla="*/ 3243627 h 3243627"/>
              <a:gd name="connsiteX7" fmla="*/ 0 w 4656221"/>
              <a:gd name="connsiteY7" fmla="*/ 0 h 3243627"/>
              <a:gd name="connsiteX8" fmla="*/ 0 w 4656221"/>
              <a:gd name="connsiteY8" fmla="*/ 0 h 3243627"/>
              <a:gd name="connsiteX0" fmla="*/ 0 w 4656221"/>
              <a:gd name="connsiteY0" fmla="*/ 0 h 3243627"/>
              <a:gd name="connsiteX1" fmla="*/ 4656221 w 4656221"/>
              <a:gd name="connsiteY1" fmla="*/ 0 h 3243627"/>
              <a:gd name="connsiteX2" fmla="*/ 4656221 w 4656221"/>
              <a:gd name="connsiteY2" fmla="*/ 0 h 3243627"/>
              <a:gd name="connsiteX3" fmla="*/ 4651176 w 4656221"/>
              <a:gd name="connsiteY3" fmla="*/ 2435037 h 3243627"/>
              <a:gd name="connsiteX4" fmla="*/ 3984198 w 4656221"/>
              <a:gd name="connsiteY4" fmla="*/ 3238825 h 3243627"/>
              <a:gd name="connsiteX5" fmla="*/ 0 w 4656221"/>
              <a:gd name="connsiteY5" fmla="*/ 3243627 h 3243627"/>
              <a:gd name="connsiteX6" fmla="*/ 0 w 4656221"/>
              <a:gd name="connsiteY6" fmla="*/ 3243627 h 3243627"/>
              <a:gd name="connsiteX7" fmla="*/ 0 w 4656221"/>
              <a:gd name="connsiteY7" fmla="*/ 0 h 3243627"/>
              <a:gd name="connsiteX8" fmla="*/ 0 w 4656221"/>
              <a:gd name="connsiteY8" fmla="*/ 0 h 3243627"/>
              <a:gd name="connsiteX0" fmla="*/ 0 w 4656221"/>
              <a:gd name="connsiteY0" fmla="*/ 0 h 3243627"/>
              <a:gd name="connsiteX1" fmla="*/ 4656221 w 4656221"/>
              <a:gd name="connsiteY1" fmla="*/ 0 h 3243627"/>
              <a:gd name="connsiteX2" fmla="*/ 4656221 w 4656221"/>
              <a:gd name="connsiteY2" fmla="*/ 0 h 3243627"/>
              <a:gd name="connsiteX3" fmla="*/ 4651176 w 4656221"/>
              <a:gd name="connsiteY3" fmla="*/ 2435037 h 3243627"/>
              <a:gd name="connsiteX4" fmla="*/ 3984198 w 4656221"/>
              <a:gd name="connsiteY4" fmla="*/ 3238825 h 3243627"/>
              <a:gd name="connsiteX5" fmla="*/ 0 w 4656221"/>
              <a:gd name="connsiteY5" fmla="*/ 3243627 h 3243627"/>
              <a:gd name="connsiteX6" fmla="*/ 0 w 4656221"/>
              <a:gd name="connsiteY6" fmla="*/ 3243627 h 3243627"/>
              <a:gd name="connsiteX7" fmla="*/ 0 w 4656221"/>
              <a:gd name="connsiteY7" fmla="*/ 0 h 3243627"/>
              <a:gd name="connsiteX8" fmla="*/ 0 w 4656221"/>
              <a:gd name="connsiteY8" fmla="*/ 0 h 3243627"/>
              <a:gd name="connsiteX0" fmla="*/ 0 w 4656221"/>
              <a:gd name="connsiteY0" fmla="*/ 0 h 3243627"/>
              <a:gd name="connsiteX1" fmla="*/ 4656221 w 4656221"/>
              <a:gd name="connsiteY1" fmla="*/ 0 h 3243627"/>
              <a:gd name="connsiteX2" fmla="*/ 4656221 w 4656221"/>
              <a:gd name="connsiteY2" fmla="*/ 0 h 3243627"/>
              <a:gd name="connsiteX3" fmla="*/ 4651176 w 4656221"/>
              <a:gd name="connsiteY3" fmla="*/ 2435037 h 3243627"/>
              <a:gd name="connsiteX4" fmla="*/ 3984198 w 4656221"/>
              <a:gd name="connsiteY4" fmla="*/ 3238825 h 3243627"/>
              <a:gd name="connsiteX5" fmla="*/ 0 w 4656221"/>
              <a:gd name="connsiteY5" fmla="*/ 3243627 h 3243627"/>
              <a:gd name="connsiteX6" fmla="*/ 0 w 4656221"/>
              <a:gd name="connsiteY6" fmla="*/ 3243627 h 3243627"/>
              <a:gd name="connsiteX7" fmla="*/ 0 w 4656221"/>
              <a:gd name="connsiteY7" fmla="*/ 0 h 3243627"/>
              <a:gd name="connsiteX8" fmla="*/ 0 w 4656221"/>
              <a:gd name="connsiteY8" fmla="*/ 0 h 3243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56221" h="3243627">
                <a:moveTo>
                  <a:pt x="0" y="0"/>
                </a:moveTo>
                <a:lnTo>
                  <a:pt x="4656221" y="0"/>
                </a:lnTo>
                <a:lnTo>
                  <a:pt x="4656221" y="0"/>
                </a:lnTo>
                <a:cubicBezTo>
                  <a:pt x="4654539" y="811679"/>
                  <a:pt x="4652858" y="1623358"/>
                  <a:pt x="4651176" y="2435037"/>
                </a:cubicBezTo>
                <a:cubicBezTo>
                  <a:pt x="4644190" y="2864228"/>
                  <a:pt x="4427039" y="3199269"/>
                  <a:pt x="3984198" y="3238825"/>
                </a:cubicBezTo>
                <a:lnTo>
                  <a:pt x="0" y="3243627"/>
                </a:lnTo>
                <a:lnTo>
                  <a:pt x="0" y="3243627"/>
                </a:lnTo>
                <a:lnTo>
                  <a:pt x="0" y="0"/>
                </a:lnTo>
                <a:lnTo>
                  <a:pt x="0" y="0"/>
                </a:lnTo>
                <a:close/>
              </a:path>
            </a:pathLst>
          </a:custGeom>
          <a:ln w="6350">
            <a:solidFill>
              <a:schemeClr val="accent4"/>
            </a:solidFill>
          </a:ln>
        </p:spPr>
        <p:txBody>
          <a:bodyPr lIns="216000" tIns="180000"/>
          <a:lstStyle>
            <a:lvl1pPr>
              <a:lnSpc>
                <a:spcPts val="2400"/>
              </a:lnSpc>
              <a:defRPr sz="2400"/>
            </a:lvl1pPr>
            <a:lvl2pPr marL="265113" indent="-265113">
              <a:spcAft>
                <a:spcPts val="1400"/>
              </a:spcAft>
              <a:buClr>
                <a:schemeClr val="tx2"/>
              </a:buClr>
              <a:buFont typeface="+mj-lt"/>
              <a:buAutoNum type="alphaUcPeriod"/>
              <a:defRPr/>
            </a:lvl2pPr>
            <a:lvl3pPr marL="265113" indent="-265113">
              <a:spcAft>
                <a:spcPts val="1400"/>
              </a:spcAft>
              <a:buClr>
                <a:srgbClr val="80B4A0"/>
              </a:buClr>
              <a:buSzPct val="100000"/>
              <a:buFont typeface="+mj-lt"/>
              <a:buAutoNum type="alphaUcPeriod"/>
              <a:defRPr/>
            </a:lvl3pPr>
            <a:lvl4pPr marL="265113" indent="-265113">
              <a:spcAft>
                <a:spcPts val="1400"/>
              </a:spcAft>
              <a:buClr>
                <a:srgbClr val="BED600"/>
              </a:buClr>
              <a:buSzPct val="100000"/>
              <a:buFont typeface="+mj-lt"/>
              <a:buAutoNum type="alphaUcPeriod"/>
              <a:defRPr/>
            </a:lvl4pPr>
            <a:lvl5pPr marL="265113" indent="-265113">
              <a:spcAft>
                <a:spcPts val="1400"/>
              </a:spcAft>
              <a:buClr>
                <a:srgbClr val="DFEB80"/>
              </a:buClr>
              <a:buSzPct val="100000"/>
              <a:buFont typeface="+mj-lt"/>
              <a:buAutoNum type="alphaUcPeriod"/>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Text Placeholder 12"/>
          <p:cNvSpPr>
            <a:spLocks noGrp="1"/>
          </p:cNvSpPr>
          <p:nvPr>
            <p:ph type="body" sz="quarter" idx="12"/>
          </p:nvPr>
        </p:nvSpPr>
        <p:spPr>
          <a:xfrm>
            <a:off x="5531797" y="5445224"/>
            <a:ext cx="5940801" cy="365128"/>
          </a:xfrm>
        </p:spPr>
        <p:txBody>
          <a:bodyPr lIns="0" tIns="0" rIns="0" bIns="0">
            <a:noAutofit/>
          </a:bodyPr>
          <a:lstStyle>
            <a:lvl1pPr marL="0" indent="0">
              <a:lnSpc>
                <a:spcPct val="100000"/>
              </a:lnSpc>
              <a:spcBef>
                <a:spcPts val="0"/>
              </a:spcBef>
              <a:spcAft>
                <a:spcPts val="0"/>
              </a:spcAft>
              <a:buNone/>
              <a:defRPr sz="1100" b="0">
                <a:solidFill>
                  <a:schemeClr val="accent4"/>
                </a:solidFill>
                <a:latin typeface="Arial" panose="020B0604020202020204" pitchFamily="34" charset="0"/>
                <a:cs typeface="Arial" panose="020B0604020202020204" pitchFamily="34" charset="0"/>
              </a:defRPr>
            </a:lvl1pPr>
            <a:lvl2pPr marL="0" indent="0">
              <a:lnSpc>
                <a:spcPct val="100000"/>
              </a:lnSpc>
              <a:spcBef>
                <a:spcPts val="0"/>
              </a:spcBef>
              <a:spcAft>
                <a:spcPts val="0"/>
              </a:spcAft>
              <a:buNone/>
              <a:defRPr sz="1100" b="1">
                <a:solidFill>
                  <a:schemeClr val="accent4"/>
                </a:solidFill>
                <a:latin typeface="Arial" panose="020B0604020202020204" pitchFamily="34" charset="0"/>
                <a:cs typeface="Arial" panose="020B0604020202020204" pitchFamily="34" charset="0"/>
              </a:defRPr>
            </a:lvl2pPr>
            <a:lvl3pPr marL="0" indent="0">
              <a:lnSpc>
                <a:spcPts val="7500"/>
              </a:lnSpc>
              <a:spcBef>
                <a:spcPts val="0"/>
              </a:spcBef>
              <a:buNone/>
              <a:defRPr sz="7500" b="1">
                <a:solidFill>
                  <a:srgbClr val="006941"/>
                </a:solidFill>
                <a:latin typeface="Arial" panose="020B0604020202020204" pitchFamily="34" charset="0"/>
                <a:cs typeface="Arial" panose="020B0604020202020204" pitchFamily="34" charset="0"/>
              </a:defRPr>
            </a:lvl3pPr>
            <a:lvl4pPr marL="0" indent="0">
              <a:lnSpc>
                <a:spcPts val="7500"/>
              </a:lnSpc>
              <a:spcBef>
                <a:spcPts val="0"/>
              </a:spcBef>
              <a:buNone/>
              <a:defRPr sz="7500" b="1">
                <a:solidFill>
                  <a:srgbClr val="006941"/>
                </a:solidFill>
                <a:latin typeface="Arial" panose="020B0604020202020204" pitchFamily="34" charset="0"/>
                <a:cs typeface="Arial" panose="020B0604020202020204" pitchFamily="34" charset="0"/>
              </a:defRPr>
            </a:lvl4pPr>
            <a:lvl5pPr marL="0" indent="0">
              <a:lnSpc>
                <a:spcPts val="7500"/>
              </a:lnSpc>
              <a:spcBef>
                <a:spcPts val="0"/>
              </a:spcBef>
              <a:buNone/>
              <a:defRPr sz="7500" b="1">
                <a:solidFill>
                  <a:srgbClr val="006941"/>
                </a:solidFill>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784229828"/>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6" name="Chart Placeholder 5"/>
          <p:cNvSpPr>
            <a:spLocks noGrp="1"/>
          </p:cNvSpPr>
          <p:nvPr>
            <p:ph type="chart" sz="quarter" idx="14"/>
          </p:nvPr>
        </p:nvSpPr>
        <p:spPr>
          <a:xfrm>
            <a:off x="1488017" y="2276476"/>
            <a:ext cx="3647016" cy="3673475"/>
          </a:xfrm>
          <a:solidFill>
            <a:schemeClr val="bg1"/>
          </a:solidFill>
        </p:spPr>
        <p:txBody>
          <a:bodyPr anchor="ctr"/>
          <a:lstStyle>
            <a:lvl1pPr algn="ctr">
              <a:defRPr>
                <a:solidFill>
                  <a:schemeClr val="accent4"/>
                </a:solidFill>
              </a:defRPr>
            </a:lvl1pPr>
          </a:lstStyle>
          <a:p>
            <a:r>
              <a:rPr lang="en-US" smtClean="0"/>
              <a:t>Click icon to add chart</a:t>
            </a:r>
            <a:endParaRPr lang="en-GB"/>
          </a:p>
        </p:txBody>
      </p:sp>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a:xfrm>
            <a:off x="1487488" y="1439458"/>
            <a:ext cx="10095464" cy="62139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Slide Number Placeholder 5"/>
          <p:cNvSpPr>
            <a:spLocks noGrp="1"/>
          </p:cNvSpPr>
          <p:nvPr>
            <p:ph type="sldNum" sz="quarter" idx="4"/>
          </p:nvPr>
        </p:nvSpPr>
        <p:spPr>
          <a:xfrm>
            <a:off x="5904001" y="6336000"/>
            <a:ext cx="6060489" cy="352146"/>
          </a:xfrm>
          <a:custGeom>
            <a:avLst/>
            <a:gdLst>
              <a:gd name="connsiteX0" fmla="*/ 0 w 4545367"/>
              <a:gd name="connsiteY0" fmla="*/ 0 h 343270"/>
              <a:gd name="connsiteX1" fmla="*/ 4545367 w 4545367"/>
              <a:gd name="connsiteY1" fmla="*/ 0 h 343270"/>
              <a:gd name="connsiteX2" fmla="*/ 4545367 w 4545367"/>
              <a:gd name="connsiteY2" fmla="*/ 34327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545367 w 4545367"/>
              <a:gd name="connsiteY2" fmla="*/ 343270 h 343270"/>
              <a:gd name="connsiteX3" fmla="*/ 4184342 w 4545367"/>
              <a:gd name="connsiteY3" fmla="*/ 340310 h 343270"/>
              <a:gd name="connsiteX4" fmla="*/ 0 w 4545367"/>
              <a:gd name="connsiteY4" fmla="*/ 343270 h 343270"/>
              <a:gd name="connsiteX5" fmla="*/ 0 w 4545367"/>
              <a:gd name="connsiteY5"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45367" h="343270">
                <a:moveTo>
                  <a:pt x="0" y="0"/>
                </a:moveTo>
                <a:lnTo>
                  <a:pt x="4545367" y="0"/>
                </a:lnTo>
                <a:cubicBezTo>
                  <a:pt x="4540435" y="371262"/>
                  <a:pt x="4278051" y="336364"/>
                  <a:pt x="4184342" y="340310"/>
                </a:cubicBezTo>
                <a:lnTo>
                  <a:pt x="0" y="343270"/>
                </a:lnTo>
                <a:lnTo>
                  <a:pt x="0" y="0"/>
                </a:lnTo>
                <a:close/>
              </a:path>
            </a:pathLst>
          </a:custGeom>
          <a:gradFill flip="none" rotWithShape="1">
            <a:gsLst>
              <a:gs pos="0">
                <a:schemeClr val="bg2">
                  <a:alpha val="50000"/>
                </a:schemeClr>
              </a:gs>
              <a:gs pos="6000">
                <a:schemeClr val="accent1">
                  <a:tint val="44500"/>
                  <a:satMod val="160000"/>
                  <a:alpha val="50000"/>
                </a:schemeClr>
              </a:gs>
              <a:gs pos="100000">
                <a:schemeClr val="bg1"/>
              </a:gs>
            </a:gsLst>
            <a:lin ang="10800000" scaled="1"/>
            <a:tileRect/>
          </a:gradFill>
        </p:spPr>
        <p:txBody>
          <a:bodyPr vert="horz" lIns="0" tIns="108000" rIns="288000" bIns="0" rtlCol="0" anchor="t" anchorCtr="0">
            <a:noAutofit/>
          </a:bodyPr>
          <a:lstStyle>
            <a:lvl1pPr algn="r">
              <a:defRPr sz="900" b="0">
                <a:solidFill>
                  <a:schemeClr val="tx2"/>
                </a:solidFill>
                <a:latin typeface="Arial" panose="020B0604020202020204" pitchFamily="34" charset="0"/>
                <a:cs typeface="Arial" panose="020B0604020202020204" pitchFamily="34" charset="0"/>
              </a:defRPr>
            </a:lvl1pPr>
          </a:lstStyle>
          <a:p>
            <a:r>
              <a:rPr lang="en-GB" dirty="0" smtClean="0">
                <a:solidFill>
                  <a:srgbClr val="006941"/>
                </a:solidFill>
              </a:rPr>
              <a:t>bcs.org </a:t>
            </a:r>
            <a:r>
              <a:rPr lang="en-GB" dirty="0" smtClean="0">
                <a:solidFill>
                  <a:srgbClr val="006941"/>
                </a:solidFill>
                <a:latin typeface="Arial"/>
                <a:cs typeface="Arial"/>
              </a:rPr>
              <a:t>| </a:t>
            </a:r>
            <a:fld id="{D4F935E4-DB8F-4A13-86B5-B07B5640A265}" type="slidenum">
              <a:rPr lang="en-GB" smtClean="0">
                <a:solidFill>
                  <a:srgbClr val="006941"/>
                </a:solidFill>
              </a:rPr>
              <a:pPr/>
              <a:t>‹#›</a:t>
            </a:fld>
            <a:endParaRPr lang="en-GB" dirty="0">
              <a:solidFill>
                <a:srgbClr val="006941"/>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0000" y="6336000"/>
            <a:ext cx="1707739" cy="377748"/>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4000" y="404665"/>
            <a:ext cx="533400" cy="409575"/>
          </a:xfrm>
          <a:prstGeom prst="rect">
            <a:avLst/>
          </a:prstGeom>
        </p:spPr>
      </p:pic>
      <p:cxnSp>
        <p:nvCxnSpPr>
          <p:cNvPr id="11" name="Straight Connector 10"/>
          <p:cNvCxnSpPr/>
          <p:nvPr userDrawn="1"/>
        </p:nvCxnSpPr>
        <p:spPr>
          <a:xfrm>
            <a:off x="1103445" y="972000"/>
            <a:ext cx="3024000"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2" name="Content Placeholder 2"/>
          <p:cNvSpPr>
            <a:spLocks noGrp="1"/>
          </p:cNvSpPr>
          <p:nvPr>
            <p:ph idx="13"/>
          </p:nvPr>
        </p:nvSpPr>
        <p:spPr>
          <a:xfrm>
            <a:off x="5518485" y="2852936"/>
            <a:ext cx="6208916" cy="2258335"/>
          </a:xfrm>
          <a:custGeom>
            <a:avLst/>
            <a:gdLst>
              <a:gd name="connsiteX0" fmla="*/ 0 w 4656221"/>
              <a:gd name="connsiteY0" fmla="*/ 0 h 3243627"/>
              <a:gd name="connsiteX1" fmla="*/ 4656221 w 4656221"/>
              <a:gd name="connsiteY1" fmla="*/ 0 h 3243627"/>
              <a:gd name="connsiteX2" fmla="*/ 4656221 w 4656221"/>
              <a:gd name="connsiteY2" fmla="*/ 0 h 3243627"/>
              <a:gd name="connsiteX3" fmla="*/ 4656221 w 4656221"/>
              <a:gd name="connsiteY3" fmla="*/ 3243627 h 3243627"/>
              <a:gd name="connsiteX4" fmla="*/ 4656221 w 4656221"/>
              <a:gd name="connsiteY4" fmla="*/ 3243627 h 3243627"/>
              <a:gd name="connsiteX5" fmla="*/ 0 w 4656221"/>
              <a:gd name="connsiteY5" fmla="*/ 3243627 h 3243627"/>
              <a:gd name="connsiteX6" fmla="*/ 0 w 4656221"/>
              <a:gd name="connsiteY6" fmla="*/ 3243627 h 3243627"/>
              <a:gd name="connsiteX7" fmla="*/ 0 w 4656221"/>
              <a:gd name="connsiteY7" fmla="*/ 0 h 3243627"/>
              <a:gd name="connsiteX8" fmla="*/ 0 w 4656221"/>
              <a:gd name="connsiteY8" fmla="*/ 0 h 3243627"/>
              <a:gd name="connsiteX0" fmla="*/ 0 w 4656221"/>
              <a:gd name="connsiteY0" fmla="*/ 0 h 3243627"/>
              <a:gd name="connsiteX1" fmla="*/ 4656221 w 4656221"/>
              <a:gd name="connsiteY1" fmla="*/ 0 h 3243627"/>
              <a:gd name="connsiteX2" fmla="*/ 4656221 w 4656221"/>
              <a:gd name="connsiteY2" fmla="*/ 0 h 3243627"/>
              <a:gd name="connsiteX3" fmla="*/ 4656221 w 4656221"/>
              <a:gd name="connsiteY3" fmla="*/ 3243627 h 3243627"/>
              <a:gd name="connsiteX4" fmla="*/ 4656221 w 4656221"/>
              <a:gd name="connsiteY4" fmla="*/ 3243627 h 3243627"/>
              <a:gd name="connsiteX5" fmla="*/ 3994872 w 4656221"/>
              <a:gd name="connsiteY5" fmla="*/ 3238824 h 3243627"/>
              <a:gd name="connsiteX6" fmla="*/ 0 w 4656221"/>
              <a:gd name="connsiteY6" fmla="*/ 3243627 h 3243627"/>
              <a:gd name="connsiteX7" fmla="*/ 0 w 4656221"/>
              <a:gd name="connsiteY7" fmla="*/ 3243627 h 3243627"/>
              <a:gd name="connsiteX8" fmla="*/ 0 w 4656221"/>
              <a:gd name="connsiteY8" fmla="*/ 0 h 3243627"/>
              <a:gd name="connsiteX9" fmla="*/ 0 w 4656221"/>
              <a:gd name="connsiteY9" fmla="*/ 0 h 3243627"/>
              <a:gd name="connsiteX0" fmla="*/ 0 w 4656221"/>
              <a:gd name="connsiteY0" fmla="*/ 0 h 3243627"/>
              <a:gd name="connsiteX1" fmla="*/ 4656221 w 4656221"/>
              <a:gd name="connsiteY1" fmla="*/ 0 h 3243627"/>
              <a:gd name="connsiteX2" fmla="*/ 4656221 w 4656221"/>
              <a:gd name="connsiteY2" fmla="*/ 0 h 3243627"/>
              <a:gd name="connsiteX3" fmla="*/ 4651176 w 4656221"/>
              <a:gd name="connsiteY3" fmla="*/ 2435037 h 3243627"/>
              <a:gd name="connsiteX4" fmla="*/ 4656221 w 4656221"/>
              <a:gd name="connsiteY4" fmla="*/ 3243627 h 3243627"/>
              <a:gd name="connsiteX5" fmla="*/ 4656221 w 4656221"/>
              <a:gd name="connsiteY5" fmla="*/ 3243627 h 3243627"/>
              <a:gd name="connsiteX6" fmla="*/ 3994872 w 4656221"/>
              <a:gd name="connsiteY6" fmla="*/ 3238824 h 3243627"/>
              <a:gd name="connsiteX7" fmla="*/ 0 w 4656221"/>
              <a:gd name="connsiteY7" fmla="*/ 3243627 h 3243627"/>
              <a:gd name="connsiteX8" fmla="*/ 0 w 4656221"/>
              <a:gd name="connsiteY8" fmla="*/ 3243627 h 3243627"/>
              <a:gd name="connsiteX9" fmla="*/ 0 w 4656221"/>
              <a:gd name="connsiteY9" fmla="*/ 0 h 3243627"/>
              <a:gd name="connsiteX10" fmla="*/ 0 w 4656221"/>
              <a:gd name="connsiteY10" fmla="*/ 0 h 3243627"/>
              <a:gd name="connsiteX0" fmla="*/ 0 w 4656221"/>
              <a:gd name="connsiteY0" fmla="*/ 0 h 3243627"/>
              <a:gd name="connsiteX1" fmla="*/ 4656221 w 4656221"/>
              <a:gd name="connsiteY1" fmla="*/ 0 h 3243627"/>
              <a:gd name="connsiteX2" fmla="*/ 4656221 w 4656221"/>
              <a:gd name="connsiteY2" fmla="*/ 0 h 3243627"/>
              <a:gd name="connsiteX3" fmla="*/ 4651176 w 4656221"/>
              <a:gd name="connsiteY3" fmla="*/ 2435037 h 3243627"/>
              <a:gd name="connsiteX4" fmla="*/ 4656221 w 4656221"/>
              <a:gd name="connsiteY4" fmla="*/ 3243627 h 3243627"/>
              <a:gd name="connsiteX5" fmla="*/ 4656221 w 4656221"/>
              <a:gd name="connsiteY5" fmla="*/ 3243627 h 3243627"/>
              <a:gd name="connsiteX6" fmla="*/ 3994872 w 4656221"/>
              <a:gd name="connsiteY6" fmla="*/ 3238824 h 3243627"/>
              <a:gd name="connsiteX7" fmla="*/ 0 w 4656221"/>
              <a:gd name="connsiteY7" fmla="*/ 3243627 h 3243627"/>
              <a:gd name="connsiteX8" fmla="*/ 0 w 4656221"/>
              <a:gd name="connsiteY8" fmla="*/ 3243627 h 3243627"/>
              <a:gd name="connsiteX9" fmla="*/ 0 w 4656221"/>
              <a:gd name="connsiteY9" fmla="*/ 0 h 3243627"/>
              <a:gd name="connsiteX10" fmla="*/ 0 w 4656221"/>
              <a:gd name="connsiteY10" fmla="*/ 0 h 3243627"/>
              <a:gd name="connsiteX0" fmla="*/ 0 w 4656221"/>
              <a:gd name="connsiteY0" fmla="*/ 0 h 3243627"/>
              <a:gd name="connsiteX1" fmla="*/ 4656221 w 4656221"/>
              <a:gd name="connsiteY1" fmla="*/ 0 h 3243627"/>
              <a:gd name="connsiteX2" fmla="*/ 4656221 w 4656221"/>
              <a:gd name="connsiteY2" fmla="*/ 0 h 3243627"/>
              <a:gd name="connsiteX3" fmla="*/ 4651176 w 4656221"/>
              <a:gd name="connsiteY3" fmla="*/ 2435037 h 3243627"/>
              <a:gd name="connsiteX4" fmla="*/ 4656221 w 4656221"/>
              <a:gd name="connsiteY4" fmla="*/ 3243627 h 3243627"/>
              <a:gd name="connsiteX5" fmla="*/ 4656221 w 4656221"/>
              <a:gd name="connsiteY5" fmla="*/ 3243627 h 3243627"/>
              <a:gd name="connsiteX6" fmla="*/ 3994872 w 4656221"/>
              <a:gd name="connsiteY6" fmla="*/ 3238824 h 3243627"/>
              <a:gd name="connsiteX7" fmla="*/ 0 w 4656221"/>
              <a:gd name="connsiteY7" fmla="*/ 3243627 h 3243627"/>
              <a:gd name="connsiteX8" fmla="*/ 0 w 4656221"/>
              <a:gd name="connsiteY8" fmla="*/ 3243627 h 3243627"/>
              <a:gd name="connsiteX9" fmla="*/ 0 w 4656221"/>
              <a:gd name="connsiteY9" fmla="*/ 0 h 3243627"/>
              <a:gd name="connsiteX10" fmla="*/ 0 w 4656221"/>
              <a:gd name="connsiteY10" fmla="*/ 0 h 3243627"/>
              <a:gd name="connsiteX0" fmla="*/ 0 w 4656221"/>
              <a:gd name="connsiteY0" fmla="*/ 0 h 3243627"/>
              <a:gd name="connsiteX1" fmla="*/ 4656221 w 4656221"/>
              <a:gd name="connsiteY1" fmla="*/ 0 h 3243627"/>
              <a:gd name="connsiteX2" fmla="*/ 4656221 w 4656221"/>
              <a:gd name="connsiteY2" fmla="*/ 0 h 3243627"/>
              <a:gd name="connsiteX3" fmla="*/ 4651176 w 4656221"/>
              <a:gd name="connsiteY3" fmla="*/ 2435037 h 3243627"/>
              <a:gd name="connsiteX4" fmla="*/ 4656221 w 4656221"/>
              <a:gd name="connsiteY4" fmla="*/ 3243627 h 3243627"/>
              <a:gd name="connsiteX5" fmla="*/ 3994872 w 4656221"/>
              <a:gd name="connsiteY5" fmla="*/ 3238824 h 3243627"/>
              <a:gd name="connsiteX6" fmla="*/ 0 w 4656221"/>
              <a:gd name="connsiteY6" fmla="*/ 3243627 h 3243627"/>
              <a:gd name="connsiteX7" fmla="*/ 0 w 4656221"/>
              <a:gd name="connsiteY7" fmla="*/ 3243627 h 3243627"/>
              <a:gd name="connsiteX8" fmla="*/ 0 w 4656221"/>
              <a:gd name="connsiteY8" fmla="*/ 0 h 3243627"/>
              <a:gd name="connsiteX9" fmla="*/ 0 w 4656221"/>
              <a:gd name="connsiteY9" fmla="*/ 0 h 3243627"/>
              <a:gd name="connsiteX0" fmla="*/ 0 w 4656221"/>
              <a:gd name="connsiteY0" fmla="*/ 0 h 3243627"/>
              <a:gd name="connsiteX1" fmla="*/ 4656221 w 4656221"/>
              <a:gd name="connsiteY1" fmla="*/ 0 h 3243627"/>
              <a:gd name="connsiteX2" fmla="*/ 4656221 w 4656221"/>
              <a:gd name="connsiteY2" fmla="*/ 0 h 3243627"/>
              <a:gd name="connsiteX3" fmla="*/ 4651176 w 4656221"/>
              <a:gd name="connsiteY3" fmla="*/ 2435037 h 3243627"/>
              <a:gd name="connsiteX4" fmla="*/ 3994872 w 4656221"/>
              <a:gd name="connsiteY4" fmla="*/ 3238824 h 3243627"/>
              <a:gd name="connsiteX5" fmla="*/ 0 w 4656221"/>
              <a:gd name="connsiteY5" fmla="*/ 3243627 h 3243627"/>
              <a:gd name="connsiteX6" fmla="*/ 0 w 4656221"/>
              <a:gd name="connsiteY6" fmla="*/ 3243627 h 3243627"/>
              <a:gd name="connsiteX7" fmla="*/ 0 w 4656221"/>
              <a:gd name="connsiteY7" fmla="*/ 0 h 3243627"/>
              <a:gd name="connsiteX8" fmla="*/ 0 w 4656221"/>
              <a:gd name="connsiteY8" fmla="*/ 0 h 3243627"/>
              <a:gd name="connsiteX0" fmla="*/ 0 w 4656221"/>
              <a:gd name="connsiteY0" fmla="*/ 0 h 3243627"/>
              <a:gd name="connsiteX1" fmla="*/ 4656221 w 4656221"/>
              <a:gd name="connsiteY1" fmla="*/ 0 h 3243627"/>
              <a:gd name="connsiteX2" fmla="*/ 4656221 w 4656221"/>
              <a:gd name="connsiteY2" fmla="*/ 0 h 3243627"/>
              <a:gd name="connsiteX3" fmla="*/ 4651176 w 4656221"/>
              <a:gd name="connsiteY3" fmla="*/ 2435037 h 3243627"/>
              <a:gd name="connsiteX4" fmla="*/ 3994872 w 4656221"/>
              <a:gd name="connsiteY4" fmla="*/ 3238824 h 3243627"/>
              <a:gd name="connsiteX5" fmla="*/ 0 w 4656221"/>
              <a:gd name="connsiteY5" fmla="*/ 3243627 h 3243627"/>
              <a:gd name="connsiteX6" fmla="*/ 0 w 4656221"/>
              <a:gd name="connsiteY6" fmla="*/ 3243627 h 3243627"/>
              <a:gd name="connsiteX7" fmla="*/ 0 w 4656221"/>
              <a:gd name="connsiteY7" fmla="*/ 0 h 3243627"/>
              <a:gd name="connsiteX8" fmla="*/ 0 w 4656221"/>
              <a:gd name="connsiteY8" fmla="*/ 0 h 3243627"/>
              <a:gd name="connsiteX0" fmla="*/ 0 w 4656221"/>
              <a:gd name="connsiteY0" fmla="*/ 0 h 3243627"/>
              <a:gd name="connsiteX1" fmla="*/ 4656221 w 4656221"/>
              <a:gd name="connsiteY1" fmla="*/ 0 h 3243627"/>
              <a:gd name="connsiteX2" fmla="*/ 4656221 w 4656221"/>
              <a:gd name="connsiteY2" fmla="*/ 0 h 3243627"/>
              <a:gd name="connsiteX3" fmla="*/ 4651176 w 4656221"/>
              <a:gd name="connsiteY3" fmla="*/ 2435037 h 3243627"/>
              <a:gd name="connsiteX4" fmla="*/ 3994872 w 4656221"/>
              <a:gd name="connsiteY4" fmla="*/ 3238824 h 3243627"/>
              <a:gd name="connsiteX5" fmla="*/ 0 w 4656221"/>
              <a:gd name="connsiteY5" fmla="*/ 3243627 h 3243627"/>
              <a:gd name="connsiteX6" fmla="*/ 0 w 4656221"/>
              <a:gd name="connsiteY6" fmla="*/ 3243627 h 3243627"/>
              <a:gd name="connsiteX7" fmla="*/ 0 w 4656221"/>
              <a:gd name="connsiteY7" fmla="*/ 0 h 3243627"/>
              <a:gd name="connsiteX8" fmla="*/ 0 w 4656221"/>
              <a:gd name="connsiteY8" fmla="*/ 0 h 3243627"/>
              <a:gd name="connsiteX0" fmla="*/ 0 w 4656221"/>
              <a:gd name="connsiteY0" fmla="*/ 0 h 3243627"/>
              <a:gd name="connsiteX1" fmla="*/ 4656221 w 4656221"/>
              <a:gd name="connsiteY1" fmla="*/ 0 h 3243627"/>
              <a:gd name="connsiteX2" fmla="*/ 4656221 w 4656221"/>
              <a:gd name="connsiteY2" fmla="*/ 0 h 3243627"/>
              <a:gd name="connsiteX3" fmla="*/ 4651176 w 4656221"/>
              <a:gd name="connsiteY3" fmla="*/ 2435037 h 3243627"/>
              <a:gd name="connsiteX4" fmla="*/ 3994872 w 4656221"/>
              <a:gd name="connsiteY4" fmla="*/ 3238824 h 3243627"/>
              <a:gd name="connsiteX5" fmla="*/ 0 w 4656221"/>
              <a:gd name="connsiteY5" fmla="*/ 3243627 h 3243627"/>
              <a:gd name="connsiteX6" fmla="*/ 0 w 4656221"/>
              <a:gd name="connsiteY6" fmla="*/ 3243627 h 3243627"/>
              <a:gd name="connsiteX7" fmla="*/ 0 w 4656221"/>
              <a:gd name="connsiteY7" fmla="*/ 0 h 3243627"/>
              <a:gd name="connsiteX8" fmla="*/ 0 w 4656221"/>
              <a:gd name="connsiteY8" fmla="*/ 0 h 3243627"/>
              <a:gd name="connsiteX0" fmla="*/ 0 w 4656221"/>
              <a:gd name="connsiteY0" fmla="*/ 0 h 3243627"/>
              <a:gd name="connsiteX1" fmla="*/ 4656221 w 4656221"/>
              <a:gd name="connsiteY1" fmla="*/ 0 h 3243627"/>
              <a:gd name="connsiteX2" fmla="*/ 4656221 w 4656221"/>
              <a:gd name="connsiteY2" fmla="*/ 0 h 3243627"/>
              <a:gd name="connsiteX3" fmla="*/ 4651176 w 4656221"/>
              <a:gd name="connsiteY3" fmla="*/ 2435037 h 3243627"/>
              <a:gd name="connsiteX4" fmla="*/ 3994872 w 4656221"/>
              <a:gd name="connsiteY4" fmla="*/ 3238824 h 3243627"/>
              <a:gd name="connsiteX5" fmla="*/ 0 w 4656221"/>
              <a:gd name="connsiteY5" fmla="*/ 3243627 h 3243627"/>
              <a:gd name="connsiteX6" fmla="*/ 0 w 4656221"/>
              <a:gd name="connsiteY6" fmla="*/ 3243627 h 3243627"/>
              <a:gd name="connsiteX7" fmla="*/ 0 w 4656221"/>
              <a:gd name="connsiteY7" fmla="*/ 0 h 3243627"/>
              <a:gd name="connsiteX8" fmla="*/ 0 w 4656221"/>
              <a:gd name="connsiteY8" fmla="*/ 0 h 3243627"/>
              <a:gd name="connsiteX0" fmla="*/ 0 w 4656221"/>
              <a:gd name="connsiteY0" fmla="*/ 0 h 3243627"/>
              <a:gd name="connsiteX1" fmla="*/ 4656221 w 4656221"/>
              <a:gd name="connsiteY1" fmla="*/ 0 h 3243627"/>
              <a:gd name="connsiteX2" fmla="*/ 4656221 w 4656221"/>
              <a:gd name="connsiteY2" fmla="*/ 0 h 3243627"/>
              <a:gd name="connsiteX3" fmla="*/ 4651176 w 4656221"/>
              <a:gd name="connsiteY3" fmla="*/ 2435037 h 3243627"/>
              <a:gd name="connsiteX4" fmla="*/ 3994872 w 4656221"/>
              <a:gd name="connsiteY4" fmla="*/ 3238824 h 3243627"/>
              <a:gd name="connsiteX5" fmla="*/ 0 w 4656221"/>
              <a:gd name="connsiteY5" fmla="*/ 3243627 h 3243627"/>
              <a:gd name="connsiteX6" fmla="*/ 0 w 4656221"/>
              <a:gd name="connsiteY6" fmla="*/ 3243627 h 3243627"/>
              <a:gd name="connsiteX7" fmla="*/ 0 w 4656221"/>
              <a:gd name="connsiteY7" fmla="*/ 0 h 3243627"/>
              <a:gd name="connsiteX8" fmla="*/ 0 w 4656221"/>
              <a:gd name="connsiteY8" fmla="*/ 0 h 3243627"/>
              <a:gd name="connsiteX0" fmla="*/ 0 w 4656221"/>
              <a:gd name="connsiteY0" fmla="*/ 0 h 3243627"/>
              <a:gd name="connsiteX1" fmla="*/ 4656221 w 4656221"/>
              <a:gd name="connsiteY1" fmla="*/ 0 h 3243627"/>
              <a:gd name="connsiteX2" fmla="*/ 4656221 w 4656221"/>
              <a:gd name="connsiteY2" fmla="*/ 0 h 3243627"/>
              <a:gd name="connsiteX3" fmla="*/ 4651176 w 4656221"/>
              <a:gd name="connsiteY3" fmla="*/ 2435037 h 3243627"/>
              <a:gd name="connsiteX4" fmla="*/ 3984198 w 4656221"/>
              <a:gd name="connsiteY4" fmla="*/ 3238825 h 3243627"/>
              <a:gd name="connsiteX5" fmla="*/ 0 w 4656221"/>
              <a:gd name="connsiteY5" fmla="*/ 3243627 h 3243627"/>
              <a:gd name="connsiteX6" fmla="*/ 0 w 4656221"/>
              <a:gd name="connsiteY6" fmla="*/ 3243627 h 3243627"/>
              <a:gd name="connsiteX7" fmla="*/ 0 w 4656221"/>
              <a:gd name="connsiteY7" fmla="*/ 0 h 3243627"/>
              <a:gd name="connsiteX8" fmla="*/ 0 w 4656221"/>
              <a:gd name="connsiteY8" fmla="*/ 0 h 3243627"/>
              <a:gd name="connsiteX0" fmla="*/ 0 w 4656221"/>
              <a:gd name="connsiteY0" fmla="*/ 0 h 3243627"/>
              <a:gd name="connsiteX1" fmla="*/ 4656221 w 4656221"/>
              <a:gd name="connsiteY1" fmla="*/ 0 h 3243627"/>
              <a:gd name="connsiteX2" fmla="*/ 4656221 w 4656221"/>
              <a:gd name="connsiteY2" fmla="*/ 0 h 3243627"/>
              <a:gd name="connsiteX3" fmla="*/ 4651176 w 4656221"/>
              <a:gd name="connsiteY3" fmla="*/ 2435037 h 3243627"/>
              <a:gd name="connsiteX4" fmla="*/ 3984198 w 4656221"/>
              <a:gd name="connsiteY4" fmla="*/ 3238825 h 3243627"/>
              <a:gd name="connsiteX5" fmla="*/ 0 w 4656221"/>
              <a:gd name="connsiteY5" fmla="*/ 3243627 h 3243627"/>
              <a:gd name="connsiteX6" fmla="*/ 0 w 4656221"/>
              <a:gd name="connsiteY6" fmla="*/ 3243627 h 3243627"/>
              <a:gd name="connsiteX7" fmla="*/ 0 w 4656221"/>
              <a:gd name="connsiteY7" fmla="*/ 0 h 3243627"/>
              <a:gd name="connsiteX8" fmla="*/ 0 w 4656221"/>
              <a:gd name="connsiteY8" fmla="*/ 0 h 3243627"/>
              <a:gd name="connsiteX0" fmla="*/ 0 w 4656221"/>
              <a:gd name="connsiteY0" fmla="*/ 0 h 3243627"/>
              <a:gd name="connsiteX1" fmla="*/ 4656221 w 4656221"/>
              <a:gd name="connsiteY1" fmla="*/ 0 h 3243627"/>
              <a:gd name="connsiteX2" fmla="*/ 4656221 w 4656221"/>
              <a:gd name="connsiteY2" fmla="*/ 0 h 3243627"/>
              <a:gd name="connsiteX3" fmla="*/ 4651176 w 4656221"/>
              <a:gd name="connsiteY3" fmla="*/ 2435037 h 3243627"/>
              <a:gd name="connsiteX4" fmla="*/ 3984198 w 4656221"/>
              <a:gd name="connsiteY4" fmla="*/ 3238825 h 3243627"/>
              <a:gd name="connsiteX5" fmla="*/ 0 w 4656221"/>
              <a:gd name="connsiteY5" fmla="*/ 3243627 h 3243627"/>
              <a:gd name="connsiteX6" fmla="*/ 0 w 4656221"/>
              <a:gd name="connsiteY6" fmla="*/ 3243627 h 3243627"/>
              <a:gd name="connsiteX7" fmla="*/ 0 w 4656221"/>
              <a:gd name="connsiteY7" fmla="*/ 0 h 3243627"/>
              <a:gd name="connsiteX8" fmla="*/ 0 w 4656221"/>
              <a:gd name="connsiteY8" fmla="*/ 0 h 3243627"/>
              <a:gd name="connsiteX0" fmla="*/ 0 w 4656221"/>
              <a:gd name="connsiteY0" fmla="*/ 0 h 3246048"/>
              <a:gd name="connsiteX1" fmla="*/ 4656221 w 4656221"/>
              <a:gd name="connsiteY1" fmla="*/ 0 h 3246048"/>
              <a:gd name="connsiteX2" fmla="*/ 4656221 w 4656221"/>
              <a:gd name="connsiteY2" fmla="*/ 0 h 3246048"/>
              <a:gd name="connsiteX3" fmla="*/ 4651176 w 4656221"/>
              <a:gd name="connsiteY3" fmla="*/ 2435037 h 3246048"/>
              <a:gd name="connsiteX4" fmla="*/ 3868642 w 4656221"/>
              <a:gd name="connsiteY4" fmla="*/ 3246048 h 3246048"/>
              <a:gd name="connsiteX5" fmla="*/ 0 w 4656221"/>
              <a:gd name="connsiteY5" fmla="*/ 3243627 h 3246048"/>
              <a:gd name="connsiteX6" fmla="*/ 0 w 4656221"/>
              <a:gd name="connsiteY6" fmla="*/ 3243627 h 3246048"/>
              <a:gd name="connsiteX7" fmla="*/ 0 w 4656221"/>
              <a:gd name="connsiteY7" fmla="*/ 0 h 3246048"/>
              <a:gd name="connsiteX8" fmla="*/ 0 w 4656221"/>
              <a:gd name="connsiteY8" fmla="*/ 0 h 3246048"/>
              <a:gd name="connsiteX0" fmla="*/ 0 w 4656687"/>
              <a:gd name="connsiteY0" fmla="*/ 0 h 3246048"/>
              <a:gd name="connsiteX1" fmla="*/ 4656221 w 4656687"/>
              <a:gd name="connsiteY1" fmla="*/ 0 h 3246048"/>
              <a:gd name="connsiteX2" fmla="*/ 4656221 w 4656687"/>
              <a:gd name="connsiteY2" fmla="*/ 0 h 3246048"/>
              <a:gd name="connsiteX3" fmla="*/ 4656200 w 4656687"/>
              <a:gd name="connsiteY3" fmla="*/ 2059516 h 3246048"/>
              <a:gd name="connsiteX4" fmla="*/ 3868642 w 4656687"/>
              <a:gd name="connsiteY4" fmla="*/ 3246048 h 3246048"/>
              <a:gd name="connsiteX5" fmla="*/ 0 w 4656687"/>
              <a:gd name="connsiteY5" fmla="*/ 3243627 h 3246048"/>
              <a:gd name="connsiteX6" fmla="*/ 0 w 4656687"/>
              <a:gd name="connsiteY6" fmla="*/ 3243627 h 3246048"/>
              <a:gd name="connsiteX7" fmla="*/ 0 w 4656687"/>
              <a:gd name="connsiteY7" fmla="*/ 0 h 3246048"/>
              <a:gd name="connsiteX8" fmla="*/ 0 w 4656687"/>
              <a:gd name="connsiteY8" fmla="*/ 0 h 3246048"/>
              <a:gd name="connsiteX0" fmla="*/ 0 w 4656687"/>
              <a:gd name="connsiteY0" fmla="*/ 0 h 3246048"/>
              <a:gd name="connsiteX1" fmla="*/ 4656221 w 4656687"/>
              <a:gd name="connsiteY1" fmla="*/ 0 h 3246048"/>
              <a:gd name="connsiteX2" fmla="*/ 4656221 w 4656687"/>
              <a:gd name="connsiteY2" fmla="*/ 0 h 3246048"/>
              <a:gd name="connsiteX3" fmla="*/ 4656200 w 4656687"/>
              <a:gd name="connsiteY3" fmla="*/ 2059516 h 3246048"/>
              <a:gd name="connsiteX4" fmla="*/ 3868642 w 4656687"/>
              <a:gd name="connsiteY4" fmla="*/ 3246048 h 3246048"/>
              <a:gd name="connsiteX5" fmla="*/ 0 w 4656687"/>
              <a:gd name="connsiteY5" fmla="*/ 3243627 h 3246048"/>
              <a:gd name="connsiteX6" fmla="*/ 0 w 4656687"/>
              <a:gd name="connsiteY6" fmla="*/ 3243627 h 3246048"/>
              <a:gd name="connsiteX7" fmla="*/ 0 w 4656687"/>
              <a:gd name="connsiteY7" fmla="*/ 0 h 3246048"/>
              <a:gd name="connsiteX8" fmla="*/ 0 w 4656687"/>
              <a:gd name="connsiteY8" fmla="*/ 0 h 3246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56687" h="3246048">
                <a:moveTo>
                  <a:pt x="0" y="0"/>
                </a:moveTo>
                <a:lnTo>
                  <a:pt x="4656221" y="0"/>
                </a:lnTo>
                <a:lnTo>
                  <a:pt x="4656221" y="0"/>
                </a:lnTo>
                <a:cubicBezTo>
                  <a:pt x="4654539" y="811679"/>
                  <a:pt x="4657882" y="1247837"/>
                  <a:pt x="4656200" y="2059516"/>
                </a:cubicBezTo>
                <a:cubicBezTo>
                  <a:pt x="4649214" y="2488707"/>
                  <a:pt x="4472256" y="3228156"/>
                  <a:pt x="3868642" y="3246048"/>
                </a:cubicBezTo>
                <a:lnTo>
                  <a:pt x="0" y="3243627"/>
                </a:lnTo>
                <a:lnTo>
                  <a:pt x="0" y="3243627"/>
                </a:lnTo>
                <a:lnTo>
                  <a:pt x="0" y="0"/>
                </a:lnTo>
                <a:lnTo>
                  <a:pt x="0" y="0"/>
                </a:lnTo>
                <a:close/>
              </a:path>
            </a:pathLst>
          </a:custGeom>
          <a:ln w="6350">
            <a:solidFill>
              <a:schemeClr val="accent4"/>
            </a:solidFill>
          </a:ln>
        </p:spPr>
        <p:txBody>
          <a:bodyPr lIns="216000" tIns="180000"/>
          <a:lstStyle>
            <a:lvl1pPr>
              <a:lnSpc>
                <a:spcPts val="2400"/>
              </a:lnSpc>
              <a:defRPr sz="2400"/>
            </a:lvl1pPr>
            <a:lvl2pPr marL="265113" indent="-265113">
              <a:spcAft>
                <a:spcPts val="1400"/>
              </a:spcAft>
              <a:buClr>
                <a:schemeClr val="tx2"/>
              </a:buClr>
              <a:buFont typeface="+mj-lt"/>
              <a:buAutoNum type="alphaUcPeriod"/>
              <a:defRPr spc="-30" baseline="0"/>
            </a:lvl2pPr>
            <a:lvl3pPr marL="265113" indent="-265113">
              <a:spcAft>
                <a:spcPts val="1400"/>
              </a:spcAft>
              <a:buClr>
                <a:srgbClr val="80B4A0"/>
              </a:buClr>
              <a:buSzPct val="100000"/>
              <a:buFont typeface="+mj-lt"/>
              <a:buAutoNum type="alphaUcPeriod"/>
              <a:defRPr spc="-30" baseline="0"/>
            </a:lvl3pPr>
            <a:lvl4pPr marL="265113" indent="-265113">
              <a:spcAft>
                <a:spcPts val="1400"/>
              </a:spcAft>
              <a:buClr>
                <a:srgbClr val="BED600"/>
              </a:buClr>
              <a:buSzPct val="100000"/>
              <a:buFont typeface="+mj-lt"/>
              <a:buAutoNum type="alphaUcPeriod"/>
              <a:defRPr spc="-30" baseline="0"/>
            </a:lvl4pPr>
            <a:lvl5pPr marL="265113" indent="-265113">
              <a:spcAft>
                <a:spcPts val="1400"/>
              </a:spcAft>
              <a:buClr>
                <a:srgbClr val="DFEB80"/>
              </a:buClr>
              <a:buSzPct val="100000"/>
              <a:buFont typeface="+mj-lt"/>
              <a:buAutoNum type="alphaUcPeriod"/>
              <a:defRPr spc="-30" baseline="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Text Placeholder 12"/>
          <p:cNvSpPr>
            <a:spLocks noGrp="1"/>
          </p:cNvSpPr>
          <p:nvPr>
            <p:ph type="body" sz="quarter" idx="12"/>
          </p:nvPr>
        </p:nvSpPr>
        <p:spPr>
          <a:xfrm>
            <a:off x="5531797" y="5400000"/>
            <a:ext cx="5940801" cy="365128"/>
          </a:xfrm>
        </p:spPr>
        <p:txBody>
          <a:bodyPr lIns="0" tIns="0" rIns="0" bIns="0">
            <a:noAutofit/>
          </a:bodyPr>
          <a:lstStyle>
            <a:lvl1pPr marL="0" indent="0">
              <a:lnSpc>
                <a:spcPct val="100000"/>
              </a:lnSpc>
              <a:spcBef>
                <a:spcPts val="0"/>
              </a:spcBef>
              <a:spcAft>
                <a:spcPts val="0"/>
              </a:spcAft>
              <a:buNone/>
              <a:defRPr sz="1100" b="0">
                <a:solidFill>
                  <a:schemeClr val="accent4"/>
                </a:solidFill>
                <a:latin typeface="Arial" panose="020B0604020202020204" pitchFamily="34" charset="0"/>
                <a:cs typeface="Arial" panose="020B0604020202020204" pitchFamily="34" charset="0"/>
              </a:defRPr>
            </a:lvl1pPr>
            <a:lvl2pPr marL="0" indent="0">
              <a:lnSpc>
                <a:spcPct val="100000"/>
              </a:lnSpc>
              <a:spcBef>
                <a:spcPts val="0"/>
              </a:spcBef>
              <a:spcAft>
                <a:spcPts val="0"/>
              </a:spcAft>
              <a:buNone/>
              <a:defRPr sz="1100" b="1">
                <a:solidFill>
                  <a:schemeClr val="accent4"/>
                </a:solidFill>
                <a:latin typeface="Arial" panose="020B0604020202020204" pitchFamily="34" charset="0"/>
                <a:cs typeface="Arial" panose="020B0604020202020204" pitchFamily="34" charset="0"/>
              </a:defRPr>
            </a:lvl2pPr>
            <a:lvl3pPr marL="0" indent="0">
              <a:lnSpc>
                <a:spcPts val="7500"/>
              </a:lnSpc>
              <a:spcBef>
                <a:spcPts val="0"/>
              </a:spcBef>
              <a:buNone/>
              <a:defRPr sz="7500" b="1">
                <a:solidFill>
                  <a:srgbClr val="006941"/>
                </a:solidFill>
                <a:latin typeface="Arial" panose="020B0604020202020204" pitchFamily="34" charset="0"/>
                <a:cs typeface="Arial" panose="020B0604020202020204" pitchFamily="34" charset="0"/>
              </a:defRPr>
            </a:lvl3pPr>
            <a:lvl4pPr marL="0" indent="0">
              <a:lnSpc>
                <a:spcPts val="7500"/>
              </a:lnSpc>
              <a:spcBef>
                <a:spcPts val="0"/>
              </a:spcBef>
              <a:buNone/>
              <a:defRPr sz="7500" b="1">
                <a:solidFill>
                  <a:srgbClr val="006941"/>
                </a:solidFill>
                <a:latin typeface="Arial" panose="020B0604020202020204" pitchFamily="34" charset="0"/>
                <a:cs typeface="Arial" panose="020B0604020202020204" pitchFamily="34" charset="0"/>
              </a:defRPr>
            </a:lvl4pPr>
            <a:lvl5pPr marL="0" indent="0">
              <a:lnSpc>
                <a:spcPts val="7500"/>
              </a:lnSpc>
              <a:spcBef>
                <a:spcPts val="0"/>
              </a:spcBef>
              <a:buNone/>
              <a:defRPr sz="7500" b="1">
                <a:solidFill>
                  <a:srgbClr val="006941"/>
                </a:solidFill>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721743662"/>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104000" y="1600201"/>
            <a:ext cx="4800000" cy="4525963"/>
          </a:xfrm>
        </p:spPr>
        <p:txBody>
          <a:bodyPr/>
          <a:lstStyle>
            <a:lvl1pPr>
              <a:defRPr sz="18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6768000" y="1600201"/>
            <a:ext cx="4800000" cy="4525963"/>
          </a:xfrm>
        </p:spPr>
        <p:txBody>
          <a:bodyPr/>
          <a:lstStyle>
            <a:lvl1pPr>
              <a:defRPr sz="18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Slide Number Placeholder 5"/>
          <p:cNvSpPr>
            <a:spLocks noGrp="1"/>
          </p:cNvSpPr>
          <p:nvPr>
            <p:ph type="sldNum" sz="quarter" idx="4"/>
          </p:nvPr>
        </p:nvSpPr>
        <p:spPr>
          <a:xfrm>
            <a:off x="5904001" y="6336000"/>
            <a:ext cx="6060489" cy="352146"/>
          </a:xfrm>
          <a:custGeom>
            <a:avLst/>
            <a:gdLst>
              <a:gd name="connsiteX0" fmla="*/ 0 w 4545367"/>
              <a:gd name="connsiteY0" fmla="*/ 0 h 343270"/>
              <a:gd name="connsiteX1" fmla="*/ 4545367 w 4545367"/>
              <a:gd name="connsiteY1" fmla="*/ 0 h 343270"/>
              <a:gd name="connsiteX2" fmla="*/ 4545367 w 4545367"/>
              <a:gd name="connsiteY2" fmla="*/ 34327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545367 w 4545367"/>
              <a:gd name="connsiteY2" fmla="*/ 343270 h 343270"/>
              <a:gd name="connsiteX3" fmla="*/ 4184342 w 4545367"/>
              <a:gd name="connsiteY3" fmla="*/ 340310 h 343270"/>
              <a:gd name="connsiteX4" fmla="*/ 0 w 4545367"/>
              <a:gd name="connsiteY4" fmla="*/ 343270 h 343270"/>
              <a:gd name="connsiteX5" fmla="*/ 0 w 4545367"/>
              <a:gd name="connsiteY5"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45367" h="343270">
                <a:moveTo>
                  <a:pt x="0" y="0"/>
                </a:moveTo>
                <a:lnTo>
                  <a:pt x="4545367" y="0"/>
                </a:lnTo>
                <a:cubicBezTo>
                  <a:pt x="4540435" y="371262"/>
                  <a:pt x="4278051" y="336364"/>
                  <a:pt x="4184342" y="340310"/>
                </a:cubicBezTo>
                <a:lnTo>
                  <a:pt x="0" y="343270"/>
                </a:lnTo>
                <a:lnTo>
                  <a:pt x="0" y="0"/>
                </a:lnTo>
                <a:close/>
              </a:path>
            </a:pathLst>
          </a:custGeom>
          <a:gradFill flip="none" rotWithShape="1">
            <a:gsLst>
              <a:gs pos="0">
                <a:schemeClr val="bg2">
                  <a:alpha val="50000"/>
                </a:schemeClr>
              </a:gs>
              <a:gs pos="6000">
                <a:schemeClr val="accent1">
                  <a:tint val="44500"/>
                  <a:satMod val="160000"/>
                  <a:alpha val="50000"/>
                </a:schemeClr>
              </a:gs>
              <a:gs pos="100000">
                <a:schemeClr val="bg1"/>
              </a:gs>
            </a:gsLst>
            <a:lin ang="10800000" scaled="1"/>
            <a:tileRect/>
          </a:gradFill>
        </p:spPr>
        <p:txBody>
          <a:bodyPr vert="horz" lIns="0" tIns="108000" rIns="288000" bIns="0" rtlCol="0" anchor="t" anchorCtr="0">
            <a:noAutofit/>
          </a:bodyPr>
          <a:lstStyle>
            <a:lvl1pPr algn="r">
              <a:defRPr sz="900" b="0">
                <a:solidFill>
                  <a:schemeClr val="tx2"/>
                </a:solidFill>
                <a:latin typeface="Arial" panose="020B0604020202020204" pitchFamily="34" charset="0"/>
                <a:cs typeface="Arial" panose="020B0604020202020204" pitchFamily="34" charset="0"/>
              </a:defRPr>
            </a:lvl1pPr>
          </a:lstStyle>
          <a:p>
            <a:r>
              <a:rPr lang="en-GB" dirty="0" smtClean="0">
                <a:solidFill>
                  <a:srgbClr val="006941"/>
                </a:solidFill>
              </a:rPr>
              <a:t>bcs.org </a:t>
            </a:r>
            <a:r>
              <a:rPr lang="en-GB" dirty="0" smtClean="0">
                <a:solidFill>
                  <a:srgbClr val="006941"/>
                </a:solidFill>
                <a:latin typeface="Arial"/>
                <a:cs typeface="Arial"/>
              </a:rPr>
              <a:t>| </a:t>
            </a:r>
            <a:fld id="{D4F935E4-DB8F-4A13-86B5-B07B5640A265}" type="slidenum">
              <a:rPr lang="en-GB" smtClean="0">
                <a:solidFill>
                  <a:srgbClr val="006941"/>
                </a:solidFill>
              </a:rPr>
              <a:pPr/>
              <a:t>‹#›</a:t>
            </a:fld>
            <a:endParaRPr lang="en-GB" dirty="0">
              <a:solidFill>
                <a:srgbClr val="006941"/>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0000" y="6336000"/>
            <a:ext cx="1707739" cy="377748"/>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4000" y="648001"/>
            <a:ext cx="533400" cy="409575"/>
          </a:xfrm>
          <a:prstGeom prst="rect">
            <a:avLst/>
          </a:prstGeom>
        </p:spPr>
      </p:pic>
      <p:cxnSp>
        <p:nvCxnSpPr>
          <p:cNvPr id="11" name="Straight Connector 10"/>
          <p:cNvCxnSpPr/>
          <p:nvPr userDrawn="1"/>
        </p:nvCxnSpPr>
        <p:spPr>
          <a:xfrm>
            <a:off x="1103445" y="972000"/>
            <a:ext cx="3024000"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66807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a:xfrm>
            <a:off x="1103446" y="1600201"/>
            <a:ext cx="10273141"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Slide Number Placeholder 5"/>
          <p:cNvSpPr>
            <a:spLocks noGrp="1"/>
          </p:cNvSpPr>
          <p:nvPr>
            <p:ph type="sldNum" sz="quarter" idx="4"/>
          </p:nvPr>
        </p:nvSpPr>
        <p:spPr>
          <a:xfrm>
            <a:off x="5904001" y="6336000"/>
            <a:ext cx="6060489" cy="352146"/>
          </a:xfrm>
          <a:custGeom>
            <a:avLst/>
            <a:gdLst>
              <a:gd name="connsiteX0" fmla="*/ 0 w 4545367"/>
              <a:gd name="connsiteY0" fmla="*/ 0 h 343270"/>
              <a:gd name="connsiteX1" fmla="*/ 4545367 w 4545367"/>
              <a:gd name="connsiteY1" fmla="*/ 0 h 343270"/>
              <a:gd name="connsiteX2" fmla="*/ 4545367 w 4545367"/>
              <a:gd name="connsiteY2" fmla="*/ 34327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545367 w 4545367"/>
              <a:gd name="connsiteY2" fmla="*/ 343270 h 343270"/>
              <a:gd name="connsiteX3" fmla="*/ 4184342 w 4545367"/>
              <a:gd name="connsiteY3" fmla="*/ 340310 h 343270"/>
              <a:gd name="connsiteX4" fmla="*/ 0 w 4545367"/>
              <a:gd name="connsiteY4" fmla="*/ 343270 h 343270"/>
              <a:gd name="connsiteX5" fmla="*/ 0 w 4545367"/>
              <a:gd name="connsiteY5"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45367" h="343270">
                <a:moveTo>
                  <a:pt x="0" y="0"/>
                </a:moveTo>
                <a:lnTo>
                  <a:pt x="4545367" y="0"/>
                </a:lnTo>
                <a:cubicBezTo>
                  <a:pt x="4540435" y="371262"/>
                  <a:pt x="4278051" y="336364"/>
                  <a:pt x="4184342" y="340310"/>
                </a:cubicBezTo>
                <a:lnTo>
                  <a:pt x="0" y="343270"/>
                </a:lnTo>
                <a:lnTo>
                  <a:pt x="0" y="0"/>
                </a:lnTo>
                <a:close/>
              </a:path>
            </a:pathLst>
          </a:custGeom>
          <a:gradFill flip="none" rotWithShape="1">
            <a:gsLst>
              <a:gs pos="0">
                <a:schemeClr val="bg2">
                  <a:alpha val="50000"/>
                </a:schemeClr>
              </a:gs>
              <a:gs pos="6000">
                <a:schemeClr val="accent1">
                  <a:tint val="44500"/>
                  <a:satMod val="160000"/>
                  <a:alpha val="50000"/>
                </a:schemeClr>
              </a:gs>
              <a:gs pos="100000">
                <a:schemeClr val="bg1"/>
              </a:gs>
            </a:gsLst>
            <a:lin ang="10800000" scaled="1"/>
            <a:tileRect/>
          </a:gradFill>
        </p:spPr>
        <p:txBody>
          <a:bodyPr vert="horz" lIns="0" tIns="108000" rIns="288000" bIns="0" rtlCol="0" anchor="t" anchorCtr="0">
            <a:noAutofit/>
          </a:bodyPr>
          <a:lstStyle>
            <a:lvl1pPr algn="r">
              <a:defRPr sz="900" b="0">
                <a:solidFill>
                  <a:schemeClr val="tx2"/>
                </a:solidFill>
                <a:latin typeface="Arial" panose="020B0604020202020204" pitchFamily="34" charset="0"/>
                <a:cs typeface="Arial" panose="020B0604020202020204" pitchFamily="34" charset="0"/>
              </a:defRPr>
            </a:lvl1pPr>
          </a:lstStyle>
          <a:p>
            <a:r>
              <a:rPr lang="en-GB" dirty="0" smtClean="0">
                <a:solidFill>
                  <a:srgbClr val="006941"/>
                </a:solidFill>
              </a:rPr>
              <a:t>bcs.org </a:t>
            </a:r>
            <a:r>
              <a:rPr lang="en-GB" dirty="0" smtClean="0">
                <a:solidFill>
                  <a:srgbClr val="006941"/>
                </a:solidFill>
                <a:latin typeface="Arial"/>
                <a:cs typeface="Arial"/>
              </a:rPr>
              <a:t>| </a:t>
            </a:r>
            <a:fld id="{D4F935E4-DB8F-4A13-86B5-B07B5640A265}" type="slidenum">
              <a:rPr lang="en-GB" smtClean="0">
                <a:solidFill>
                  <a:srgbClr val="006941"/>
                </a:solidFill>
              </a:rPr>
              <a:pPr/>
              <a:t>‹#›</a:t>
            </a:fld>
            <a:endParaRPr lang="en-GB" dirty="0">
              <a:solidFill>
                <a:srgbClr val="006941"/>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0000" y="6336000"/>
            <a:ext cx="1707739" cy="377748"/>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4000" y="404665"/>
            <a:ext cx="533400" cy="409575"/>
          </a:xfrm>
          <a:prstGeom prst="rect">
            <a:avLst/>
          </a:prstGeom>
        </p:spPr>
      </p:pic>
      <p:cxnSp>
        <p:nvCxnSpPr>
          <p:cNvPr id="11" name="Straight Connector 10"/>
          <p:cNvCxnSpPr/>
          <p:nvPr userDrawn="1"/>
        </p:nvCxnSpPr>
        <p:spPr>
          <a:xfrm>
            <a:off x="1103445" y="972000"/>
            <a:ext cx="3024000"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7011728"/>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13" name="Text Placeholder 12"/>
          <p:cNvSpPr>
            <a:spLocks noGrp="1"/>
          </p:cNvSpPr>
          <p:nvPr>
            <p:ph type="body" sz="quarter" idx="10"/>
          </p:nvPr>
        </p:nvSpPr>
        <p:spPr>
          <a:xfrm>
            <a:off x="1248834" y="1051561"/>
            <a:ext cx="8997300" cy="3313265"/>
          </a:xfrm>
        </p:spPr>
        <p:txBody>
          <a:bodyPr lIns="0" tIns="0" rIns="0" bIns="0">
            <a:noAutofit/>
          </a:bodyPr>
          <a:lstStyle>
            <a:lvl1pPr marL="0" indent="0">
              <a:lnSpc>
                <a:spcPts val="7500"/>
              </a:lnSpc>
              <a:spcBef>
                <a:spcPts val="0"/>
              </a:spcBef>
              <a:spcAft>
                <a:spcPts val="0"/>
              </a:spcAft>
              <a:buNone/>
              <a:defRPr sz="7500" b="1">
                <a:solidFill>
                  <a:schemeClr val="accent3"/>
                </a:solidFill>
                <a:latin typeface="Arial" panose="020B0604020202020204" pitchFamily="34" charset="0"/>
                <a:cs typeface="Arial" panose="020B0604020202020204" pitchFamily="34" charset="0"/>
              </a:defRPr>
            </a:lvl1pPr>
            <a:lvl2pPr marL="0" indent="0">
              <a:lnSpc>
                <a:spcPts val="7500"/>
              </a:lnSpc>
              <a:spcBef>
                <a:spcPts val="0"/>
              </a:spcBef>
              <a:spcAft>
                <a:spcPts val="0"/>
              </a:spcAft>
              <a:buNone/>
              <a:defRPr sz="7500" b="1">
                <a:solidFill>
                  <a:schemeClr val="accent2"/>
                </a:solidFill>
                <a:latin typeface="Arial" panose="020B0604020202020204" pitchFamily="34" charset="0"/>
                <a:cs typeface="Arial" panose="020B0604020202020204" pitchFamily="34" charset="0"/>
              </a:defRPr>
            </a:lvl2pPr>
            <a:lvl3pPr marL="0" indent="0">
              <a:lnSpc>
                <a:spcPts val="7500"/>
              </a:lnSpc>
              <a:spcBef>
                <a:spcPts val="0"/>
              </a:spcBef>
              <a:buNone/>
              <a:defRPr sz="7500" b="1">
                <a:solidFill>
                  <a:srgbClr val="006941"/>
                </a:solidFill>
                <a:latin typeface="Arial" panose="020B0604020202020204" pitchFamily="34" charset="0"/>
                <a:cs typeface="Arial" panose="020B0604020202020204" pitchFamily="34" charset="0"/>
              </a:defRPr>
            </a:lvl3pPr>
            <a:lvl4pPr marL="0" indent="0">
              <a:lnSpc>
                <a:spcPts val="7500"/>
              </a:lnSpc>
              <a:spcBef>
                <a:spcPts val="0"/>
              </a:spcBef>
              <a:buNone/>
              <a:defRPr sz="7500" b="1">
                <a:solidFill>
                  <a:srgbClr val="006941"/>
                </a:solidFill>
                <a:latin typeface="Arial" panose="020B0604020202020204" pitchFamily="34" charset="0"/>
                <a:cs typeface="Arial" panose="020B0604020202020204" pitchFamily="34" charset="0"/>
              </a:defRPr>
            </a:lvl4pPr>
            <a:lvl5pPr marL="0" indent="0">
              <a:lnSpc>
                <a:spcPts val="7500"/>
              </a:lnSpc>
              <a:spcBef>
                <a:spcPts val="0"/>
              </a:spcBef>
              <a:buNone/>
              <a:defRPr sz="7500" b="1">
                <a:solidFill>
                  <a:srgbClr val="006941"/>
                </a:solidFill>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p:txBody>
      </p:sp>
      <p:sp>
        <p:nvSpPr>
          <p:cNvPr id="3" name="Subtitle 2"/>
          <p:cNvSpPr>
            <a:spLocks noGrp="1"/>
          </p:cNvSpPr>
          <p:nvPr>
            <p:ph type="subTitle" idx="1"/>
          </p:nvPr>
        </p:nvSpPr>
        <p:spPr>
          <a:xfrm>
            <a:off x="1248000" y="3741659"/>
            <a:ext cx="8998133" cy="985664"/>
          </a:xfrm>
        </p:spPr>
        <p:txBody>
          <a:bodyPr lIns="0" tIns="0" rIns="0" bIns="0" anchor="t" anchorCtr="0">
            <a:normAutofit/>
          </a:bodyPr>
          <a:lstStyle>
            <a:lvl1pPr marL="0" indent="0" algn="l">
              <a:lnSpc>
                <a:spcPts val="1440"/>
              </a:lnSpc>
              <a:spcBef>
                <a:spcPts val="0"/>
              </a:spcBef>
              <a:spcAft>
                <a:spcPts val="0"/>
              </a:spcAft>
              <a:buNone/>
              <a:defRPr sz="1200" b="0">
                <a:solidFill>
                  <a:schemeClr val="accent4"/>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cxnSp>
        <p:nvCxnSpPr>
          <p:cNvPr id="9" name="Straight Connector 8"/>
          <p:cNvCxnSpPr/>
          <p:nvPr userDrawn="1"/>
        </p:nvCxnSpPr>
        <p:spPr>
          <a:xfrm>
            <a:off x="1248000" y="3573016"/>
            <a:ext cx="3744000" cy="0"/>
          </a:xfrm>
          <a:prstGeom prst="line">
            <a:avLst/>
          </a:prstGeom>
          <a:ln w="25400">
            <a:solidFill>
              <a:srgbClr val="15657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0000" y="6336000"/>
            <a:ext cx="1707739" cy="377748"/>
          </a:xfrm>
          <a:prstGeom prst="rect">
            <a:avLst/>
          </a:prstGeom>
        </p:spPr>
      </p:pic>
    </p:spTree>
    <p:extLst>
      <p:ext uri="{BB962C8B-B14F-4D97-AF65-F5344CB8AC3E}">
        <p14:creationId xmlns:p14="http://schemas.microsoft.com/office/powerpoint/2010/main" val="2600350170"/>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6" name="Slide Number Placeholder 5"/>
          <p:cNvSpPr>
            <a:spLocks noGrp="1"/>
          </p:cNvSpPr>
          <p:nvPr>
            <p:ph type="sldNum" sz="quarter" idx="4"/>
          </p:nvPr>
        </p:nvSpPr>
        <p:spPr>
          <a:xfrm>
            <a:off x="5904001" y="6336000"/>
            <a:ext cx="6060489" cy="352146"/>
          </a:xfrm>
          <a:custGeom>
            <a:avLst/>
            <a:gdLst>
              <a:gd name="connsiteX0" fmla="*/ 0 w 4545367"/>
              <a:gd name="connsiteY0" fmla="*/ 0 h 343270"/>
              <a:gd name="connsiteX1" fmla="*/ 4545367 w 4545367"/>
              <a:gd name="connsiteY1" fmla="*/ 0 h 343270"/>
              <a:gd name="connsiteX2" fmla="*/ 4545367 w 4545367"/>
              <a:gd name="connsiteY2" fmla="*/ 34327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545367 w 4545367"/>
              <a:gd name="connsiteY2" fmla="*/ 343270 h 343270"/>
              <a:gd name="connsiteX3" fmla="*/ 4184342 w 4545367"/>
              <a:gd name="connsiteY3" fmla="*/ 340310 h 343270"/>
              <a:gd name="connsiteX4" fmla="*/ 0 w 4545367"/>
              <a:gd name="connsiteY4" fmla="*/ 343270 h 343270"/>
              <a:gd name="connsiteX5" fmla="*/ 0 w 4545367"/>
              <a:gd name="connsiteY5"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45367" h="343270">
                <a:moveTo>
                  <a:pt x="0" y="0"/>
                </a:moveTo>
                <a:lnTo>
                  <a:pt x="4545367" y="0"/>
                </a:lnTo>
                <a:cubicBezTo>
                  <a:pt x="4540435" y="371262"/>
                  <a:pt x="4278051" y="336364"/>
                  <a:pt x="4184342" y="340310"/>
                </a:cubicBezTo>
                <a:lnTo>
                  <a:pt x="0" y="343270"/>
                </a:lnTo>
                <a:lnTo>
                  <a:pt x="0" y="0"/>
                </a:lnTo>
                <a:close/>
              </a:path>
            </a:pathLst>
          </a:custGeom>
          <a:gradFill flip="none" rotWithShape="1">
            <a:gsLst>
              <a:gs pos="0">
                <a:schemeClr val="bg2">
                  <a:alpha val="50000"/>
                </a:schemeClr>
              </a:gs>
              <a:gs pos="6000">
                <a:schemeClr val="accent1">
                  <a:tint val="44500"/>
                  <a:satMod val="160000"/>
                  <a:alpha val="50000"/>
                </a:schemeClr>
              </a:gs>
              <a:gs pos="100000">
                <a:schemeClr val="bg1"/>
              </a:gs>
            </a:gsLst>
            <a:lin ang="10800000" scaled="1"/>
            <a:tileRect/>
          </a:gradFill>
        </p:spPr>
        <p:txBody>
          <a:bodyPr vert="horz" lIns="0" tIns="108000" rIns="288000" bIns="0" rtlCol="0" anchor="t" anchorCtr="0">
            <a:noAutofit/>
          </a:bodyPr>
          <a:lstStyle>
            <a:lvl1pPr algn="r">
              <a:defRPr sz="900" b="0">
                <a:solidFill>
                  <a:schemeClr val="tx2"/>
                </a:solidFill>
                <a:latin typeface="Arial" panose="020B0604020202020204" pitchFamily="34" charset="0"/>
                <a:cs typeface="Arial" panose="020B0604020202020204" pitchFamily="34" charset="0"/>
              </a:defRPr>
            </a:lvl1pPr>
          </a:lstStyle>
          <a:p>
            <a:r>
              <a:rPr lang="en-GB" dirty="0" smtClean="0">
                <a:solidFill>
                  <a:srgbClr val="006941"/>
                </a:solidFill>
              </a:rPr>
              <a:t>bcs.org </a:t>
            </a:r>
            <a:r>
              <a:rPr lang="en-GB" dirty="0" smtClean="0">
                <a:solidFill>
                  <a:srgbClr val="006941"/>
                </a:solidFill>
                <a:latin typeface="Arial"/>
                <a:cs typeface="Arial"/>
              </a:rPr>
              <a:t>| </a:t>
            </a:r>
            <a:fld id="{D4F935E4-DB8F-4A13-86B5-B07B5640A265}" type="slidenum">
              <a:rPr lang="en-GB" smtClean="0">
                <a:solidFill>
                  <a:srgbClr val="006941"/>
                </a:solidFill>
              </a:rPr>
              <a:pPr/>
              <a:t>‹#›</a:t>
            </a:fld>
            <a:endParaRPr lang="en-GB" dirty="0">
              <a:solidFill>
                <a:srgbClr val="006941"/>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0000" y="6336000"/>
            <a:ext cx="1707739" cy="377748"/>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4000" y="648001"/>
            <a:ext cx="533400" cy="409575"/>
          </a:xfrm>
          <a:prstGeom prst="rect">
            <a:avLst/>
          </a:prstGeom>
        </p:spPr>
      </p:pic>
      <p:cxnSp>
        <p:nvCxnSpPr>
          <p:cNvPr id="9" name="Straight Connector 8"/>
          <p:cNvCxnSpPr/>
          <p:nvPr userDrawn="1"/>
        </p:nvCxnSpPr>
        <p:spPr>
          <a:xfrm>
            <a:off x="1103445" y="972000"/>
            <a:ext cx="3024000"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4411639"/>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5181069"/>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userDrawn="1">
  <p:cSld name="Basic Content">
    <p:spTree>
      <p:nvGrpSpPr>
        <p:cNvPr id="1" name=""/>
        <p:cNvGrpSpPr/>
        <p:nvPr/>
      </p:nvGrpSpPr>
      <p:grpSpPr>
        <a:xfrm>
          <a:off x="0" y="0"/>
          <a:ext cx="0" cy="0"/>
          <a:chOff x="0" y="0"/>
          <a:chExt cx="0" cy="0"/>
        </a:xfrm>
      </p:grpSpPr>
      <p:sp>
        <p:nvSpPr>
          <p:cNvPr id="4" name="Text Placeholder 11"/>
          <p:cNvSpPr>
            <a:spLocks noGrp="1"/>
          </p:cNvSpPr>
          <p:nvPr>
            <p:ph type="body" sz="quarter" idx="10"/>
          </p:nvPr>
        </p:nvSpPr>
        <p:spPr>
          <a:xfrm>
            <a:off x="666712" y="1214422"/>
            <a:ext cx="10901896" cy="4806866"/>
          </a:xfrm>
          <a:prstGeom prst="rect">
            <a:avLst/>
          </a:prstGeom>
        </p:spPr>
        <p:txBody>
          <a:bodyPr lIns="0" tIns="0" rIns="0" bIns="0"/>
          <a:lstStyle>
            <a:lvl1pPr>
              <a:spcBef>
                <a:spcPts val="600"/>
              </a:spcBef>
              <a:spcAft>
                <a:spcPts val="300"/>
              </a:spcAft>
              <a:buClr>
                <a:srgbClr val="8EC02F"/>
              </a:buClr>
              <a:defRPr sz="2400">
                <a:solidFill>
                  <a:srgbClr val="666666"/>
                </a:solidFill>
                <a:latin typeface="Arial" pitchFamily="34" charset="0"/>
                <a:cs typeface="Arial" pitchFamily="34" charset="0"/>
              </a:defRPr>
            </a:lvl1pPr>
            <a:lvl2pPr>
              <a:spcBef>
                <a:spcPts val="0"/>
              </a:spcBef>
              <a:spcAft>
                <a:spcPts val="300"/>
              </a:spcAft>
              <a:defRPr sz="2200">
                <a:solidFill>
                  <a:srgbClr val="666666"/>
                </a:solidFill>
              </a:defRPr>
            </a:lvl2pPr>
            <a:lvl3pPr>
              <a:spcBef>
                <a:spcPts val="0"/>
              </a:spcBef>
              <a:spcAft>
                <a:spcPts val="300"/>
              </a:spcAft>
              <a:defRPr sz="2000">
                <a:solidFill>
                  <a:srgbClr val="666666"/>
                </a:solidFill>
              </a:defRPr>
            </a:lvl3pPr>
            <a:lvl4pPr>
              <a:spcBef>
                <a:spcPts val="0"/>
              </a:spcBef>
              <a:spcAft>
                <a:spcPts val="300"/>
              </a:spcAft>
              <a:defRPr sz="1800">
                <a:solidFill>
                  <a:srgbClr val="666666"/>
                </a:solidFill>
              </a:defRPr>
            </a:lvl4pPr>
            <a:lvl5pPr>
              <a:spcBef>
                <a:spcPts val="0"/>
              </a:spcBef>
              <a:spcAft>
                <a:spcPts val="300"/>
              </a:spcAft>
              <a:defRPr sz="1800">
                <a:solidFill>
                  <a:srgbClr val="66666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4" name="Title 1"/>
          <p:cNvSpPr>
            <a:spLocks noGrp="1"/>
          </p:cNvSpPr>
          <p:nvPr>
            <p:ph type="title"/>
          </p:nvPr>
        </p:nvSpPr>
        <p:spPr>
          <a:xfrm>
            <a:off x="623392" y="233670"/>
            <a:ext cx="9010675" cy="766438"/>
          </a:xfrm>
          <a:prstGeom prst="rect">
            <a:avLst/>
          </a:prstGeom>
        </p:spPr>
        <p:txBody>
          <a:bodyPr lIns="0" tIns="0" rIns="0" bIns="0">
            <a:normAutofit/>
          </a:bodyPr>
          <a:lstStyle>
            <a:lvl1pPr algn="l">
              <a:defRPr sz="4400">
                <a:solidFill>
                  <a:srgbClr val="39AEBB"/>
                </a:solidFill>
                <a:latin typeface="+mj-lt"/>
                <a:cs typeface="Arial" pitchFamily="34" charset="0"/>
              </a:defRPr>
            </a:lvl1pPr>
          </a:lstStyle>
          <a:p>
            <a:r>
              <a:rPr lang="en-US" dirty="0" smtClean="0"/>
              <a:t>Click to edit Master title</a:t>
            </a:r>
            <a:endParaRPr lang="en-GB" dirty="0"/>
          </a:p>
        </p:txBody>
      </p:sp>
    </p:spTree>
    <p:extLst>
      <p:ext uri="{BB962C8B-B14F-4D97-AF65-F5344CB8AC3E}">
        <p14:creationId xmlns:p14="http://schemas.microsoft.com/office/powerpoint/2010/main" val="673105759"/>
      </p:ext>
    </p:extLst>
  </p:cSld>
  <p:clrMapOvr>
    <a:masterClrMapping/>
  </p:clrMapOvr>
  <p:timing>
    <p:tnLst>
      <p:par>
        <p:cTn id="1" dur="indefinite" restart="never" nodeType="tmRoot"/>
      </p:par>
    </p:tnLst>
  </p:timing>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Title Slide ">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1104000" y="1339201"/>
            <a:ext cx="9600000" cy="4282601"/>
          </a:xfrm>
        </p:spPr>
        <p:txBody>
          <a:bodyPr/>
          <a:lstStyle>
            <a:lvl1pPr marL="0" indent="0">
              <a:lnSpc>
                <a:spcPts val="7500"/>
              </a:lnSpc>
              <a:spcAft>
                <a:spcPts val="0"/>
              </a:spcAft>
              <a:buFont typeface="Arial" panose="020B0604020202020204" pitchFamily="34" charset="0"/>
              <a:buNone/>
              <a:defRPr sz="7500"/>
            </a:lvl1pPr>
            <a:lvl2pPr marL="0" indent="0">
              <a:lnSpc>
                <a:spcPts val="7500"/>
              </a:lnSpc>
              <a:spcAft>
                <a:spcPts val="0"/>
              </a:spcAft>
              <a:buFont typeface="Arial" panose="020B0604020202020204" pitchFamily="34" charset="0"/>
              <a:buNone/>
              <a:defRPr sz="7500" b="1">
                <a:solidFill>
                  <a:schemeClr val="accent2"/>
                </a:solidFill>
              </a:defRPr>
            </a:lvl2pPr>
            <a:lvl3pPr marL="0" indent="0">
              <a:lnSpc>
                <a:spcPts val="7500"/>
              </a:lnSpc>
              <a:spcAft>
                <a:spcPts val="0"/>
              </a:spcAft>
              <a:buNone/>
              <a:defRPr sz="7500" b="1">
                <a:solidFill>
                  <a:schemeClr val="tx2"/>
                </a:solidFill>
              </a:defRPr>
            </a:lvl3pPr>
            <a:lvl4pPr marL="180975" indent="0">
              <a:buNone/>
              <a:defRPr/>
            </a:lvl4pPr>
            <a:lvl5pPr marL="400050" indent="0">
              <a:buNone/>
              <a:defRPr/>
            </a:lvl5pPr>
          </a:lstStyle>
          <a:p>
            <a:pPr lvl="0"/>
            <a:r>
              <a:rPr lang="en-US" smtClean="0"/>
              <a:t>Click to edit Master text styles</a:t>
            </a:r>
          </a:p>
          <a:p>
            <a:pPr lvl="1"/>
            <a:r>
              <a:rPr lang="en-US" smtClean="0"/>
              <a:t>Second level</a:t>
            </a:r>
          </a:p>
          <a:p>
            <a:pPr lvl="2"/>
            <a:r>
              <a:rPr lang="en-US" smtClean="0"/>
              <a:t>Third level</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4000" y="108000"/>
            <a:ext cx="881821" cy="824400"/>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66704" y="370464"/>
            <a:ext cx="1489713" cy="250225"/>
          </a:xfrm>
          <a:prstGeom prst="rect">
            <a:avLst/>
          </a:prstGeom>
        </p:spPr>
      </p:pic>
      <p:sp>
        <p:nvSpPr>
          <p:cNvPr id="7" name="Subtitle 2"/>
          <p:cNvSpPr>
            <a:spLocks noGrp="1"/>
          </p:cNvSpPr>
          <p:nvPr>
            <p:ph type="subTitle" idx="1"/>
          </p:nvPr>
        </p:nvSpPr>
        <p:spPr>
          <a:xfrm>
            <a:off x="1104000" y="4819600"/>
            <a:ext cx="8998133" cy="985664"/>
          </a:xfrm>
        </p:spPr>
        <p:txBody>
          <a:bodyPr lIns="0" tIns="0" rIns="0" bIns="0" anchor="t" anchorCtr="0">
            <a:normAutofit/>
          </a:bodyPr>
          <a:lstStyle>
            <a:lvl1pPr marL="0" indent="0" algn="l">
              <a:lnSpc>
                <a:spcPts val="1440"/>
              </a:lnSpc>
              <a:spcBef>
                <a:spcPts val="0"/>
              </a:spcBef>
              <a:spcAft>
                <a:spcPts val="0"/>
              </a:spcAft>
              <a:buNone/>
              <a:defRPr sz="1200" b="0">
                <a:solidFill>
                  <a:schemeClr val="accent4"/>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cxnSp>
        <p:nvCxnSpPr>
          <p:cNvPr id="9" name="Straight Connector 8"/>
          <p:cNvCxnSpPr/>
          <p:nvPr userDrawn="1"/>
        </p:nvCxnSpPr>
        <p:spPr>
          <a:xfrm>
            <a:off x="1104000" y="4650957"/>
            <a:ext cx="3744000" cy="0"/>
          </a:xfrm>
          <a:prstGeom prst="line">
            <a:avLst/>
          </a:prstGeom>
          <a:ln w="25400">
            <a:solidFill>
              <a:srgbClr val="15657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6864025"/>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3" name="Text Placeholder 12"/>
          <p:cNvSpPr>
            <a:spLocks noGrp="1"/>
          </p:cNvSpPr>
          <p:nvPr>
            <p:ph type="body" sz="quarter" idx="10"/>
          </p:nvPr>
        </p:nvSpPr>
        <p:spPr>
          <a:xfrm>
            <a:off x="1104001" y="1420678"/>
            <a:ext cx="8963641" cy="2368362"/>
          </a:xfrm>
        </p:spPr>
        <p:txBody>
          <a:bodyPr lIns="0" tIns="0" rIns="0" bIns="0">
            <a:noAutofit/>
          </a:bodyPr>
          <a:lstStyle>
            <a:lvl1pPr marL="0" indent="0">
              <a:lnSpc>
                <a:spcPts val="3600"/>
              </a:lnSpc>
              <a:spcBef>
                <a:spcPts val="0"/>
              </a:spcBef>
              <a:spcAft>
                <a:spcPts val="0"/>
              </a:spcAft>
              <a:buNone/>
              <a:defRPr sz="3200" b="1">
                <a:solidFill>
                  <a:srgbClr val="55A618"/>
                </a:solidFill>
                <a:latin typeface="Arial" panose="020B0604020202020204" pitchFamily="34" charset="0"/>
                <a:cs typeface="Arial" panose="020B0604020202020204" pitchFamily="34" charset="0"/>
              </a:defRPr>
            </a:lvl1pPr>
            <a:lvl2pPr marL="0" indent="0">
              <a:lnSpc>
                <a:spcPts val="3600"/>
              </a:lnSpc>
              <a:spcBef>
                <a:spcPts val="0"/>
              </a:spcBef>
              <a:spcAft>
                <a:spcPts val="0"/>
              </a:spcAft>
              <a:buNone/>
              <a:defRPr sz="3200" b="1">
                <a:solidFill>
                  <a:schemeClr val="accent3"/>
                </a:solidFill>
                <a:latin typeface="Arial" panose="020B0604020202020204" pitchFamily="34" charset="0"/>
                <a:cs typeface="Arial" panose="020B0604020202020204" pitchFamily="34" charset="0"/>
              </a:defRPr>
            </a:lvl2pPr>
            <a:lvl3pPr marL="0" indent="0">
              <a:lnSpc>
                <a:spcPts val="7500"/>
              </a:lnSpc>
              <a:spcBef>
                <a:spcPts val="0"/>
              </a:spcBef>
              <a:buNone/>
              <a:defRPr sz="7500" b="1">
                <a:solidFill>
                  <a:srgbClr val="006941"/>
                </a:solidFill>
                <a:latin typeface="Arial" panose="020B0604020202020204" pitchFamily="34" charset="0"/>
                <a:cs typeface="Arial" panose="020B0604020202020204" pitchFamily="34" charset="0"/>
              </a:defRPr>
            </a:lvl3pPr>
            <a:lvl4pPr marL="0" indent="0">
              <a:lnSpc>
                <a:spcPts val="7500"/>
              </a:lnSpc>
              <a:spcBef>
                <a:spcPts val="0"/>
              </a:spcBef>
              <a:buNone/>
              <a:defRPr sz="7500" b="1">
                <a:solidFill>
                  <a:srgbClr val="006941"/>
                </a:solidFill>
                <a:latin typeface="Arial" panose="020B0604020202020204" pitchFamily="34" charset="0"/>
                <a:cs typeface="Arial" panose="020B0604020202020204" pitchFamily="34" charset="0"/>
              </a:defRPr>
            </a:lvl4pPr>
            <a:lvl5pPr marL="0" indent="0">
              <a:lnSpc>
                <a:spcPts val="7500"/>
              </a:lnSpc>
              <a:spcBef>
                <a:spcPts val="0"/>
              </a:spcBef>
              <a:buNone/>
              <a:defRPr sz="7500" b="1">
                <a:solidFill>
                  <a:srgbClr val="006941"/>
                </a:solidFill>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p:txBody>
      </p:sp>
      <p:sp>
        <p:nvSpPr>
          <p:cNvPr id="3" name="Subtitle 2"/>
          <p:cNvSpPr>
            <a:spLocks noGrp="1"/>
          </p:cNvSpPr>
          <p:nvPr>
            <p:ph type="subTitle" idx="1"/>
          </p:nvPr>
        </p:nvSpPr>
        <p:spPr>
          <a:xfrm>
            <a:off x="1104000" y="3983065"/>
            <a:ext cx="8998133" cy="1015965"/>
          </a:xfrm>
        </p:spPr>
        <p:txBody>
          <a:bodyPr lIns="0" tIns="0" rIns="0" bIns="0" anchor="t" anchorCtr="0">
            <a:normAutofit/>
          </a:bodyPr>
          <a:lstStyle>
            <a:lvl1pPr marL="0" indent="0" algn="l">
              <a:lnSpc>
                <a:spcPct val="100000"/>
              </a:lnSpc>
              <a:spcBef>
                <a:spcPts val="0"/>
              </a:spcBef>
              <a:buNone/>
              <a:defRPr sz="1600" b="1">
                <a:solidFill>
                  <a:schemeClr val="tx2"/>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0000" y="6336000"/>
            <a:ext cx="1707739" cy="377748"/>
          </a:xfrm>
          <a:prstGeom prst="rect">
            <a:avLst/>
          </a:prstGeom>
        </p:spPr>
      </p:pic>
      <p:sp>
        <p:nvSpPr>
          <p:cNvPr id="7" name="Pie 6"/>
          <p:cNvSpPr>
            <a:spLocks noChangeAspect="1"/>
          </p:cNvSpPr>
          <p:nvPr userDrawn="1"/>
        </p:nvSpPr>
        <p:spPr>
          <a:xfrm rot="10800000">
            <a:off x="795039" y="1483796"/>
            <a:ext cx="221399" cy="182921"/>
          </a:xfrm>
          <a:custGeom>
            <a:avLst/>
            <a:gdLst>
              <a:gd name="connsiteX0" fmla="*/ 453514 w 453514"/>
              <a:gd name="connsiteY0" fmla="*/ 226825 h 453650"/>
              <a:gd name="connsiteX1" fmla="*/ 229383 w 453514"/>
              <a:gd name="connsiteY1" fmla="*/ 453635 h 453650"/>
              <a:gd name="connsiteX2" fmla="*/ 226757 w 453514"/>
              <a:gd name="connsiteY2" fmla="*/ 226825 h 453650"/>
              <a:gd name="connsiteX3" fmla="*/ 453514 w 453514"/>
              <a:gd name="connsiteY3" fmla="*/ 226825 h 453650"/>
              <a:gd name="connsiteX0" fmla="*/ 226757 w 226757"/>
              <a:gd name="connsiteY0" fmla="*/ 0 h 199616"/>
              <a:gd name="connsiteX1" fmla="*/ 2626 w 226757"/>
              <a:gd name="connsiteY1" fmla="*/ 199616 h 199616"/>
              <a:gd name="connsiteX2" fmla="*/ 0 w 226757"/>
              <a:gd name="connsiteY2" fmla="*/ 0 h 199616"/>
              <a:gd name="connsiteX3" fmla="*/ 226757 w 226757"/>
              <a:gd name="connsiteY3" fmla="*/ 0 h 199616"/>
              <a:gd name="connsiteX0" fmla="*/ 176268 w 176268"/>
              <a:gd name="connsiteY0" fmla="*/ 2805 h 199616"/>
              <a:gd name="connsiteX1" fmla="*/ 2626 w 176268"/>
              <a:gd name="connsiteY1" fmla="*/ 199616 h 199616"/>
              <a:gd name="connsiteX2" fmla="*/ 0 w 176268"/>
              <a:gd name="connsiteY2" fmla="*/ 0 h 199616"/>
              <a:gd name="connsiteX3" fmla="*/ 176268 w 176268"/>
              <a:gd name="connsiteY3" fmla="*/ 2805 h 199616"/>
              <a:gd name="connsiteX0" fmla="*/ 176268 w 176268"/>
              <a:gd name="connsiteY0" fmla="*/ 2805 h 199616"/>
              <a:gd name="connsiteX1" fmla="*/ 2626 w 176268"/>
              <a:gd name="connsiteY1" fmla="*/ 199616 h 199616"/>
              <a:gd name="connsiteX2" fmla="*/ 0 w 176268"/>
              <a:gd name="connsiteY2" fmla="*/ 0 h 199616"/>
              <a:gd name="connsiteX3" fmla="*/ 176268 w 176268"/>
              <a:gd name="connsiteY3" fmla="*/ 2805 h 199616"/>
              <a:gd name="connsiteX0" fmla="*/ 176268 w 176268"/>
              <a:gd name="connsiteY0" fmla="*/ 0 h 205226"/>
              <a:gd name="connsiteX1" fmla="*/ 2626 w 176268"/>
              <a:gd name="connsiteY1" fmla="*/ 205226 h 205226"/>
              <a:gd name="connsiteX2" fmla="*/ 0 w 176268"/>
              <a:gd name="connsiteY2" fmla="*/ 5610 h 205226"/>
              <a:gd name="connsiteX3" fmla="*/ 176268 w 176268"/>
              <a:gd name="connsiteY3" fmla="*/ 0 h 205226"/>
              <a:gd name="connsiteX0" fmla="*/ 176268 w 176268"/>
              <a:gd name="connsiteY0" fmla="*/ 0 h 199616"/>
              <a:gd name="connsiteX1" fmla="*/ 2626 w 176268"/>
              <a:gd name="connsiteY1" fmla="*/ 199616 h 199616"/>
              <a:gd name="connsiteX2" fmla="*/ 0 w 176268"/>
              <a:gd name="connsiteY2" fmla="*/ 0 h 199616"/>
              <a:gd name="connsiteX3" fmla="*/ 176268 w 176268"/>
              <a:gd name="connsiteY3" fmla="*/ 0 h 199616"/>
              <a:gd name="connsiteX0" fmla="*/ 190505 w 190505"/>
              <a:gd name="connsiteY0" fmla="*/ 0 h 199616"/>
              <a:gd name="connsiteX1" fmla="*/ 34 w 190505"/>
              <a:gd name="connsiteY1" fmla="*/ 199616 h 199616"/>
              <a:gd name="connsiteX2" fmla="*/ 14237 w 190505"/>
              <a:gd name="connsiteY2" fmla="*/ 0 h 199616"/>
              <a:gd name="connsiteX3" fmla="*/ 190505 w 190505"/>
              <a:gd name="connsiteY3" fmla="*/ 0 h 199616"/>
              <a:gd name="connsiteX0" fmla="*/ 176268 w 176268"/>
              <a:gd name="connsiteY0" fmla="*/ 0 h 199616"/>
              <a:gd name="connsiteX1" fmla="*/ 2626 w 176268"/>
              <a:gd name="connsiteY1" fmla="*/ 199616 h 199616"/>
              <a:gd name="connsiteX2" fmla="*/ 0 w 176268"/>
              <a:gd name="connsiteY2" fmla="*/ 0 h 199616"/>
              <a:gd name="connsiteX3" fmla="*/ 176268 w 176268"/>
              <a:gd name="connsiteY3" fmla="*/ 0 h 199616"/>
              <a:gd name="connsiteX0" fmla="*/ 176268 w 177585"/>
              <a:gd name="connsiteY0" fmla="*/ 0 h 199616"/>
              <a:gd name="connsiteX1" fmla="*/ 2626 w 177585"/>
              <a:gd name="connsiteY1" fmla="*/ 199616 h 199616"/>
              <a:gd name="connsiteX2" fmla="*/ 0 w 177585"/>
              <a:gd name="connsiteY2" fmla="*/ 0 h 199616"/>
              <a:gd name="connsiteX3" fmla="*/ 176268 w 177585"/>
              <a:gd name="connsiteY3" fmla="*/ 0 h 199616"/>
              <a:gd name="connsiteX0" fmla="*/ 176680 w 177949"/>
              <a:gd name="connsiteY0" fmla="*/ 0 h 196811"/>
              <a:gd name="connsiteX1" fmla="*/ 233 w 177949"/>
              <a:gd name="connsiteY1" fmla="*/ 196811 h 196811"/>
              <a:gd name="connsiteX2" fmla="*/ 412 w 177949"/>
              <a:gd name="connsiteY2" fmla="*/ 0 h 196811"/>
              <a:gd name="connsiteX3" fmla="*/ 176680 w 177949"/>
              <a:gd name="connsiteY3" fmla="*/ 0 h 196811"/>
              <a:gd name="connsiteX0" fmla="*/ 176680 w 177949"/>
              <a:gd name="connsiteY0" fmla="*/ 0 h 196811"/>
              <a:gd name="connsiteX1" fmla="*/ 233 w 177949"/>
              <a:gd name="connsiteY1" fmla="*/ 196811 h 196811"/>
              <a:gd name="connsiteX2" fmla="*/ 412 w 177949"/>
              <a:gd name="connsiteY2" fmla="*/ 0 h 196811"/>
              <a:gd name="connsiteX3" fmla="*/ 176680 w 177949"/>
              <a:gd name="connsiteY3" fmla="*/ 0 h 196811"/>
              <a:gd name="connsiteX0" fmla="*/ 165461 w 166942"/>
              <a:gd name="connsiteY0" fmla="*/ 0 h 196811"/>
              <a:gd name="connsiteX1" fmla="*/ 233 w 166942"/>
              <a:gd name="connsiteY1" fmla="*/ 196811 h 196811"/>
              <a:gd name="connsiteX2" fmla="*/ 412 w 166942"/>
              <a:gd name="connsiteY2" fmla="*/ 0 h 196811"/>
              <a:gd name="connsiteX3" fmla="*/ 165461 w 166942"/>
              <a:gd name="connsiteY3" fmla="*/ 0 h 196811"/>
              <a:gd name="connsiteX0" fmla="*/ 165049 w 166594"/>
              <a:gd name="connsiteY0" fmla="*/ 0 h 191202"/>
              <a:gd name="connsiteX1" fmla="*/ 2626 w 166594"/>
              <a:gd name="connsiteY1" fmla="*/ 191202 h 191202"/>
              <a:gd name="connsiteX2" fmla="*/ 0 w 166594"/>
              <a:gd name="connsiteY2" fmla="*/ 0 h 191202"/>
              <a:gd name="connsiteX3" fmla="*/ 165049 w 166594"/>
              <a:gd name="connsiteY3" fmla="*/ 0 h 191202"/>
              <a:gd name="connsiteX0" fmla="*/ 165049 w 166732"/>
              <a:gd name="connsiteY0" fmla="*/ 0 h 191202"/>
              <a:gd name="connsiteX1" fmla="*/ 2626 w 166732"/>
              <a:gd name="connsiteY1" fmla="*/ 191202 h 191202"/>
              <a:gd name="connsiteX2" fmla="*/ 0 w 166732"/>
              <a:gd name="connsiteY2" fmla="*/ 0 h 191202"/>
              <a:gd name="connsiteX3" fmla="*/ 165049 w 166732"/>
              <a:gd name="connsiteY3" fmla="*/ 0 h 191202"/>
              <a:gd name="connsiteX0" fmla="*/ 165049 w 166100"/>
              <a:gd name="connsiteY0" fmla="*/ 0 h 191202"/>
              <a:gd name="connsiteX1" fmla="*/ 2626 w 166100"/>
              <a:gd name="connsiteY1" fmla="*/ 191202 h 191202"/>
              <a:gd name="connsiteX2" fmla="*/ 0 w 166100"/>
              <a:gd name="connsiteY2" fmla="*/ 0 h 191202"/>
              <a:gd name="connsiteX3" fmla="*/ 165049 w 166100"/>
              <a:gd name="connsiteY3" fmla="*/ 0 h 191202"/>
              <a:gd name="connsiteX0" fmla="*/ 165049 w 166049"/>
              <a:gd name="connsiteY0" fmla="*/ 0 h 191202"/>
              <a:gd name="connsiteX1" fmla="*/ 2626 w 166049"/>
              <a:gd name="connsiteY1" fmla="*/ 191202 h 191202"/>
              <a:gd name="connsiteX2" fmla="*/ 0 w 166049"/>
              <a:gd name="connsiteY2" fmla="*/ 0 h 191202"/>
              <a:gd name="connsiteX3" fmla="*/ 165049 w 166049"/>
              <a:gd name="connsiteY3" fmla="*/ 0 h 191202"/>
            </a:gdLst>
            <a:ahLst/>
            <a:cxnLst>
              <a:cxn ang="0">
                <a:pos x="connsiteX0" y="connsiteY0"/>
              </a:cxn>
              <a:cxn ang="0">
                <a:pos x="connsiteX1" y="connsiteY1"/>
              </a:cxn>
              <a:cxn ang="0">
                <a:pos x="connsiteX2" y="connsiteY2"/>
              </a:cxn>
              <a:cxn ang="0">
                <a:pos x="connsiteX3" y="connsiteY3"/>
              </a:cxn>
            </a:cxnLst>
            <a:rect l="l" t="t" r="r" b="b"/>
            <a:pathLst>
              <a:path w="166049" h="191202">
                <a:moveTo>
                  <a:pt x="165049" y="0"/>
                </a:moveTo>
                <a:cubicBezTo>
                  <a:pt x="173464" y="129856"/>
                  <a:pt x="129633" y="184154"/>
                  <a:pt x="2626" y="191202"/>
                </a:cubicBezTo>
                <a:cubicBezTo>
                  <a:pt x="1751" y="115599"/>
                  <a:pt x="875" y="75603"/>
                  <a:pt x="0" y="0"/>
                </a:cubicBezTo>
                <a:lnTo>
                  <a:pt x="165049" y="0"/>
                </a:lnTo>
                <a:close/>
              </a:path>
            </a:pathLst>
          </a:cu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prstClr val="black"/>
              </a:solidFill>
            </a:endParaRPr>
          </a:p>
        </p:txBody>
      </p:sp>
      <p:sp>
        <p:nvSpPr>
          <p:cNvPr id="12" name="Pie 6"/>
          <p:cNvSpPr>
            <a:spLocks noChangeAspect="1"/>
          </p:cNvSpPr>
          <p:nvPr userDrawn="1"/>
        </p:nvSpPr>
        <p:spPr>
          <a:xfrm>
            <a:off x="7584001" y="2852937"/>
            <a:ext cx="221399" cy="182921"/>
          </a:xfrm>
          <a:custGeom>
            <a:avLst/>
            <a:gdLst>
              <a:gd name="connsiteX0" fmla="*/ 453514 w 453514"/>
              <a:gd name="connsiteY0" fmla="*/ 226825 h 453650"/>
              <a:gd name="connsiteX1" fmla="*/ 229383 w 453514"/>
              <a:gd name="connsiteY1" fmla="*/ 453635 h 453650"/>
              <a:gd name="connsiteX2" fmla="*/ 226757 w 453514"/>
              <a:gd name="connsiteY2" fmla="*/ 226825 h 453650"/>
              <a:gd name="connsiteX3" fmla="*/ 453514 w 453514"/>
              <a:gd name="connsiteY3" fmla="*/ 226825 h 453650"/>
              <a:gd name="connsiteX0" fmla="*/ 226757 w 226757"/>
              <a:gd name="connsiteY0" fmla="*/ 0 h 199616"/>
              <a:gd name="connsiteX1" fmla="*/ 2626 w 226757"/>
              <a:gd name="connsiteY1" fmla="*/ 199616 h 199616"/>
              <a:gd name="connsiteX2" fmla="*/ 0 w 226757"/>
              <a:gd name="connsiteY2" fmla="*/ 0 h 199616"/>
              <a:gd name="connsiteX3" fmla="*/ 226757 w 226757"/>
              <a:gd name="connsiteY3" fmla="*/ 0 h 199616"/>
              <a:gd name="connsiteX0" fmla="*/ 176268 w 176268"/>
              <a:gd name="connsiteY0" fmla="*/ 2805 h 199616"/>
              <a:gd name="connsiteX1" fmla="*/ 2626 w 176268"/>
              <a:gd name="connsiteY1" fmla="*/ 199616 h 199616"/>
              <a:gd name="connsiteX2" fmla="*/ 0 w 176268"/>
              <a:gd name="connsiteY2" fmla="*/ 0 h 199616"/>
              <a:gd name="connsiteX3" fmla="*/ 176268 w 176268"/>
              <a:gd name="connsiteY3" fmla="*/ 2805 h 199616"/>
              <a:gd name="connsiteX0" fmla="*/ 176268 w 176268"/>
              <a:gd name="connsiteY0" fmla="*/ 2805 h 199616"/>
              <a:gd name="connsiteX1" fmla="*/ 2626 w 176268"/>
              <a:gd name="connsiteY1" fmla="*/ 199616 h 199616"/>
              <a:gd name="connsiteX2" fmla="*/ 0 w 176268"/>
              <a:gd name="connsiteY2" fmla="*/ 0 h 199616"/>
              <a:gd name="connsiteX3" fmla="*/ 176268 w 176268"/>
              <a:gd name="connsiteY3" fmla="*/ 2805 h 199616"/>
              <a:gd name="connsiteX0" fmla="*/ 176268 w 176268"/>
              <a:gd name="connsiteY0" fmla="*/ 0 h 205226"/>
              <a:gd name="connsiteX1" fmla="*/ 2626 w 176268"/>
              <a:gd name="connsiteY1" fmla="*/ 205226 h 205226"/>
              <a:gd name="connsiteX2" fmla="*/ 0 w 176268"/>
              <a:gd name="connsiteY2" fmla="*/ 5610 h 205226"/>
              <a:gd name="connsiteX3" fmla="*/ 176268 w 176268"/>
              <a:gd name="connsiteY3" fmla="*/ 0 h 205226"/>
              <a:gd name="connsiteX0" fmla="*/ 176268 w 176268"/>
              <a:gd name="connsiteY0" fmla="*/ 0 h 199616"/>
              <a:gd name="connsiteX1" fmla="*/ 2626 w 176268"/>
              <a:gd name="connsiteY1" fmla="*/ 199616 h 199616"/>
              <a:gd name="connsiteX2" fmla="*/ 0 w 176268"/>
              <a:gd name="connsiteY2" fmla="*/ 0 h 199616"/>
              <a:gd name="connsiteX3" fmla="*/ 176268 w 176268"/>
              <a:gd name="connsiteY3" fmla="*/ 0 h 199616"/>
              <a:gd name="connsiteX0" fmla="*/ 190505 w 190505"/>
              <a:gd name="connsiteY0" fmla="*/ 0 h 199616"/>
              <a:gd name="connsiteX1" fmla="*/ 34 w 190505"/>
              <a:gd name="connsiteY1" fmla="*/ 199616 h 199616"/>
              <a:gd name="connsiteX2" fmla="*/ 14237 w 190505"/>
              <a:gd name="connsiteY2" fmla="*/ 0 h 199616"/>
              <a:gd name="connsiteX3" fmla="*/ 190505 w 190505"/>
              <a:gd name="connsiteY3" fmla="*/ 0 h 199616"/>
              <a:gd name="connsiteX0" fmla="*/ 176268 w 176268"/>
              <a:gd name="connsiteY0" fmla="*/ 0 h 199616"/>
              <a:gd name="connsiteX1" fmla="*/ 2626 w 176268"/>
              <a:gd name="connsiteY1" fmla="*/ 199616 h 199616"/>
              <a:gd name="connsiteX2" fmla="*/ 0 w 176268"/>
              <a:gd name="connsiteY2" fmla="*/ 0 h 199616"/>
              <a:gd name="connsiteX3" fmla="*/ 176268 w 176268"/>
              <a:gd name="connsiteY3" fmla="*/ 0 h 199616"/>
              <a:gd name="connsiteX0" fmla="*/ 176268 w 177585"/>
              <a:gd name="connsiteY0" fmla="*/ 0 h 199616"/>
              <a:gd name="connsiteX1" fmla="*/ 2626 w 177585"/>
              <a:gd name="connsiteY1" fmla="*/ 199616 h 199616"/>
              <a:gd name="connsiteX2" fmla="*/ 0 w 177585"/>
              <a:gd name="connsiteY2" fmla="*/ 0 h 199616"/>
              <a:gd name="connsiteX3" fmla="*/ 176268 w 177585"/>
              <a:gd name="connsiteY3" fmla="*/ 0 h 199616"/>
              <a:gd name="connsiteX0" fmla="*/ 176680 w 177949"/>
              <a:gd name="connsiteY0" fmla="*/ 0 h 196811"/>
              <a:gd name="connsiteX1" fmla="*/ 233 w 177949"/>
              <a:gd name="connsiteY1" fmla="*/ 196811 h 196811"/>
              <a:gd name="connsiteX2" fmla="*/ 412 w 177949"/>
              <a:gd name="connsiteY2" fmla="*/ 0 h 196811"/>
              <a:gd name="connsiteX3" fmla="*/ 176680 w 177949"/>
              <a:gd name="connsiteY3" fmla="*/ 0 h 196811"/>
              <a:gd name="connsiteX0" fmla="*/ 176680 w 177949"/>
              <a:gd name="connsiteY0" fmla="*/ 0 h 196811"/>
              <a:gd name="connsiteX1" fmla="*/ 233 w 177949"/>
              <a:gd name="connsiteY1" fmla="*/ 196811 h 196811"/>
              <a:gd name="connsiteX2" fmla="*/ 412 w 177949"/>
              <a:gd name="connsiteY2" fmla="*/ 0 h 196811"/>
              <a:gd name="connsiteX3" fmla="*/ 176680 w 177949"/>
              <a:gd name="connsiteY3" fmla="*/ 0 h 196811"/>
              <a:gd name="connsiteX0" fmla="*/ 165461 w 166942"/>
              <a:gd name="connsiteY0" fmla="*/ 0 h 196811"/>
              <a:gd name="connsiteX1" fmla="*/ 233 w 166942"/>
              <a:gd name="connsiteY1" fmla="*/ 196811 h 196811"/>
              <a:gd name="connsiteX2" fmla="*/ 412 w 166942"/>
              <a:gd name="connsiteY2" fmla="*/ 0 h 196811"/>
              <a:gd name="connsiteX3" fmla="*/ 165461 w 166942"/>
              <a:gd name="connsiteY3" fmla="*/ 0 h 196811"/>
              <a:gd name="connsiteX0" fmla="*/ 165049 w 166594"/>
              <a:gd name="connsiteY0" fmla="*/ 0 h 191202"/>
              <a:gd name="connsiteX1" fmla="*/ 2626 w 166594"/>
              <a:gd name="connsiteY1" fmla="*/ 191202 h 191202"/>
              <a:gd name="connsiteX2" fmla="*/ 0 w 166594"/>
              <a:gd name="connsiteY2" fmla="*/ 0 h 191202"/>
              <a:gd name="connsiteX3" fmla="*/ 165049 w 166594"/>
              <a:gd name="connsiteY3" fmla="*/ 0 h 191202"/>
              <a:gd name="connsiteX0" fmla="*/ 165049 w 166732"/>
              <a:gd name="connsiteY0" fmla="*/ 0 h 191202"/>
              <a:gd name="connsiteX1" fmla="*/ 2626 w 166732"/>
              <a:gd name="connsiteY1" fmla="*/ 191202 h 191202"/>
              <a:gd name="connsiteX2" fmla="*/ 0 w 166732"/>
              <a:gd name="connsiteY2" fmla="*/ 0 h 191202"/>
              <a:gd name="connsiteX3" fmla="*/ 165049 w 166732"/>
              <a:gd name="connsiteY3" fmla="*/ 0 h 191202"/>
              <a:gd name="connsiteX0" fmla="*/ 165049 w 166100"/>
              <a:gd name="connsiteY0" fmla="*/ 0 h 191202"/>
              <a:gd name="connsiteX1" fmla="*/ 2626 w 166100"/>
              <a:gd name="connsiteY1" fmla="*/ 191202 h 191202"/>
              <a:gd name="connsiteX2" fmla="*/ 0 w 166100"/>
              <a:gd name="connsiteY2" fmla="*/ 0 h 191202"/>
              <a:gd name="connsiteX3" fmla="*/ 165049 w 166100"/>
              <a:gd name="connsiteY3" fmla="*/ 0 h 191202"/>
              <a:gd name="connsiteX0" fmla="*/ 165049 w 166049"/>
              <a:gd name="connsiteY0" fmla="*/ 0 h 191202"/>
              <a:gd name="connsiteX1" fmla="*/ 2626 w 166049"/>
              <a:gd name="connsiteY1" fmla="*/ 191202 h 191202"/>
              <a:gd name="connsiteX2" fmla="*/ 0 w 166049"/>
              <a:gd name="connsiteY2" fmla="*/ 0 h 191202"/>
              <a:gd name="connsiteX3" fmla="*/ 165049 w 166049"/>
              <a:gd name="connsiteY3" fmla="*/ 0 h 191202"/>
            </a:gdLst>
            <a:ahLst/>
            <a:cxnLst>
              <a:cxn ang="0">
                <a:pos x="connsiteX0" y="connsiteY0"/>
              </a:cxn>
              <a:cxn ang="0">
                <a:pos x="connsiteX1" y="connsiteY1"/>
              </a:cxn>
              <a:cxn ang="0">
                <a:pos x="connsiteX2" y="connsiteY2"/>
              </a:cxn>
              <a:cxn ang="0">
                <a:pos x="connsiteX3" y="connsiteY3"/>
              </a:cxn>
            </a:cxnLst>
            <a:rect l="l" t="t" r="r" b="b"/>
            <a:pathLst>
              <a:path w="166049" h="191202">
                <a:moveTo>
                  <a:pt x="165049" y="0"/>
                </a:moveTo>
                <a:cubicBezTo>
                  <a:pt x="173464" y="129856"/>
                  <a:pt x="129633" y="184154"/>
                  <a:pt x="2626" y="191202"/>
                </a:cubicBezTo>
                <a:cubicBezTo>
                  <a:pt x="1751" y="115599"/>
                  <a:pt x="875" y="75603"/>
                  <a:pt x="0" y="0"/>
                </a:cubicBezTo>
                <a:lnTo>
                  <a:pt x="165049" y="0"/>
                </a:lnTo>
                <a:close/>
              </a:path>
            </a:pathLst>
          </a:cu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prstClr val="black"/>
              </a:solidFill>
            </a:endParaRPr>
          </a:p>
        </p:txBody>
      </p:sp>
    </p:spTree>
    <p:extLst>
      <p:ext uri="{BB962C8B-B14F-4D97-AF65-F5344CB8AC3E}">
        <p14:creationId xmlns:p14="http://schemas.microsoft.com/office/powerpoint/2010/main" val="3949074131"/>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0000" y="6336000"/>
            <a:ext cx="1707739" cy="377748"/>
          </a:xfrm>
          <a:prstGeom prst="rect">
            <a:avLst/>
          </a:prstGeom>
        </p:spPr>
      </p:pic>
      <p:sp>
        <p:nvSpPr>
          <p:cNvPr id="4" name="Text Placeholder 3"/>
          <p:cNvSpPr>
            <a:spLocks noGrp="1"/>
          </p:cNvSpPr>
          <p:nvPr>
            <p:ph type="body" sz="quarter" idx="11"/>
          </p:nvPr>
        </p:nvSpPr>
        <p:spPr>
          <a:xfrm>
            <a:off x="1103445" y="1268761"/>
            <a:ext cx="9600000" cy="4282601"/>
          </a:xfrm>
        </p:spPr>
        <p:txBody>
          <a:bodyPr/>
          <a:lstStyle>
            <a:lvl1pPr marL="0" indent="0">
              <a:lnSpc>
                <a:spcPts val="7800"/>
              </a:lnSpc>
              <a:spcAft>
                <a:spcPts val="0"/>
              </a:spcAft>
              <a:buFont typeface="Arial" panose="020B0604020202020204" pitchFamily="34" charset="0"/>
              <a:buNone/>
              <a:defRPr sz="7200"/>
            </a:lvl1pPr>
            <a:lvl2pPr marL="0" indent="0">
              <a:lnSpc>
                <a:spcPts val="7800"/>
              </a:lnSpc>
              <a:spcAft>
                <a:spcPts val="0"/>
              </a:spcAft>
              <a:buFont typeface="Arial" panose="020B0604020202020204" pitchFamily="34" charset="0"/>
              <a:buNone/>
              <a:defRPr sz="7200" b="1">
                <a:solidFill>
                  <a:schemeClr val="accent2"/>
                </a:solidFill>
              </a:defRPr>
            </a:lvl2pPr>
            <a:lvl3pPr marL="0" indent="0">
              <a:lnSpc>
                <a:spcPts val="7800"/>
              </a:lnSpc>
              <a:spcAft>
                <a:spcPts val="0"/>
              </a:spcAft>
              <a:buNone/>
              <a:defRPr sz="7200" b="1">
                <a:solidFill>
                  <a:schemeClr val="tx2"/>
                </a:solidFill>
              </a:defRPr>
            </a:lvl3pPr>
            <a:lvl4pPr marL="180975" indent="0">
              <a:buNone/>
              <a:defRPr/>
            </a:lvl4pPr>
            <a:lvl5pPr marL="400050" indent="0">
              <a:buNone/>
              <a:defRPr/>
            </a:lvl5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511231079"/>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a:xfrm>
            <a:off x="1103446" y="1600201"/>
            <a:ext cx="10273141"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Slide Number Placeholder 5"/>
          <p:cNvSpPr>
            <a:spLocks noGrp="1"/>
          </p:cNvSpPr>
          <p:nvPr>
            <p:ph type="sldNum" sz="quarter" idx="4"/>
          </p:nvPr>
        </p:nvSpPr>
        <p:spPr>
          <a:xfrm>
            <a:off x="5904001" y="6336000"/>
            <a:ext cx="6060489" cy="352146"/>
          </a:xfrm>
          <a:custGeom>
            <a:avLst/>
            <a:gdLst>
              <a:gd name="connsiteX0" fmla="*/ 0 w 4545367"/>
              <a:gd name="connsiteY0" fmla="*/ 0 h 343270"/>
              <a:gd name="connsiteX1" fmla="*/ 4545367 w 4545367"/>
              <a:gd name="connsiteY1" fmla="*/ 0 h 343270"/>
              <a:gd name="connsiteX2" fmla="*/ 4545367 w 4545367"/>
              <a:gd name="connsiteY2" fmla="*/ 34327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545367 w 4545367"/>
              <a:gd name="connsiteY2" fmla="*/ 343270 h 343270"/>
              <a:gd name="connsiteX3" fmla="*/ 4184342 w 4545367"/>
              <a:gd name="connsiteY3" fmla="*/ 340310 h 343270"/>
              <a:gd name="connsiteX4" fmla="*/ 0 w 4545367"/>
              <a:gd name="connsiteY4" fmla="*/ 343270 h 343270"/>
              <a:gd name="connsiteX5" fmla="*/ 0 w 4545367"/>
              <a:gd name="connsiteY5"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45367" h="343270">
                <a:moveTo>
                  <a:pt x="0" y="0"/>
                </a:moveTo>
                <a:lnTo>
                  <a:pt x="4545367" y="0"/>
                </a:lnTo>
                <a:cubicBezTo>
                  <a:pt x="4540435" y="371262"/>
                  <a:pt x="4278051" y="336364"/>
                  <a:pt x="4184342" y="340310"/>
                </a:cubicBezTo>
                <a:lnTo>
                  <a:pt x="0" y="343270"/>
                </a:lnTo>
                <a:lnTo>
                  <a:pt x="0" y="0"/>
                </a:lnTo>
                <a:close/>
              </a:path>
            </a:pathLst>
          </a:custGeom>
          <a:gradFill flip="none" rotWithShape="1">
            <a:gsLst>
              <a:gs pos="0">
                <a:schemeClr val="bg2">
                  <a:alpha val="50000"/>
                </a:schemeClr>
              </a:gs>
              <a:gs pos="6000">
                <a:schemeClr val="accent1">
                  <a:tint val="44500"/>
                  <a:satMod val="160000"/>
                  <a:alpha val="50000"/>
                </a:schemeClr>
              </a:gs>
              <a:gs pos="100000">
                <a:schemeClr val="bg1"/>
              </a:gs>
            </a:gsLst>
            <a:lin ang="10800000" scaled="1"/>
            <a:tileRect/>
          </a:gradFill>
        </p:spPr>
        <p:txBody>
          <a:bodyPr vert="horz" lIns="0" tIns="108000" rIns="288000" bIns="0" rtlCol="0" anchor="t" anchorCtr="0">
            <a:noAutofit/>
          </a:bodyPr>
          <a:lstStyle>
            <a:lvl1pPr algn="r">
              <a:defRPr sz="900" b="0">
                <a:solidFill>
                  <a:schemeClr val="tx2"/>
                </a:solidFill>
                <a:latin typeface="Arial" panose="020B0604020202020204" pitchFamily="34" charset="0"/>
                <a:cs typeface="Arial" panose="020B0604020202020204" pitchFamily="34" charset="0"/>
              </a:defRPr>
            </a:lvl1pPr>
          </a:lstStyle>
          <a:p>
            <a:r>
              <a:rPr lang="en-GB" dirty="0" smtClean="0">
                <a:solidFill>
                  <a:srgbClr val="006941"/>
                </a:solidFill>
              </a:rPr>
              <a:t>bcs.org </a:t>
            </a:r>
            <a:r>
              <a:rPr lang="en-GB" dirty="0" smtClean="0">
                <a:solidFill>
                  <a:srgbClr val="006941"/>
                </a:solidFill>
                <a:latin typeface="Arial"/>
                <a:cs typeface="Arial"/>
              </a:rPr>
              <a:t>| </a:t>
            </a:r>
            <a:fld id="{D4F935E4-DB8F-4A13-86B5-B07B5640A265}" type="slidenum">
              <a:rPr lang="en-GB" smtClean="0">
                <a:solidFill>
                  <a:srgbClr val="006941"/>
                </a:solidFill>
              </a:rPr>
              <a:pPr/>
              <a:t>‹#›</a:t>
            </a:fld>
            <a:endParaRPr lang="en-GB" dirty="0">
              <a:solidFill>
                <a:srgbClr val="006941"/>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0000" y="6336000"/>
            <a:ext cx="1707739" cy="377748"/>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4000" y="404665"/>
            <a:ext cx="533400" cy="409575"/>
          </a:xfrm>
          <a:prstGeom prst="rect">
            <a:avLst/>
          </a:prstGeom>
        </p:spPr>
      </p:pic>
      <p:cxnSp>
        <p:nvCxnSpPr>
          <p:cNvPr id="11" name="Straight Connector 10"/>
          <p:cNvCxnSpPr/>
          <p:nvPr userDrawn="1"/>
        </p:nvCxnSpPr>
        <p:spPr>
          <a:xfrm>
            <a:off x="1103445" y="972000"/>
            <a:ext cx="3024000"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6131627"/>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graphicFrame>
        <p:nvGraphicFramePr>
          <p:cNvPr id="13" name="Table 12"/>
          <p:cNvGraphicFramePr>
            <a:graphicFrameLocks noGrp="1"/>
          </p:cNvGraphicFramePr>
          <p:nvPr userDrawn="1">
            <p:extLst/>
          </p:nvPr>
        </p:nvGraphicFramePr>
        <p:xfrm>
          <a:off x="9264000" y="2852936"/>
          <a:ext cx="1834331" cy="920360"/>
        </p:xfrm>
        <a:graphic>
          <a:graphicData uri="http://schemas.openxmlformats.org/drawingml/2006/table">
            <a:tbl>
              <a:tblPr firstRow="1" bandRow="1">
                <a:tableStyleId>{5C22544A-7EE6-4342-B048-85BDC9FD1C3A}</a:tableStyleId>
              </a:tblPr>
              <a:tblGrid>
                <a:gridCol w="1834331"/>
              </a:tblGrid>
              <a:tr h="914510">
                <a:tc>
                  <a:txBody>
                    <a:bodyPr/>
                    <a:lstStyle/>
                    <a:p>
                      <a:pPr>
                        <a:lnSpc>
                          <a:spcPts val="3800"/>
                        </a:lnSpc>
                      </a:pPr>
                      <a:r>
                        <a:rPr lang="en-GB" sz="3800" dirty="0" smtClean="0">
                          <a:solidFill>
                            <a:schemeClr val="accent2"/>
                          </a:solidFill>
                        </a:rPr>
                        <a:t>54%</a:t>
                      </a:r>
                    </a:p>
                    <a:p>
                      <a:r>
                        <a:rPr lang="en-GB" sz="1200" b="0" dirty="0" smtClean="0">
                          <a:solidFill>
                            <a:schemeClr val="accent2"/>
                          </a:solidFill>
                        </a:rPr>
                        <a:t>Level 2 total certs  </a:t>
                      </a:r>
                      <a:br>
                        <a:rPr lang="en-GB" sz="1200" b="0" dirty="0" smtClean="0">
                          <a:solidFill>
                            <a:schemeClr val="accent2"/>
                          </a:solidFill>
                        </a:rPr>
                      </a:br>
                      <a:r>
                        <a:rPr lang="en-GB" sz="1200" b="0" dirty="0" smtClean="0">
                          <a:solidFill>
                            <a:schemeClr val="accent2"/>
                          </a:solidFill>
                        </a:rPr>
                        <a:t>year to Sep 14</a:t>
                      </a:r>
                    </a:p>
                  </a:txBody>
                  <a:tcPr marL="96000" marR="0" marT="0" marB="72000">
                    <a:lnL w="38100" cap="flat" cmpd="sng" algn="ctr">
                      <a:solidFill>
                        <a:schemeClr val="accent2"/>
                      </a:solidFill>
                      <a:prstDash val="solid"/>
                      <a:round/>
                      <a:headEnd type="none" w="med" len="med"/>
                      <a:tailEnd type="none" w="med" len="med"/>
                    </a:lnL>
                    <a:lnT w="38100" cap="flat" cmpd="sng" algn="ctr">
                      <a:noFill/>
                      <a:prstDash val="solid"/>
                      <a:round/>
                      <a:headEnd type="none" w="med" len="med"/>
                      <a:tailEnd type="none" w="med" len="med"/>
                    </a:lnT>
                    <a:lnB w="38100" cap="flat" cmpd="sng" algn="ctr">
                      <a:noFill/>
                      <a:prstDash val="solid"/>
                      <a:round/>
                      <a:headEnd type="none" w="med" len="med"/>
                      <a:tailEnd type="none" w="med" len="med"/>
                    </a:lnB>
                    <a:noFill/>
                  </a:tcPr>
                </a:tc>
              </a:tr>
            </a:tbl>
          </a:graphicData>
        </a:graphic>
      </p:graphicFrame>
      <p:graphicFrame>
        <p:nvGraphicFramePr>
          <p:cNvPr id="4" name="Table 3"/>
          <p:cNvGraphicFramePr>
            <a:graphicFrameLocks noGrp="1"/>
          </p:cNvGraphicFramePr>
          <p:nvPr userDrawn="1">
            <p:extLst/>
          </p:nvPr>
        </p:nvGraphicFramePr>
        <p:xfrm>
          <a:off x="9269768" y="1644544"/>
          <a:ext cx="1834331" cy="914510"/>
        </p:xfrm>
        <a:graphic>
          <a:graphicData uri="http://schemas.openxmlformats.org/drawingml/2006/table">
            <a:tbl>
              <a:tblPr firstRow="1" bandRow="1">
                <a:tableStyleId>{5C22544A-7EE6-4342-B048-85BDC9FD1C3A}</a:tableStyleId>
              </a:tblPr>
              <a:tblGrid>
                <a:gridCol w="1834331"/>
              </a:tblGrid>
              <a:tr h="914510">
                <a:tc>
                  <a:txBody>
                    <a:bodyPr/>
                    <a:lstStyle/>
                    <a:p>
                      <a:endParaRPr lang="en-GB" sz="1200" b="0" dirty="0" smtClean="0">
                        <a:solidFill>
                          <a:schemeClr val="accent2"/>
                        </a:solidFill>
                      </a:endParaRPr>
                    </a:p>
                  </a:txBody>
                  <a:tcPr marL="96000" marR="0" marT="0" marB="72000">
                    <a:lnL w="38100" cap="flat" cmpd="sng" algn="ctr">
                      <a:solidFill>
                        <a:schemeClr val="accent2"/>
                      </a:solidFill>
                      <a:prstDash val="solid"/>
                      <a:round/>
                      <a:headEnd type="none" w="med" len="med"/>
                      <a:tailEnd type="none" w="med" len="med"/>
                    </a:lnL>
                    <a:lnT w="38100" cap="flat" cmpd="sng" algn="ctr">
                      <a:noFill/>
                      <a:prstDash val="solid"/>
                      <a:round/>
                      <a:headEnd type="none" w="med" len="med"/>
                      <a:tailEnd type="none" w="med" len="med"/>
                    </a:lnT>
                    <a:lnB w="38100" cap="flat" cmpd="sng" algn="ctr">
                      <a:noFill/>
                      <a:prstDash val="solid"/>
                      <a:round/>
                      <a:headEnd type="none" w="med" len="med"/>
                      <a:tailEnd type="none" w="med" len="med"/>
                    </a:lnB>
                    <a:noFill/>
                  </a:tcPr>
                </a:tc>
              </a:tr>
            </a:tbl>
          </a:graphicData>
        </a:graphic>
      </p:graphicFrame>
      <p:sp>
        <p:nvSpPr>
          <p:cNvPr id="2" name="Title 1"/>
          <p:cNvSpPr>
            <a:spLocks noGrp="1"/>
          </p:cNvSpPr>
          <p:nvPr>
            <p:ph type="title" hasCustomPrompt="1"/>
          </p:nvPr>
        </p:nvSpPr>
        <p:spPr/>
        <p:txBody>
          <a:bodyPr/>
          <a:lstStyle>
            <a:lvl1pPr>
              <a:defRPr baseline="0"/>
            </a:lvl1pPr>
          </a:lstStyle>
          <a:p>
            <a:r>
              <a:rPr lang="en-GB" dirty="0" smtClean="0"/>
              <a:t>Benefits of delivering ECDL</a:t>
            </a:r>
            <a:endParaRPr lang="en-GB" dirty="0"/>
          </a:p>
        </p:txBody>
      </p:sp>
      <p:sp>
        <p:nvSpPr>
          <p:cNvPr id="3" name="Content Placeholder 2"/>
          <p:cNvSpPr>
            <a:spLocks noGrp="1"/>
          </p:cNvSpPr>
          <p:nvPr>
            <p:ph idx="1" hasCustomPrompt="1"/>
          </p:nvPr>
        </p:nvSpPr>
        <p:spPr>
          <a:xfrm>
            <a:off x="1103445" y="1600201"/>
            <a:ext cx="7680000" cy="4525963"/>
          </a:xfrm>
        </p:spPr>
        <p:txBody>
          <a:bodyPr/>
          <a:lstStyle>
            <a:lvl1pPr>
              <a:defRPr/>
            </a:lvl1pPr>
            <a:lvl3pPr>
              <a:defRPr/>
            </a:lvl3pPr>
          </a:lstStyle>
          <a:p>
            <a:pPr lvl="0"/>
            <a:r>
              <a:rPr lang="en-US" dirty="0" smtClean="0"/>
              <a:t>Meets the new Computer Curriculum</a:t>
            </a:r>
          </a:p>
          <a:p>
            <a:pPr lvl="1"/>
            <a:endParaRPr lang="en-US" dirty="0" smtClean="0"/>
          </a:p>
          <a:p>
            <a:pPr lvl="2"/>
            <a:r>
              <a:rPr lang="en-US" dirty="0" smtClean="0"/>
              <a:t>Every child leaves schools Digitally Literate</a:t>
            </a:r>
          </a:p>
          <a:p>
            <a:pPr lvl="3"/>
            <a:r>
              <a:rPr lang="en-US" dirty="0" smtClean="0"/>
              <a:t>Fourth level</a:t>
            </a:r>
          </a:p>
          <a:p>
            <a:pPr lvl="4"/>
            <a:r>
              <a:rPr lang="en-US" dirty="0" smtClean="0"/>
              <a:t>Fifth level</a:t>
            </a:r>
            <a:endParaRPr lang="en-GB" dirty="0"/>
          </a:p>
        </p:txBody>
      </p:sp>
      <p:sp>
        <p:nvSpPr>
          <p:cNvPr id="8" name="Slide Number Placeholder 5"/>
          <p:cNvSpPr>
            <a:spLocks noGrp="1"/>
          </p:cNvSpPr>
          <p:nvPr>
            <p:ph type="sldNum" sz="quarter" idx="4"/>
          </p:nvPr>
        </p:nvSpPr>
        <p:spPr>
          <a:xfrm>
            <a:off x="5904001" y="6336000"/>
            <a:ext cx="6060489" cy="352146"/>
          </a:xfrm>
          <a:custGeom>
            <a:avLst/>
            <a:gdLst>
              <a:gd name="connsiteX0" fmla="*/ 0 w 4545367"/>
              <a:gd name="connsiteY0" fmla="*/ 0 h 343270"/>
              <a:gd name="connsiteX1" fmla="*/ 4545367 w 4545367"/>
              <a:gd name="connsiteY1" fmla="*/ 0 h 343270"/>
              <a:gd name="connsiteX2" fmla="*/ 4545367 w 4545367"/>
              <a:gd name="connsiteY2" fmla="*/ 34327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545367 w 4545367"/>
              <a:gd name="connsiteY2" fmla="*/ 343270 h 343270"/>
              <a:gd name="connsiteX3" fmla="*/ 4184342 w 4545367"/>
              <a:gd name="connsiteY3" fmla="*/ 340310 h 343270"/>
              <a:gd name="connsiteX4" fmla="*/ 0 w 4545367"/>
              <a:gd name="connsiteY4" fmla="*/ 343270 h 343270"/>
              <a:gd name="connsiteX5" fmla="*/ 0 w 4545367"/>
              <a:gd name="connsiteY5"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45367" h="343270">
                <a:moveTo>
                  <a:pt x="0" y="0"/>
                </a:moveTo>
                <a:lnTo>
                  <a:pt x="4545367" y="0"/>
                </a:lnTo>
                <a:cubicBezTo>
                  <a:pt x="4540435" y="371262"/>
                  <a:pt x="4278051" y="336364"/>
                  <a:pt x="4184342" y="340310"/>
                </a:cubicBezTo>
                <a:lnTo>
                  <a:pt x="0" y="343270"/>
                </a:lnTo>
                <a:lnTo>
                  <a:pt x="0" y="0"/>
                </a:lnTo>
                <a:close/>
              </a:path>
            </a:pathLst>
          </a:custGeom>
          <a:gradFill flip="none" rotWithShape="1">
            <a:gsLst>
              <a:gs pos="0">
                <a:schemeClr val="bg2">
                  <a:alpha val="50000"/>
                </a:schemeClr>
              </a:gs>
              <a:gs pos="6000">
                <a:schemeClr val="accent1">
                  <a:tint val="44500"/>
                  <a:satMod val="160000"/>
                  <a:alpha val="50000"/>
                </a:schemeClr>
              </a:gs>
              <a:gs pos="100000">
                <a:schemeClr val="bg1"/>
              </a:gs>
            </a:gsLst>
            <a:lin ang="10800000" scaled="1"/>
            <a:tileRect/>
          </a:gradFill>
        </p:spPr>
        <p:txBody>
          <a:bodyPr vert="horz" lIns="0" tIns="108000" rIns="288000" bIns="0" rtlCol="0" anchor="t" anchorCtr="0">
            <a:noAutofit/>
          </a:bodyPr>
          <a:lstStyle>
            <a:lvl1pPr algn="r">
              <a:defRPr sz="900" b="0">
                <a:solidFill>
                  <a:schemeClr val="tx2"/>
                </a:solidFill>
                <a:latin typeface="Arial" panose="020B0604020202020204" pitchFamily="34" charset="0"/>
                <a:cs typeface="Arial" panose="020B0604020202020204" pitchFamily="34" charset="0"/>
              </a:defRPr>
            </a:lvl1pPr>
          </a:lstStyle>
          <a:p>
            <a:r>
              <a:rPr lang="en-GB" dirty="0" smtClean="0">
                <a:solidFill>
                  <a:srgbClr val="006941"/>
                </a:solidFill>
              </a:rPr>
              <a:t>bcs.org </a:t>
            </a:r>
            <a:r>
              <a:rPr lang="en-GB" dirty="0" smtClean="0">
                <a:solidFill>
                  <a:srgbClr val="006941"/>
                </a:solidFill>
                <a:latin typeface="Arial"/>
                <a:cs typeface="Arial"/>
              </a:rPr>
              <a:t>| </a:t>
            </a:r>
            <a:fld id="{D4F935E4-DB8F-4A13-86B5-B07B5640A265}" type="slidenum">
              <a:rPr lang="en-GB" smtClean="0">
                <a:solidFill>
                  <a:srgbClr val="006941"/>
                </a:solidFill>
              </a:rPr>
              <a:pPr/>
              <a:t>‹#›</a:t>
            </a:fld>
            <a:endParaRPr lang="en-GB" dirty="0">
              <a:solidFill>
                <a:srgbClr val="006941"/>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0000" y="6336000"/>
            <a:ext cx="1707739" cy="377748"/>
          </a:xfrm>
          <a:prstGeom prst="rect">
            <a:avLst/>
          </a:prstGeom>
        </p:spPr>
      </p:pic>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4000" y="404665"/>
            <a:ext cx="533400" cy="409575"/>
          </a:xfrm>
          <a:prstGeom prst="rect">
            <a:avLst/>
          </a:prstGeom>
        </p:spPr>
      </p:pic>
      <p:cxnSp>
        <p:nvCxnSpPr>
          <p:cNvPr id="15" name="Straight Connector 14"/>
          <p:cNvCxnSpPr/>
          <p:nvPr userDrawn="1"/>
        </p:nvCxnSpPr>
        <p:spPr>
          <a:xfrm>
            <a:off x="1103445" y="972000"/>
            <a:ext cx="3024000"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393890"/>
      </p:ext>
    </p:extLst>
  </p:cSld>
  <p:clrMapOvr>
    <a:masterClrMapping/>
  </p:clrMapOvr>
  <p:extLst mod="1">
    <p:ext uri="{DCECCB84-F9BA-43D5-87BE-67443E8EF086}">
      <p15:sldGuideLst xmlns:p15="http://schemas.microsoft.com/office/powerpoint/2012/main">
        <p15:guide id="1" orient="horz" pos="1026">
          <p15:clr>
            <a:srgbClr val="FBAE40"/>
          </p15:clr>
        </p15:guide>
        <p15:guide id="2" pos="2880">
          <p15:clr>
            <a:srgbClr val="FBAE40"/>
          </p15:clr>
        </p15:guide>
      </p15:sldGuideLst>
    </p:ext>
  </p:extLst>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a:xfrm>
            <a:off x="1103445" y="1417321"/>
            <a:ext cx="2879275" cy="3611880"/>
          </a:xfrm>
        </p:spPr>
        <p:txBody>
          <a:bodyPr/>
          <a:lstStyle>
            <a:lvl1pPr>
              <a:lnSpc>
                <a:spcPts val="1800"/>
              </a:lnSpc>
              <a:defRPr sz="1600"/>
            </a:lvl1pPr>
            <a:lvl2pPr>
              <a:lnSpc>
                <a:spcPts val="1400"/>
              </a:lnSpc>
              <a:defRPr sz="1200"/>
            </a:lvl2pPr>
            <a:lvl3pPr>
              <a:lnSpc>
                <a:spcPts val="1400"/>
              </a:lnSpc>
              <a:defRPr sz="1200"/>
            </a:lvl3pPr>
            <a:lvl4pPr>
              <a:lnSpc>
                <a:spcPts val="1400"/>
              </a:lnSpc>
              <a:defRPr sz="1200"/>
            </a:lvl4pPr>
            <a:lvl5pPr>
              <a:lnSpc>
                <a:spcPts val="1400"/>
              </a:lnSpc>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Slide Number Placeholder 5"/>
          <p:cNvSpPr>
            <a:spLocks noGrp="1"/>
          </p:cNvSpPr>
          <p:nvPr>
            <p:ph type="sldNum" sz="quarter" idx="4"/>
          </p:nvPr>
        </p:nvSpPr>
        <p:spPr>
          <a:xfrm>
            <a:off x="5904001" y="6336000"/>
            <a:ext cx="6060489" cy="352146"/>
          </a:xfrm>
          <a:custGeom>
            <a:avLst/>
            <a:gdLst>
              <a:gd name="connsiteX0" fmla="*/ 0 w 4545367"/>
              <a:gd name="connsiteY0" fmla="*/ 0 h 343270"/>
              <a:gd name="connsiteX1" fmla="*/ 4545367 w 4545367"/>
              <a:gd name="connsiteY1" fmla="*/ 0 h 343270"/>
              <a:gd name="connsiteX2" fmla="*/ 4545367 w 4545367"/>
              <a:gd name="connsiteY2" fmla="*/ 34327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545367 w 4545367"/>
              <a:gd name="connsiteY2" fmla="*/ 343270 h 343270"/>
              <a:gd name="connsiteX3" fmla="*/ 4184342 w 4545367"/>
              <a:gd name="connsiteY3" fmla="*/ 340310 h 343270"/>
              <a:gd name="connsiteX4" fmla="*/ 0 w 4545367"/>
              <a:gd name="connsiteY4" fmla="*/ 343270 h 343270"/>
              <a:gd name="connsiteX5" fmla="*/ 0 w 4545367"/>
              <a:gd name="connsiteY5"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45367" h="343270">
                <a:moveTo>
                  <a:pt x="0" y="0"/>
                </a:moveTo>
                <a:lnTo>
                  <a:pt x="4545367" y="0"/>
                </a:lnTo>
                <a:cubicBezTo>
                  <a:pt x="4540435" y="371262"/>
                  <a:pt x="4278051" y="336364"/>
                  <a:pt x="4184342" y="340310"/>
                </a:cubicBezTo>
                <a:lnTo>
                  <a:pt x="0" y="343270"/>
                </a:lnTo>
                <a:lnTo>
                  <a:pt x="0" y="0"/>
                </a:lnTo>
                <a:close/>
              </a:path>
            </a:pathLst>
          </a:custGeom>
          <a:gradFill flip="none" rotWithShape="1">
            <a:gsLst>
              <a:gs pos="0">
                <a:schemeClr val="bg2">
                  <a:alpha val="50000"/>
                </a:schemeClr>
              </a:gs>
              <a:gs pos="6000">
                <a:schemeClr val="accent1">
                  <a:tint val="44500"/>
                  <a:satMod val="160000"/>
                  <a:alpha val="50000"/>
                </a:schemeClr>
              </a:gs>
              <a:gs pos="100000">
                <a:schemeClr val="bg1"/>
              </a:gs>
            </a:gsLst>
            <a:lin ang="10800000" scaled="1"/>
            <a:tileRect/>
          </a:gradFill>
        </p:spPr>
        <p:txBody>
          <a:bodyPr vert="horz" lIns="0" tIns="108000" rIns="288000" bIns="0" rtlCol="0" anchor="t" anchorCtr="0">
            <a:noAutofit/>
          </a:bodyPr>
          <a:lstStyle>
            <a:lvl1pPr algn="r">
              <a:defRPr sz="900" b="0">
                <a:solidFill>
                  <a:schemeClr val="tx2"/>
                </a:solidFill>
                <a:latin typeface="Arial" panose="020B0604020202020204" pitchFamily="34" charset="0"/>
                <a:cs typeface="Arial" panose="020B0604020202020204" pitchFamily="34" charset="0"/>
              </a:defRPr>
            </a:lvl1pPr>
          </a:lstStyle>
          <a:p>
            <a:r>
              <a:rPr lang="en-GB" dirty="0" smtClean="0">
                <a:solidFill>
                  <a:srgbClr val="006941"/>
                </a:solidFill>
              </a:rPr>
              <a:t>bcs.org </a:t>
            </a:r>
            <a:r>
              <a:rPr lang="en-GB" dirty="0" smtClean="0">
                <a:solidFill>
                  <a:srgbClr val="006941"/>
                </a:solidFill>
                <a:latin typeface="Arial"/>
                <a:cs typeface="Arial"/>
              </a:rPr>
              <a:t>| </a:t>
            </a:r>
            <a:fld id="{D4F935E4-DB8F-4A13-86B5-B07B5640A265}" type="slidenum">
              <a:rPr lang="en-GB" smtClean="0">
                <a:solidFill>
                  <a:srgbClr val="006941"/>
                </a:solidFill>
              </a:rPr>
              <a:pPr/>
              <a:t>‹#›</a:t>
            </a:fld>
            <a:endParaRPr lang="en-GB" dirty="0">
              <a:solidFill>
                <a:srgbClr val="006941"/>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0000" y="6336000"/>
            <a:ext cx="1707739" cy="377748"/>
          </a:xfrm>
          <a:prstGeom prst="rect">
            <a:avLst/>
          </a:prstGeom>
        </p:spPr>
      </p:pic>
      <p:sp>
        <p:nvSpPr>
          <p:cNvPr id="10" name="Text Placeholder 12"/>
          <p:cNvSpPr>
            <a:spLocks noGrp="1"/>
          </p:cNvSpPr>
          <p:nvPr>
            <p:ph type="body" sz="quarter" idx="10"/>
          </p:nvPr>
        </p:nvSpPr>
        <p:spPr>
          <a:xfrm>
            <a:off x="1104001" y="5220000"/>
            <a:ext cx="2385401" cy="929292"/>
          </a:xfrm>
        </p:spPr>
        <p:txBody>
          <a:bodyPr lIns="0" tIns="0" rIns="0" bIns="0">
            <a:noAutofit/>
          </a:bodyPr>
          <a:lstStyle>
            <a:lvl1pPr marL="0" indent="0">
              <a:lnSpc>
                <a:spcPts val="3900"/>
              </a:lnSpc>
              <a:spcBef>
                <a:spcPts val="0"/>
              </a:spcBef>
              <a:spcAft>
                <a:spcPts val="0"/>
              </a:spcAft>
              <a:buNone/>
              <a:defRPr sz="3800" b="1">
                <a:solidFill>
                  <a:schemeClr val="accent2"/>
                </a:solidFill>
                <a:latin typeface="Arial" panose="020B0604020202020204" pitchFamily="34" charset="0"/>
                <a:cs typeface="Arial" panose="020B0604020202020204" pitchFamily="34" charset="0"/>
              </a:defRPr>
            </a:lvl1pPr>
            <a:lvl2pPr marL="0" indent="0">
              <a:lnSpc>
                <a:spcPts val="1400"/>
              </a:lnSpc>
              <a:spcBef>
                <a:spcPts val="0"/>
              </a:spcBef>
              <a:spcAft>
                <a:spcPts val="0"/>
              </a:spcAft>
              <a:buNone/>
              <a:defRPr sz="1200" b="0">
                <a:solidFill>
                  <a:schemeClr val="accent2"/>
                </a:solidFill>
                <a:latin typeface="Arial" panose="020B0604020202020204" pitchFamily="34" charset="0"/>
                <a:cs typeface="Arial" panose="020B0604020202020204" pitchFamily="34" charset="0"/>
              </a:defRPr>
            </a:lvl2pPr>
            <a:lvl3pPr marL="0" indent="0">
              <a:lnSpc>
                <a:spcPts val="7500"/>
              </a:lnSpc>
              <a:spcBef>
                <a:spcPts val="0"/>
              </a:spcBef>
              <a:buNone/>
              <a:defRPr sz="7500" b="1">
                <a:solidFill>
                  <a:srgbClr val="006941"/>
                </a:solidFill>
                <a:latin typeface="Arial" panose="020B0604020202020204" pitchFamily="34" charset="0"/>
                <a:cs typeface="Arial" panose="020B0604020202020204" pitchFamily="34" charset="0"/>
              </a:defRPr>
            </a:lvl3pPr>
            <a:lvl4pPr marL="0" indent="0">
              <a:lnSpc>
                <a:spcPts val="7500"/>
              </a:lnSpc>
              <a:spcBef>
                <a:spcPts val="0"/>
              </a:spcBef>
              <a:buNone/>
              <a:defRPr sz="7500" b="1">
                <a:solidFill>
                  <a:srgbClr val="006941"/>
                </a:solidFill>
                <a:latin typeface="Arial" panose="020B0604020202020204" pitchFamily="34" charset="0"/>
                <a:cs typeface="Arial" panose="020B0604020202020204" pitchFamily="34" charset="0"/>
              </a:defRPr>
            </a:lvl4pPr>
            <a:lvl5pPr marL="0" indent="0">
              <a:lnSpc>
                <a:spcPts val="7500"/>
              </a:lnSpc>
              <a:spcBef>
                <a:spcPts val="0"/>
              </a:spcBef>
              <a:buNone/>
              <a:defRPr sz="7500" b="1">
                <a:solidFill>
                  <a:srgbClr val="006941"/>
                </a:solidFill>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p:txBody>
      </p:sp>
      <p:sp>
        <p:nvSpPr>
          <p:cNvPr id="12" name="Text Placeholder 12"/>
          <p:cNvSpPr>
            <a:spLocks noGrp="1"/>
          </p:cNvSpPr>
          <p:nvPr>
            <p:ph type="body" sz="quarter" idx="11"/>
          </p:nvPr>
        </p:nvSpPr>
        <p:spPr>
          <a:xfrm>
            <a:off x="4272001" y="5221426"/>
            <a:ext cx="2385401" cy="929292"/>
          </a:xfrm>
        </p:spPr>
        <p:txBody>
          <a:bodyPr lIns="0" tIns="0" rIns="0" bIns="0">
            <a:noAutofit/>
          </a:bodyPr>
          <a:lstStyle>
            <a:lvl1pPr marL="0" indent="0">
              <a:lnSpc>
                <a:spcPts val="3900"/>
              </a:lnSpc>
              <a:spcBef>
                <a:spcPts val="0"/>
              </a:spcBef>
              <a:spcAft>
                <a:spcPts val="0"/>
              </a:spcAft>
              <a:buNone/>
              <a:defRPr sz="3800" b="1">
                <a:solidFill>
                  <a:schemeClr val="accent2"/>
                </a:solidFill>
                <a:latin typeface="Arial" panose="020B0604020202020204" pitchFamily="34" charset="0"/>
                <a:cs typeface="Arial" panose="020B0604020202020204" pitchFamily="34" charset="0"/>
              </a:defRPr>
            </a:lvl1pPr>
            <a:lvl2pPr marL="0" indent="0">
              <a:lnSpc>
                <a:spcPts val="1400"/>
              </a:lnSpc>
              <a:spcBef>
                <a:spcPts val="0"/>
              </a:spcBef>
              <a:spcAft>
                <a:spcPts val="0"/>
              </a:spcAft>
              <a:buNone/>
              <a:defRPr sz="1200" b="0">
                <a:solidFill>
                  <a:schemeClr val="accent2"/>
                </a:solidFill>
                <a:latin typeface="Arial" panose="020B0604020202020204" pitchFamily="34" charset="0"/>
                <a:cs typeface="Arial" panose="020B0604020202020204" pitchFamily="34" charset="0"/>
              </a:defRPr>
            </a:lvl2pPr>
            <a:lvl3pPr marL="0" indent="0">
              <a:lnSpc>
                <a:spcPts val="7500"/>
              </a:lnSpc>
              <a:spcBef>
                <a:spcPts val="0"/>
              </a:spcBef>
              <a:buNone/>
              <a:defRPr sz="7500" b="1">
                <a:solidFill>
                  <a:srgbClr val="006941"/>
                </a:solidFill>
                <a:latin typeface="Arial" panose="020B0604020202020204" pitchFamily="34" charset="0"/>
                <a:cs typeface="Arial" panose="020B0604020202020204" pitchFamily="34" charset="0"/>
              </a:defRPr>
            </a:lvl3pPr>
            <a:lvl4pPr marL="0" indent="0">
              <a:lnSpc>
                <a:spcPts val="7500"/>
              </a:lnSpc>
              <a:spcBef>
                <a:spcPts val="0"/>
              </a:spcBef>
              <a:buNone/>
              <a:defRPr sz="7500" b="1">
                <a:solidFill>
                  <a:srgbClr val="006941"/>
                </a:solidFill>
                <a:latin typeface="Arial" panose="020B0604020202020204" pitchFamily="34" charset="0"/>
                <a:cs typeface="Arial" panose="020B0604020202020204" pitchFamily="34" charset="0"/>
              </a:defRPr>
            </a:lvl4pPr>
            <a:lvl5pPr marL="0" indent="0">
              <a:lnSpc>
                <a:spcPts val="7500"/>
              </a:lnSpc>
              <a:spcBef>
                <a:spcPts val="0"/>
              </a:spcBef>
              <a:buNone/>
              <a:defRPr sz="7500" b="1">
                <a:solidFill>
                  <a:srgbClr val="006941"/>
                </a:solidFill>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p:txBody>
      </p:sp>
      <p:cxnSp>
        <p:nvCxnSpPr>
          <p:cNvPr id="13" name="Straight Connector 12"/>
          <p:cNvCxnSpPr/>
          <p:nvPr userDrawn="1"/>
        </p:nvCxnSpPr>
        <p:spPr>
          <a:xfrm>
            <a:off x="4080000" y="1453898"/>
            <a:ext cx="0" cy="46080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4000" y="404665"/>
            <a:ext cx="533400" cy="409575"/>
          </a:xfrm>
          <a:prstGeom prst="rect">
            <a:avLst/>
          </a:prstGeom>
        </p:spPr>
      </p:pic>
      <p:cxnSp>
        <p:nvCxnSpPr>
          <p:cNvPr id="15" name="Straight Connector 14"/>
          <p:cNvCxnSpPr/>
          <p:nvPr userDrawn="1"/>
        </p:nvCxnSpPr>
        <p:spPr>
          <a:xfrm>
            <a:off x="1103445" y="972000"/>
            <a:ext cx="3024000"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a:off x="7324800" y="1476000"/>
            <a:ext cx="0" cy="46080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7" name="Text Placeholder 12"/>
          <p:cNvSpPr>
            <a:spLocks noGrp="1"/>
          </p:cNvSpPr>
          <p:nvPr>
            <p:ph type="body" sz="quarter" idx="12"/>
          </p:nvPr>
        </p:nvSpPr>
        <p:spPr>
          <a:xfrm>
            <a:off x="7536001" y="5221426"/>
            <a:ext cx="2385401" cy="929292"/>
          </a:xfrm>
        </p:spPr>
        <p:txBody>
          <a:bodyPr lIns="0" tIns="0" rIns="0" bIns="0">
            <a:noAutofit/>
          </a:bodyPr>
          <a:lstStyle>
            <a:lvl1pPr marL="0" indent="0">
              <a:lnSpc>
                <a:spcPts val="3900"/>
              </a:lnSpc>
              <a:spcBef>
                <a:spcPts val="0"/>
              </a:spcBef>
              <a:spcAft>
                <a:spcPts val="0"/>
              </a:spcAft>
              <a:buNone/>
              <a:defRPr sz="3800" b="1">
                <a:solidFill>
                  <a:schemeClr val="accent2"/>
                </a:solidFill>
                <a:latin typeface="Arial" panose="020B0604020202020204" pitchFamily="34" charset="0"/>
                <a:cs typeface="Arial" panose="020B0604020202020204" pitchFamily="34" charset="0"/>
              </a:defRPr>
            </a:lvl1pPr>
            <a:lvl2pPr marL="0" indent="0">
              <a:lnSpc>
                <a:spcPts val="1400"/>
              </a:lnSpc>
              <a:spcBef>
                <a:spcPts val="0"/>
              </a:spcBef>
              <a:spcAft>
                <a:spcPts val="0"/>
              </a:spcAft>
              <a:buNone/>
              <a:defRPr sz="1200" b="0">
                <a:solidFill>
                  <a:schemeClr val="accent2"/>
                </a:solidFill>
                <a:latin typeface="Arial" panose="020B0604020202020204" pitchFamily="34" charset="0"/>
                <a:cs typeface="Arial" panose="020B0604020202020204" pitchFamily="34" charset="0"/>
              </a:defRPr>
            </a:lvl2pPr>
            <a:lvl3pPr marL="0" indent="0">
              <a:lnSpc>
                <a:spcPts val="7500"/>
              </a:lnSpc>
              <a:spcBef>
                <a:spcPts val="0"/>
              </a:spcBef>
              <a:buNone/>
              <a:defRPr sz="7500" b="1">
                <a:solidFill>
                  <a:srgbClr val="006941"/>
                </a:solidFill>
                <a:latin typeface="Arial" panose="020B0604020202020204" pitchFamily="34" charset="0"/>
                <a:cs typeface="Arial" panose="020B0604020202020204" pitchFamily="34" charset="0"/>
              </a:defRPr>
            </a:lvl3pPr>
            <a:lvl4pPr marL="0" indent="0">
              <a:lnSpc>
                <a:spcPts val="7500"/>
              </a:lnSpc>
              <a:spcBef>
                <a:spcPts val="0"/>
              </a:spcBef>
              <a:buNone/>
              <a:defRPr sz="7500" b="1">
                <a:solidFill>
                  <a:srgbClr val="006941"/>
                </a:solidFill>
                <a:latin typeface="Arial" panose="020B0604020202020204" pitchFamily="34" charset="0"/>
                <a:cs typeface="Arial" panose="020B0604020202020204" pitchFamily="34" charset="0"/>
              </a:defRPr>
            </a:lvl4pPr>
            <a:lvl5pPr marL="0" indent="0">
              <a:lnSpc>
                <a:spcPts val="7500"/>
              </a:lnSpc>
              <a:spcBef>
                <a:spcPts val="0"/>
              </a:spcBef>
              <a:buNone/>
              <a:defRPr sz="7500" b="1">
                <a:solidFill>
                  <a:srgbClr val="006941"/>
                </a:solidFill>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p:txBody>
      </p:sp>
      <p:sp>
        <p:nvSpPr>
          <p:cNvPr id="18" name="Content Placeholder 2"/>
          <p:cNvSpPr>
            <a:spLocks noGrp="1"/>
          </p:cNvSpPr>
          <p:nvPr>
            <p:ph idx="13"/>
          </p:nvPr>
        </p:nvSpPr>
        <p:spPr>
          <a:xfrm>
            <a:off x="4273365" y="1418400"/>
            <a:ext cx="2879275" cy="3611880"/>
          </a:xfrm>
        </p:spPr>
        <p:txBody>
          <a:bodyPr/>
          <a:lstStyle>
            <a:lvl1pPr>
              <a:lnSpc>
                <a:spcPts val="1800"/>
              </a:lnSpc>
              <a:defRPr sz="1600"/>
            </a:lvl1pPr>
            <a:lvl2pPr>
              <a:lnSpc>
                <a:spcPts val="1400"/>
              </a:lnSpc>
              <a:defRPr sz="1200"/>
            </a:lvl2pPr>
            <a:lvl3pPr>
              <a:lnSpc>
                <a:spcPts val="1400"/>
              </a:lnSpc>
              <a:defRPr sz="1200"/>
            </a:lvl3pPr>
            <a:lvl4pPr>
              <a:lnSpc>
                <a:spcPts val="1400"/>
              </a:lnSpc>
              <a:defRPr sz="1200"/>
            </a:lvl4pPr>
            <a:lvl5pPr>
              <a:lnSpc>
                <a:spcPts val="1400"/>
              </a:lnSpc>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9" name="Content Placeholder 2"/>
          <p:cNvSpPr>
            <a:spLocks noGrp="1"/>
          </p:cNvSpPr>
          <p:nvPr>
            <p:ph idx="14"/>
          </p:nvPr>
        </p:nvSpPr>
        <p:spPr>
          <a:xfrm>
            <a:off x="7536000" y="1418400"/>
            <a:ext cx="2879275" cy="3611880"/>
          </a:xfrm>
        </p:spPr>
        <p:txBody>
          <a:bodyPr/>
          <a:lstStyle>
            <a:lvl1pPr>
              <a:lnSpc>
                <a:spcPts val="1800"/>
              </a:lnSpc>
              <a:defRPr sz="1600"/>
            </a:lvl1pPr>
            <a:lvl2pPr>
              <a:lnSpc>
                <a:spcPts val="1400"/>
              </a:lnSpc>
              <a:defRPr sz="1200"/>
            </a:lvl2pPr>
            <a:lvl3pPr>
              <a:lnSpc>
                <a:spcPts val="1400"/>
              </a:lnSpc>
              <a:defRPr sz="1200"/>
            </a:lvl3pPr>
            <a:lvl4pPr>
              <a:lnSpc>
                <a:spcPts val="1400"/>
              </a:lnSpc>
              <a:defRPr sz="1200"/>
            </a:lvl4pPr>
            <a:lvl5pPr>
              <a:lnSpc>
                <a:spcPts val="1400"/>
              </a:lnSpc>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42056587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graphicFrame>
        <p:nvGraphicFramePr>
          <p:cNvPr id="13" name="Table 12"/>
          <p:cNvGraphicFramePr>
            <a:graphicFrameLocks noGrp="1"/>
          </p:cNvGraphicFramePr>
          <p:nvPr userDrawn="1">
            <p:extLst/>
          </p:nvPr>
        </p:nvGraphicFramePr>
        <p:xfrm>
          <a:off x="9264000" y="2852936"/>
          <a:ext cx="1834331" cy="920360"/>
        </p:xfrm>
        <a:graphic>
          <a:graphicData uri="http://schemas.openxmlformats.org/drawingml/2006/table">
            <a:tbl>
              <a:tblPr firstRow="1" bandRow="1">
                <a:tableStyleId>{5C22544A-7EE6-4342-B048-85BDC9FD1C3A}</a:tableStyleId>
              </a:tblPr>
              <a:tblGrid>
                <a:gridCol w="1834331"/>
              </a:tblGrid>
              <a:tr h="914510">
                <a:tc>
                  <a:txBody>
                    <a:bodyPr/>
                    <a:lstStyle/>
                    <a:p>
                      <a:pPr>
                        <a:lnSpc>
                          <a:spcPts val="3800"/>
                        </a:lnSpc>
                      </a:pPr>
                      <a:r>
                        <a:rPr lang="en-GB" sz="3800" dirty="0" smtClean="0">
                          <a:solidFill>
                            <a:schemeClr val="accent2"/>
                          </a:solidFill>
                        </a:rPr>
                        <a:t>54%</a:t>
                      </a:r>
                    </a:p>
                    <a:p>
                      <a:r>
                        <a:rPr lang="en-GB" sz="1200" b="0" dirty="0" smtClean="0">
                          <a:solidFill>
                            <a:schemeClr val="accent2"/>
                          </a:solidFill>
                        </a:rPr>
                        <a:t>Level 2 total certs  </a:t>
                      </a:r>
                      <a:br>
                        <a:rPr lang="en-GB" sz="1200" b="0" dirty="0" smtClean="0">
                          <a:solidFill>
                            <a:schemeClr val="accent2"/>
                          </a:solidFill>
                        </a:rPr>
                      </a:br>
                      <a:r>
                        <a:rPr lang="en-GB" sz="1200" b="0" dirty="0" smtClean="0">
                          <a:solidFill>
                            <a:schemeClr val="accent2"/>
                          </a:solidFill>
                        </a:rPr>
                        <a:t>year to Sep 14</a:t>
                      </a:r>
                    </a:p>
                  </a:txBody>
                  <a:tcPr marL="96000" marR="0" marT="0" marB="72000">
                    <a:lnL w="38100" cap="flat" cmpd="sng" algn="ctr">
                      <a:solidFill>
                        <a:schemeClr val="accent2"/>
                      </a:solidFill>
                      <a:prstDash val="solid"/>
                      <a:round/>
                      <a:headEnd type="none" w="med" len="med"/>
                      <a:tailEnd type="none" w="med" len="med"/>
                    </a:lnL>
                    <a:lnT w="38100" cap="flat" cmpd="sng" algn="ctr">
                      <a:noFill/>
                      <a:prstDash val="solid"/>
                      <a:round/>
                      <a:headEnd type="none" w="med" len="med"/>
                      <a:tailEnd type="none" w="med" len="med"/>
                    </a:lnT>
                    <a:lnB w="38100" cap="flat" cmpd="sng" algn="ctr">
                      <a:noFill/>
                      <a:prstDash val="solid"/>
                      <a:round/>
                      <a:headEnd type="none" w="med" len="med"/>
                      <a:tailEnd type="none" w="med" len="med"/>
                    </a:lnB>
                    <a:noFill/>
                  </a:tcPr>
                </a:tc>
              </a:tr>
            </a:tbl>
          </a:graphicData>
        </a:graphic>
      </p:graphicFrame>
      <p:graphicFrame>
        <p:nvGraphicFramePr>
          <p:cNvPr id="4" name="Table 3"/>
          <p:cNvGraphicFramePr>
            <a:graphicFrameLocks noGrp="1"/>
          </p:cNvGraphicFramePr>
          <p:nvPr userDrawn="1">
            <p:extLst/>
          </p:nvPr>
        </p:nvGraphicFramePr>
        <p:xfrm>
          <a:off x="9269768" y="1644544"/>
          <a:ext cx="1834331" cy="914510"/>
        </p:xfrm>
        <a:graphic>
          <a:graphicData uri="http://schemas.openxmlformats.org/drawingml/2006/table">
            <a:tbl>
              <a:tblPr firstRow="1" bandRow="1">
                <a:tableStyleId>{5C22544A-7EE6-4342-B048-85BDC9FD1C3A}</a:tableStyleId>
              </a:tblPr>
              <a:tblGrid>
                <a:gridCol w="1834331"/>
              </a:tblGrid>
              <a:tr h="914510">
                <a:tc>
                  <a:txBody>
                    <a:bodyPr/>
                    <a:lstStyle/>
                    <a:p>
                      <a:endParaRPr lang="en-GB" sz="1200" b="0" dirty="0" smtClean="0">
                        <a:solidFill>
                          <a:schemeClr val="accent2"/>
                        </a:solidFill>
                      </a:endParaRPr>
                    </a:p>
                  </a:txBody>
                  <a:tcPr marL="96000" marR="0" marT="0" marB="72000">
                    <a:lnL w="38100" cap="flat" cmpd="sng" algn="ctr">
                      <a:solidFill>
                        <a:schemeClr val="accent2"/>
                      </a:solidFill>
                      <a:prstDash val="solid"/>
                      <a:round/>
                      <a:headEnd type="none" w="med" len="med"/>
                      <a:tailEnd type="none" w="med" len="med"/>
                    </a:lnL>
                    <a:lnT w="38100" cap="flat" cmpd="sng" algn="ctr">
                      <a:noFill/>
                      <a:prstDash val="solid"/>
                      <a:round/>
                      <a:headEnd type="none" w="med" len="med"/>
                      <a:tailEnd type="none" w="med" len="med"/>
                    </a:lnT>
                    <a:lnB w="38100" cap="flat" cmpd="sng" algn="ctr">
                      <a:noFill/>
                      <a:prstDash val="solid"/>
                      <a:round/>
                      <a:headEnd type="none" w="med" len="med"/>
                      <a:tailEnd type="none" w="med" len="med"/>
                    </a:lnB>
                    <a:noFill/>
                  </a:tcPr>
                </a:tc>
              </a:tr>
            </a:tbl>
          </a:graphicData>
        </a:graphic>
      </p:graphicFrame>
      <p:sp>
        <p:nvSpPr>
          <p:cNvPr id="2" name="Title 1"/>
          <p:cNvSpPr>
            <a:spLocks noGrp="1"/>
          </p:cNvSpPr>
          <p:nvPr>
            <p:ph type="title" hasCustomPrompt="1"/>
          </p:nvPr>
        </p:nvSpPr>
        <p:spPr/>
        <p:txBody>
          <a:bodyPr/>
          <a:lstStyle>
            <a:lvl1pPr>
              <a:defRPr baseline="0"/>
            </a:lvl1pPr>
          </a:lstStyle>
          <a:p>
            <a:r>
              <a:rPr lang="en-GB" dirty="0" smtClean="0"/>
              <a:t>Benefits of delivering ECDL</a:t>
            </a:r>
            <a:endParaRPr lang="en-GB" dirty="0"/>
          </a:p>
        </p:txBody>
      </p:sp>
      <p:sp>
        <p:nvSpPr>
          <p:cNvPr id="3" name="Content Placeholder 2"/>
          <p:cNvSpPr>
            <a:spLocks noGrp="1"/>
          </p:cNvSpPr>
          <p:nvPr>
            <p:ph idx="1" hasCustomPrompt="1"/>
          </p:nvPr>
        </p:nvSpPr>
        <p:spPr>
          <a:xfrm>
            <a:off x="1103445" y="1600201"/>
            <a:ext cx="7680000" cy="4525963"/>
          </a:xfrm>
        </p:spPr>
        <p:txBody>
          <a:bodyPr/>
          <a:lstStyle>
            <a:lvl1pPr>
              <a:defRPr/>
            </a:lvl1pPr>
            <a:lvl3pPr>
              <a:defRPr/>
            </a:lvl3pPr>
          </a:lstStyle>
          <a:p>
            <a:pPr lvl="0"/>
            <a:r>
              <a:rPr lang="en-US" dirty="0" smtClean="0"/>
              <a:t>Meets the new Computer Curriculum</a:t>
            </a:r>
          </a:p>
          <a:p>
            <a:pPr lvl="1"/>
            <a:endParaRPr lang="en-US" dirty="0" smtClean="0"/>
          </a:p>
          <a:p>
            <a:pPr lvl="2"/>
            <a:r>
              <a:rPr lang="en-US" dirty="0" smtClean="0"/>
              <a:t>Every child leaves schools Digitally Literate</a:t>
            </a:r>
          </a:p>
          <a:p>
            <a:pPr lvl="3"/>
            <a:r>
              <a:rPr lang="en-US" dirty="0" smtClean="0"/>
              <a:t>Fourth level</a:t>
            </a:r>
          </a:p>
          <a:p>
            <a:pPr lvl="4"/>
            <a:r>
              <a:rPr lang="en-US" dirty="0" smtClean="0"/>
              <a:t>Fifth level</a:t>
            </a:r>
            <a:endParaRPr lang="en-GB" dirty="0"/>
          </a:p>
        </p:txBody>
      </p:sp>
      <p:sp>
        <p:nvSpPr>
          <p:cNvPr id="8" name="Slide Number Placeholder 5"/>
          <p:cNvSpPr>
            <a:spLocks noGrp="1"/>
          </p:cNvSpPr>
          <p:nvPr>
            <p:ph type="sldNum" sz="quarter" idx="4"/>
          </p:nvPr>
        </p:nvSpPr>
        <p:spPr>
          <a:xfrm>
            <a:off x="5904001" y="6336000"/>
            <a:ext cx="6060489" cy="352146"/>
          </a:xfrm>
          <a:custGeom>
            <a:avLst/>
            <a:gdLst>
              <a:gd name="connsiteX0" fmla="*/ 0 w 4545367"/>
              <a:gd name="connsiteY0" fmla="*/ 0 h 343270"/>
              <a:gd name="connsiteX1" fmla="*/ 4545367 w 4545367"/>
              <a:gd name="connsiteY1" fmla="*/ 0 h 343270"/>
              <a:gd name="connsiteX2" fmla="*/ 4545367 w 4545367"/>
              <a:gd name="connsiteY2" fmla="*/ 34327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545367 w 4545367"/>
              <a:gd name="connsiteY2" fmla="*/ 343270 h 343270"/>
              <a:gd name="connsiteX3" fmla="*/ 4184342 w 4545367"/>
              <a:gd name="connsiteY3" fmla="*/ 340310 h 343270"/>
              <a:gd name="connsiteX4" fmla="*/ 0 w 4545367"/>
              <a:gd name="connsiteY4" fmla="*/ 343270 h 343270"/>
              <a:gd name="connsiteX5" fmla="*/ 0 w 4545367"/>
              <a:gd name="connsiteY5"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45367" h="343270">
                <a:moveTo>
                  <a:pt x="0" y="0"/>
                </a:moveTo>
                <a:lnTo>
                  <a:pt x="4545367" y="0"/>
                </a:lnTo>
                <a:cubicBezTo>
                  <a:pt x="4540435" y="371262"/>
                  <a:pt x="4278051" y="336364"/>
                  <a:pt x="4184342" y="340310"/>
                </a:cubicBezTo>
                <a:lnTo>
                  <a:pt x="0" y="343270"/>
                </a:lnTo>
                <a:lnTo>
                  <a:pt x="0" y="0"/>
                </a:lnTo>
                <a:close/>
              </a:path>
            </a:pathLst>
          </a:custGeom>
          <a:gradFill flip="none" rotWithShape="1">
            <a:gsLst>
              <a:gs pos="0">
                <a:schemeClr val="bg2">
                  <a:alpha val="50000"/>
                </a:schemeClr>
              </a:gs>
              <a:gs pos="6000">
                <a:schemeClr val="accent1">
                  <a:tint val="44500"/>
                  <a:satMod val="160000"/>
                  <a:alpha val="50000"/>
                </a:schemeClr>
              </a:gs>
              <a:gs pos="100000">
                <a:schemeClr val="bg1"/>
              </a:gs>
            </a:gsLst>
            <a:lin ang="10800000" scaled="1"/>
            <a:tileRect/>
          </a:gradFill>
        </p:spPr>
        <p:txBody>
          <a:bodyPr vert="horz" lIns="0" tIns="108000" rIns="288000" bIns="0" rtlCol="0" anchor="t" anchorCtr="0">
            <a:noAutofit/>
          </a:bodyPr>
          <a:lstStyle>
            <a:lvl1pPr algn="r">
              <a:defRPr sz="900" b="0">
                <a:solidFill>
                  <a:schemeClr val="tx2"/>
                </a:solidFill>
                <a:latin typeface="Arial" panose="020B0604020202020204" pitchFamily="34" charset="0"/>
                <a:cs typeface="Arial" panose="020B0604020202020204" pitchFamily="34" charset="0"/>
              </a:defRPr>
            </a:lvl1pPr>
          </a:lstStyle>
          <a:p>
            <a:r>
              <a:rPr lang="en-GB" dirty="0" smtClean="0">
                <a:solidFill>
                  <a:srgbClr val="006941"/>
                </a:solidFill>
              </a:rPr>
              <a:t>bcs.org </a:t>
            </a:r>
            <a:r>
              <a:rPr lang="en-GB" dirty="0" smtClean="0">
                <a:solidFill>
                  <a:srgbClr val="006941"/>
                </a:solidFill>
                <a:latin typeface="Arial"/>
                <a:cs typeface="Arial"/>
              </a:rPr>
              <a:t>| </a:t>
            </a:r>
            <a:fld id="{D4F935E4-DB8F-4A13-86B5-B07B5640A265}" type="slidenum">
              <a:rPr lang="en-GB" smtClean="0">
                <a:solidFill>
                  <a:srgbClr val="006941"/>
                </a:solidFill>
              </a:rPr>
              <a:pPr/>
              <a:t>‹#›</a:t>
            </a:fld>
            <a:endParaRPr lang="en-GB" dirty="0">
              <a:solidFill>
                <a:srgbClr val="006941"/>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0000" y="6336000"/>
            <a:ext cx="1707739" cy="377748"/>
          </a:xfrm>
          <a:prstGeom prst="rect">
            <a:avLst/>
          </a:prstGeom>
        </p:spPr>
      </p:pic>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4000" y="404665"/>
            <a:ext cx="533400" cy="409575"/>
          </a:xfrm>
          <a:prstGeom prst="rect">
            <a:avLst/>
          </a:prstGeom>
        </p:spPr>
      </p:pic>
      <p:cxnSp>
        <p:nvCxnSpPr>
          <p:cNvPr id="15" name="Straight Connector 14"/>
          <p:cNvCxnSpPr/>
          <p:nvPr userDrawn="1"/>
        </p:nvCxnSpPr>
        <p:spPr>
          <a:xfrm>
            <a:off x="1103445" y="972000"/>
            <a:ext cx="3024000"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0587942"/>
      </p:ext>
    </p:extLst>
  </p:cSld>
  <p:clrMapOvr>
    <a:masterClrMapping/>
  </p:clrMapOvr>
  <p:extLst mod="1">
    <p:ext uri="{DCECCB84-F9BA-43D5-87BE-67443E8EF086}">
      <p15:sldGuideLst xmlns:p15="http://schemas.microsoft.com/office/powerpoint/2012/main">
        <p15:guide id="1" orient="horz" pos="1026">
          <p15:clr>
            <a:srgbClr val="FBAE40"/>
          </p15:clr>
        </p15:guide>
        <p15:guide id="2" pos="2880">
          <p15:clr>
            <a:srgbClr val="FBAE40"/>
          </p15:clr>
        </p15:guide>
      </p15:sldGuideLst>
    </p:ext>
  </p:extLst>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a:xfrm>
            <a:off x="1103446" y="1418401"/>
            <a:ext cx="7104789" cy="1507623"/>
          </a:xfrm>
        </p:spPr>
        <p:txBody>
          <a:bodyPr/>
          <a:lstStyle>
            <a:lvl1pPr>
              <a:lnSpc>
                <a:spcPts val="1800"/>
              </a:lnSpc>
              <a:defRPr sz="1600"/>
            </a:lvl1pPr>
            <a:lvl2pPr>
              <a:lnSpc>
                <a:spcPts val="1400"/>
              </a:lnSpc>
              <a:defRPr sz="1200"/>
            </a:lvl2pPr>
            <a:lvl3pPr>
              <a:lnSpc>
                <a:spcPts val="1400"/>
              </a:lnSpc>
              <a:defRPr sz="1200"/>
            </a:lvl3pPr>
            <a:lvl4pPr>
              <a:lnSpc>
                <a:spcPts val="1400"/>
              </a:lnSpc>
              <a:defRPr sz="1200"/>
            </a:lvl4pPr>
            <a:lvl5pPr>
              <a:lnSpc>
                <a:spcPts val="1400"/>
              </a:lnSpc>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Slide Number Placeholder 5"/>
          <p:cNvSpPr>
            <a:spLocks noGrp="1"/>
          </p:cNvSpPr>
          <p:nvPr>
            <p:ph type="sldNum" sz="quarter" idx="4"/>
          </p:nvPr>
        </p:nvSpPr>
        <p:spPr>
          <a:xfrm>
            <a:off x="5904001" y="6336000"/>
            <a:ext cx="6060489" cy="352146"/>
          </a:xfrm>
          <a:custGeom>
            <a:avLst/>
            <a:gdLst>
              <a:gd name="connsiteX0" fmla="*/ 0 w 4545367"/>
              <a:gd name="connsiteY0" fmla="*/ 0 h 343270"/>
              <a:gd name="connsiteX1" fmla="*/ 4545367 w 4545367"/>
              <a:gd name="connsiteY1" fmla="*/ 0 h 343270"/>
              <a:gd name="connsiteX2" fmla="*/ 4545367 w 4545367"/>
              <a:gd name="connsiteY2" fmla="*/ 34327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545367 w 4545367"/>
              <a:gd name="connsiteY2" fmla="*/ 343270 h 343270"/>
              <a:gd name="connsiteX3" fmla="*/ 4184342 w 4545367"/>
              <a:gd name="connsiteY3" fmla="*/ 340310 h 343270"/>
              <a:gd name="connsiteX4" fmla="*/ 0 w 4545367"/>
              <a:gd name="connsiteY4" fmla="*/ 343270 h 343270"/>
              <a:gd name="connsiteX5" fmla="*/ 0 w 4545367"/>
              <a:gd name="connsiteY5"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45367" h="343270">
                <a:moveTo>
                  <a:pt x="0" y="0"/>
                </a:moveTo>
                <a:lnTo>
                  <a:pt x="4545367" y="0"/>
                </a:lnTo>
                <a:cubicBezTo>
                  <a:pt x="4540435" y="371262"/>
                  <a:pt x="4278051" y="336364"/>
                  <a:pt x="4184342" y="340310"/>
                </a:cubicBezTo>
                <a:lnTo>
                  <a:pt x="0" y="343270"/>
                </a:lnTo>
                <a:lnTo>
                  <a:pt x="0" y="0"/>
                </a:lnTo>
                <a:close/>
              </a:path>
            </a:pathLst>
          </a:custGeom>
          <a:gradFill flip="none" rotWithShape="1">
            <a:gsLst>
              <a:gs pos="0">
                <a:schemeClr val="bg2">
                  <a:alpha val="50000"/>
                </a:schemeClr>
              </a:gs>
              <a:gs pos="6000">
                <a:schemeClr val="accent1">
                  <a:tint val="44500"/>
                  <a:satMod val="160000"/>
                  <a:alpha val="50000"/>
                </a:schemeClr>
              </a:gs>
              <a:gs pos="100000">
                <a:schemeClr val="bg1"/>
              </a:gs>
            </a:gsLst>
            <a:lin ang="10800000" scaled="1"/>
            <a:tileRect/>
          </a:gradFill>
        </p:spPr>
        <p:txBody>
          <a:bodyPr vert="horz" lIns="0" tIns="108000" rIns="288000" bIns="0" rtlCol="0" anchor="t" anchorCtr="0">
            <a:noAutofit/>
          </a:bodyPr>
          <a:lstStyle>
            <a:lvl1pPr algn="r">
              <a:defRPr sz="900" b="0">
                <a:solidFill>
                  <a:schemeClr val="tx2"/>
                </a:solidFill>
                <a:latin typeface="Arial" panose="020B0604020202020204" pitchFamily="34" charset="0"/>
                <a:cs typeface="Arial" panose="020B0604020202020204" pitchFamily="34" charset="0"/>
              </a:defRPr>
            </a:lvl1pPr>
          </a:lstStyle>
          <a:p>
            <a:r>
              <a:rPr lang="en-GB" dirty="0" smtClean="0">
                <a:solidFill>
                  <a:srgbClr val="006941"/>
                </a:solidFill>
              </a:rPr>
              <a:t>bcs.org </a:t>
            </a:r>
            <a:r>
              <a:rPr lang="en-GB" dirty="0" smtClean="0">
                <a:solidFill>
                  <a:srgbClr val="006941"/>
                </a:solidFill>
                <a:latin typeface="Arial"/>
                <a:cs typeface="Arial"/>
              </a:rPr>
              <a:t>| </a:t>
            </a:r>
            <a:fld id="{D4F935E4-DB8F-4A13-86B5-B07B5640A265}" type="slidenum">
              <a:rPr lang="en-GB" smtClean="0">
                <a:solidFill>
                  <a:srgbClr val="006941"/>
                </a:solidFill>
              </a:rPr>
              <a:pPr/>
              <a:t>‹#›</a:t>
            </a:fld>
            <a:endParaRPr lang="en-GB" dirty="0">
              <a:solidFill>
                <a:srgbClr val="006941"/>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0000" y="6336000"/>
            <a:ext cx="1707739" cy="377748"/>
          </a:xfrm>
          <a:prstGeom prst="rect">
            <a:avLst/>
          </a:prstGeom>
        </p:spPr>
      </p:pic>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4000" y="404665"/>
            <a:ext cx="533400" cy="409575"/>
          </a:xfrm>
          <a:prstGeom prst="rect">
            <a:avLst/>
          </a:prstGeom>
        </p:spPr>
      </p:pic>
      <p:cxnSp>
        <p:nvCxnSpPr>
          <p:cNvPr id="15" name="Straight Connector 14"/>
          <p:cNvCxnSpPr/>
          <p:nvPr userDrawn="1"/>
        </p:nvCxnSpPr>
        <p:spPr>
          <a:xfrm>
            <a:off x="1103445" y="972000"/>
            <a:ext cx="3024000"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8" name="Content Placeholder 2"/>
          <p:cNvSpPr>
            <a:spLocks noGrp="1"/>
          </p:cNvSpPr>
          <p:nvPr>
            <p:ph idx="13"/>
          </p:nvPr>
        </p:nvSpPr>
        <p:spPr>
          <a:xfrm>
            <a:off x="1104000" y="3173202"/>
            <a:ext cx="7104000" cy="1407926"/>
          </a:xfrm>
        </p:spPr>
        <p:txBody>
          <a:bodyPr/>
          <a:lstStyle>
            <a:lvl1pPr>
              <a:lnSpc>
                <a:spcPts val="1800"/>
              </a:lnSpc>
              <a:defRPr sz="1600"/>
            </a:lvl1pPr>
            <a:lvl2pPr>
              <a:lnSpc>
                <a:spcPts val="1400"/>
              </a:lnSpc>
              <a:defRPr sz="1200"/>
            </a:lvl2pPr>
            <a:lvl3pPr>
              <a:lnSpc>
                <a:spcPts val="1400"/>
              </a:lnSpc>
              <a:defRPr sz="1200"/>
            </a:lvl3pPr>
            <a:lvl4pPr>
              <a:lnSpc>
                <a:spcPts val="1400"/>
              </a:lnSpc>
              <a:defRPr sz="1200"/>
            </a:lvl4pPr>
            <a:lvl5pPr>
              <a:lnSpc>
                <a:spcPts val="1400"/>
              </a:lnSpc>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9" name="Content Placeholder 2"/>
          <p:cNvSpPr>
            <a:spLocks noGrp="1"/>
          </p:cNvSpPr>
          <p:nvPr>
            <p:ph idx="14"/>
          </p:nvPr>
        </p:nvSpPr>
        <p:spPr>
          <a:xfrm>
            <a:off x="1104000" y="4875583"/>
            <a:ext cx="7104000" cy="1310402"/>
          </a:xfrm>
        </p:spPr>
        <p:txBody>
          <a:bodyPr/>
          <a:lstStyle>
            <a:lvl1pPr>
              <a:lnSpc>
                <a:spcPts val="1800"/>
              </a:lnSpc>
              <a:defRPr sz="1600"/>
            </a:lvl1pPr>
            <a:lvl2pPr>
              <a:lnSpc>
                <a:spcPts val="1400"/>
              </a:lnSpc>
              <a:defRPr sz="1200"/>
            </a:lvl2pPr>
            <a:lvl3pPr>
              <a:lnSpc>
                <a:spcPts val="1400"/>
              </a:lnSpc>
              <a:defRPr sz="1200"/>
            </a:lvl3pPr>
            <a:lvl4pPr>
              <a:lnSpc>
                <a:spcPts val="1400"/>
              </a:lnSpc>
              <a:defRPr sz="1200"/>
            </a:lvl4pPr>
            <a:lvl5pPr>
              <a:lnSpc>
                <a:spcPts val="1400"/>
              </a:lnSpc>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cxnSp>
        <p:nvCxnSpPr>
          <p:cNvPr id="6" name="Straight Connector 5"/>
          <p:cNvCxnSpPr/>
          <p:nvPr userDrawn="1"/>
        </p:nvCxnSpPr>
        <p:spPr>
          <a:xfrm>
            <a:off x="1104000" y="3024000"/>
            <a:ext cx="7008000"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1103445" y="4716000"/>
            <a:ext cx="7008000"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9264000" y="3981707"/>
            <a:ext cx="0" cy="82800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graphicFrame>
        <p:nvGraphicFramePr>
          <p:cNvPr id="24" name="Table 23"/>
          <p:cNvGraphicFramePr>
            <a:graphicFrameLocks noGrp="1"/>
          </p:cNvGraphicFramePr>
          <p:nvPr userDrawn="1">
            <p:extLst/>
          </p:nvPr>
        </p:nvGraphicFramePr>
        <p:xfrm>
          <a:off x="9264000" y="2693176"/>
          <a:ext cx="1834331" cy="920360"/>
        </p:xfrm>
        <a:graphic>
          <a:graphicData uri="http://schemas.openxmlformats.org/drawingml/2006/table">
            <a:tbl>
              <a:tblPr firstRow="1" bandRow="1">
                <a:tableStyleId>{5C22544A-7EE6-4342-B048-85BDC9FD1C3A}</a:tableStyleId>
              </a:tblPr>
              <a:tblGrid>
                <a:gridCol w="1834331"/>
              </a:tblGrid>
              <a:tr h="914510">
                <a:tc>
                  <a:txBody>
                    <a:bodyPr/>
                    <a:lstStyle/>
                    <a:p>
                      <a:pPr>
                        <a:lnSpc>
                          <a:spcPts val="3800"/>
                        </a:lnSpc>
                      </a:pPr>
                      <a:r>
                        <a:rPr lang="en-GB" sz="3800" dirty="0" smtClean="0">
                          <a:solidFill>
                            <a:schemeClr val="accent2"/>
                          </a:solidFill>
                        </a:rPr>
                        <a:t>54%</a:t>
                      </a:r>
                    </a:p>
                    <a:p>
                      <a:r>
                        <a:rPr lang="en-GB" sz="1200" b="0" dirty="0" smtClean="0">
                          <a:solidFill>
                            <a:schemeClr val="accent2"/>
                          </a:solidFill>
                        </a:rPr>
                        <a:t>Level 2 total certs  </a:t>
                      </a:r>
                      <a:br>
                        <a:rPr lang="en-GB" sz="1200" b="0" dirty="0" smtClean="0">
                          <a:solidFill>
                            <a:schemeClr val="accent2"/>
                          </a:solidFill>
                        </a:rPr>
                      </a:br>
                      <a:r>
                        <a:rPr lang="en-GB" sz="1200" b="0" dirty="0" smtClean="0">
                          <a:solidFill>
                            <a:schemeClr val="accent2"/>
                          </a:solidFill>
                        </a:rPr>
                        <a:t>year to Sep 14</a:t>
                      </a:r>
                    </a:p>
                  </a:txBody>
                  <a:tcPr marL="96000" marR="0" marT="0" marB="72000">
                    <a:lnL w="38100" cap="flat" cmpd="sng" algn="ctr">
                      <a:solidFill>
                        <a:schemeClr val="accent2"/>
                      </a:solidFill>
                      <a:prstDash val="solid"/>
                      <a:round/>
                      <a:headEnd type="none" w="med" len="med"/>
                      <a:tailEnd type="none" w="med" len="med"/>
                    </a:lnL>
                    <a:lnT w="38100" cap="flat" cmpd="sng" algn="ctr">
                      <a:noFill/>
                      <a:prstDash val="solid"/>
                      <a:round/>
                      <a:headEnd type="none" w="med" len="med"/>
                      <a:tailEnd type="none" w="med" len="med"/>
                    </a:lnT>
                    <a:lnB w="38100" cap="flat" cmpd="sng" algn="ctr">
                      <a:noFill/>
                      <a:prstDash val="solid"/>
                      <a:round/>
                      <a:headEnd type="none" w="med" len="med"/>
                      <a:tailEnd type="none" w="med" len="med"/>
                    </a:lnB>
                    <a:noFill/>
                  </a:tcPr>
                </a:tc>
              </a:tr>
            </a:tbl>
          </a:graphicData>
        </a:graphic>
      </p:graphicFrame>
      <p:graphicFrame>
        <p:nvGraphicFramePr>
          <p:cNvPr id="25" name="Table 24"/>
          <p:cNvGraphicFramePr>
            <a:graphicFrameLocks noGrp="1"/>
          </p:cNvGraphicFramePr>
          <p:nvPr userDrawn="1">
            <p:extLst/>
          </p:nvPr>
        </p:nvGraphicFramePr>
        <p:xfrm>
          <a:off x="9269768" y="1484784"/>
          <a:ext cx="1834331" cy="920360"/>
        </p:xfrm>
        <a:graphic>
          <a:graphicData uri="http://schemas.openxmlformats.org/drawingml/2006/table">
            <a:tbl>
              <a:tblPr firstRow="1" bandRow="1">
                <a:tableStyleId>{5C22544A-7EE6-4342-B048-85BDC9FD1C3A}</a:tableStyleId>
              </a:tblPr>
              <a:tblGrid>
                <a:gridCol w="1834331"/>
              </a:tblGrid>
              <a:tr h="914510">
                <a:tc>
                  <a:txBody>
                    <a:bodyPr/>
                    <a:lstStyle/>
                    <a:p>
                      <a:pPr>
                        <a:lnSpc>
                          <a:spcPts val="3800"/>
                        </a:lnSpc>
                      </a:pPr>
                      <a:r>
                        <a:rPr lang="en-GB" sz="3800" dirty="0" smtClean="0">
                          <a:solidFill>
                            <a:schemeClr val="accent2"/>
                          </a:solidFill>
                        </a:rPr>
                        <a:t>32%</a:t>
                      </a:r>
                    </a:p>
                    <a:p>
                      <a:r>
                        <a:rPr lang="en-GB" sz="1200" b="0" dirty="0" smtClean="0">
                          <a:solidFill>
                            <a:schemeClr val="accent2"/>
                          </a:solidFill>
                        </a:rPr>
                        <a:t>Level 1 total certs  </a:t>
                      </a:r>
                      <a:br>
                        <a:rPr lang="en-GB" sz="1200" b="0" dirty="0" smtClean="0">
                          <a:solidFill>
                            <a:schemeClr val="accent2"/>
                          </a:solidFill>
                        </a:rPr>
                      </a:br>
                      <a:r>
                        <a:rPr lang="en-GB" sz="1200" b="0" dirty="0" smtClean="0">
                          <a:solidFill>
                            <a:schemeClr val="accent2"/>
                          </a:solidFill>
                        </a:rPr>
                        <a:t>year to Sep 14 </a:t>
                      </a:r>
                    </a:p>
                  </a:txBody>
                  <a:tcPr marL="96000" marR="0" marT="0" marB="72000">
                    <a:lnL w="38100" cap="flat" cmpd="sng" algn="ctr">
                      <a:solidFill>
                        <a:schemeClr val="accent2"/>
                      </a:solidFill>
                      <a:prstDash val="solid"/>
                      <a:round/>
                      <a:headEnd type="none" w="med" len="med"/>
                      <a:tailEnd type="none" w="med" len="med"/>
                    </a:lnL>
                    <a:lnT w="38100" cap="flat" cmpd="sng" algn="ctr">
                      <a:noFill/>
                      <a:prstDash val="solid"/>
                      <a:round/>
                      <a:headEnd type="none" w="med" len="med"/>
                      <a:tailEnd type="none" w="med" len="med"/>
                    </a:lnT>
                    <a:lnB w="38100" cap="flat" cmpd="sng" algn="ctr">
                      <a:noFill/>
                      <a:prstDash val="solid"/>
                      <a:round/>
                      <a:headEnd type="none" w="med" len="med"/>
                      <a:tailEnd type="none" w="med" len="med"/>
                    </a:lnB>
                    <a:noFill/>
                  </a:tcPr>
                </a:tc>
              </a:tr>
            </a:tbl>
          </a:graphicData>
        </a:graphic>
      </p:graphicFrame>
      <p:graphicFrame>
        <p:nvGraphicFramePr>
          <p:cNvPr id="27" name="Table 26"/>
          <p:cNvGraphicFramePr>
            <a:graphicFrameLocks noGrp="1"/>
          </p:cNvGraphicFramePr>
          <p:nvPr userDrawn="1">
            <p:extLst/>
          </p:nvPr>
        </p:nvGraphicFramePr>
        <p:xfrm>
          <a:off x="9280899" y="3861048"/>
          <a:ext cx="1834331" cy="920360"/>
        </p:xfrm>
        <a:graphic>
          <a:graphicData uri="http://schemas.openxmlformats.org/drawingml/2006/table">
            <a:tbl>
              <a:tblPr firstRow="1" bandRow="1">
                <a:tableStyleId>{5C22544A-7EE6-4342-B048-85BDC9FD1C3A}</a:tableStyleId>
              </a:tblPr>
              <a:tblGrid>
                <a:gridCol w="1834331"/>
              </a:tblGrid>
              <a:tr h="914510">
                <a:tc>
                  <a:txBody>
                    <a:bodyPr/>
                    <a:lstStyle/>
                    <a:p>
                      <a:pPr>
                        <a:lnSpc>
                          <a:spcPts val="3800"/>
                        </a:lnSpc>
                      </a:pPr>
                      <a:r>
                        <a:rPr lang="en-GB" sz="3800" dirty="0" smtClean="0">
                          <a:solidFill>
                            <a:schemeClr val="accent2"/>
                          </a:solidFill>
                        </a:rPr>
                        <a:t>32%</a:t>
                      </a:r>
                    </a:p>
                    <a:p>
                      <a:r>
                        <a:rPr lang="en-GB" sz="1200" b="0" dirty="0" smtClean="0">
                          <a:solidFill>
                            <a:schemeClr val="accent2"/>
                          </a:solidFill>
                        </a:rPr>
                        <a:t>Level 1 total certs  </a:t>
                      </a:r>
                      <a:br>
                        <a:rPr lang="en-GB" sz="1200" b="0" dirty="0" smtClean="0">
                          <a:solidFill>
                            <a:schemeClr val="accent2"/>
                          </a:solidFill>
                        </a:rPr>
                      </a:br>
                      <a:r>
                        <a:rPr lang="en-GB" sz="1200" b="0" dirty="0" smtClean="0">
                          <a:solidFill>
                            <a:schemeClr val="accent2"/>
                          </a:solidFill>
                        </a:rPr>
                        <a:t>year to Sep 14 </a:t>
                      </a:r>
                    </a:p>
                  </a:txBody>
                  <a:tcPr marL="96000" marR="0" marT="0" marB="72000">
                    <a:lnL w="38100" cap="flat" cmpd="sng" algn="ctr">
                      <a:solidFill>
                        <a:schemeClr val="accent2"/>
                      </a:solidFill>
                      <a:prstDash val="solid"/>
                      <a:round/>
                      <a:headEnd type="none" w="med" len="med"/>
                      <a:tailEnd type="none" w="med" len="med"/>
                    </a:lnL>
                    <a:lnT w="38100" cap="flat" cmpd="sng" algn="ctr">
                      <a:noFill/>
                      <a:prstDash val="solid"/>
                      <a:round/>
                      <a:headEnd type="none" w="med" len="med"/>
                      <a:tailEnd type="none" w="med" len="med"/>
                    </a:lnT>
                    <a:lnB w="38100" cap="flat" cmpd="sng" algn="ctr">
                      <a:no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3071299097"/>
      </p:ext>
    </p:extLst>
  </p:cSld>
  <p:clrMapOvr>
    <a:masterClrMapping/>
  </p:clrMapOvr>
  <p:extLst mod="1">
    <p:ext uri="{DCECCB84-F9BA-43D5-87BE-67443E8EF086}">
      <p15:sldGuideLst xmlns:p15="http://schemas.microsoft.com/office/powerpoint/2012/main">
        <p15:guide id="1" orient="horz" pos="922">
          <p15:clr>
            <a:srgbClr val="FBAE40"/>
          </p15:clr>
        </p15:guide>
        <p15:guide id="2" pos="2880">
          <p15:clr>
            <a:srgbClr val="FBAE40"/>
          </p15:clr>
        </p15:guide>
      </p15:sldGuideLst>
    </p:ext>
  </p:extLst>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grpSp>
        <p:nvGrpSpPr>
          <p:cNvPr id="5" name="Group 4"/>
          <p:cNvGrpSpPr/>
          <p:nvPr userDrawn="1"/>
        </p:nvGrpSpPr>
        <p:grpSpPr>
          <a:xfrm>
            <a:off x="3162707" y="1319879"/>
            <a:ext cx="5619111" cy="4687863"/>
            <a:chOff x="2372030" y="1319878"/>
            <a:chExt cx="4214333" cy="4687863"/>
          </a:xfrm>
        </p:grpSpPr>
        <p:sp>
          <p:nvSpPr>
            <p:cNvPr id="25" name="TextBox 24"/>
            <p:cNvSpPr txBox="1"/>
            <p:nvPr userDrawn="1"/>
          </p:nvSpPr>
          <p:spPr>
            <a:xfrm>
              <a:off x="5303494" y="1319878"/>
              <a:ext cx="1282869" cy="2772000"/>
            </a:xfrm>
            <a:custGeom>
              <a:avLst/>
              <a:gdLst>
                <a:gd name="connsiteX0" fmla="*/ 0 w 1272369"/>
                <a:gd name="connsiteY0" fmla="*/ 0 h 630238"/>
                <a:gd name="connsiteX1" fmla="*/ 1272369 w 1272369"/>
                <a:gd name="connsiteY1" fmla="*/ 0 h 630238"/>
                <a:gd name="connsiteX2" fmla="*/ 1272369 w 1272369"/>
                <a:gd name="connsiteY2" fmla="*/ 630238 h 630238"/>
                <a:gd name="connsiteX3" fmla="*/ 0 w 1272369"/>
                <a:gd name="connsiteY3" fmla="*/ 630238 h 630238"/>
                <a:gd name="connsiteX4" fmla="*/ 0 w 1272369"/>
                <a:gd name="connsiteY4" fmla="*/ 0 h 630238"/>
                <a:gd name="connsiteX0" fmla="*/ 0 w 1272369"/>
                <a:gd name="connsiteY0" fmla="*/ 0 h 630250"/>
                <a:gd name="connsiteX1" fmla="*/ 1272369 w 1272369"/>
                <a:gd name="connsiteY1" fmla="*/ 0 h 630250"/>
                <a:gd name="connsiteX2" fmla="*/ 1272369 w 1272369"/>
                <a:gd name="connsiteY2" fmla="*/ 630238 h 630250"/>
                <a:gd name="connsiteX3" fmla="*/ 710984 w 1272369"/>
                <a:gd name="connsiteY3" fmla="*/ 630250 h 630250"/>
                <a:gd name="connsiteX4" fmla="*/ 0 w 1272369"/>
                <a:gd name="connsiteY4" fmla="*/ 630238 h 630250"/>
                <a:gd name="connsiteX5" fmla="*/ 0 w 1272369"/>
                <a:gd name="connsiteY5" fmla="*/ 0 h 630250"/>
                <a:gd name="connsiteX0" fmla="*/ 0 w 1272369"/>
                <a:gd name="connsiteY0" fmla="*/ 0 h 630250"/>
                <a:gd name="connsiteX1" fmla="*/ 1272369 w 1272369"/>
                <a:gd name="connsiteY1" fmla="*/ 0 h 630250"/>
                <a:gd name="connsiteX2" fmla="*/ 710984 w 1272369"/>
                <a:gd name="connsiteY2" fmla="*/ 630250 h 630250"/>
                <a:gd name="connsiteX3" fmla="*/ 0 w 1272369"/>
                <a:gd name="connsiteY3" fmla="*/ 630238 h 630250"/>
                <a:gd name="connsiteX4" fmla="*/ 0 w 1272369"/>
                <a:gd name="connsiteY4" fmla="*/ 0 h 630250"/>
                <a:gd name="connsiteX0" fmla="*/ 0 w 1272393"/>
                <a:gd name="connsiteY0" fmla="*/ 0 h 630250"/>
                <a:gd name="connsiteX1" fmla="*/ 1272369 w 1272393"/>
                <a:gd name="connsiteY1" fmla="*/ 0 h 630250"/>
                <a:gd name="connsiteX2" fmla="*/ 710984 w 1272393"/>
                <a:gd name="connsiteY2" fmla="*/ 630250 h 630250"/>
                <a:gd name="connsiteX3" fmla="*/ 0 w 1272393"/>
                <a:gd name="connsiteY3" fmla="*/ 630238 h 630250"/>
                <a:gd name="connsiteX4" fmla="*/ 0 w 1272393"/>
                <a:gd name="connsiteY4" fmla="*/ 0 h 630250"/>
                <a:gd name="connsiteX0" fmla="*/ 0 w 1272424"/>
                <a:gd name="connsiteY0" fmla="*/ 0 h 630250"/>
                <a:gd name="connsiteX1" fmla="*/ 1272369 w 1272424"/>
                <a:gd name="connsiteY1" fmla="*/ 0 h 630250"/>
                <a:gd name="connsiteX2" fmla="*/ 710984 w 1272424"/>
                <a:gd name="connsiteY2" fmla="*/ 630250 h 630250"/>
                <a:gd name="connsiteX3" fmla="*/ 0 w 1272424"/>
                <a:gd name="connsiteY3" fmla="*/ 630238 h 630250"/>
                <a:gd name="connsiteX4" fmla="*/ 0 w 1272424"/>
                <a:gd name="connsiteY4" fmla="*/ 0 h 630250"/>
                <a:gd name="connsiteX0" fmla="*/ 0 w 1272968"/>
                <a:gd name="connsiteY0" fmla="*/ 0 h 630250"/>
                <a:gd name="connsiteX1" fmla="*/ 1272369 w 1272968"/>
                <a:gd name="connsiteY1" fmla="*/ 0 h 630250"/>
                <a:gd name="connsiteX2" fmla="*/ 710984 w 1272968"/>
                <a:gd name="connsiteY2" fmla="*/ 630250 h 630250"/>
                <a:gd name="connsiteX3" fmla="*/ 0 w 1272968"/>
                <a:gd name="connsiteY3" fmla="*/ 630238 h 630250"/>
                <a:gd name="connsiteX4" fmla="*/ 0 w 1272968"/>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817"/>
                <a:gd name="connsiteY0" fmla="*/ 0 h 630250"/>
                <a:gd name="connsiteX1" fmla="*/ 1272369 w 1272817"/>
                <a:gd name="connsiteY1" fmla="*/ 0 h 630250"/>
                <a:gd name="connsiteX2" fmla="*/ 655654 w 1272817"/>
                <a:gd name="connsiteY2" fmla="*/ 630250 h 630250"/>
                <a:gd name="connsiteX3" fmla="*/ 0 w 1272817"/>
                <a:gd name="connsiteY3" fmla="*/ 630238 h 630250"/>
                <a:gd name="connsiteX4" fmla="*/ 0 w 1272817"/>
                <a:gd name="connsiteY4" fmla="*/ 0 h 630250"/>
                <a:gd name="connsiteX0" fmla="*/ 0 w 1272994"/>
                <a:gd name="connsiteY0" fmla="*/ 0 h 630250"/>
                <a:gd name="connsiteX1" fmla="*/ 1272369 w 1272994"/>
                <a:gd name="connsiteY1" fmla="*/ 0 h 630250"/>
                <a:gd name="connsiteX2" fmla="*/ 655654 w 1272994"/>
                <a:gd name="connsiteY2" fmla="*/ 630250 h 630250"/>
                <a:gd name="connsiteX3" fmla="*/ 0 w 1272994"/>
                <a:gd name="connsiteY3" fmla="*/ 630238 h 630250"/>
                <a:gd name="connsiteX4" fmla="*/ 0 w 1272994"/>
                <a:gd name="connsiteY4" fmla="*/ 0 h 630250"/>
                <a:gd name="connsiteX0" fmla="*/ 0 w 1278496"/>
                <a:gd name="connsiteY0" fmla="*/ 0 h 630250"/>
                <a:gd name="connsiteX1" fmla="*/ 1272369 w 1278496"/>
                <a:gd name="connsiteY1" fmla="*/ 0 h 630250"/>
                <a:gd name="connsiteX2" fmla="*/ 655654 w 1278496"/>
                <a:gd name="connsiteY2" fmla="*/ 630250 h 630250"/>
                <a:gd name="connsiteX3" fmla="*/ 0 w 1278496"/>
                <a:gd name="connsiteY3" fmla="*/ 630238 h 630250"/>
                <a:gd name="connsiteX4" fmla="*/ 0 w 1278496"/>
                <a:gd name="connsiteY4" fmla="*/ 0 h 630250"/>
                <a:gd name="connsiteX0" fmla="*/ 0 w 1387063"/>
                <a:gd name="connsiteY0" fmla="*/ 0 h 630250"/>
                <a:gd name="connsiteX1" fmla="*/ 1272369 w 1387063"/>
                <a:gd name="connsiteY1" fmla="*/ 0 h 630250"/>
                <a:gd name="connsiteX2" fmla="*/ 1256995 w 1387063"/>
                <a:gd name="connsiteY2" fmla="*/ 311226 h 630250"/>
                <a:gd name="connsiteX3" fmla="*/ 655654 w 1387063"/>
                <a:gd name="connsiteY3" fmla="*/ 630250 h 630250"/>
                <a:gd name="connsiteX4" fmla="*/ 0 w 1387063"/>
                <a:gd name="connsiteY4" fmla="*/ 630238 h 630250"/>
                <a:gd name="connsiteX5" fmla="*/ 0 w 1387063"/>
                <a:gd name="connsiteY5" fmla="*/ 0 h 630250"/>
                <a:gd name="connsiteX0" fmla="*/ 0 w 1369614"/>
                <a:gd name="connsiteY0" fmla="*/ 0 h 630250"/>
                <a:gd name="connsiteX1" fmla="*/ 1272369 w 1369614"/>
                <a:gd name="connsiteY1" fmla="*/ 0 h 630250"/>
                <a:gd name="connsiteX2" fmla="*/ 1256995 w 1369614"/>
                <a:gd name="connsiteY2" fmla="*/ 311226 h 630250"/>
                <a:gd name="connsiteX3" fmla="*/ 655654 w 1369614"/>
                <a:gd name="connsiteY3" fmla="*/ 630250 h 630250"/>
                <a:gd name="connsiteX4" fmla="*/ 0 w 1369614"/>
                <a:gd name="connsiteY4" fmla="*/ 630238 h 630250"/>
                <a:gd name="connsiteX5" fmla="*/ 0 w 1369614"/>
                <a:gd name="connsiteY5" fmla="*/ 0 h 630250"/>
                <a:gd name="connsiteX0" fmla="*/ 0 w 1278277"/>
                <a:gd name="connsiteY0" fmla="*/ 0 h 630250"/>
                <a:gd name="connsiteX1" fmla="*/ 1272369 w 1278277"/>
                <a:gd name="connsiteY1" fmla="*/ 0 h 630250"/>
                <a:gd name="connsiteX2" fmla="*/ 1256995 w 1278277"/>
                <a:gd name="connsiteY2" fmla="*/ 311226 h 630250"/>
                <a:gd name="connsiteX3" fmla="*/ 655654 w 1278277"/>
                <a:gd name="connsiteY3" fmla="*/ 630250 h 630250"/>
                <a:gd name="connsiteX4" fmla="*/ 0 w 1278277"/>
                <a:gd name="connsiteY4" fmla="*/ 630238 h 630250"/>
                <a:gd name="connsiteX5" fmla="*/ 0 w 1278277"/>
                <a:gd name="connsiteY5" fmla="*/ 0 h 630250"/>
                <a:gd name="connsiteX0" fmla="*/ 0 w 1298782"/>
                <a:gd name="connsiteY0" fmla="*/ 0 h 630250"/>
                <a:gd name="connsiteX1" fmla="*/ 1272369 w 1298782"/>
                <a:gd name="connsiteY1" fmla="*/ 0 h 630250"/>
                <a:gd name="connsiteX2" fmla="*/ 1285570 w 1298782"/>
                <a:gd name="connsiteY2" fmla="*/ 311226 h 630250"/>
                <a:gd name="connsiteX3" fmla="*/ 655654 w 1298782"/>
                <a:gd name="connsiteY3" fmla="*/ 630250 h 630250"/>
                <a:gd name="connsiteX4" fmla="*/ 0 w 1298782"/>
                <a:gd name="connsiteY4" fmla="*/ 630238 h 630250"/>
                <a:gd name="connsiteX5" fmla="*/ 0 w 1298782"/>
                <a:gd name="connsiteY5" fmla="*/ 0 h 630250"/>
                <a:gd name="connsiteX0" fmla="*/ 0 w 1287216"/>
                <a:gd name="connsiteY0" fmla="*/ 0 h 630250"/>
                <a:gd name="connsiteX1" fmla="*/ 1272369 w 1287216"/>
                <a:gd name="connsiteY1" fmla="*/ 0 h 630250"/>
                <a:gd name="connsiteX2" fmla="*/ 1285570 w 1287216"/>
                <a:gd name="connsiteY2" fmla="*/ 311226 h 630250"/>
                <a:gd name="connsiteX3" fmla="*/ 655654 w 1287216"/>
                <a:gd name="connsiteY3" fmla="*/ 630250 h 630250"/>
                <a:gd name="connsiteX4" fmla="*/ 0 w 1287216"/>
                <a:gd name="connsiteY4" fmla="*/ 630238 h 630250"/>
                <a:gd name="connsiteX5" fmla="*/ 0 w 1287216"/>
                <a:gd name="connsiteY5" fmla="*/ 0 h 630250"/>
                <a:gd name="connsiteX0" fmla="*/ 0 w 1287216"/>
                <a:gd name="connsiteY0" fmla="*/ 0 h 630250"/>
                <a:gd name="connsiteX1" fmla="*/ 1272369 w 1287216"/>
                <a:gd name="connsiteY1" fmla="*/ 0 h 630250"/>
                <a:gd name="connsiteX2" fmla="*/ 1285570 w 1287216"/>
                <a:gd name="connsiteY2" fmla="*/ 509634 h 630250"/>
                <a:gd name="connsiteX3" fmla="*/ 655654 w 1287216"/>
                <a:gd name="connsiteY3" fmla="*/ 630250 h 630250"/>
                <a:gd name="connsiteX4" fmla="*/ 0 w 1287216"/>
                <a:gd name="connsiteY4" fmla="*/ 630238 h 630250"/>
                <a:gd name="connsiteX5" fmla="*/ 0 w 1287216"/>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82099"/>
                <a:gd name="connsiteY0" fmla="*/ 0 h 630250"/>
                <a:gd name="connsiteX1" fmla="*/ 1272369 w 1282099"/>
                <a:gd name="connsiteY1" fmla="*/ 0 h 630250"/>
                <a:gd name="connsiteX2" fmla="*/ 1276045 w 1282099"/>
                <a:gd name="connsiteY2" fmla="*/ 511598 h 630250"/>
                <a:gd name="connsiteX3" fmla="*/ 655654 w 1282099"/>
                <a:gd name="connsiteY3" fmla="*/ 630250 h 630250"/>
                <a:gd name="connsiteX4" fmla="*/ 0 w 1282099"/>
                <a:gd name="connsiteY4" fmla="*/ 630238 h 630250"/>
                <a:gd name="connsiteX5" fmla="*/ 0 w 1282099"/>
                <a:gd name="connsiteY5" fmla="*/ 0 h 630250"/>
                <a:gd name="connsiteX0" fmla="*/ 0 w 1295396"/>
                <a:gd name="connsiteY0" fmla="*/ 0 h 630250"/>
                <a:gd name="connsiteX1" fmla="*/ 1272369 w 1295396"/>
                <a:gd name="connsiteY1" fmla="*/ 0 h 630250"/>
                <a:gd name="connsiteX2" fmla="*/ 1289693 w 1295396"/>
                <a:gd name="connsiteY2" fmla="*/ 511598 h 630250"/>
                <a:gd name="connsiteX3" fmla="*/ 655654 w 1295396"/>
                <a:gd name="connsiteY3" fmla="*/ 630250 h 630250"/>
                <a:gd name="connsiteX4" fmla="*/ 0 w 1295396"/>
                <a:gd name="connsiteY4" fmla="*/ 630238 h 630250"/>
                <a:gd name="connsiteX5" fmla="*/ 0 w 1295396"/>
                <a:gd name="connsiteY5" fmla="*/ 0 h 630250"/>
                <a:gd name="connsiteX0" fmla="*/ 0 w 1288743"/>
                <a:gd name="connsiteY0" fmla="*/ 0 h 630250"/>
                <a:gd name="connsiteX1" fmla="*/ 1272369 w 1288743"/>
                <a:gd name="connsiteY1" fmla="*/ 0 h 630250"/>
                <a:gd name="connsiteX2" fmla="*/ 1282869 w 1288743"/>
                <a:gd name="connsiteY2" fmla="*/ 513005 h 630250"/>
                <a:gd name="connsiteX3" fmla="*/ 655654 w 1288743"/>
                <a:gd name="connsiteY3" fmla="*/ 630250 h 630250"/>
                <a:gd name="connsiteX4" fmla="*/ 0 w 1288743"/>
                <a:gd name="connsiteY4" fmla="*/ 630238 h 630250"/>
                <a:gd name="connsiteX5" fmla="*/ 0 w 1288743"/>
                <a:gd name="connsiteY5" fmla="*/ 0 h 630250"/>
                <a:gd name="connsiteX0" fmla="*/ 0 w 1288743"/>
                <a:gd name="connsiteY0" fmla="*/ 0 h 630250"/>
                <a:gd name="connsiteX1" fmla="*/ 1272369 w 1288743"/>
                <a:gd name="connsiteY1" fmla="*/ 0 h 630250"/>
                <a:gd name="connsiteX2" fmla="*/ 1282869 w 1288743"/>
                <a:gd name="connsiteY2" fmla="*/ 515820 h 630250"/>
                <a:gd name="connsiteX3" fmla="*/ 655654 w 1288743"/>
                <a:gd name="connsiteY3" fmla="*/ 630250 h 630250"/>
                <a:gd name="connsiteX4" fmla="*/ 0 w 1288743"/>
                <a:gd name="connsiteY4" fmla="*/ 630238 h 630250"/>
                <a:gd name="connsiteX5" fmla="*/ 0 w 1288743"/>
                <a:gd name="connsiteY5" fmla="*/ 0 h 630250"/>
                <a:gd name="connsiteX0" fmla="*/ 0 w 1282099"/>
                <a:gd name="connsiteY0" fmla="*/ 0 h 630250"/>
                <a:gd name="connsiteX1" fmla="*/ 1272369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72369"/>
                <a:gd name="connsiteY0" fmla="*/ 0 h 630250"/>
                <a:gd name="connsiteX1" fmla="*/ 1272369 w 1272369"/>
                <a:gd name="connsiteY1" fmla="*/ 0 h 630250"/>
                <a:gd name="connsiteX2" fmla="*/ 1262398 w 1272369"/>
                <a:gd name="connsiteY2" fmla="*/ 517227 h 630250"/>
                <a:gd name="connsiteX3" fmla="*/ 655654 w 1272369"/>
                <a:gd name="connsiteY3" fmla="*/ 630250 h 630250"/>
                <a:gd name="connsiteX4" fmla="*/ 0 w 1272369"/>
                <a:gd name="connsiteY4" fmla="*/ 630238 h 630250"/>
                <a:gd name="connsiteX5" fmla="*/ 0 w 1272369"/>
                <a:gd name="connsiteY5" fmla="*/ 0 h 630250"/>
                <a:gd name="connsiteX0" fmla="*/ 0 w 1282099"/>
                <a:gd name="connsiteY0" fmla="*/ 0 h 630250"/>
                <a:gd name="connsiteX1" fmla="*/ 1272369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99665"/>
                <a:gd name="connsiteY0" fmla="*/ 0 h 630250"/>
                <a:gd name="connsiteX1" fmla="*/ 1299665 w 1299665"/>
                <a:gd name="connsiteY1" fmla="*/ 0 h 630250"/>
                <a:gd name="connsiteX2" fmla="*/ 1276045 w 1299665"/>
                <a:gd name="connsiteY2" fmla="*/ 517227 h 630250"/>
                <a:gd name="connsiteX3" fmla="*/ 655654 w 1299665"/>
                <a:gd name="connsiteY3" fmla="*/ 630250 h 630250"/>
                <a:gd name="connsiteX4" fmla="*/ 0 w 1299665"/>
                <a:gd name="connsiteY4" fmla="*/ 630238 h 630250"/>
                <a:gd name="connsiteX5" fmla="*/ 0 w 1299665"/>
                <a:gd name="connsiteY5" fmla="*/ 0 h 630250"/>
                <a:gd name="connsiteX0" fmla="*/ 0 w 1282099"/>
                <a:gd name="connsiteY0" fmla="*/ 0 h 630250"/>
                <a:gd name="connsiteX1" fmla="*/ 1279193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80445"/>
                <a:gd name="connsiteY0" fmla="*/ 0 h 630250"/>
                <a:gd name="connsiteX1" fmla="*/ 1279193 w 1280445"/>
                <a:gd name="connsiteY1" fmla="*/ 0 h 630250"/>
                <a:gd name="connsiteX2" fmla="*/ 1276045 w 1280445"/>
                <a:gd name="connsiteY2" fmla="*/ 517227 h 630250"/>
                <a:gd name="connsiteX3" fmla="*/ 655654 w 1280445"/>
                <a:gd name="connsiteY3" fmla="*/ 630250 h 630250"/>
                <a:gd name="connsiteX4" fmla="*/ 0 w 1280445"/>
                <a:gd name="connsiteY4" fmla="*/ 630238 h 630250"/>
                <a:gd name="connsiteX5" fmla="*/ 0 w 1280445"/>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4"/>
                <a:gd name="connsiteX1" fmla="*/ 1279193 w 1285466"/>
                <a:gd name="connsiteY1" fmla="*/ 0 h 630254"/>
                <a:gd name="connsiteX2" fmla="*/ 1282869 w 1285466"/>
                <a:gd name="connsiteY2" fmla="*/ 515820 h 630254"/>
                <a:gd name="connsiteX3" fmla="*/ 655654 w 1285466"/>
                <a:gd name="connsiteY3" fmla="*/ 630250 h 630254"/>
                <a:gd name="connsiteX4" fmla="*/ 0 w 1285466"/>
                <a:gd name="connsiteY4" fmla="*/ 630238 h 630254"/>
                <a:gd name="connsiteX5" fmla="*/ 0 w 1285466"/>
                <a:gd name="connsiteY5" fmla="*/ 0 h 630254"/>
                <a:gd name="connsiteX0" fmla="*/ 0 w 1285466"/>
                <a:gd name="connsiteY0" fmla="*/ 0 h 630254"/>
                <a:gd name="connsiteX1" fmla="*/ 1279193 w 1285466"/>
                <a:gd name="connsiteY1" fmla="*/ 0 h 630254"/>
                <a:gd name="connsiteX2" fmla="*/ 1282869 w 1285466"/>
                <a:gd name="connsiteY2" fmla="*/ 515820 h 630254"/>
                <a:gd name="connsiteX3" fmla="*/ 655654 w 1285466"/>
                <a:gd name="connsiteY3" fmla="*/ 630250 h 630254"/>
                <a:gd name="connsiteX4" fmla="*/ 0 w 1285466"/>
                <a:gd name="connsiteY4" fmla="*/ 630238 h 630254"/>
                <a:gd name="connsiteX5" fmla="*/ 0 w 1285466"/>
                <a:gd name="connsiteY5" fmla="*/ 0 h 630254"/>
                <a:gd name="connsiteX0" fmla="*/ 0 w 1286152"/>
                <a:gd name="connsiteY0" fmla="*/ 0 h 630253"/>
                <a:gd name="connsiteX1" fmla="*/ 1279193 w 1286152"/>
                <a:gd name="connsiteY1" fmla="*/ 0 h 630253"/>
                <a:gd name="connsiteX2" fmla="*/ 1282869 w 1286152"/>
                <a:gd name="connsiteY2" fmla="*/ 515820 h 630253"/>
                <a:gd name="connsiteX3" fmla="*/ 655654 w 1286152"/>
                <a:gd name="connsiteY3" fmla="*/ 630250 h 630253"/>
                <a:gd name="connsiteX4" fmla="*/ 0 w 1286152"/>
                <a:gd name="connsiteY4" fmla="*/ 630238 h 630253"/>
                <a:gd name="connsiteX5" fmla="*/ 0 w 1286152"/>
                <a:gd name="connsiteY5" fmla="*/ 0 h 630253"/>
                <a:gd name="connsiteX0" fmla="*/ 0 w 1286152"/>
                <a:gd name="connsiteY0" fmla="*/ 0 h 630256"/>
                <a:gd name="connsiteX1" fmla="*/ 1279193 w 1286152"/>
                <a:gd name="connsiteY1" fmla="*/ 0 h 630256"/>
                <a:gd name="connsiteX2" fmla="*/ 1282869 w 1286152"/>
                <a:gd name="connsiteY2" fmla="*/ 528486 h 630256"/>
                <a:gd name="connsiteX3" fmla="*/ 655654 w 1286152"/>
                <a:gd name="connsiteY3" fmla="*/ 630250 h 630256"/>
                <a:gd name="connsiteX4" fmla="*/ 0 w 1286152"/>
                <a:gd name="connsiteY4" fmla="*/ 630238 h 630256"/>
                <a:gd name="connsiteX5" fmla="*/ 0 w 1286152"/>
                <a:gd name="connsiteY5" fmla="*/ 0 h 630256"/>
                <a:gd name="connsiteX0" fmla="*/ 0 w 1285466"/>
                <a:gd name="connsiteY0" fmla="*/ 0 h 630252"/>
                <a:gd name="connsiteX1" fmla="*/ 1279193 w 1285466"/>
                <a:gd name="connsiteY1" fmla="*/ 0 h 630252"/>
                <a:gd name="connsiteX2" fmla="*/ 1282869 w 1285466"/>
                <a:gd name="connsiteY2" fmla="*/ 528486 h 630252"/>
                <a:gd name="connsiteX3" fmla="*/ 655654 w 1285466"/>
                <a:gd name="connsiteY3" fmla="*/ 630250 h 630252"/>
                <a:gd name="connsiteX4" fmla="*/ 0 w 1285466"/>
                <a:gd name="connsiteY4" fmla="*/ 630238 h 630252"/>
                <a:gd name="connsiteX5" fmla="*/ 0 w 1285466"/>
                <a:gd name="connsiteY5" fmla="*/ 0 h 630252"/>
                <a:gd name="connsiteX0" fmla="*/ 0 w 1285466"/>
                <a:gd name="connsiteY0" fmla="*/ 0 h 630252"/>
                <a:gd name="connsiteX1" fmla="*/ 1279193 w 1285466"/>
                <a:gd name="connsiteY1" fmla="*/ 0 h 630252"/>
                <a:gd name="connsiteX2" fmla="*/ 1282869 w 1285466"/>
                <a:gd name="connsiteY2" fmla="*/ 528486 h 630252"/>
                <a:gd name="connsiteX3" fmla="*/ 655654 w 1285466"/>
                <a:gd name="connsiteY3" fmla="*/ 630250 h 630252"/>
                <a:gd name="connsiteX4" fmla="*/ 0 w 1285466"/>
                <a:gd name="connsiteY4" fmla="*/ 630238 h 630252"/>
                <a:gd name="connsiteX5" fmla="*/ 0 w 1285466"/>
                <a:gd name="connsiteY5" fmla="*/ 0 h 630252"/>
                <a:gd name="connsiteX0" fmla="*/ 0 w 1285466"/>
                <a:gd name="connsiteY0" fmla="*/ 0 h 630251"/>
                <a:gd name="connsiteX1" fmla="*/ 1279193 w 1285466"/>
                <a:gd name="connsiteY1" fmla="*/ 0 h 630251"/>
                <a:gd name="connsiteX2" fmla="*/ 1282869 w 1285466"/>
                <a:gd name="connsiteY2" fmla="*/ 528486 h 630251"/>
                <a:gd name="connsiteX3" fmla="*/ 655654 w 1285466"/>
                <a:gd name="connsiteY3" fmla="*/ 630250 h 630251"/>
                <a:gd name="connsiteX4" fmla="*/ 0 w 1285466"/>
                <a:gd name="connsiteY4" fmla="*/ 630238 h 630251"/>
                <a:gd name="connsiteX5" fmla="*/ 0 w 1285466"/>
                <a:gd name="connsiteY5" fmla="*/ 0 h 630251"/>
                <a:gd name="connsiteX0" fmla="*/ 0 w 1292838"/>
                <a:gd name="connsiteY0" fmla="*/ 0 h 630251"/>
                <a:gd name="connsiteX1" fmla="*/ 1279193 w 1292838"/>
                <a:gd name="connsiteY1" fmla="*/ 0 h 630251"/>
                <a:gd name="connsiteX2" fmla="*/ 1291107 w 1292838"/>
                <a:gd name="connsiteY2" fmla="*/ 496205 h 630251"/>
                <a:gd name="connsiteX3" fmla="*/ 655654 w 1292838"/>
                <a:gd name="connsiteY3" fmla="*/ 630250 h 630251"/>
                <a:gd name="connsiteX4" fmla="*/ 0 w 1292838"/>
                <a:gd name="connsiteY4" fmla="*/ 630238 h 630251"/>
                <a:gd name="connsiteX5" fmla="*/ 0 w 1292838"/>
                <a:gd name="connsiteY5" fmla="*/ 0 h 630251"/>
                <a:gd name="connsiteX0" fmla="*/ 0 w 1291107"/>
                <a:gd name="connsiteY0" fmla="*/ 0 h 630251"/>
                <a:gd name="connsiteX1" fmla="*/ 1279193 w 1291107"/>
                <a:gd name="connsiteY1" fmla="*/ 0 h 630251"/>
                <a:gd name="connsiteX2" fmla="*/ 1291107 w 1291107"/>
                <a:gd name="connsiteY2" fmla="*/ 496205 h 630251"/>
                <a:gd name="connsiteX3" fmla="*/ 655654 w 1291107"/>
                <a:gd name="connsiteY3" fmla="*/ 630250 h 630251"/>
                <a:gd name="connsiteX4" fmla="*/ 0 w 1291107"/>
                <a:gd name="connsiteY4" fmla="*/ 630238 h 630251"/>
                <a:gd name="connsiteX5" fmla="*/ 0 w 1291107"/>
                <a:gd name="connsiteY5" fmla="*/ 0 h 630251"/>
                <a:gd name="connsiteX0" fmla="*/ 0 w 1286988"/>
                <a:gd name="connsiteY0" fmla="*/ 0 h 630251"/>
                <a:gd name="connsiteX1" fmla="*/ 1279193 w 1286988"/>
                <a:gd name="connsiteY1" fmla="*/ 0 h 630251"/>
                <a:gd name="connsiteX2" fmla="*/ 1286988 w 1286988"/>
                <a:gd name="connsiteY2" fmla="*/ 500452 h 630251"/>
                <a:gd name="connsiteX3" fmla="*/ 655654 w 1286988"/>
                <a:gd name="connsiteY3" fmla="*/ 630250 h 630251"/>
                <a:gd name="connsiteX4" fmla="*/ 0 w 1286988"/>
                <a:gd name="connsiteY4" fmla="*/ 630238 h 630251"/>
                <a:gd name="connsiteX5" fmla="*/ 0 w 1286988"/>
                <a:gd name="connsiteY5" fmla="*/ 0 h 630251"/>
                <a:gd name="connsiteX0" fmla="*/ 0 w 1295226"/>
                <a:gd name="connsiteY0" fmla="*/ 0 h 630251"/>
                <a:gd name="connsiteX1" fmla="*/ 1279193 w 1295226"/>
                <a:gd name="connsiteY1" fmla="*/ 0 h 630251"/>
                <a:gd name="connsiteX2" fmla="*/ 1295226 w 1295226"/>
                <a:gd name="connsiteY2" fmla="*/ 500452 h 630251"/>
                <a:gd name="connsiteX3" fmla="*/ 655654 w 1295226"/>
                <a:gd name="connsiteY3" fmla="*/ 630250 h 630251"/>
                <a:gd name="connsiteX4" fmla="*/ 0 w 1295226"/>
                <a:gd name="connsiteY4" fmla="*/ 630238 h 630251"/>
                <a:gd name="connsiteX5" fmla="*/ 0 w 1295226"/>
                <a:gd name="connsiteY5" fmla="*/ 0 h 630251"/>
                <a:gd name="connsiteX0" fmla="*/ 0 w 1286988"/>
                <a:gd name="connsiteY0" fmla="*/ 0 h 630251"/>
                <a:gd name="connsiteX1" fmla="*/ 1279193 w 1286988"/>
                <a:gd name="connsiteY1" fmla="*/ 0 h 630251"/>
                <a:gd name="connsiteX2" fmla="*/ 1286988 w 1286988"/>
                <a:gd name="connsiteY2" fmla="*/ 499602 h 630251"/>
                <a:gd name="connsiteX3" fmla="*/ 655654 w 1286988"/>
                <a:gd name="connsiteY3" fmla="*/ 630250 h 630251"/>
                <a:gd name="connsiteX4" fmla="*/ 0 w 1286988"/>
                <a:gd name="connsiteY4" fmla="*/ 630238 h 630251"/>
                <a:gd name="connsiteX5" fmla="*/ 0 w 1286988"/>
                <a:gd name="connsiteY5" fmla="*/ 0 h 630251"/>
                <a:gd name="connsiteX0" fmla="*/ 0 w 1291107"/>
                <a:gd name="connsiteY0" fmla="*/ 0 h 630251"/>
                <a:gd name="connsiteX1" fmla="*/ 1279193 w 1291107"/>
                <a:gd name="connsiteY1" fmla="*/ 0 h 630251"/>
                <a:gd name="connsiteX2" fmla="*/ 1291107 w 1291107"/>
                <a:gd name="connsiteY2" fmla="*/ 498753 h 630251"/>
                <a:gd name="connsiteX3" fmla="*/ 655654 w 1291107"/>
                <a:gd name="connsiteY3" fmla="*/ 630250 h 630251"/>
                <a:gd name="connsiteX4" fmla="*/ 0 w 1291107"/>
                <a:gd name="connsiteY4" fmla="*/ 630238 h 630251"/>
                <a:gd name="connsiteX5" fmla="*/ 0 w 1291107"/>
                <a:gd name="connsiteY5" fmla="*/ 0 h 630251"/>
                <a:gd name="connsiteX0" fmla="*/ 0 w 1303464"/>
                <a:gd name="connsiteY0" fmla="*/ 0 h 630251"/>
                <a:gd name="connsiteX1" fmla="*/ 1279193 w 1303464"/>
                <a:gd name="connsiteY1" fmla="*/ 0 h 630251"/>
                <a:gd name="connsiteX2" fmla="*/ 1303464 w 1303464"/>
                <a:gd name="connsiteY2" fmla="*/ 500452 h 630251"/>
                <a:gd name="connsiteX3" fmla="*/ 655654 w 1303464"/>
                <a:gd name="connsiteY3" fmla="*/ 630250 h 630251"/>
                <a:gd name="connsiteX4" fmla="*/ 0 w 1303464"/>
                <a:gd name="connsiteY4" fmla="*/ 630238 h 630251"/>
                <a:gd name="connsiteX5" fmla="*/ 0 w 1303464"/>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2869" h="630251">
                  <a:moveTo>
                    <a:pt x="0" y="0"/>
                  </a:moveTo>
                  <a:lnTo>
                    <a:pt x="1279193" y="0"/>
                  </a:lnTo>
                  <a:cubicBezTo>
                    <a:pt x="1279142" y="136342"/>
                    <a:pt x="1278048" y="380809"/>
                    <a:pt x="1282869" y="500452"/>
                  </a:cubicBezTo>
                  <a:cubicBezTo>
                    <a:pt x="1282441" y="569436"/>
                    <a:pt x="1247290" y="630560"/>
                    <a:pt x="655654" y="630250"/>
                  </a:cubicBezTo>
                  <a:lnTo>
                    <a:pt x="0" y="630238"/>
                  </a:lnTo>
                  <a:lnTo>
                    <a:pt x="0" y="0"/>
                  </a:lnTo>
                  <a:close/>
                </a:path>
              </a:pathLst>
            </a:custGeom>
            <a:solidFill>
              <a:srgbClr val="E6F0EC"/>
            </a:solidFill>
            <a:ln>
              <a:noFill/>
            </a:ln>
          </p:spPr>
          <p:txBody>
            <a:bodyPr wrap="square" lIns="72000" tIns="756000" rIns="72000" rtlCol="0">
              <a:noAutofit/>
            </a:bodyPr>
            <a:lstStyle/>
            <a:p>
              <a:pPr>
                <a:lnSpc>
                  <a:spcPts val="1200"/>
                </a:lnSpc>
                <a:spcAft>
                  <a:spcPts val="1200"/>
                </a:spcAft>
              </a:pPr>
              <a:r>
                <a:rPr lang="en-GB" sz="1000" b="1" dirty="0" smtClean="0">
                  <a:solidFill>
                    <a:srgbClr val="006941"/>
                  </a:solidFill>
                </a:rPr>
                <a:t>Organisational development   </a:t>
              </a:r>
            </a:p>
            <a:p>
              <a:pPr marL="171450" indent="-171450">
                <a:lnSpc>
                  <a:spcPts val="1200"/>
                </a:lnSpc>
                <a:spcAft>
                  <a:spcPts val="1200"/>
                </a:spcAft>
                <a:buFont typeface="Calibri" panose="020F0502020204030204" pitchFamily="34" charset="0"/>
                <a:buChar char="─"/>
              </a:pPr>
              <a:r>
                <a:rPr lang="en-GB" sz="1000" dirty="0" err="1" smtClean="0">
                  <a:solidFill>
                    <a:srgbClr val="006941"/>
                  </a:solidFill>
                </a:rPr>
                <a:t>SFIA</a:t>
              </a:r>
              <a:r>
                <a:rPr lang="en-GB" sz="1000" b="1" i="1" dirty="0" err="1" smtClean="0">
                  <a:solidFill>
                    <a:srgbClr val="006941"/>
                  </a:solidFill>
                </a:rPr>
                <a:t>plus</a:t>
              </a:r>
              <a:r>
                <a:rPr lang="en-GB" sz="1000" b="1" dirty="0" smtClean="0">
                  <a:solidFill>
                    <a:srgbClr val="006941"/>
                  </a:solidFill>
                </a:rPr>
                <a:t> </a:t>
              </a:r>
            </a:p>
            <a:p>
              <a:pPr marL="171450" indent="-171450">
                <a:lnSpc>
                  <a:spcPts val="1200"/>
                </a:lnSpc>
                <a:spcAft>
                  <a:spcPts val="1200"/>
                </a:spcAft>
                <a:buFont typeface="Calibri" panose="020F0502020204030204" pitchFamily="34" charset="0"/>
                <a:buChar char="─"/>
              </a:pPr>
              <a:r>
                <a:rPr lang="en-GB" sz="1000" dirty="0" smtClean="0">
                  <a:solidFill>
                    <a:srgbClr val="006941"/>
                  </a:solidFill>
                </a:rPr>
                <a:t>Consultancy</a:t>
              </a:r>
              <a:r>
                <a:rPr lang="en-GB" sz="1000" b="1" dirty="0" smtClean="0">
                  <a:solidFill>
                    <a:srgbClr val="006941"/>
                  </a:solidFill>
                </a:rPr>
                <a:t> </a:t>
              </a:r>
            </a:p>
            <a:p>
              <a:pPr>
                <a:lnSpc>
                  <a:spcPts val="1200"/>
                </a:lnSpc>
                <a:spcAft>
                  <a:spcPts val="1200"/>
                </a:spcAft>
              </a:pPr>
              <a:r>
                <a:rPr lang="en-GB" sz="1000" b="1" dirty="0" smtClean="0">
                  <a:solidFill>
                    <a:srgbClr val="006941"/>
                  </a:solidFill>
                </a:rPr>
                <a:t>Change management </a:t>
              </a:r>
            </a:p>
            <a:p>
              <a:pPr>
                <a:lnSpc>
                  <a:spcPts val="1200"/>
                </a:lnSpc>
                <a:spcAft>
                  <a:spcPts val="1200"/>
                </a:spcAft>
              </a:pPr>
              <a:r>
                <a:rPr lang="en-GB" sz="1000" b="1" dirty="0" smtClean="0">
                  <a:solidFill>
                    <a:srgbClr val="006941"/>
                  </a:solidFill>
                </a:rPr>
                <a:t>Organisational membership</a:t>
              </a:r>
            </a:p>
          </p:txBody>
        </p:sp>
        <p:sp>
          <p:nvSpPr>
            <p:cNvPr id="26" name="TextBox 25"/>
            <p:cNvSpPr txBox="1"/>
            <p:nvPr userDrawn="1"/>
          </p:nvSpPr>
          <p:spPr>
            <a:xfrm>
              <a:off x="3849049" y="1327734"/>
              <a:ext cx="1283207" cy="4680007"/>
            </a:xfrm>
            <a:custGeom>
              <a:avLst/>
              <a:gdLst>
                <a:gd name="connsiteX0" fmla="*/ 0 w 1272369"/>
                <a:gd name="connsiteY0" fmla="*/ 0 h 630238"/>
                <a:gd name="connsiteX1" fmla="*/ 1272369 w 1272369"/>
                <a:gd name="connsiteY1" fmla="*/ 0 h 630238"/>
                <a:gd name="connsiteX2" fmla="*/ 1272369 w 1272369"/>
                <a:gd name="connsiteY2" fmla="*/ 630238 h 630238"/>
                <a:gd name="connsiteX3" fmla="*/ 0 w 1272369"/>
                <a:gd name="connsiteY3" fmla="*/ 630238 h 630238"/>
                <a:gd name="connsiteX4" fmla="*/ 0 w 1272369"/>
                <a:gd name="connsiteY4" fmla="*/ 0 h 630238"/>
                <a:gd name="connsiteX0" fmla="*/ 0 w 1272369"/>
                <a:gd name="connsiteY0" fmla="*/ 0 h 630250"/>
                <a:gd name="connsiteX1" fmla="*/ 1272369 w 1272369"/>
                <a:gd name="connsiteY1" fmla="*/ 0 h 630250"/>
                <a:gd name="connsiteX2" fmla="*/ 1272369 w 1272369"/>
                <a:gd name="connsiteY2" fmla="*/ 630238 h 630250"/>
                <a:gd name="connsiteX3" fmla="*/ 710984 w 1272369"/>
                <a:gd name="connsiteY3" fmla="*/ 630250 h 630250"/>
                <a:gd name="connsiteX4" fmla="*/ 0 w 1272369"/>
                <a:gd name="connsiteY4" fmla="*/ 630238 h 630250"/>
                <a:gd name="connsiteX5" fmla="*/ 0 w 1272369"/>
                <a:gd name="connsiteY5" fmla="*/ 0 h 630250"/>
                <a:gd name="connsiteX0" fmla="*/ 0 w 1272369"/>
                <a:gd name="connsiteY0" fmla="*/ 0 h 630250"/>
                <a:gd name="connsiteX1" fmla="*/ 1272369 w 1272369"/>
                <a:gd name="connsiteY1" fmla="*/ 0 h 630250"/>
                <a:gd name="connsiteX2" fmla="*/ 710984 w 1272369"/>
                <a:gd name="connsiteY2" fmla="*/ 630250 h 630250"/>
                <a:gd name="connsiteX3" fmla="*/ 0 w 1272369"/>
                <a:gd name="connsiteY3" fmla="*/ 630238 h 630250"/>
                <a:gd name="connsiteX4" fmla="*/ 0 w 1272369"/>
                <a:gd name="connsiteY4" fmla="*/ 0 h 630250"/>
                <a:gd name="connsiteX0" fmla="*/ 0 w 1272393"/>
                <a:gd name="connsiteY0" fmla="*/ 0 h 630250"/>
                <a:gd name="connsiteX1" fmla="*/ 1272369 w 1272393"/>
                <a:gd name="connsiteY1" fmla="*/ 0 h 630250"/>
                <a:gd name="connsiteX2" fmla="*/ 710984 w 1272393"/>
                <a:gd name="connsiteY2" fmla="*/ 630250 h 630250"/>
                <a:gd name="connsiteX3" fmla="*/ 0 w 1272393"/>
                <a:gd name="connsiteY3" fmla="*/ 630238 h 630250"/>
                <a:gd name="connsiteX4" fmla="*/ 0 w 1272393"/>
                <a:gd name="connsiteY4" fmla="*/ 0 h 630250"/>
                <a:gd name="connsiteX0" fmla="*/ 0 w 1272424"/>
                <a:gd name="connsiteY0" fmla="*/ 0 h 630250"/>
                <a:gd name="connsiteX1" fmla="*/ 1272369 w 1272424"/>
                <a:gd name="connsiteY1" fmla="*/ 0 h 630250"/>
                <a:gd name="connsiteX2" fmla="*/ 710984 w 1272424"/>
                <a:gd name="connsiteY2" fmla="*/ 630250 h 630250"/>
                <a:gd name="connsiteX3" fmla="*/ 0 w 1272424"/>
                <a:gd name="connsiteY3" fmla="*/ 630238 h 630250"/>
                <a:gd name="connsiteX4" fmla="*/ 0 w 1272424"/>
                <a:gd name="connsiteY4" fmla="*/ 0 h 630250"/>
                <a:gd name="connsiteX0" fmla="*/ 0 w 1272968"/>
                <a:gd name="connsiteY0" fmla="*/ 0 h 630250"/>
                <a:gd name="connsiteX1" fmla="*/ 1272369 w 1272968"/>
                <a:gd name="connsiteY1" fmla="*/ 0 h 630250"/>
                <a:gd name="connsiteX2" fmla="*/ 710984 w 1272968"/>
                <a:gd name="connsiteY2" fmla="*/ 630250 h 630250"/>
                <a:gd name="connsiteX3" fmla="*/ 0 w 1272968"/>
                <a:gd name="connsiteY3" fmla="*/ 630238 h 630250"/>
                <a:gd name="connsiteX4" fmla="*/ 0 w 1272968"/>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817"/>
                <a:gd name="connsiteY0" fmla="*/ 0 h 630250"/>
                <a:gd name="connsiteX1" fmla="*/ 1272369 w 1272817"/>
                <a:gd name="connsiteY1" fmla="*/ 0 h 630250"/>
                <a:gd name="connsiteX2" fmla="*/ 655654 w 1272817"/>
                <a:gd name="connsiteY2" fmla="*/ 630250 h 630250"/>
                <a:gd name="connsiteX3" fmla="*/ 0 w 1272817"/>
                <a:gd name="connsiteY3" fmla="*/ 630238 h 630250"/>
                <a:gd name="connsiteX4" fmla="*/ 0 w 1272817"/>
                <a:gd name="connsiteY4" fmla="*/ 0 h 630250"/>
                <a:gd name="connsiteX0" fmla="*/ 0 w 1272994"/>
                <a:gd name="connsiteY0" fmla="*/ 0 h 630250"/>
                <a:gd name="connsiteX1" fmla="*/ 1272369 w 1272994"/>
                <a:gd name="connsiteY1" fmla="*/ 0 h 630250"/>
                <a:gd name="connsiteX2" fmla="*/ 655654 w 1272994"/>
                <a:gd name="connsiteY2" fmla="*/ 630250 h 630250"/>
                <a:gd name="connsiteX3" fmla="*/ 0 w 1272994"/>
                <a:gd name="connsiteY3" fmla="*/ 630238 h 630250"/>
                <a:gd name="connsiteX4" fmla="*/ 0 w 1272994"/>
                <a:gd name="connsiteY4" fmla="*/ 0 h 630250"/>
                <a:gd name="connsiteX0" fmla="*/ 0 w 1278496"/>
                <a:gd name="connsiteY0" fmla="*/ 0 h 630250"/>
                <a:gd name="connsiteX1" fmla="*/ 1272369 w 1278496"/>
                <a:gd name="connsiteY1" fmla="*/ 0 h 630250"/>
                <a:gd name="connsiteX2" fmla="*/ 655654 w 1278496"/>
                <a:gd name="connsiteY2" fmla="*/ 630250 h 630250"/>
                <a:gd name="connsiteX3" fmla="*/ 0 w 1278496"/>
                <a:gd name="connsiteY3" fmla="*/ 630238 h 630250"/>
                <a:gd name="connsiteX4" fmla="*/ 0 w 1278496"/>
                <a:gd name="connsiteY4" fmla="*/ 0 h 630250"/>
                <a:gd name="connsiteX0" fmla="*/ 0 w 1387063"/>
                <a:gd name="connsiteY0" fmla="*/ 0 h 630250"/>
                <a:gd name="connsiteX1" fmla="*/ 1272369 w 1387063"/>
                <a:gd name="connsiteY1" fmla="*/ 0 h 630250"/>
                <a:gd name="connsiteX2" fmla="*/ 1256995 w 1387063"/>
                <a:gd name="connsiteY2" fmla="*/ 311226 h 630250"/>
                <a:gd name="connsiteX3" fmla="*/ 655654 w 1387063"/>
                <a:gd name="connsiteY3" fmla="*/ 630250 h 630250"/>
                <a:gd name="connsiteX4" fmla="*/ 0 w 1387063"/>
                <a:gd name="connsiteY4" fmla="*/ 630238 h 630250"/>
                <a:gd name="connsiteX5" fmla="*/ 0 w 1387063"/>
                <a:gd name="connsiteY5" fmla="*/ 0 h 630250"/>
                <a:gd name="connsiteX0" fmla="*/ 0 w 1369614"/>
                <a:gd name="connsiteY0" fmla="*/ 0 h 630250"/>
                <a:gd name="connsiteX1" fmla="*/ 1272369 w 1369614"/>
                <a:gd name="connsiteY1" fmla="*/ 0 h 630250"/>
                <a:gd name="connsiteX2" fmla="*/ 1256995 w 1369614"/>
                <a:gd name="connsiteY2" fmla="*/ 311226 h 630250"/>
                <a:gd name="connsiteX3" fmla="*/ 655654 w 1369614"/>
                <a:gd name="connsiteY3" fmla="*/ 630250 h 630250"/>
                <a:gd name="connsiteX4" fmla="*/ 0 w 1369614"/>
                <a:gd name="connsiteY4" fmla="*/ 630238 h 630250"/>
                <a:gd name="connsiteX5" fmla="*/ 0 w 1369614"/>
                <a:gd name="connsiteY5" fmla="*/ 0 h 630250"/>
                <a:gd name="connsiteX0" fmla="*/ 0 w 1278277"/>
                <a:gd name="connsiteY0" fmla="*/ 0 h 630250"/>
                <a:gd name="connsiteX1" fmla="*/ 1272369 w 1278277"/>
                <a:gd name="connsiteY1" fmla="*/ 0 h 630250"/>
                <a:gd name="connsiteX2" fmla="*/ 1256995 w 1278277"/>
                <a:gd name="connsiteY2" fmla="*/ 311226 h 630250"/>
                <a:gd name="connsiteX3" fmla="*/ 655654 w 1278277"/>
                <a:gd name="connsiteY3" fmla="*/ 630250 h 630250"/>
                <a:gd name="connsiteX4" fmla="*/ 0 w 1278277"/>
                <a:gd name="connsiteY4" fmla="*/ 630238 h 630250"/>
                <a:gd name="connsiteX5" fmla="*/ 0 w 1278277"/>
                <a:gd name="connsiteY5" fmla="*/ 0 h 630250"/>
                <a:gd name="connsiteX0" fmla="*/ 0 w 1298782"/>
                <a:gd name="connsiteY0" fmla="*/ 0 h 630250"/>
                <a:gd name="connsiteX1" fmla="*/ 1272369 w 1298782"/>
                <a:gd name="connsiteY1" fmla="*/ 0 h 630250"/>
                <a:gd name="connsiteX2" fmla="*/ 1285570 w 1298782"/>
                <a:gd name="connsiteY2" fmla="*/ 311226 h 630250"/>
                <a:gd name="connsiteX3" fmla="*/ 655654 w 1298782"/>
                <a:gd name="connsiteY3" fmla="*/ 630250 h 630250"/>
                <a:gd name="connsiteX4" fmla="*/ 0 w 1298782"/>
                <a:gd name="connsiteY4" fmla="*/ 630238 h 630250"/>
                <a:gd name="connsiteX5" fmla="*/ 0 w 1298782"/>
                <a:gd name="connsiteY5" fmla="*/ 0 h 630250"/>
                <a:gd name="connsiteX0" fmla="*/ 0 w 1287216"/>
                <a:gd name="connsiteY0" fmla="*/ 0 h 630250"/>
                <a:gd name="connsiteX1" fmla="*/ 1272369 w 1287216"/>
                <a:gd name="connsiteY1" fmla="*/ 0 h 630250"/>
                <a:gd name="connsiteX2" fmla="*/ 1285570 w 1287216"/>
                <a:gd name="connsiteY2" fmla="*/ 311226 h 630250"/>
                <a:gd name="connsiteX3" fmla="*/ 655654 w 1287216"/>
                <a:gd name="connsiteY3" fmla="*/ 630250 h 630250"/>
                <a:gd name="connsiteX4" fmla="*/ 0 w 1287216"/>
                <a:gd name="connsiteY4" fmla="*/ 630238 h 630250"/>
                <a:gd name="connsiteX5" fmla="*/ 0 w 1287216"/>
                <a:gd name="connsiteY5" fmla="*/ 0 h 630250"/>
                <a:gd name="connsiteX0" fmla="*/ 0 w 1287216"/>
                <a:gd name="connsiteY0" fmla="*/ 0 h 630250"/>
                <a:gd name="connsiteX1" fmla="*/ 1272369 w 1287216"/>
                <a:gd name="connsiteY1" fmla="*/ 0 h 630250"/>
                <a:gd name="connsiteX2" fmla="*/ 1285570 w 1287216"/>
                <a:gd name="connsiteY2" fmla="*/ 509634 h 630250"/>
                <a:gd name="connsiteX3" fmla="*/ 655654 w 1287216"/>
                <a:gd name="connsiteY3" fmla="*/ 630250 h 630250"/>
                <a:gd name="connsiteX4" fmla="*/ 0 w 1287216"/>
                <a:gd name="connsiteY4" fmla="*/ 630238 h 630250"/>
                <a:gd name="connsiteX5" fmla="*/ 0 w 1287216"/>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82099"/>
                <a:gd name="connsiteY0" fmla="*/ 0 h 630250"/>
                <a:gd name="connsiteX1" fmla="*/ 1272369 w 1282099"/>
                <a:gd name="connsiteY1" fmla="*/ 0 h 630250"/>
                <a:gd name="connsiteX2" fmla="*/ 1276045 w 1282099"/>
                <a:gd name="connsiteY2" fmla="*/ 511598 h 630250"/>
                <a:gd name="connsiteX3" fmla="*/ 655654 w 1282099"/>
                <a:gd name="connsiteY3" fmla="*/ 630250 h 630250"/>
                <a:gd name="connsiteX4" fmla="*/ 0 w 1282099"/>
                <a:gd name="connsiteY4" fmla="*/ 630238 h 630250"/>
                <a:gd name="connsiteX5" fmla="*/ 0 w 1282099"/>
                <a:gd name="connsiteY5" fmla="*/ 0 h 630250"/>
                <a:gd name="connsiteX0" fmla="*/ 0 w 1295396"/>
                <a:gd name="connsiteY0" fmla="*/ 0 h 630250"/>
                <a:gd name="connsiteX1" fmla="*/ 1272369 w 1295396"/>
                <a:gd name="connsiteY1" fmla="*/ 0 h 630250"/>
                <a:gd name="connsiteX2" fmla="*/ 1289693 w 1295396"/>
                <a:gd name="connsiteY2" fmla="*/ 511598 h 630250"/>
                <a:gd name="connsiteX3" fmla="*/ 655654 w 1295396"/>
                <a:gd name="connsiteY3" fmla="*/ 630250 h 630250"/>
                <a:gd name="connsiteX4" fmla="*/ 0 w 1295396"/>
                <a:gd name="connsiteY4" fmla="*/ 630238 h 630250"/>
                <a:gd name="connsiteX5" fmla="*/ 0 w 1295396"/>
                <a:gd name="connsiteY5" fmla="*/ 0 h 630250"/>
                <a:gd name="connsiteX0" fmla="*/ 0 w 1288743"/>
                <a:gd name="connsiteY0" fmla="*/ 0 h 630250"/>
                <a:gd name="connsiteX1" fmla="*/ 1272369 w 1288743"/>
                <a:gd name="connsiteY1" fmla="*/ 0 h 630250"/>
                <a:gd name="connsiteX2" fmla="*/ 1282869 w 1288743"/>
                <a:gd name="connsiteY2" fmla="*/ 513005 h 630250"/>
                <a:gd name="connsiteX3" fmla="*/ 655654 w 1288743"/>
                <a:gd name="connsiteY3" fmla="*/ 630250 h 630250"/>
                <a:gd name="connsiteX4" fmla="*/ 0 w 1288743"/>
                <a:gd name="connsiteY4" fmla="*/ 630238 h 630250"/>
                <a:gd name="connsiteX5" fmla="*/ 0 w 1288743"/>
                <a:gd name="connsiteY5" fmla="*/ 0 h 630250"/>
                <a:gd name="connsiteX0" fmla="*/ 0 w 1288743"/>
                <a:gd name="connsiteY0" fmla="*/ 0 h 630250"/>
                <a:gd name="connsiteX1" fmla="*/ 1272369 w 1288743"/>
                <a:gd name="connsiteY1" fmla="*/ 0 h 630250"/>
                <a:gd name="connsiteX2" fmla="*/ 1282869 w 1288743"/>
                <a:gd name="connsiteY2" fmla="*/ 515820 h 630250"/>
                <a:gd name="connsiteX3" fmla="*/ 655654 w 1288743"/>
                <a:gd name="connsiteY3" fmla="*/ 630250 h 630250"/>
                <a:gd name="connsiteX4" fmla="*/ 0 w 1288743"/>
                <a:gd name="connsiteY4" fmla="*/ 630238 h 630250"/>
                <a:gd name="connsiteX5" fmla="*/ 0 w 1288743"/>
                <a:gd name="connsiteY5" fmla="*/ 0 h 630250"/>
                <a:gd name="connsiteX0" fmla="*/ 0 w 1282099"/>
                <a:gd name="connsiteY0" fmla="*/ 0 h 630250"/>
                <a:gd name="connsiteX1" fmla="*/ 1272369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72369"/>
                <a:gd name="connsiteY0" fmla="*/ 0 h 630250"/>
                <a:gd name="connsiteX1" fmla="*/ 1272369 w 1272369"/>
                <a:gd name="connsiteY1" fmla="*/ 0 h 630250"/>
                <a:gd name="connsiteX2" fmla="*/ 1262398 w 1272369"/>
                <a:gd name="connsiteY2" fmla="*/ 517227 h 630250"/>
                <a:gd name="connsiteX3" fmla="*/ 655654 w 1272369"/>
                <a:gd name="connsiteY3" fmla="*/ 630250 h 630250"/>
                <a:gd name="connsiteX4" fmla="*/ 0 w 1272369"/>
                <a:gd name="connsiteY4" fmla="*/ 630238 h 630250"/>
                <a:gd name="connsiteX5" fmla="*/ 0 w 1272369"/>
                <a:gd name="connsiteY5" fmla="*/ 0 h 630250"/>
                <a:gd name="connsiteX0" fmla="*/ 0 w 1282099"/>
                <a:gd name="connsiteY0" fmla="*/ 0 h 630250"/>
                <a:gd name="connsiteX1" fmla="*/ 1272369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99665"/>
                <a:gd name="connsiteY0" fmla="*/ 0 h 630250"/>
                <a:gd name="connsiteX1" fmla="*/ 1299665 w 1299665"/>
                <a:gd name="connsiteY1" fmla="*/ 0 h 630250"/>
                <a:gd name="connsiteX2" fmla="*/ 1276045 w 1299665"/>
                <a:gd name="connsiteY2" fmla="*/ 517227 h 630250"/>
                <a:gd name="connsiteX3" fmla="*/ 655654 w 1299665"/>
                <a:gd name="connsiteY3" fmla="*/ 630250 h 630250"/>
                <a:gd name="connsiteX4" fmla="*/ 0 w 1299665"/>
                <a:gd name="connsiteY4" fmla="*/ 630238 h 630250"/>
                <a:gd name="connsiteX5" fmla="*/ 0 w 1299665"/>
                <a:gd name="connsiteY5" fmla="*/ 0 h 630250"/>
                <a:gd name="connsiteX0" fmla="*/ 0 w 1282099"/>
                <a:gd name="connsiteY0" fmla="*/ 0 h 630250"/>
                <a:gd name="connsiteX1" fmla="*/ 1279193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80445"/>
                <a:gd name="connsiteY0" fmla="*/ 0 h 630250"/>
                <a:gd name="connsiteX1" fmla="*/ 1279193 w 1280445"/>
                <a:gd name="connsiteY1" fmla="*/ 0 h 630250"/>
                <a:gd name="connsiteX2" fmla="*/ 1276045 w 1280445"/>
                <a:gd name="connsiteY2" fmla="*/ 517227 h 630250"/>
                <a:gd name="connsiteX3" fmla="*/ 655654 w 1280445"/>
                <a:gd name="connsiteY3" fmla="*/ 630250 h 630250"/>
                <a:gd name="connsiteX4" fmla="*/ 0 w 1280445"/>
                <a:gd name="connsiteY4" fmla="*/ 630238 h 630250"/>
                <a:gd name="connsiteX5" fmla="*/ 0 w 1280445"/>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4"/>
                <a:gd name="connsiteX1" fmla="*/ 1279193 w 1285466"/>
                <a:gd name="connsiteY1" fmla="*/ 0 h 630254"/>
                <a:gd name="connsiteX2" fmla="*/ 1282869 w 1285466"/>
                <a:gd name="connsiteY2" fmla="*/ 515820 h 630254"/>
                <a:gd name="connsiteX3" fmla="*/ 655654 w 1285466"/>
                <a:gd name="connsiteY3" fmla="*/ 630250 h 630254"/>
                <a:gd name="connsiteX4" fmla="*/ 0 w 1285466"/>
                <a:gd name="connsiteY4" fmla="*/ 630238 h 630254"/>
                <a:gd name="connsiteX5" fmla="*/ 0 w 1285466"/>
                <a:gd name="connsiteY5" fmla="*/ 0 h 630254"/>
                <a:gd name="connsiteX0" fmla="*/ 0 w 1285466"/>
                <a:gd name="connsiteY0" fmla="*/ 0 h 630254"/>
                <a:gd name="connsiteX1" fmla="*/ 1279193 w 1285466"/>
                <a:gd name="connsiteY1" fmla="*/ 0 h 630254"/>
                <a:gd name="connsiteX2" fmla="*/ 1282869 w 1285466"/>
                <a:gd name="connsiteY2" fmla="*/ 515820 h 630254"/>
                <a:gd name="connsiteX3" fmla="*/ 655654 w 1285466"/>
                <a:gd name="connsiteY3" fmla="*/ 630250 h 630254"/>
                <a:gd name="connsiteX4" fmla="*/ 0 w 1285466"/>
                <a:gd name="connsiteY4" fmla="*/ 630238 h 630254"/>
                <a:gd name="connsiteX5" fmla="*/ 0 w 1285466"/>
                <a:gd name="connsiteY5" fmla="*/ 0 h 630254"/>
                <a:gd name="connsiteX0" fmla="*/ 0 w 1286152"/>
                <a:gd name="connsiteY0" fmla="*/ 0 h 630253"/>
                <a:gd name="connsiteX1" fmla="*/ 1279193 w 1286152"/>
                <a:gd name="connsiteY1" fmla="*/ 0 h 630253"/>
                <a:gd name="connsiteX2" fmla="*/ 1282869 w 1286152"/>
                <a:gd name="connsiteY2" fmla="*/ 515820 h 630253"/>
                <a:gd name="connsiteX3" fmla="*/ 655654 w 1286152"/>
                <a:gd name="connsiteY3" fmla="*/ 630250 h 630253"/>
                <a:gd name="connsiteX4" fmla="*/ 0 w 1286152"/>
                <a:gd name="connsiteY4" fmla="*/ 630238 h 630253"/>
                <a:gd name="connsiteX5" fmla="*/ 0 w 1286152"/>
                <a:gd name="connsiteY5" fmla="*/ 0 h 630253"/>
                <a:gd name="connsiteX0" fmla="*/ 0 w 1286152"/>
                <a:gd name="connsiteY0" fmla="*/ 0 h 630256"/>
                <a:gd name="connsiteX1" fmla="*/ 1279193 w 1286152"/>
                <a:gd name="connsiteY1" fmla="*/ 0 h 630256"/>
                <a:gd name="connsiteX2" fmla="*/ 1282869 w 1286152"/>
                <a:gd name="connsiteY2" fmla="*/ 528486 h 630256"/>
                <a:gd name="connsiteX3" fmla="*/ 655654 w 1286152"/>
                <a:gd name="connsiteY3" fmla="*/ 630250 h 630256"/>
                <a:gd name="connsiteX4" fmla="*/ 0 w 1286152"/>
                <a:gd name="connsiteY4" fmla="*/ 630238 h 630256"/>
                <a:gd name="connsiteX5" fmla="*/ 0 w 1286152"/>
                <a:gd name="connsiteY5" fmla="*/ 0 h 630256"/>
                <a:gd name="connsiteX0" fmla="*/ 0 w 1285466"/>
                <a:gd name="connsiteY0" fmla="*/ 0 h 630252"/>
                <a:gd name="connsiteX1" fmla="*/ 1279193 w 1285466"/>
                <a:gd name="connsiteY1" fmla="*/ 0 h 630252"/>
                <a:gd name="connsiteX2" fmla="*/ 1282869 w 1285466"/>
                <a:gd name="connsiteY2" fmla="*/ 528486 h 630252"/>
                <a:gd name="connsiteX3" fmla="*/ 655654 w 1285466"/>
                <a:gd name="connsiteY3" fmla="*/ 630250 h 630252"/>
                <a:gd name="connsiteX4" fmla="*/ 0 w 1285466"/>
                <a:gd name="connsiteY4" fmla="*/ 630238 h 630252"/>
                <a:gd name="connsiteX5" fmla="*/ 0 w 1285466"/>
                <a:gd name="connsiteY5" fmla="*/ 0 h 630252"/>
                <a:gd name="connsiteX0" fmla="*/ 0 w 1285466"/>
                <a:gd name="connsiteY0" fmla="*/ 0 h 630252"/>
                <a:gd name="connsiteX1" fmla="*/ 1279193 w 1285466"/>
                <a:gd name="connsiteY1" fmla="*/ 0 h 630252"/>
                <a:gd name="connsiteX2" fmla="*/ 1282869 w 1285466"/>
                <a:gd name="connsiteY2" fmla="*/ 528486 h 630252"/>
                <a:gd name="connsiteX3" fmla="*/ 655654 w 1285466"/>
                <a:gd name="connsiteY3" fmla="*/ 630250 h 630252"/>
                <a:gd name="connsiteX4" fmla="*/ 0 w 1285466"/>
                <a:gd name="connsiteY4" fmla="*/ 630238 h 630252"/>
                <a:gd name="connsiteX5" fmla="*/ 0 w 1285466"/>
                <a:gd name="connsiteY5" fmla="*/ 0 h 630252"/>
                <a:gd name="connsiteX0" fmla="*/ 0 w 1285466"/>
                <a:gd name="connsiteY0" fmla="*/ 0 h 630251"/>
                <a:gd name="connsiteX1" fmla="*/ 1279193 w 1285466"/>
                <a:gd name="connsiteY1" fmla="*/ 0 h 630251"/>
                <a:gd name="connsiteX2" fmla="*/ 1282869 w 1285466"/>
                <a:gd name="connsiteY2" fmla="*/ 528486 h 630251"/>
                <a:gd name="connsiteX3" fmla="*/ 655654 w 1285466"/>
                <a:gd name="connsiteY3" fmla="*/ 630250 h 630251"/>
                <a:gd name="connsiteX4" fmla="*/ 0 w 1285466"/>
                <a:gd name="connsiteY4" fmla="*/ 630238 h 630251"/>
                <a:gd name="connsiteX5" fmla="*/ 0 w 1285466"/>
                <a:gd name="connsiteY5" fmla="*/ 0 h 630251"/>
                <a:gd name="connsiteX0" fmla="*/ 0 w 1292838"/>
                <a:gd name="connsiteY0" fmla="*/ 0 h 630251"/>
                <a:gd name="connsiteX1" fmla="*/ 1279193 w 1292838"/>
                <a:gd name="connsiteY1" fmla="*/ 0 h 630251"/>
                <a:gd name="connsiteX2" fmla="*/ 1291107 w 1292838"/>
                <a:gd name="connsiteY2" fmla="*/ 496205 h 630251"/>
                <a:gd name="connsiteX3" fmla="*/ 655654 w 1292838"/>
                <a:gd name="connsiteY3" fmla="*/ 630250 h 630251"/>
                <a:gd name="connsiteX4" fmla="*/ 0 w 1292838"/>
                <a:gd name="connsiteY4" fmla="*/ 630238 h 630251"/>
                <a:gd name="connsiteX5" fmla="*/ 0 w 1292838"/>
                <a:gd name="connsiteY5" fmla="*/ 0 h 630251"/>
                <a:gd name="connsiteX0" fmla="*/ 0 w 1291107"/>
                <a:gd name="connsiteY0" fmla="*/ 0 h 630251"/>
                <a:gd name="connsiteX1" fmla="*/ 1279193 w 1291107"/>
                <a:gd name="connsiteY1" fmla="*/ 0 h 630251"/>
                <a:gd name="connsiteX2" fmla="*/ 1291107 w 1291107"/>
                <a:gd name="connsiteY2" fmla="*/ 496205 h 630251"/>
                <a:gd name="connsiteX3" fmla="*/ 655654 w 1291107"/>
                <a:gd name="connsiteY3" fmla="*/ 630250 h 630251"/>
                <a:gd name="connsiteX4" fmla="*/ 0 w 1291107"/>
                <a:gd name="connsiteY4" fmla="*/ 630238 h 630251"/>
                <a:gd name="connsiteX5" fmla="*/ 0 w 1291107"/>
                <a:gd name="connsiteY5" fmla="*/ 0 h 630251"/>
                <a:gd name="connsiteX0" fmla="*/ 0 w 1286988"/>
                <a:gd name="connsiteY0" fmla="*/ 0 h 630251"/>
                <a:gd name="connsiteX1" fmla="*/ 1279193 w 1286988"/>
                <a:gd name="connsiteY1" fmla="*/ 0 h 630251"/>
                <a:gd name="connsiteX2" fmla="*/ 1286988 w 1286988"/>
                <a:gd name="connsiteY2" fmla="*/ 500452 h 630251"/>
                <a:gd name="connsiteX3" fmla="*/ 655654 w 1286988"/>
                <a:gd name="connsiteY3" fmla="*/ 630250 h 630251"/>
                <a:gd name="connsiteX4" fmla="*/ 0 w 1286988"/>
                <a:gd name="connsiteY4" fmla="*/ 630238 h 630251"/>
                <a:gd name="connsiteX5" fmla="*/ 0 w 1286988"/>
                <a:gd name="connsiteY5" fmla="*/ 0 h 630251"/>
                <a:gd name="connsiteX0" fmla="*/ 0 w 1295226"/>
                <a:gd name="connsiteY0" fmla="*/ 0 h 630251"/>
                <a:gd name="connsiteX1" fmla="*/ 1279193 w 1295226"/>
                <a:gd name="connsiteY1" fmla="*/ 0 h 630251"/>
                <a:gd name="connsiteX2" fmla="*/ 1295226 w 1295226"/>
                <a:gd name="connsiteY2" fmla="*/ 500452 h 630251"/>
                <a:gd name="connsiteX3" fmla="*/ 655654 w 1295226"/>
                <a:gd name="connsiteY3" fmla="*/ 630250 h 630251"/>
                <a:gd name="connsiteX4" fmla="*/ 0 w 1295226"/>
                <a:gd name="connsiteY4" fmla="*/ 630238 h 630251"/>
                <a:gd name="connsiteX5" fmla="*/ 0 w 1295226"/>
                <a:gd name="connsiteY5" fmla="*/ 0 h 630251"/>
                <a:gd name="connsiteX0" fmla="*/ 0 w 1286988"/>
                <a:gd name="connsiteY0" fmla="*/ 0 h 630251"/>
                <a:gd name="connsiteX1" fmla="*/ 1279193 w 1286988"/>
                <a:gd name="connsiteY1" fmla="*/ 0 h 630251"/>
                <a:gd name="connsiteX2" fmla="*/ 1286988 w 1286988"/>
                <a:gd name="connsiteY2" fmla="*/ 499602 h 630251"/>
                <a:gd name="connsiteX3" fmla="*/ 655654 w 1286988"/>
                <a:gd name="connsiteY3" fmla="*/ 630250 h 630251"/>
                <a:gd name="connsiteX4" fmla="*/ 0 w 1286988"/>
                <a:gd name="connsiteY4" fmla="*/ 630238 h 630251"/>
                <a:gd name="connsiteX5" fmla="*/ 0 w 1286988"/>
                <a:gd name="connsiteY5" fmla="*/ 0 h 630251"/>
                <a:gd name="connsiteX0" fmla="*/ 0 w 1291107"/>
                <a:gd name="connsiteY0" fmla="*/ 0 h 630251"/>
                <a:gd name="connsiteX1" fmla="*/ 1279193 w 1291107"/>
                <a:gd name="connsiteY1" fmla="*/ 0 h 630251"/>
                <a:gd name="connsiteX2" fmla="*/ 1291107 w 1291107"/>
                <a:gd name="connsiteY2" fmla="*/ 498753 h 630251"/>
                <a:gd name="connsiteX3" fmla="*/ 655654 w 1291107"/>
                <a:gd name="connsiteY3" fmla="*/ 630250 h 630251"/>
                <a:gd name="connsiteX4" fmla="*/ 0 w 1291107"/>
                <a:gd name="connsiteY4" fmla="*/ 630238 h 630251"/>
                <a:gd name="connsiteX5" fmla="*/ 0 w 1291107"/>
                <a:gd name="connsiteY5" fmla="*/ 0 h 630251"/>
                <a:gd name="connsiteX0" fmla="*/ 0 w 1303464"/>
                <a:gd name="connsiteY0" fmla="*/ 0 h 630251"/>
                <a:gd name="connsiteX1" fmla="*/ 1279193 w 1303464"/>
                <a:gd name="connsiteY1" fmla="*/ 0 h 630251"/>
                <a:gd name="connsiteX2" fmla="*/ 1303464 w 1303464"/>
                <a:gd name="connsiteY2" fmla="*/ 500452 h 630251"/>
                <a:gd name="connsiteX3" fmla="*/ 655654 w 1303464"/>
                <a:gd name="connsiteY3" fmla="*/ 630250 h 630251"/>
                <a:gd name="connsiteX4" fmla="*/ 0 w 1303464"/>
                <a:gd name="connsiteY4" fmla="*/ 630238 h 630251"/>
                <a:gd name="connsiteX5" fmla="*/ 0 w 1303464"/>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 name="connsiteX0" fmla="*/ 0 w 1291577"/>
                <a:gd name="connsiteY0" fmla="*/ 0 h 630251"/>
                <a:gd name="connsiteX1" fmla="*/ 1279193 w 1291577"/>
                <a:gd name="connsiteY1" fmla="*/ 0 h 630251"/>
                <a:gd name="connsiteX2" fmla="*/ 1291577 w 1291577"/>
                <a:gd name="connsiteY2" fmla="*/ 522735 h 630251"/>
                <a:gd name="connsiteX3" fmla="*/ 655654 w 1291577"/>
                <a:gd name="connsiteY3" fmla="*/ 630250 h 630251"/>
                <a:gd name="connsiteX4" fmla="*/ 0 w 1291577"/>
                <a:gd name="connsiteY4" fmla="*/ 630238 h 630251"/>
                <a:gd name="connsiteX5" fmla="*/ 0 w 1291577"/>
                <a:gd name="connsiteY5" fmla="*/ 0 h 630251"/>
                <a:gd name="connsiteX0" fmla="*/ 0 w 1291577"/>
                <a:gd name="connsiteY0" fmla="*/ 0 h 630251"/>
                <a:gd name="connsiteX1" fmla="*/ 1279193 w 1291577"/>
                <a:gd name="connsiteY1" fmla="*/ 0 h 630251"/>
                <a:gd name="connsiteX2" fmla="*/ 1291577 w 1291577"/>
                <a:gd name="connsiteY2" fmla="*/ 522735 h 630251"/>
                <a:gd name="connsiteX3" fmla="*/ 655654 w 1291577"/>
                <a:gd name="connsiteY3" fmla="*/ 630250 h 630251"/>
                <a:gd name="connsiteX4" fmla="*/ 0 w 1291577"/>
                <a:gd name="connsiteY4" fmla="*/ 630238 h 630251"/>
                <a:gd name="connsiteX5" fmla="*/ 0 w 1291577"/>
                <a:gd name="connsiteY5" fmla="*/ 0 h 630251"/>
                <a:gd name="connsiteX0" fmla="*/ 0 w 1300286"/>
                <a:gd name="connsiteY0" fmla="*/ 0 h 630251"/>
                <a:gd name="connsiteX1" fmla="*/ 1279193 w 1300286"/>
                <a:gd name="connsiteY1" fmla="*/ 0 h 630251"/>
                <a:gd name="connsiteX2" fmla="*/ 1300286 w 1300286"/>
                <a:gd name="connsiteY2" fmla="*/ 522735 h 630251"/>
                <a:gd name="connsiteX3" fmla="*/ 655654 w 1300286"/>
                <a:gd name="connsiteY3" fmla="*/ 630250 h 630251"/>
                <a:gd name="connsiteX4" fmla="*/ 0 w 1300286"/>
                <a:gd name="connsiteY4" fmla="*/ 630238 h 630251"/>
                <a:gd name="connsiteX5" fmla="*/ 0 w 1300286"/>
                <a:gd name="connsiteY5" fmla="*/ 0 h 630251"/>
                <a:gd name="connsiteX0" fmla="*/ 0 w 1282869"/>
                <a:gd name="connsiteY0" fmla="*/ 0 h 630251"/>
                <a:gd name="connsiteX1" fmla="*/ 1279193 w 1282869"/>
                <a:gd name="connsiteY1" fmla="*/ 0 h 630251"/>
                <a:gd name="connsiteX2" fmla="*/ 1282869 w 1282869"/>
                <a:gd name="connsiteY2" fmla="*/ 523908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23908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23908 h 630251"/>
                <a:gd name="connsiteX3" fmla="*/ 655654 w 1282869"/>
                <a:gd name="connsiteY3" fmla="*/ 630250 h 630251"/>
                <a:gd name="connsiteX4" fmla="*/ 0 w 1282869"/>
                <a:gd name="connsiteY4" fmla="*/ 630238 h 630251"/>
                <a:gd name="connsiteX5" fmla="*/ 0 w 1282869"/>
                <a:gd name="connsiteY5" fmla="*/ 0 h 630251"/>
                <a:gd name="connsiteX0" fmla="*/ 0 w 1283207"/>
                <a:gd name="connsiteY0" fmla="*/ 0 h 630252"/>
                <a:gd name="connsiteX1" fmla="*/ 1279193 w 1283207"/>
                <a:gd name="connsiteY1" fmla="*/ 0 h 630252"/>
                <a:gd name="connsiteX2" fmla="*/ 1282869 w 1283207"/>
                <a:gd name="connsiteY2" fmla="*/ 523908 h 630252"/>
                <a:gd name="connsiteX3" fmla="*/ 655654 w 1283207"/>
                <a:gd name="connsiteY3" fmla="*/ 630250 h 630252"/>
                <a:gd name="connsiteX4" fmla="*/ 0 w 1283207"/>
                <a:gd name="connsiteY4" fmla="*/ 630238 h 630252"/>
                <a:gd name="connsiteX5" fmla="*/ 0 w 1283207"/>
                <a:gd name="connsiteY5" fmla="*/ 0 h 630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3207" h="630252">
                  <a:moveTo>
                    <a:pt x="0" y="0"/>
                  </a:moveTo>
                  <a:lnTo>
                    <a:pt x="1279193" y="0"/>
                  </a:lnTo>
                  <a:cubicBezTo>
                    <a:pt x="1279142" y="136342"/>
                    <a:pt x="1278048" y="404265"/>
                    <a:pt x="1282869" y="523908"/>
                  </a:cubicBezTo>
                  <a:cubicBezTo>
                    <a:pt x="1287757" y="596335"/>
                    <a:pt x="1247290" y="630560"/>
                    <a:pt x="655654" y="630250"/>
                  </a:cubicBezTo>
                  <a:lnTo>
                    <a:pt x="0" y="630238"/>
                  </a:lnTo>
                  <a:lnTo>
                    <a:pt x="0" y="0"/>
                  </a:lnTo>
                  <a:close/>
                </a:path>
              </a:pathLst>
            </a:custGeom>
            <a:solidFill>
              <a:srgbClr val="E6F0EC"/>
            </a:solidFill>
            <a:ln>
              <a:noFill/>
            </a:ln>
          </p:spPr>
          <p:txBody>
            <a:bodyPr wrap="square" lIns="72000" tIns="756000" rIns="72000" rtlCol="0">
              <a:noAutofit/>
            </a:bodyPr>
            <a:lstStyle/>
            <a:p>
              <a:pPr>
                <a:lnSpc>
                  <a:spcPts val="1200"/>
                </a:lnSpc>
                <a:spcAft>
                  <a:spcPts val="1200"/>
                </a:spcAft>
              </a:pPr>
              <a:r>
                <a:rPr lang="en-GB" sz="1000" b="1" dirty="0" smtClean="0">
                  <a:solidFill>
                    <a:srgbClr val="006941"/>
                  </a:solidFill>
                </a:rPr>
                <a:t>Business analysis </a:t>
              </a:r>
            </a:p>
            <a:p>
              <a:pPr>
                <a:lnSpc>
                  <a:spcPts val="1200"/>
                </a:lnSpc>
                <a:spcAft>
                  <a:spcPts val="1200"/>
                </a:spcAft>
              </a:pPr>
              <a:r>
                <a:rPr lang="en-GB" sz="1000" b="1" dirty="0" smtClean="0">
                  <a:solidFill>
                    <a:srgbClr val="006941"/>
                  </a:solidFill>
                </a:rPr>
                <a:t>Agile </a:t>
              </a:r>
            </a:p>
            <a:p>
              <a:pPr>
                <a:lnSpc>
                  <a:spcPts val="1200"/>
                </a:lnSpc>
                <a:spcAft>
                  <a:spcPts val="1200"/>
                </a:spcAft>
              </a:pPr>
              <a:r>
                <a:rPr lang="en-GB" sz="1000" b="1" dirty="0" smtClean="0">
                  <a:solidFill>
                    <a:srgbClr val="006941"/>
                  </a:solidFill>
                </a:rPr>
                <a:t>Project management </a:t>
              </a:r>
            </a:p>
            <a:p>
              <a:pPr>
                <a:lnSpc>
                  <a:spcPts val="1200"/>
                </a:lnSpc>
                <a:spcAft>
                  <a:spcPts val="1200"/>
                </a:spcAft>
              </a:pPr>
              <a:r>
                <a:rPr lang="en-GB" sz="1000" b="1" dirty="0" smtClean="0">
                  <a:solidFill>
                    <a:srgbClr val="006941"/>
                  </a:solidFill>
                </a:rPr>
                <a:t>Security &amp; IT governance </a:t>
              </a:r>
            </a:p>
            <a:p>
              <a:pPr>
                <a:lnSpc>
                  <a:spcPts val="1200"/>
                </a:lnSpc>
                <a:spcAft>
                  <a:spcPts val="1200"/>
                </a:spcAft>
              </a:pPr>
              <a:r>
                <a:rPr lang="en-GB" sz="1000" b="1" dirty="0" smtClean="0">
                  <a:solidFill>
                    <a:srgbClr val="006941"/>
                  </a:solidFill>
                </a:rPr>
                <a:t>Software testing </a:t>
              </a:r>
            </a:p>
            <a:p>
              <a:pPr>
                <a:lnSpc>
                  <a:spcPts val="1200"/>
                </a:lnSpc>
                <a:spcAft>
                  <a:spcPts val="1200"/>
                </a:spcAft>
              </a:pPr>
              <a:r>
                <a:rPr lang="en-GB" sz="1000" b="1" dirty="0" smtClean="0">
                  <a:solidFill>
                    <a:srgbClr val="006941"/>
                  </a:solidFill>
                </a:rPr>
                <a:t>Solutions development </a:t>
              </a:r>
            </a:p>
            <a:p>
              <a:pPr>
                <a:lnSpc>
                  <a:spcPts val="1200"/>
                </a:lnSpc>
                <a:spcAft>
                  <a:spcPts val="1200"/>
                </a:spcAft>
              </a:pPr>
              <a:r>
                <a:rPr lang="en-GB" sz="1000" b="1" dirty="0" smtClean="0">
                  <a:solidFill>
                    <a:srgbClr val="006941"/>
                  </a:solidFill>
                </a:rPr>
                <a:t>Service management </a:t>
              </a:r>
            </a:p>
            <a:p>
              <a:pPr>
                <a:lnSpc>
                  <a:spcPts val="1200"/>
                </a:lnSpc>
                <a:spcAft>
                  <a:spcPts val="1200"/>
                </a:spcAft>
              </a:pPr>
              <a:r>
                <a:rPr lang="en-GB" sz="1000" b="1" dirty="0" smtClean="0">
                  <a:solidFill>
                    <a:srgbClr val="006941"/>
                  </a:solidFill>
                </a:rPr>
                <a:t>Architecture </a:t>
              </a:r>
            </a:p>
            <a:p>
              <a:pPr>
                <a:lnSpc>
                  <a:spcPts val="1200"/>
                </a:lnSpc>
                <a:spcAft>
                  <a:spcPts val="1200"/>
                </a:spcAft>
              </a:pPr>
              <a:r>
                <a:rPr lang="en-GB" sz="1000" b="1" dirty="0" smtClean="0">
                  <a:solidFill>
                    <a:srgbClr val="006941"/>
                  </a:solidFill>
                </a:rPr>
                <a:t>IS Consultancy </a:t>
              </a:r>
            </a:p>
            <a:p>
              <a:pPr>
                <a:lnSpc>
                  <a:spcPts val="1200"/>
                </a:lnSpc>
                <a:spcAft>
                  <a:spcPts val="1200"/>
                </a:spcAft>
              </a:pPr>
              <a:r>
                <a:rPr lang="en-GB" sz="1000" b="1" dirty="0" smtClean="0">
                  <a:solidFill>
                    <a:srgbClr val="006941"/>
                  </a:solidFill>
                </a:rPr>
                <a:t>Data centre management &amp; Green IT</a:t>
              </a:r>
            </a:p>
          </p:txBody>
        </p:sp>
        <p:sp>
          <p:nvSpPr>
            <p:cNvPr id="17" name="TextBox 16"/>
            <p:cNvSpPr txBox="1"/>
            <p:nvPr userDrawn="1"/>
          </p:nvSpPr>
          <p:spPr>
            <a:xfrm>
              <a:off x="2372030" y="1319878"/>
              <a:ext cx="1282869" cy="3055909"/>
            </a:xfrm>
            <a:custGeom>
              <a:avLst/>
              <a:gdLst>
                <a:gd name="connsiteX0" fmla="*/ 0 w 1272369"/>
                <a:gd name="connsiteY0" fmla="*/ 0 h 630238"/>
                <a:gd name="connsiteX1" fmla="*/ 1272369 w 1272369"/>
                <a:gd name="connsiteY1" fmla="*/ 0 h 630238"/>
                <a:gd name="connsiteX2" fmla="*/ 1272369 w 1272369"/>
                <a:gd name="connsiteY2" fmla="*/ 630238 h 630238"/>
                <a:gd name="connsiteX3" fmla="*/ 0 w 1272369"/>
                <a:gd name="connsiteY3" fmla="*/ 630238 h 630238"/>
                <a:gd name="connsiteX4" fmla="*/ 0 w 1272369"/>
                <a:gd name="connsiteY4" fmla="*/ 0 h 630238"/>
                <a:gd name="connsiteX0" fmla="*/ 0 w 1272369"/>
                <a:gd name="connsiteY0" fmla="*/ 0 h 630250"/>
                <a:gd name="connsiteX1" fmla="*/ 1272369 w 1272369"/>
                <a:gd name="connsiteY1" fmla="*/ 0 h 630250"/>
                <a:gd name="connsiteX2" fmla="*/ 1272369 w 1272369"/>
                <a:gd name="connsiteY2" fmla="*/ 630238 h 630250"/>
                <a:gd name="connsiteX3" fmla="*/ 710984 w 1272369"/>
                <a:gd name="connsiteY3" fmla="*/ 630250 h 630250"/>
                <a:gd name="connsiteX4" fmla="*/ 0 w 1272369"/>
                <a:gd name="connsiteY4" fmla="*/ 630238 h 630250"/>
                <a:gd name="connsiteX5" fmla="*/ 0 w 1272369"/>
                <a:gd name="connsiteY5" fmla="*/ 0 h 630250"/>
                <a:gd name="connsiteX0" fmla="*/ 0 w 1272369"/>
                <a:gd name="connsiteY0" fmla="*/ 0 h 630250"/>
                <a:gd name="connsiteX1" fmla="*/ 1272369 w 1272369"/>
                <a:gd name="connsiteY1" fmla="*/ 0 h 630250"/>
                <a:gd name="connsiteX2" fmla="*/ 710984 w 1272369"/>
                <a:gd name="connsiteY2" fmla="*/ 630250 h 630250"/>
                <a:gd name="connsiteX3" fmla="*/ 0 w 1272369"/>
                <a:gd name="connsiteY3" fmla="*/ 630238 h 630250"/>
                <a:gd name="connsiteX4" fmla="*/ 0 w 1272369"/>
                <a:gd name="connsiteY4" fmla="*/ 0 h 630250"/>
                <a:gd name="connsiteX0" fmla="*/ 0 w 1272393"/>
                <a:gd name="connsiteY0" fmla="*/ 0 h 630250"/>
                <a:gd name="connsiteX1" fmla="*/ 1272369 w 1272393"/>
                <a:gd name="connsiteY1" fmla="*/ 0 h 630250"/>
                <a:gd name="connsiteX2" fmla="*/ 710984 w 1272393"/>
                <a:gd name="connsiteY2" fmla="*/ 630250 h 630250"/>
                <a:gd name="connsiteX3" fmla="*/ 0 w 1272393"/>
                <a:gd name="connsiteY3" fmla="*/ 630238 h 630250"/>
                <a:gd name="connsiteX4" fmla="*/ 0 w 1272393"/>
                <a:gd name="connsiteY4" fmla="*/ 0 h 630250"/>
                <a:gd name="connsiteX0" fmla="*/ 0 w 1272424"/>
                <a:gd name="connsiteY0" fmla="*/ 0 h 630250"/>
                <a:gd name="connsiteX1" fmla="*/ 1272369 w 1272424"/>
                <a:gd name="connsiteY1" fmla="*/ 0 h 630250"/>
                <a:gd name="connsiteX2" fmla="*/ 710984 w 1272424"/>
                <a:gd name="connsiteY2" fmla="*/ 630250 h 630250"/>
                <a:gd name="connsiteX3" fmla="*/ 0 w 1272424"/>
                <a:gd name="connsiteY3" fmla="*/ 630238 h 630250"/>
                <a:gd name="connsiteX4" fmla="*/ 0 w 1272424"/>
                <a:gd name="connsiteY4" fmla="*/ 0 h 630250"/>
                <a:gd name="connsiteX0" fmla="*/ 0 w 1272968"/>
                <a:gd name="connsiteY0" fmla="*/ 0 h 630250"/>
                <a:gd name="connsiteX1" fmla="*/ 1272369 w 1272968"/>
                <a:gd name="connsiteY1" fmla="*/ 0 h 630250"/>
                <a:gd name="connsiteX2" fmla="*/ 710984 w 1272968"/>
                <a:gd name="connsiteY2" fmla="*/ 630250 h 630250"/>
                <a:gd name="connsiteX3" fmla="*/ 0 w 1272968"/>
                <a:gd name="connsiteY3" fmla="*/ 630238 h 630250"/>
                <a:gd name="connsiteX4" fmla="*/ 0 w 1272968"/>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817"/>
                <a:gd name="connsiteY0" fmla="*/ 0 h 630250"/>
                <a:gd name="connsiteX1" fmla="*/ 1272369 w 1272817"/>
                <a:gd name="connsiteY1" fmla="*/ 0 h 630250"/>
                <a:gd name="connsiteX2" fmla="*/ 655654 w 1272817"/>
                <a:gd name="connsiteY2" fmla="*/ 630250 h 630250"/>
                <a:gd name="connsiteX3" fmla="*/ 0 w 1272817"/>
                <a:gd name="connsiteY3" fmla="*/ 630238 h 630250"/>
                <a:gd name="connsiteX4" fmla="*/ 0 w 1272817"/>
                <a:gd name="connsiteY4" fmla="*/ 0 h 630250"/>
                <a:gd name="connsiteX0" fmla="*/ 0 w 1272994"/>
                <a:gd name="connsiteY0" fmla="*/ 0 h 630250"/>
                <a:gd name="connsiteX1" fmla="*/ 1272369 w 1272994"/>
                <a:gd name="connsiteY1" fmla="*/ 0 h 630250"/>
                <a:gd name="connsiteX2" fmla="*/ 655654 w 1272994"/>
                <a:gd name="connsiteY2" fmla="*/ 630250 h 630250"/>
                <a:gd name="connsiteX3" fmla="*/ 0 w 1272994"/>
                <a:gd name="connsiteY3" fmla="*/ 630238 h 630250"/>
                <a:gd name="connsiteX4" fmla="*/ 0 w 1272994"/>
                <a:gd name="connsiteY4" fmla="*/ 0 h 630250"/>
                <a:gd name="connsiteX0" fmla="*/ 0 w 1278496"/>
                <a:gd name="connsiteY0" fmla="*/ 0 h 630250"/>
                <a:gd name="connsiteX1" fmla="*/ 1272369 w 1278496"/>
                <a:gd name="connsiteY1" fmla="*/ 0 h 630250"/>
                <a:gd name="connsiteX2" fmla="*/ 655654 w 1278496"/>
                <a:gd name="connsiteY2" fmla="*/ 630250 h 630250"/>
                <a:gd name="connsiteX3" fmla="*/ 0 w 1278496"/>
                <a:gd name="connsiteY3" fmla="*/ 630238 h 630250"/>
                <a:gd name="connsiteX4" fmla="*/ 0 w 1278496"/>
                <a:gd name="connsiteY4" fmla="*/ 0 h 630250"/>
                <a:gd name="connsiteX0" fmla="*/ 0 w 1387063"/>
                <a:gd name="connsiteY0" fmla="*/ 0 h 630250"/>
                <a:gd name="connsiteX1" fmla="*/ 1272369 w 1387063"/>
                <a:gd name="connsiteY1" fmla="*/ 0 h 630250"/>
                <a:gd name="connsiteX2" fmla="*/ 1256995 w 1387063"/>
                <a:gd name="connsiteY2" fmla="*/ 311226 h 630250"/>
                <a:gd name="connsiteX3" fmla="*/ 655654 w 1387063"/>
                <a:gd name="connsiteY3" fmla="*/ 630250 h 630250"/>
                <a:gd name="connsiteX4" fmla="*/ 0 w 1387063"/>
                <a:gd name="connsiteY4" fmla="*/ 630238 h 630250"/>
                <a:gd name="connsiteX5" fmla="*/ 0 w 1387063"/>
                <a:gd name="connsiteY5" fmla="*/ 0 h 630250"/>
                <a:gd name="connsiteX0" fmla="*/ 0 w 1369614"/>
                <a:gd name="connsiteY0" fmla="*/ 0 h 630250"/>
                <a:gd name="connsiteX1" fmla="*/ 1272369 w 1369614"/>
                <a:gd name="connsiteY1" fmla="*/ 0 h 630250"/>
                <a:gd name="connsiteX2" fmla="*/ 1256995 w 1369614"/>
                <a:gd name="connsiteY2" fmla="*/ 311226 h 630250"/>
                <a:gd name="connsiteX3" fmla="*/ 655654 w 1369614"/>
                <a:gd name="connsiteY3" fmla="*/ 630250 h 630250"/>
                <a:gd name="connsiteX4" fmla="*/ 0 w 1369614"/>
                <a:gd name="connsiteY4" fmla="*/ 630238 h 630250"/>
                <a:gd name="connsiteX5" fmla="*/ 0 w 1369614"/>
                <a:gd name="connsiteY5" fmla="*/ 0 h 630250"/>
                <a:gd name="connsiteX0" fmla="*/ 0 w 1278277"/>
                <a:gd name="connsiteY0" fmla="*/ 0 h 630250"/>
                <a:gd name="connsiteX1" fmla="*/ 1272369 w 1278277"/>
                <a:gd name="connsiteY1" fmla="*/ 0 h 630250"/>
                <a:gd name="connsiteX2" fmla="*/ 1256995 w 1278277"/>
                <a:gd name="connsiteY2" fmla="*/ 311226 h 630250"/>
                <a:gd name="connsiteX3" fmla="*/ 655654 w 1278277"/>
                <a:gd name="connsiteY3" fmla="*/ 630250 h 630250"/>
                <a:gd name="connsiteX4" fmla="*/ 0 w 1278277"/>
                <a:gd name="connsiteY4" fmla="*/ 630238 h 630250"/>
                <a:gd name="connsiteX5" fmla="*/ 0 w 1278277"/>
                <a:gd name="connsiteY5" fmla="*/ 0 h 630250"/>
                <a:gd name="connsiteX0" fmla="*/ 0 w 1298782"/>
                <a:gd name="connsiteY0" fmla="*/ 0 h 630250"/>
                <a:gd name="connsiteX1" fmla="*/ 1272369 w 1298782"/>
                <a:gd name="connsiteY1" fmla="*/ 0 h 630250"/>
                <a:gd name="connsiteX2" fmla="*/ 1285570 w 1298782"/>
                <a:gd name="connsiteY2" fmla="*/ 311226 h 630250"/>
                <a:gd name="connsiteX3" fmla="*/ 655654 w 1298782"/>
                <a:gd name="connsiteY3" fmla="*/ 630250 h 630250"/>
                <a:gd name="connsiteX4" fmla="*/ 0 w 1298782"/>
                <a:gd name="connsiteY4" fmla="*/ 630238 h 630250"/>
                <a:gd name="connsiteX5" fmla="*/ 0 w 1298782"/>
                <a:gd name="connsiteY5" fmla="*/ 0 h 630250"/>
                <a:gd name="connsiteX0" fmla="*/ 0 w 1287216"/>
                <a:gd name="connsiteY0" fmla="*/ 0 h 630250"/>
                <a:gd name="connsiteX1" fmla="*/ 1272369 w 1287216"/>
                <a:gd name="connsiteY1" fmla="*/ 0 h 630250"/>
                <a:gd name="connsiteX2" fmla="*/ 1285570 w 1287216"/>
                <a:gd name="connsiteY2" fmla="*/ 311226 h 630250"/>
                <a:gd name="connsiteX3" fmla="*/ 655654 w 1287216"/>
                <a:gd name="connsiteY3" fmla="*/ 630250 h 630250"/>
                <a:gd name="connsiteX4" fmla="*/ 0 w 1287216"/>
                <a:gd name="connsiteY4" fmla="*/ 630238 h 630250"/>
                <a:gd name="connsiteX5" fmla="*/ 0 w 1287216"/>
                <a:gd name="connsiteY5" fmla="*/ 0 h 630250"/>
                <a:gd name="connsiteX0" fmla="*/ 0 w 1287216"/>
                <a:gd name="connsiteY0" fmla="*/ 0 h 630250"/>
                <a:gd name="connsiteX1" fmla="*/ 1272369 w 1287216"/>
                <a:gd name="connsiteY1" fmla="*/ 0 h 630250"/>
                <a:gd name="connsiteX2" fmla="*/ 1285570 w 1287216"/>
                <a:gd name="connsiteY2" fmla="*/ 509634 h 630250"/>
                <a:gd name="connsiteX3" fmla="*/ 655654 w 1287216"/>
                <a:gd name="connsiteY3" fmla="*/ 630250 h 630250"/>
                <a:gd name="connsiteX4" fmla="*/ 0 w 1287216"/>
                <a:gd name="connsiteY4" fmla="*/ 630238 h 630250"/>
                <a:gd name="connsiteX5" fmla="*/ 0 w 1287216"/>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82099"/>
                <a:gd name="connsiteY0" fmla="*/ 0 h 630250"/>
                <a:gd name="connsiteX1" fmla="*/ 1272369 w 1282099"/>
                <a:gd name="connsiteY1" fmla="*/ 0 h 630250"/>
                <a:gd name="connsiteX2" fmla="*/ 1276045 w 1282099"/>
                <a:gd name="connsiteY2" fmla="*/ 511598 h 630250"/>
                <a:gd name="connsiteX3" fmla="*/ 655654 w 1282099"/>
                <a:gd name="connsiteY3" fmla="*/ 630250 h 630250"/>
                <a:gd name="connsiteX4" fmla="*/ 0 w 1282099"/>
                <a:gd name="connsiteY4" fmla="*/ 630238 h 630250"/>
                <a:gd name="connsiteX5" fmla="*/ 0 w 1282099"/>
                <a:gd name="connsiteY5" fmla="*/ 0 h 630250"/>
                <a:gd name="connsiteX0" fmla="*/ 0 w 1295396"/>
                <a:gd name="connsiteY0" fmla="*/ 0 h 630250"/>
                <a:gd name="connsiteX1" fmla="*/ 1272369 w 1295396"/>
                <a:gd name="connsiteY1" fmla="*/ 0 h 630250"/>
                <a:gd name="connsiteX2" fmla="*/ 1289693 w 1295396"/>
                <a:gd name="connsiteY2" fmla="*/ 511598 h 630250"/>
                <a:gd name="connsiteX3" fmla="*/ 655654 w 1295396"/>
                <a:gd name="connsiteY3" fmla="*/ 630250 h 630250"/>
                <a:gd name="connsiteX4" fmla="*/ 0 w 1295396"/>
                <a:gd name="connsiteY4" fmla="*/ 630238 h 630250"/>
                <a:gd name="connsiteX5" fmla="*/ 0 w 1295396"/>
                <a:gd name="connsiteY5" fmla="*/ 0 h 630250"/>
                <a:gd name="connsiteX0" fmla="*/ 0 w 1288743"/>
                <a:gd name="connsiteY0" fmla="*/ 0 h 630250"/>
                <a:gd name="connsiteX1" fmla="*/ 1272369 w 1288743"/>
                <a:gd name="connsiteY1" fmla="*/ 0 h 630250"/>
                <a:gd name="connsiteX2" fmla="*/ 1282869 w 1288743"/>
                <a:gd name="connsiteY2" fmla="*/ 513005 h 630250"/>
                <a:gd name="connsiteX3" fmla="*/ 655654 w 1288743"/>
                <a:gd name="connsiteY3" fmla="*/ 630250 h 630250"/>
                <a:gd name="connsiteX4" fmla="*/ 0 w 1288743"/>
                <a:gd name="connsiteY4" fmla="*/ 630238 h 630250"/>
                <a:gd name="connsiteX5" fmla="*/ 0 w 1288743"/>
                <a:gd name="connsiteY5" fmla="*/ 0 h 630250"/>
                <a:gd name="connsiteX0" fmla="*/ 0 w 1288743"/>
                <a:gd name="connsiteY0" fmla="*/ 0 h 630250"/>
                <a:gd name="connsiteX1" fmla="*/ 1272369 w 1288743"/>
                <a:gd name="connsiteY1" fmla="*/ 0 h 630250"/>
                <a:gd name="connsiteX2" fmla="*/ 1282869 w 1288743"/>
                <a:gd name="connsiteY2" fmla="*/ 515820 h 630250"/>
                <a:gd name="connsiteX3" fmla="*/ 655654 w 1288743"/>
                <a:gd name="connsiteY3" fmla="*/ 630250 h 630250"/>
                <a:gd name="connsiteX4" fmla="*/ 0 w 1288743"/>
                <a:gd name="connsiteY4" fmla="*/ 630238 h 630250"/>
                <a:gd name="connsiteX5" fmla="*/ 0 w 1288743"/>
                <a:gd name="connsiteY5" fmla="*/ 0 h 630250"/>
                <a:gd name="connsiteX0" fmla="*/ 0 w 1282099"/>
                <a:gd name="connsiteY0" fmla="*/ 0 h 630250"/>
                <a:gd name="connsiteX1" fmla="*/ 1272369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72369"/>
                <a:gd name="connsiteY0" fmla="*/ 0 h 630250"/>
                <a:gd name="connsiteX1" fmla="*/ 1272369 w 1272369"/>
                <a:gd name="connsiteY1" fmla="*/ 0 h 630250"/>
                <a:gd name="connsiteX2" fmla="*/ 1262398 w 1272369"/>
                <a:gd name="connsiteY2" fmla="*/ 517227 h 630250"/>
                <a:gd name="connsiteX3" fmla="*/ 655654 w 1272369"/>
                <a:gd name="connsiteY3" fmla="*/ 630250 h 630250"/>
                <a:gd name="connsiteX4" fmla="*/ 0 w 1272369"/>
                <a:gd name="connsiteY4" fmla="*/ 630238 h 630250"/>
                <a:gd name="connsiteX5" fmla="*/ 0 w 1272369"/>
                <a:gd name="connsiteY5" fmla="*/ 0 h 630250"/>
                <a:gd name="connsiteX0" fmla="*/ 0 w 1282099"/>
                <a:gd name="connsiteY0" fmla="*/ 0 h 630250"/>
                <a:gd name="connsiteX1" fmla="*/ 1272369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99665"/>
                <a:gd name="connsiteY0" fmla="*/ 0 h 630250"/>
                <a:gd name="connsiteX1" fmla="*/ 1299665 w 1299665"/>
                <a:gd name="connsiteY1" fmla="*/ 0 h 630250"/>
                <a:gd name="connsiteX2" fmla="*/ 1276045 w 1299665"/>
                <a:gd name="connsiteY2" fmla="*/ 517227 h 630250"/>
                <a:gd name="connsiteX3" fmla="*/ 655654 w 1299665"/>
                <a:gd name="connsiteY3" fmla="*/ 630250 h 630250"/>
                <a:gd name="connsiteX4" fmla="*/ 0 w 1299665"/>
                <a:gd name="connsiteY4" fmla="*/ 630238 h 630250"/>
                <a:gd name="connsiteX5" fmla="*/ 0 w 1299665"/>
                <a:gd name="connsiteY5" fmla="*/ 0 h 630250"/>
                <a:gd name="connsiteX0" fmla="*/ 0 w 1282099"/>
                <a:gd name="connsiteY0" fmla="*/ 0 h 630250"/>
                <a:gd name="connsiteX1" fmla="*/ 1279193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80445"/>
                <a:gd name="connsiteY0" fmla="*/ 0 h 630250"/>
                <a:gd name="connsiteX1" fmla="*/ 1279193 w 1280445"/>
                <a:gd name="connsiteY1" fmla="*/ 0 h 630250"/>
                <a:gd name="connsiteX2" fmla="*/ 1276045 w 1280445"/>
                <a:gd name="connsiteY2" fmla="*/ 517227 h 630250"/>
                <a:gd name="connsiteX3" fmla="*/ 655654 w 1280445"/>
                <a:gd name="connsiteY3" fmla="*/ 630250 h 630250"/>
                <a:gd name="connsiteX4" fmla="*/ 0 w 1280445"/>
                <a:gd name="connsiteY4" fmla="*/ 630238 h 630250"/>
                <a:gd name="connsiteX5" fmla="*/ 0 w 1280445"/>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4"/>
                <a:gd name="connsiteX1" fmla="*/ 1279193 w 1285466"/>
                <a:gd name="connsiteY1" fmla="*/ 0 h 630254"/>
                <a:gd name="connsiteX2" fmla="*/ 1282869 w 1285466"/>
                <a:gd name="connsiteY2" fmla="*/ 515820 h 630254"/>
                <a:gd name="connsiteX3" fmla="*/ 655654 w 1285466"/>
                <a:gd name="connsiteY3" fmla="*/ 630250 h 630254"/>
                <a:gd name="connsiteX4" fmla="*/ 0 w 1285466"/>
                <a:gd name="connsiteY4" fmla="*/ 630238 h 630254"/>
                <a:gd name="connsiteX5" fmla="*/ 0 w 1285466"/>
                <a:gd name="connsiteY5" fmla="*/ 0 h 630254"/>
                <a:gd name="connsiteX0" fmla="*/ 0 w 1285466"/>
                <a:gd name="connsiteY0" fmla="*/ 0 h 630254"/>
                <a:gd name="connsiteX1" fmla="*/ 1279193 w 1285466"/>
                <a:gd name="connsiteY1" fmla="*/ 0 h 630254"/>
                <a:gd name="connsiteX2" fmla="*/ 1282869 w 1285466"/>
                <a:gd name="connsiteY2" fmla="*/ 515820 h 630254"/>
                <a:gd name="connsiteX3" fmla="*/ 655654 w 1285466"/>
                <a:gd name="connsiteY3" fmla="*/ 630250 h 630254"/>
                <a:gd name="connsiteX4" fmla="*/ 0 w 1285466"/>
                <a:gd name="connsiteY4" fmla="*/ 630238 h 630254"/>
                <a:gd name="connsiteX5" fmla="*/ 0 w 1285466"/>
                <a:gd name="connsiteY5" fmla="*/ 0 h 630254"/>
                <a:gd name="connsiteX0" fmla="*/ 0 w 1286152"/>
                <a:gd name="connsiteY0" fmla="*/ 0 h 630253"/>
                <a:gd name="connsiteX1" fmla="*/ 1279193 w 1286152"/>
                <a:gd name="connsiteY1" fmla="*/ 0 h 630253"/>
                <a:gd name="connsiteX2" fmla="*/ 1282869 w 1286152"/>
                <a:gd name="connsiteY2" fmla="*/ 515820 h 630253"/>
                <a:gd name="connsiteX3" fmla="*/ 655654 w 1286152"/>
                <a:gd name="connsiteY3" fmla="*/ 630250 h 630253"/>
                <a:gd name="connsiteX4" fmla="*/ 0 w 1286152"/>
                <a:gd name="connsiteY4" fmla="*/ 630238 h 630253"/>
                <a:gd name="connsiteX5" fmla="*/ 0 w 1286152"/>
                <a:gd name="connsiteY5" fmla="*/ 0 h 630253"/>
                <a:gd name="connsiteX0" fmla="*/ 0 w 1286152"/>
                <a:gd name="connsiteY0" fmla="*/ 0 h 630256"/>
                <a:gd name="connsiteX1" fmla="*/ 1279193 w 1286152"/>
                <a:gd name="connsiteY1" fmla="*/ 0 h 630256"/>
                <a:gd name="connsiteX2" fmla="*/ 1282869 w 1286152"/>
                <a:gd name="connsiteY2" fmla="*/ 528486 h 630256"/>
                <a:gd name="connsiteX3" fmla="*/ 655654 w 1286152"/>
                <a:gd name="connsiteY3" fmla="*/ 630250 h 630256"/>
                <a:gd name="connsiteX4" fmla="*/ 0 w 1286152"/>
                <a:gd name="connsiteY4" fmla="*/ 630238 h 630256"/>
                <a:gd name="connsiteX5" fmla="*/ 0 w 1286152"/>
                <a:gd name="connsiteY5" fmla="*/ 0 h 630256"/>
                <a:gd name="connsiteX0" fmla="*/ 0 w 1285466"/>
                <a:gd name="connsiteY0" fmla="*/ 0 h 630252"/>
                <a:gd name="connsiteX1" fmla="*/ 1279193 w 1285466"/>
                <a:gd name="connsiteY1" fmla="*/ 0 h 630252"/>
                <a:gd name="connsiteX2" fmla="*/ 1282869 w 1285466"/>
                <a:gd name="connsiteY2" fmla="*/ 528486 h 630252"/>
                <a:gd name="connsiteX3" fmla="*/ 655654 w 1285466"/>
                <a:gd name="connsiteY3" fmla="*/ 630250 h 630252"/>
                <a:gd name="connsiteX4" fmla="*/ 0 w 1285466"/>
                <a:gd name="connsiteY4" fmla="*/ 630238 h 630252"/>
                <a:gd name="connsiteX5" fmla="*/ 0 w 1285466"/>
                <a:gd name="connsiteY5" fmla="*/ 0 h 630252"/>
                <a:gd name="connsiteX0" fmla="*/ 0 w 1285466"/>
                <a:gd name="connsiteY0" fmla="*/ 0 h 630252"/>
                <a:gd name="connsiteX1" fmla="*/ 1279193 w 1285466"/>
                <a:gd name="connsiteY1" fmla="*/ 0 h 630252"/>
                <a:gd name="connsiteX2" fmla="*/ 1282869 w 1285466"/>
                <a:gd name="connsiteY2" fmla="*/ 528486 h 630252"/>
                <a:gd name="connsiteX3" fmla="*/ 655654 w 1285466"/>
                <a:gd name="connsiteY3" fmla="*/ 630250 h 630252"/>
                <a:gd name="connsiteX4" fmla="*/ 0 w 1285466"/>
                <a:gd name="connsiteY4" fmla="*/ 630238 h 630252"/>
                <a:gd name="connsiteX5" fmla="*/ 0 w 1285466"/>
                <a:gd name="connsiteY5" fmla="*/ 0 h 630252"/>
                <a:gd name="connsiteX0" fmla="*/ 0 w 1285466"/>
                <a:gd name="connsiteY0" fmla="*/ 0 h 630251"/>
                <a:gd name="connsiteX1" fmla="*/ 1279193 w 1285466"/>
                <a:gd name="connsiteY1" fmla="*/ 0 h 630251"/>
                <a:gd name="connsiteX2" fmla="*/ 1282869 w 1285466"/>
                <a:gd name="connsiteY2" fmla="*/ 528486 h 630251"/>
                <a:gd name="connsiteX3" fmla="*/ 655654 w 1285466"/>
                <a:gd name="connsiteY3" fmla="*/ 630250 h 630251"/>
                <a:gd name="connsiteX4" fmla="*/ 0 w 1285466"/>
                <a:gd name="connsiteY4" fmla="*/ 630238 h 630251"/>
                <a:gd name="connsiteX5" fmla="*/ 0 w 1285466"/>
                <a:gd name="connsiteY5" fmla="*/ 0 h 630251"/>
                <a:gd name="connsiteX0" fmla="*/ 0 w 1292838"/>
                <a:gd name="connsiteY0" fmla="*/ 0 h 630251"/>
                <a:gd name="connsiteX1" fmla="*/ 1279193 w 1292838"/>
                <a:gd name="connsiteY1" fmla="*/ 0 h 630251"/>
                <a:gd name="connsiteX2" fmla="*/ 1291107 w 1292838"/>
                <a:gd name="connsiteY2" fmla="*/ 496205 h 630251"/>
                <a:gd name="connsiteX3" fmla="*/ 655654 w 1292838"/>
                <a:gd name="connsiteY3" fmla="*/ 630250 h 630251"/>
                <a:gd name="connsiteX4" fmla="*/ 0 w 1292838"/>
                <a:gd name="connsiteY4" fmla="*/ 630238 h 630251"/>
                <a:gd name="connsiteX5" fmla="*/ 0 w 1292838"/>
                <a:gd name="connsiteY5" fmla="*/ 0 h 630251"/>
                <a:gd name="connsiteX0" fmla="*/ 0 w 1291107"/>
                <a:gd name="connsiteY0" fmla="*/ 0 h 630251"/>
                <a:gd name="connsiteX1" fmla="*/ 1279193 w 1291107"/>
                <a:gd name="connsiteY1" fmla="*/ 0 h 630251"/>
                <a:gd name="connsiteX2" fmla="*/ 1291107 w 1291107"/>
                <a:gd name="connsiteY2" fmla="*/ 496205 h 630251"/>
                <a:gd name="connsiteX3" fmla="*/ 655654 w 1291107"/>
                <a:gd name="connsiteY3" fmla="*/ 630250 h 630251"/>
                <a:gd name="connsiteX4" fmla="*/ 0 w 1291107"/>
                <a:gd name="connsiteY4" fmla="*/ 630238 h 630251"/>
                <a:gd name="connsiteX5" fmla="*/ 0 w 1291107"/>
                <a:gd name="connsiteY5" fmla="*/ 0 h 630251"/>
                <a:gd name="connsiteX0" fmla="*/ 0 w 1286988"/>
                <a:gd name="connsiteY0" fmla="*/ 0 h 630251"/>
                <a:gd name="connsiteX1" fmla="*/ 1279193 w 1286988"/>
                <a:gd name="connsiteY1" fmla="*/ 0 h 630251"/>
                <a:gd name="connsiteX2" fmla="*/ 1286988 w 1286988"/>
                <a:gd name="connsiteY2" fmla="*/ 500452 h 630251"/>
                <a:gd name="connsiteX3" fmla="*/ 655654 w 1286988"/>
                <a:gd name="connsiteY3" fmla="*/ 630250 h 630251"/>
                <a:gd name="connsiteX4" fmla="*/ 0 w 1286988"/>
                <a:gd name="connsiteY4" fmla="*/ 630238 h 630251"/>
                <a:gd name="connsiteX5" fmla="*/ 0 w 1286988"/>
                <a:gd name="connsiteY5" fmla="*/ 0 h 630251"/>
                <a:gd name="connsiteX0" fmla="*/ 0 w 1295226"/>
                <a:gd name="connsiteY0" fmla="*/ 0 h 630251"/>
                <a:gd name="connsiteX1" fmla="*/ 1279193 w 1295226"/>
                <a:gd name="connsiteY1" fmla="*/ 0 h 630251"/>
                <a:gd name="connsiteX2" fmla="*/ 1295226 w 1295226"/>
                <a:gd name="connsiteY2" fmla="*/ 500452 h 630251"/>
                <a:gd name="connsiteX3" fmla="*/ 655654 w 1295226"/>
                <a:gd name="connsiteY3" fmla="*/ 630250 h 630251"/>
                <a:gd name="connsiteX4" fmla="*/ 0 w 1295226"/>
                <a:gd name="connsiteY4" fmla="*/ 630238 h 630251"/>
                <a:gd name="connsiteX5" fmla="*/ 0 w 1295226"/>
                <a:gd name="connsiteY5" fmla="*/ 0 h 630251"/>
                <a:gd name="connsiteX0" fmla="*/ 0 w 1286988"/>
                <a:gd name="connsiteY0" fmla="*/ 0 h 630251"/>
                <a:gd name="connsiteX1" fmla="*/ 1279193 w 1286988"/>
                <a:gd name="connsiteY1" fmla="*/ 0 h 630251"/>
                <a:gd name="connsiteX2" fmla="*/ 1286988 w 1286988"/>
                <a:gd name="connsiteY2" fmla="*/ 499602 h 630251"/>
                <a:gd name="connsiteX3" fmla="*/ 655654 w 1286988"/>
                <a:gd name="connsiteY3" fmla="*/ 630250 h 630251"/>
                <a:gd name="connsiteX4" fmla="*/ 0 w 1286988"/>
                <a:gd name="connsiteY4" fmla="*/ 630238 h 630251"/>
                <a:gd name="connsiteX5" fmla="*/ 0 w 1286988"/>
                <a:gd name="connsiteY5" fmla="*/ 0 h 630251"/>
                <a:gd name="connsiteX0" fmla="*/ 0 w 1291107"/>
                <a:gd name="connsiteY0" fmla="*/ 0 h 630251"/>
                <a:gd name="connsiteX1" fmla="*/ 1279193 w 1291107"/>
                <a:gd name="connsiteY1" fmla="*/ 0 h 630251"/>
                <a:gd name="connsiteX2" fmla="*/ 1291107 w 1291107"/>
                <a:gd name="connsiteY2" fmla="*/ 498753 h 630251"/>
                <a:gd name="connsiteX3" fmla="*/ 655654 w 1291107"/>
                <a:gd name="connsiteY3" fmla="*/ 630250 h 630251"/>
                <a:gd name="connsiteX4" fmla="*/ 0 w 1291107"/>
                <a:gd name="connsiteY4" fmla="*/ 630238 h 630251"/>
                <a:gd name="connsiteX5" fmla="*/ 0 w 1291107"/>
                <a:gd name="connsiteY5" fmla="*/ 0 h 630251"/>
                <a:gd name="connsiteX0" fmla="*/ 0 w 1303464"/>
                <a:gd name="connsiteY0" fmla="*/ 0 h 630251"/>
                <a:gd name="connsiteX1" fmla="*/ 1279193 w 1303464"/>
                <a:gd name="connsiteY1" fmla="*/ 0 h 630251"/>
                <a:gd name="connsiteX2" fmla="*/ 1303464 w 1303464"/>
                <a:gd name="connsiteY2" fmla="*/ 500452 h 630251"/>
                <a:gd name="connsiteX3" fmla="*/ 655654 w 1303464"/>
                <a:gd name="connsiteY3" fmla="*/ 630250 h 630251"/>
                <a:gd name="connsiteX4" fmla="*/ 0 w 1303464"/>
                <a:gd name="connsiteY4" fmla="*/ 630238 h 630251"/>
                <a:gd name="connsiteX5" fmla="*/ 0 w 1303464"/>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2869" h="630251">
                  <a:moveTo>
                    <a:pt x="0" y="0"/>
                  </a:moveTo>
                  <a:lnTo>
                    <a:pt x="1279193" y="0"/>
                  </a:lnTo>
                  <a:cubicBezTo>
                    <a:pt x="1279142" y="136342"/>
                    <a:pt x="1278048" y="380809"/>
                    <a:pt x="1282869" y="500452"/>
                  </a:cubicBezTo>
                  <a:cubicBezTo>
                    <a:pt x="1282441" y="569436"/>
                    <a:pt x="1247290" y="630560"/>
                    <a:pt x="655654" y="630250"/>
                  </a:cubicBezTo>
                  <a:lnTo>
                    <a:pt x="0" y="630238"/>
                  </a:lnTo>
                  <a:lnTo>
                    <a:pt x="0" y="0"/>
                  </a:lnTo>
                  <a:close/>
                </a:path>
              </a:pathLst>
            </a:custGeom>
            <a:solidFill>
              <a:srgbClr val="E6F0EC"/>
            </a:solidFill>
            <a:ln>
              <a:noFill/>
            </a:ln>
          </p:spPr>
          <p:txBody>
            <a:bodyPr wrap="square" lIns="72000" tIns="756000" rIns="72000" rtlCol="0">
              <a:noAutofit/>
            </a:bodyPr>
            <a:lstStyle/>
            <a:p>
              <a:pPr>
                <a:lnSpc>
                  <a:spcPts val="1200"/>
                </a:lnSpc>
                <a:spcAft>
                  <a:spcPts val="1200"/>
                </a:spcAft>
              </a:pPr>
              <a:r>
                <a:rPr lang="en-GB" sz="1000" b="1" dirty="0" smtClean="0">
                  <a:solidFill>
                    <a:srgbClr val="006941"/>
                  </a:solidFill>
                </a:rPr>
                <a:t>ECDL </a:t>
              </a:r>
            </a:p>
            <a:p>
              <a:pPr>
                <a:lnSpc>
                  <a:spcPts val="1200"/>
                </a:lnSpc>
                <a:spcAft>
                  <a:spcPts val="1200"/>
                </a:spcAft>
              </a:pPr>
              <a:r>
                <a:rPr lang="en-GB" sz="1000" b="1" dirty="0" smtClean="0">
                  <a:solidFill>
                    <a:srgbClr val="006941"/>
                  </a:solidFill>
                </a:rPr>
                <a:t>Digital skills </a:t>
              </a:r>
            </a:p>
            <a:p>
              <a:pPr>
                <a:lnSpc>
                  <a:spcPts val="1200"/>
                </a:lnSpc>
                <a:spcAft>
                  <a:spcPts val="1200"/>
                </a:spcAft>
              </a:pPr>
              <a:r>
                <a:rPr lang="en-GB" sz="1000" b="1" dirty="0" smtClean="0">
                  <a:solidFill>
                    <a:srgbClr val="006941"/>
                  </a:solidFill>
                </a:rPr>
                <a:t>ITQs </a:t>
              </a:r>
            </a:p>
            <a:p>
              <a:pPr>
                <a:lnSpc>
                  <a:spcPts val="1200"/>
                </a:lnSpc>
                <a:spcAft>
                  <a:spcPts val="1200"/>
                </a:spcAft>
              </a:pPr>
              <a:r>
                <a:rPr lang="en-GB" sz="1000" b="1" dirty="0" smtClean="0">
                  <a:solidFill>
                    <a:srgbClr val="006941"/>
                  </a:solidFill>
                </a:rPr>
                <a:t>Computer and online basics </a:t>
              </a:r>
            </a:p>
            <a:p>
              <a:pPr>
                <a:lnSpc>
                  <a:spcPts val="1200"/>
                </a:lnSpc>
                <a:spcAft>
                  <a:spcPts val="1200"/>
                </a:spcAft>
              </a:pPr>
              <a:r>
                <a:rPr lang="en-GB" sz="1000" b="1" dirty="0" smtClean="0">
                  <a:solidFill>
                    <a:srgbClr val="006941"/>
                  </a:solidFill>
                </a:rPr>
                <a:t>e-safety </a:t>
              </a:r>
            </a:p>
            <a:p>
              <a:pPr>
                <a:lnSpc>
                  <a:spcPts val="1200"/>
                </a:lnSpc>
                <a:spcAft>
                  <a:spcPts val="1200"/>
                </a:spcAft>
              </a:pPr>
              <a:r>
                <a:rPr lang="en-GB" sz="1000" b="1" dirty="0" smtClean="0">
                  <a:solidFill>
                    <a:srgbClr val="006941"/>
                  </a:solidFill>
                </a:rPr>
                <a:t>HEQ &amp; IMIS </a:t>
              </a:r>
            </a:p>
            <a:p>
              <a:pPr>
                <a:lnSpc>
                  <a:spcPts val="1200"/>
                </a:lnSpc>
                <a:spcAft>
                  <a:spcPts val="1200"/>
                </a:spcAft>
              </a:pPr>
              <a:r>
                <a:rPr lang="en-GB" sz="1000" b="1" dirty="0" smtClean="0">
                  <a:solidFill>
                    <a:srgbClr val="006941"/>
                  </a:solidFill>
                </a:rPr>
                <a:t>Apprenticeships</a:t>
              </a:r>
              <a:endParaRPr lang="en-GB" sz="1000" b="1" dirty="0">
                <a:solidFill>
                  <a:srgbClr val="006941"/>
                </a:solidFill>
              </a:endParaRPr>
            </a:p>
          </p:txBody>
        </p:sp>
        <p:cxnSp>
          <p:nvCxnSpPr>
            <p:cNvPr id="18" name="Straight Connector 17"/>
            <p:cNvCxnSpPr/>
            <p:nvPr userDrawn="1"/>
          </p:nvCxnSpPr>
          <p:spPr>
            <a:xfrm>
              <a:off x="3240104" y="1562400"/>
              <a:ext cx="2268000" cy="0"/>
            </a:xfrm>
            <a:prstGeom prst="line">
              <a:avLst/>
            </a:prstGeom>
            <a:ln w="82550">
              <a:solidFill>
                <a:srgbClr val="156570"/>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userDrawn="1"/>
          </p:nvSpPr>
          <p:spPr>
            <a:xfrm>
              <a:off x="5308432" y="1319879"/>
              <a:ext cx="1272994" cy="630250"/>
            </a:xfrm>
            <a:custGeom>
              <a:avLst/>
              <a:gdLst>
                <a:gd name="connsiteX0" fmla="*/ 0 w 1272369"/>
                <a:gd name="connsiteY0" fmla="*/ 0 h 630238"/>
                <a:gd name="connsiteX1" fmla="*/ 1272369 w 1272369"/>
                <a:gd name="connsiteY1" fmla="*/ 0 h 630238"/>
                <a:gd name="connsiteX2" fmla="*/ 1272369 w 1272369"/>
                <a:gd name="connsiteY2" fmla="*/ 630238 h 630238"/>
                <a:gd name="connsiteX3" fmla="*/ 0 w 1272369"/>
                <a:gd name="connsiteY3" fmla="*/ 630238 h 630238"/>
                <a:gd name="connsiteX4" fmla="*/ 0 w 1272369"/>
                <a:gd name="connsiteY4" fmla="*/ 0 h 630238"/>
                <a:gd name="connsiteX0" fmla="*/ 0 w 1272369"/>
                <a:gd name="connsiteY0" fmla="*/ 0 h 630250"/>
                <a:gd name="connsiteX1" fmla="*/ 1272369 w 1272369"/>
                <a:gd name="connsiteY1" fmla="*/ 0 h 630250"/>
                <a:gd name="connsiteX2" fmla="*/ 1272369 w 1272369"/>
                <a:gd name="connsiteY2" fmla="*/ 630238 h 630250"/>
                <a:gd name="connsiteX3" fmla="*/ 710984 w 1272369"/>
                <a:gd name="connsiteY3" fmla="*/ 630250 h 630250"/>
                <a:gd name="connsiteX4" fmla="*/ 0 w 1272369"/>
                <a:gd name="connsiteY4" fmla="*/ 630238 h 630250"/>
                <a:gd name="connsiteX5" fmla="*/ 0 w 1272369"/>
                <a:gd name="connsiteY5" fmla="*/ 0 h 630250"/>
                <a:gd name="connsiteX0" fmla="*/ 0 w 1272369"/>
                <a:gd name="connsiteY0" fmla="*/ 0 h 630250"/>
                <a:gd name="connsiteX1" fmla="*/ 1272369 w 1272369"/>
                <a:gd name="connsiteY1" fmla="*/ 0 h 630250"/>
                <a:gd name="connsiteX2" fmla="*/ 710984 w 1272369"/>
                <a:gd name="connsiteY2" fmla="*/ 630250 h 630250"/>
                <a:gd name="connsiteX3" fmla="*/ 0 w 1272369"/>
                <a:gd name="connsiteY3" fmla="*/ 630238 h 630250"/>
                <a:gd name="connsiteX4" fmla="*/ 0 w 1272369"/>
                <a:gd name="connsiteY4" fmla="*/ 0 h 630250"/>
                <a:gd name="connsiteX0" fmla="*/ 0 w 1272393"/>
                <a:gd name="connsiteY0" fmla="*/ 0 h 630250"/>
                <a:gd name="connsiteX1" fmla="*/ 1272369 w 1272393"/>
                <a:gd name="connsiteY1" fmla="*/ 0 h 630250"/>
                <a:gd name="connsiteX2" fmla="*/ 710984 w 1272393"/>
                <a:gd name="connsiteY2" fmla="*/ 630250 h 630250"/>
                <a:gd name="connsiteX3" fmla="*/ 0 w 1272393"/>
                <a:gd name="connsiteY3" fmla="*/ 630238 h 630250"/>
                <a:gd name="connsiteX4" fmla="*/ 0 w 1272393"/>
                <a:gd name="connsiteY4" fmla="*/ 0 h 630250"/>
                <a:gd name="connsiteX0" fmla="*/ 0 w 1272424"/>
                <a:gd name="connsiteY0" fmla="*/ 0 h 630250"/>
                <a:gd name="connsiteX1" fmla="*/ 1272369 w 1272424"/>
                <a:gd name="connsiteY1" fmla="*/ 0 h 630250"/>
                <a:gd name="connsiteX2" fmla="*/ 710984 w 1272424"/>
                <a:gd name="connsiteY2" fmla="*/ 630250 h 630250"/>
                <a:gd name="connsiteX3" fmla="*/ 0 w 1272424"/>
                <a:gd name="connsiteY3" fmla="*/ 630238 h 630250"/>
                <a:gd name="connsiteX4" fmla="*/ 0 w 1272424"/>
                <a:gd name="connsiteY4" fmla="*/ 0 h 630250"/>
                <a:gd name="connsiteX0" fmla="*/ 0 w 1272968"/>
                <a:gd name="connsiteY0" fmla="*/ 0 h 630250"/>
                <a:gd name="connsiteX1" fmla="*/ 1272369 w 1272968"/>
                <a:gd name="connsiteY1" fmla="*/ 0 h 630250"/>
                <a:gd name="connsiteX2" fmla="*/ 710984 w 1272968"/>
                <a:gd name="connsiteY2" fmla="*/ 630250 h 630250"/>
                <a:gd name="connsiteX3" fmla="*/ 0 w 1272968"/>
                <a:gd name="connsiteY3" fmla="*/ 630238 h 630250"/>
                <a:gd name="connsiteX4" fmla="*/ 0 w 1272968"/>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817"/>
                <a:gd name="connsiteY0" fmla="*/ 0 h 630250"/>
                <a:gd name="connsiteX1" fmla="*/ 1272369 w 1272817"/>
                <a:gd name="connsiteY1" fmla="*/ 0 h 630250"/>
                <a:gd name="connsiteX2" fmla="*/ 655654 w 1272817"/>
                <a:gd name="connsiteY2" fmla="*/ 630250 h 630250"/>
                <a:gd name="connsiteX3" fmla="*/ 0 w 1272817"/>
                <a:gd name="connsiteY3" fmla="*/ 630238 h 630250"/>
                <a:gd name="connsiteX4" fmla="*/ 0 w 1272817"/>
                <a:gd name="connsiteY4" fmla="*/ 0 h 630250"/>
                <a:gd name="connsiteX0" fmla="*/ 0 w 1272994"/>
                <a:gd name="connsiteY0" fmla="*/ 0 h 630250"/>
                <a:gd name="connsiteX1" fmla="*/ 1272369 w 1272994"/>
                <a:gd name="connsiteY1" fmla="*/ 0 h 630250"/>
                <a:gd name="connsiteX2" fmla="*/ 655654 w 1272994"/>
                <a:gd name="connsiteY2" fmla="*/ 630250 h 630250"/>
                <a:gd name="connsiteX3" fmla="*/ 0 w 1272994"/>
                <a:gd name="connsiteY3" fmla="*/ 630238 h 630250"/>
                <a:gd name="connsiteX4" fmla="*/ 0 w 1272994"/>
                <a:gd name="connsiteY4" fmla="*/ 0 h 630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2994" h="630250">
                  <a:moveTo>
                    <a:pt x="0" y="0"/>
                  </a:moveTo>
                  <a:lnTo>
                    <a:pt x="1272369" y="0"/>
                  </a:lnTo>
                  <a:cubicBezTo>
                    <a:pt x="1284589" y="474435"/>
                    <a:pt x="1119266" y="610917"/>
                    <a:pt x="655654" y="630250"/>
                  </a:cubicBezTo>
                  <a:lnTo>
                    <a:pt x="0" y="630238"/>
                  </a:lnTo>
                  <a:lnTo>
                    <a:pt x="0" y="0"/>
                  </a:lnTo>
                  <a:close/>
                </a:path>
              </a:pathLst>
            </a:custGeom>
            <a:solidFill>
              <a:schemeClr val="accent3"/>
            </a:solidFill>
            <a:ln>
              <a:noFill/>
            </a:ln>
          </p:spPr>
          <p:txBody>
            <a:bodyPr wrap="square" lIns="72000" tIns="72000" rIns="72000" rtlCol="0">
              <a:noAutofit/>
            </a:bodyPr>
            <a:lstStyle/>
            <a:p>
              <a:r>
                <a:rPr lang="en-GB" sz="1200" b="1" dirty="0" smtClean="0">
                  <a:solidFill>
                    <a:prstClr val="white"/>
                  </a:solidFill>
                </a:rPr>
                <a:t>Organisational maturity </a:t>
              </a:r>
            </a:p>
          </p:txBody>
        </p:sp>
        <p:sp>
          <p:nvSpPr>
            <p:cNvPr id="15" name="TextBox 14"/>
            <p:cNvSpPr txBox="1"/>
            <p:nvPr userDrawn="1"/>
          </p:nvSpPr>
          <p:spPr>
            <a:xfrm>
              <a:off x="3849049" y="1319879"/>
              <a:ext cx="1272994" cy="630250"/>
            </a:xfrm>
            <a:custGeom>
              <a:avLst/>
              <a:gdLst>
                <a:gd name="connsiteX0" fmla="*/ 0 w 1272369"/>
                <a:gd name="connsiteY0" fmla="*/ 0 h 630238"/>
                <a:gd name="connsiteX1" fmla="*/ 1272369 w 1272369"/>
                <a:gd name="connsiteY1" fmla="*/ 0 h 630238"/>
                <a:gd name="connsiteX2" fmla="*/ 1272369 w 1272369"/>
                <a:gd name="connsiteY2" fmla="*/ 630238 h 630238"/>
                <a:gd name="connsiteX3" fmla="*/ 0 w 1272369"/>
                <a:gd name="connsiteY3" fmla="*/ 630238 h 630238"/>
                <a:gd name="connsiteX4" fmla="*/ 0 w 1272369"/>
                <a:gd name="connsiteY4" fmla="*/ 0 h 630238"/>
                <a:gd name="connsiteX0" fmla="*/ 0 w 1272369"/>
                <a:gd name="connsiteY0" fmla="*/ 0 h 630250"/>
                <a:gd name="connsiteX1" fmla="*/ 1272369 w 1272369"/>
                <a:gd name="connsiteY1" fmla="*/ 0 h 630250"/>
                <a:gd name="connsiteX2" fmla="*/ 1272369 w 1272369"/>
                <a:gd name="connsiteY2" fmla="*/ 630238 h 630250"/>
                <a:gd name="connsiteX3" fmla="*/ 710984 w 1272369"/>
                <a:gd name="connsiteY3" fmla="*/ 630250 h 630250"/>
                <a:gd name="connsiteX4" fmla="*/ 0 w 1272369"/>
                <a:gd name="connsiteY4" fmla="*/ 630238 h 630250"/>
                <a:gd name="connsiteX5" fmla="*/ 0 w 1272369"/>
                <a:gd name="connsiteY5" fmla="*/ 0 h 630250"/>
                <a:gd name="connsiteX0" fmla="*/ 0 w 1272369"/>
                <a:gd name="connsiteY0" fmla="*/ 0 h 630250"/>
                <a:gd name="connsiteX1" fmla="*/ 1272369 w 1272369"/>
                <a:gd name="connsiteY1" fmla="*/ 0 h 630250"/>
                <a:gd name="connsiteX2" fmla="*/ 710984 w 1272369"/>
                <a:gd name="connsiteY2" fmla="*/ 630250 h 630250"/>
                <a:gd name="connsiteX3" fmla="*/ 0 w 1272369"/>
                <a:gd name="connsiteY3" fmla="*/ 630238 h 630250"/>
                <a:gd name="connsiteX4" fmla="*/ 0 w 1272369"/>
                <a:gd name="connsiteY4" fmla="*/ 0 h 630250"/>
                <a:gd name="connsiteX0" fmla="*/ 0 w 1272393"/>
                <a:gd name="connsiteY0" fmla="*/ 0 h 630250"/>
                <a:gd name="connsiteX1" fmla="*/ 1272369 w 1272393"/>
                <a:gd name="connsiteY1" fmla="*/ 0 h 630250"/>
                <a:gd name="connsiteX2" fmla="*/ 710984 w 1272393"/>
                <a:gd name="connsiteY2" fmla="*/ 630250 h 630250"/>
                <a:gd name="connsiteX3" fmla="*/ 0 w 1272393"/>
                <a:gd name="connsiteY3" fmla="*/ 630238 h 630250"/>
                <a:gd name="connsiteX4" fmla="*/ 0 w 1272393"/>
                <a:gd name="connsiteY4" fmla="*/ 0 h 630250"/>
                <a:gd name="connsiteX0" fmla="*/ 0 w 1272424"/>
                <a:gd name="connsiteY0" fmla="*/ 0 h 630250"/>
                <a:gd name="connsiteX1" fmla="*/ 1272369 w 1272424"/>
                <a:gd name="connsiteY1" fmla="*/ 0 h 630250"/>
                <a:gd name="connsiteX2" fmla="*/ 710984 w 1272424"/>
                <a:gd name="connsiteY2" fmla="*/ 630250 h 630250"/>
                <a:gd name="connsiteX3" fmla="*/ 0 w 1272424"/>
                <a:gd name="connsiteY3" fmla="*/ 630238 h 630250"/>
                <a:gd name="connsiteX4" fmla="*/ 0 w 1272424"/>
                <a:gd name="connsiteY4" fmla="*/ 0 h 630250"/>
                <a:gd name="connsiteX0" fmla="*/ 0 w 1272968"/>
                <a:gd name="connsiteY0" fmla="*/ 0 h 630250"/>
                <a:gd name="connsiteX1" fmla="*/ 1272369 w 1272968"/>
                <a:gd name="connsiteY1" fmla="*/ 0 h 630250"/>
                <a:gd name="connsiteX2" fmla="*/ 710984 w 1272968"/>
                <a:gd name="connsiteY2" fmla="*/ 630250 h 630250"/>
                <a:gd name="connsiteX3" fmla="*/ 0 w 1272968"/>
                <a:gd name="connsiteY3" fmla="*/ 630238 h 630250"/>
                <a:gd name="connsiteX4" fmla="*/ 0 w 1272968"/>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817"/>
                <a:gd name="connsiteY0" fmla="*/ 0 h 630250"/>
                <a:gd name="connsiteX1" fmla="*/ 1272369 w 1272817"/>
                <a:gd name="connsiteY1" fmla="*/ 0 h 630250"/>
                <a:gd name="connsiteX2" fmla="*/ 655654 w 1272817"/>
                <a:gd name="connsiteY2" fmla="*/ 630250 h 630250"/>
                <a:gd name="connsiteX3" fmla="*/ 0 w 1272817"/>
                <a:gd name="connsiteY3" fmla="*/ 630238 h 630250"/>
                <a:gd name="connsiteX4" fmla="*/ 0 w 1272817"/>
                <a:gd name="connsiteY4" fmla="*/ 0 h 630250"/>
                <a:gd name="connsiteX0" fmla="*/ 0 w 1272994"/>
                <a:gd name="connsiteY0" fmla="*/ 0 h 630250"/>
                <a:gd name="connsiteX1" fmla="*/ 1272369 w 1272994"/>
                <a:gd name="connsiteY1" fmla="*/ 0 h 630250"/>
                <a:gd name="connsiteX2" fmla="*/ 655654 w 1272994"/>
                <a:gd name="connsiteY2" fmla="*/ 630250 h 630250"/>
                <a:gd name="connsiteX3" fmla="*/ 0 w 1272994"/>
                <a:gd name="connsiteY3" fmla="*/ 630238 h 630250"/>
                <a:gd name="connsiteX4" fmla="*/ 0 w 1272994"/>
                <a:gd name="connsiteY4" fmla="*/ 0 h 630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2994" h="630250">
                  <a:moveTo>
                    <a:pt x="0" y="0"/>
                  </a:moveTo>
                  <a:lnTo>
                    <a:pt x="1272369" y="0"/>
                  </a:lnTo>
                  <a:cubicBezTo>
                    <a:pt x="1284589" y="474435"/>
                    <a:pt x="1119266" y="610917"/>
                    <a:pt x="655654" y="630250"/>
                  </a:cubicBezTo>
                  <a:lnTo>
                    <a:pt x="0" y="630238"/>
                  </a:lnTo>
                  <a:lnTo>
                    <a:pt x="0" y="0"/>
                  </a:lnTo>
                  <a:close/>
                </a:path>
              </a:pathLst>
            </a:custGeom>
            <a:solidFill>
              <a:schemeClr val="accent2"/>
            </a:solidFill>
            <a:ln>
              <a:noFill/>
            </a:ln>
          </p:spPr>
          <p:txBody>
            <a:bodyPr wrap="square" lIns="72000" tIns="72000" rIns="72000" rtlCol="0">
              <a:noAutofit/>
            </a:bodyPr>
            <a:lstStyle/>
            <a:p>
              <a:r>
                <a:rPr lang="en-GB" sz="1200" b="1" dirty="0" smtClean="0">
                  <a:solidFill>
                    <a:prstClr val="white"/>
                  </a:solidFill>
                </a:rPr>
                <a:t>Professionals </a:t>
              </a:r>
            </a:p>
          </p:txBody>
        </p:sp>
        <p:sp>
          <p:nvSpPr>
            <p:cNvPr id="3" name="TextBox 2"/>
            <p:cNvSpPr txBox="1"/>
            <p:nvPr userDrawn="1"/>
          </p:nvSpPr>
          <p:spPr>
            <a:xfrm>
              <a:off x="2378909" y="1319892"/>
              <a:ext cx="1272994" cy="630250"/>
            </a:xfrm>
            <a:custGeom>
              <a:avLst/>
              <a:gdLst>
                <a:gd name="connsiteX0" fmla="*/ 0 w 1272369"/>
                <a:gd name="connsiteY0" fmla="*/ 0 h 630238"/>
                <a:gd name="connsiteX1" fmla="*/ 1272369 w 1272369"/>
                <a:gd name="connsiteY1" fmla="*/ 0 h 630238"/>
                <a:gd name="connsiteX2" fmla="*/ 1272369 w 1272369"/>
                <a:gd name="connsiteY2" fmla="*/ 630238 h 630238"/>
                <a:gd name="connsiteX3" fmla="*/ 0 w 1272369"/>
                <a:gd name="connsiteY3" fmla="*/ 630238 h 630238"/>
                <a:gd name="connsiteX4" fmla="*/ 0 w 1272369"/>
                <a:gd name="connsiteY4" fmla="*/ 0 h 630238"/>
                <a:gd name="connsiteX0" fmla="*/ 0 w 1272369"/>
                <a:gd name="connsiteY0" fmla="*/ 0 h 630250"/>
                <a:gd name="connsiteX1" fmla="*/ 1272369 w 1272369"/>
                <a:gd name="connsiteY1" fmla="*/ 0 h 630250"/>
                <a:gd name="connsiteX2" fmla="*/ 1272369 w 1272369"/>
                <a:gd name="connsiteY2" fmla="*/ 630238 h 630250"/>
                <a:gd name="connsiteX3" fmla="*/ 710984 w 1272369"/>
                <a:gd name="connsiteY3" fmla="*/ 630250 h 630250"/>
                <a:gd name="connsiteX4" fmla="*/ 0 w 1272369"/>
                <a:gd name="connsiteY4" fmla="*/ 630238 h 630250"/>
                <a:gd name="connsiteX5" fmla="*/ 0 w 1272369"/>
                <a:gd name="connsiteY5" fmla="*/ 0 h 630250"/>
                <a:gd name="connsiteX0" fmla="*/ 0 w 1272369"/>
                <a:gd name="connsiteY0" fmla="*/ 0 h 630250"/>
                <a:gd name="connsiteX1" fmla="*/ 1272369 w 1272369"/>
                <a:gd name="connsiteY1" fmla="*/ 0 h 630250"/>
                <a:gd name="connsiteX2" fmla="*/ 710984 w 1272369"/>
                <a:gd name="connsiteY2" fmla="*/ 630250 h 630250"/>
                <a:gd name="connsiteX3" fmla="*/ 0 w 1272369"/>
                <a:gd name="connsiteY3" fmla="*/ 630238 h 630250"/>
                <a:gd name="connsiteX4" fmla="*/ 0 w 1272369"/>
                <a:gd name="connsiteY4" fmla="*/ 0 h 630250"/>
                <a:gd name="connsiteX0" fmla="*/ 0 w 1272393"/>
                <a:gd name="connsiteY0" fmla="*/ 0 h 630250"/>
                <a:gd name="connsiteX1" fmla="*/ 1272369 w 1272393"/>
                <a:gd name="connsiteY1" fmla="*/ 0 h 630250"/>
                <a:gd name="connsiteX2" fmla="*/ 710984 w 1272393"/>
                <a:gd name="connsiteY2" fmla="*/ 630250 h 630250"/>
                <a:gd name="connsiteX3" fmla="*/ 0 w 1272393"/>
                <a:gd name="connsiteY3" fmla="*/ 630238 h 630250"/>
                <a:gd name="connsiteX4" fmla="*/ 0 w 1272393"/>
                <a:gd name="connsiteY4" fmla="*/ 0 h 630250"/>
                <a:gd name="connsiteX0" fmla="*/ 0 w 1272424"/>
                <a:gd name="connsiteY0" fmla="*/ 0 h 630250"/>
                <a:gd name="connsiteX1" fmla="*/ 1272369 w 1272424"/>
                <a:gd name="connsiteY1" fmla="*/ 0 h 630250"/>
                <a:gd name="connsiteX2" fmla="*/ 710984 w 1272424"/>
                <a:gd name="connsiteY2" fmla="*/ 630250 h 630250"/>
                <a:gd name="connsiteX3" fmla="*/ 0 w 1272424"/>
                <a:gd name="connsiteY3" fmla="*/ 630238 h 630250"/>
                <a:gd name="connsiteX4" fmla="*/ 0 w 1272424"/>
                <a:gd name="connsiteY4" fmla="*/ 0 h 630250"/>
                <a:gd name="connsiteX0" fmla="*/ 0 w 1272968"/>
                <a:gd name="connsiteY0" fmla="*/ 0 h 630250"/>
                <a:gd name="connsiteX1" fmla="*/ 1272369 w 1272968"/>
                <a:gd name="connsiteY1" fmla="*/ 0 h 630250"/>
                <a:gd name="connsiteX2" fmla="*/ 710984 w 1272968"/>
                <a:gd name="connsiteY2" fmla="*/ 630250 h 630250"/>
                <a:gd name="connsiteX3" fmla="*/ 0 w 1272968"/>
                <a:gd name="connsiteY3" fmla="*/ 630238 h 630250"/>
                <a:gd name="connsiteX4" fmla="*/ 0 w 1272968"/>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817"/>
                <a:gd name="connsiteY0" fmla="*/ 0 h 630250"/>
                <a:gd name="connsiteX1" fmla="*/ 1272369 w 1272817"/>
                <a:gd name="connsiteY1" fmla="*/ 0 h 630250"/>
                <a:gd name="connsiteX2" fmla="*/ 655654 w 1272817"/>
                <a:gd name="connsiteY2" fmla="*/ 630250 h 630250"/>
                <a:gd name="connsiteX3" fmla="*/ 0 w 1272817"/>
                <a:gd name="connsiteY3" fmla="*/ 630238 h 630250"/>
                <a:gd name="connsiteX4" fmla="*/ 0 w 1272817"/>
                <a:gd name="connsiteY4" fmla="*/ 0 h 630250"/>
                <a:gd name="connsiteX0" fmla="*/ 0 w 1272994"/>
                <a:gd name="connsiteY0" fmla="*/ 0 h 630250"/>
                <a:gd name="connsiteX1" fmla="*/ 1272369 w 1272994"/>
                <a:gd name="connsiteY1" fmla="*/ 0 h 630250"/>
                <a:gd name="connsiteX2" fmla="*/ 655654 w 1272994"/>
                <a:gd name="connsiteY2" fmla="*/ 630250 h 630250"/>
                <a:gd name="connsiteX3" fmla="*/ 0 w 1272994"/>
                <a:gd name="connsiteY3" fmla="*/ 630238 h 630250"/>
                <a:gd name="connsiteX4" fmla="*/ 0 w 1272994"/>
                <a:gd name="connsiteY4" fmla="*/ 0 h 630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2994" h="630250">
                  <a:moveTo>
                    <a:pt x="0" y="0"/>
                  </a:moveTo>
                  <a:lnTo>
                    <a:pt x="1272369" y="0"/>
                  </a:lnTo>
                  <a:cubicBezTo>
                    <a:pt x="1284589" y="474435"/>
                    <a:pt x="1119266" y="610917"/>
                    <a:pt x="655654" y="630250"/>
                  </a:cubicBezTo>
                  <a:lnTo>
                    <a:pt x="0" y="630238"/>
                  </a:lnTo>
                  <a:lnTo>
                    <a:pt x="0" y="0"/>
                  </a:lnTo>
                  <a:close/>
                </a:path>
              </a:pathLst>
            </a:custGeom>
            <a:solidFill>
              <a:schemeClr val="tx2"/>
            </a:solidFill>
            <a:ln>
              <a:noFill/>
            </a:ln>
          </p:spPr>
          <p:txBody>
            <a:bodyPr wrap="square" lIns="72000" tIns="72000" rIns="72000" rtlCol="0">
              <a:noAutofit/>
            </a:bodyPr>
            <a:lstStyle/>
            <a:p>
              <a:r>
                <a:rPr lang="en-GB" sz="1200" b="1" dirty="0" smtClean="0">
                  <a:solidFill>
                    <a:prstClr val="white"/>
                  </a:solidFill>
                </a:rPr>
                <a:t>Education</a:t>
              </a:r>
              <a:endParaRPr lang="en-GB" sz="1200" b="1" dirty="0">
                <a:solidFill>
                  <a:prstClr val="white"/>
                </a:solidFill>
              </a:endParaRPr>
            </a:p>
          </p:txBody>
        </p:sp>
      </p:grpSp>
      <p:sp>
        <p:nvSpPr>
          <p:cNvPr id="2" name="Title 1"/>
          <p:cNvSpPr>
            <a:spLocks noGrp="1"/>
          </p:cNvSpPr>
          <p:nvPr>
            <p:ph type="title"/>
          </p:nvPr>
        </p:nvSpPr>
        <p:spPr/>
        <p:txBody>
          <a:bodyPr/>
          <a:lstStyle/>
          <a:p>
            <a:r>
              <a:rPr lang="en-US" smtClean="0"/>
              <a:t>Click to edit Master title style</a:t>
            </a:r>
            <a:endParaRPr lang="en-GB" dirty="0"/>
          </a:p>
        </p:txBody>
      </p:sp>
      <p:sp>
        <p:nvSpPr>
          <p:cNvPr id="8" name="Slide Number Placeholder 5"/>
          <p:cNvSpPr>
            <a:spLocks noGrp="1"/>
          </p:cNvSpPr>
          <p:nvPr>
            <p:ph type="sldNum" sz="quarter" idx="4"/>
          </p:nvPr>
        </p:nvSpPr>
        <p:spPr>
          <a:xfrm>
            <a:off x="5904001" y="6336000"/>
            <a:ext cx="6060489" cy="352146"/>
          </a:xfrm>
          <a:custGeom>
            <a:avLst/>
            <a:gdLst>
              <a:gd name="connsiteX0" fmla="*/ 0 w 4545367"/>
              <a:gd name="connsiteY0" fmla="*/ 0 h 343270"/>
              <a:gd name="connsiteX1" fmla="*/ 4545367 w 4545367"/>
              <a:gd name="connsiteY1" fmla="*/ 0 h 343270"/>
              <a:gd name="connsiteX2" fmla="*/ 4545367 w 4545367"/>
              <a:gd name="connsiteY2" fmla="*/ 34327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545367 w 4545367"/>
              <a:gd name="connsiteY2" fmla="*/ 343270 h 343270"/>
              <a:gd name="connsiteX3" fmla="*/ 4184342 w 4545367"/>
              <a:gd name="connsiteY3" fmla="*/ 340310 h 343270"/>
              <a:gd name="connsiteX4" fmla="*/ 0 w 4545367"/>
              <a:gd name="connsiteY4" fmla="*/ 343270 h 343270"/>
              <a:gd name="connsiteX5" fmla="*/ 0 w 4545367"/>
              <a:gd name="connsiteY5"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45367" h="343270">
                <a:moveTo>
                  <a:pt x="0" y="0"/>
                </a:moveTo>
                <a:lnTo>
                  <a:pt x="4545367" y="0"/>
                </a:lnTo>
                <a:cubicBezTo>
                  <a:pt x="4540435" y="371262"/>
                  <a:pt x="4278051" y="336364"/>
                  <a:pt x="4184342" y="340310"/>
                </a:cubicBezTo>
                <a:lnTo>
                  <a:pt x="0" y="343270"/>
                </a:lnTo>
                <a:lnTo>
                  <a:pt x="0" y="0"/>
                </a:lnTo>
                <a:close/>
              </a:path>
            </a:pathLst>
          </a:custGeom>
          <a:gradFill flip="none" rotWithShape="1">
            <a:gsLst>
              <a:gs pos="0">
                <a:schemeClr val="bg2">
                  <a:alpha val="50000"/>
                </a:schemeClr>
              </a:gs>
              <a:gs pos="6000">
                <a:schemeClr val="accent1">
                  <a:tint val="44500"/>
                  <a:satMod val="160000"/>
                  <a:alpha val="50000"/>
                </a:schemeClr>
              </a:gs>
              <a:gs pos="100000">
                <a:schemeClr val="bg1"/>
              </a:gs>
            </a:gsLst>
            <a:lin ang="10800000" scaled="1"/>
            <a:tileRect/>
          </a:gradFill>
        </p:spPr>
        <p:txBody>
          <a:bodyPr vert="horz" lIns="0" tIns="108000" rIns="288000" bIns="0" rtlCol="0" anchor="t" anchorCtr="0">
            <a:noAutofit/>
          </a:bodyPr>
          <a:lstStyle>
            <a:lvl1pPr algn="r">
              <a:defRPr sz="900" b="0">
                <a:solidFill>
                  <a:schemeClr val="tx2"/>
                </a:solidFill>
                <a:latin typeface="Arial" panose="020B0604020202020204" pitchFamily="34" charset="0"/>
                <a:cs typeface="Arial" panose="020B0604020202020204" pitchFamily="34" charset="0"/>
              </a:defRPr>
            </a:lvl1pPr>
          </a:lstStyle>
          <a:p>
            <a:r>
              <a:rPr lang="en-GB" dirty="0" smtClean="0">
                <a:solidFill>
                  <a:srgbClr val="006941"/>
                </a:solidFill>
              </a:rPr>
              <a:t>bcs.org </a:t>
            </a:r>
            <a:r>
              <a:rPr lang="en-GB" dirty="0" smtClean="0">
                <a:solidFill>
                  <a:srgbClr val="006941"/>
                </a:solidFill>
                <a:latin typeface="Arial"/>
                <a:cs typeface="Arial"/>
              </a:rPr>
              <a:t>| </a:t>
            </a:r>
            <a:fld id="{D4F935E4-DB8F-4A13-86B5-B07B5640A265}" type="slidenum">
              <a:rPr lang="en-GB" smtClean="0">
                <a:solidFill>
                  <a:srgbClr val="006941"/>
                </a:solidFill>
              </a:rPr>
              <a:pPr/>
              <a:t>‹#›</a:t>
            </a:fld>
            <a:endParaRPr lang="en-GB" dirty="0">
              <a:solidFill>
                <a:srgbClr val="006941"/>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0000" y="6336000"/>
            <a:ext cx="1707739" cy="377748"/>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4000" y="404665"/>
            <a:ext cx="533400" cy="409575"/>
          </a:xfrm>
          <a:prstGeom prst="rect">
            <a:avLst/>
          </a:prstGeom>
        </p:spPr>
      </p:pic>
      <p:cxnSp>
        <p:nvCxnSpPr>
          <p:cNvPr id="7" name="Straight Connector 6"/>
          <p:cNvCxnSpPr/>
          <p:nvPr userDrawn="1"/>
        </p:nvCxnSpPr>
        <p:spPr>
          <a:xfrm>
            <a:off x="1103445" y="972000"/>
            <a:ext cx="3024000"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346486"/>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8" name="Slide Number Placeholder 5"/>
          <p:cNvSpPr>
            <a:spLocks noGrp="1"/>
          </p:cNvSpPr>
          <p:nvPr>
            <p:ph type="sldNum" sz="quarter" idx="4"/>
          </p:nvPr>
        </p:nvSpPr>
        <p:spPr>
          <a:xfrm>
            <a:off x="5904001" y="6336000"/>
            <a:ext cx="6060489" cy="352146"/>
          </a:xfrm>
          <a:custGeom>
            <a:avLst/>
            <a:gdLst>
              <a:gd name="connsiteX0" fmla="*/ 0 w 4545367"/>
              <a:gd name="connsiteY0" fmla="*/ 0 h 343270"/>
              <a:gd name="connsiteX1" fmla="*/ 4545367 w 4545367"/>
              <a:gd name="connsiteY1" fmla="*/ 0 h 343270"/>
              <a:gd name="connsiteX2" fmla="*/ 4545367 w 4545367"/>
              <a:gd name="connsiteY2" fmla="*/ 34327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545367 w 4545367"/>
              <a:gd name="connsiteY2" fmla="*/ 343270 h 343270"/>
              <a:gd name="connsiteX3" fmla="*/ 4184342 w 4545367"/>
              <a:gd name="connsiteY3" fmla="*/ 340310 h 343270"/>
              <a:gd name="connsiteX4" fmla="*/ 0 w 4545367"/>
              <a:gd name="connsiteY4" fmla="*/ 343270 h 343270"/>
              <a:gd name="connsiteX5" fmla="*/ 0 w 4545367"/>
              <a:gd name="connsiteY5"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45367" h="343270">
                <a:moveTo>
                  <a:pt x="0" y="0"/>
                </a:moveTo>
                <a:lnTo>
                  <a:pt x="4545367" y="0"/>
                </a:lnTo>
                <a:cubicBezTo>
                  <a:pt x="4540435" y="371262"/>
                  <a:pt x="4278051" y="336364"/>
                  <a:pt x="4184342" y="340310"/>
                </a:cubicBezTo>
                <a:lnTo>
                  <a:pt x="0" y="343270"/>
                </a:lnTo>
                <a:lnTo>
                  <a:pt x="0" y="0"/>
                </a:lnTo>
                <a:close/>
              </a:path>
            </a:pathLst>
          </a:custGeom>
          <a:gradFill flip="none" rotWithShape="1">
            <a:gsLst>
              <a:gs pos="0">
                <a:schemeClr val="bg2">
                  <a:alpha val="50000"/>
                </a:schemeClr>
              </a:gs>
              <a:gs pos="6000">
                <a:schemeClr val="accent1">
                  <a:tint val="44500"/>
                  <a:satMod val="160000"/>
                  <a:alpha val="50000"/>
                </a:schemeClr>
              </a:gs>
              <a:gs pos="100000">
                <a:schemeClr val="bg1"/>
              </a:gs>
            </a:gsLst>
            <a:lin ang="10800000" scaled="1"/>
            <a:tileRect/>
          </a:gradFill>
        </p:spPr>
        <p:txBody>
          <a:bodyPr vert="horz" lIns="0" tIns="108000" rIns="288000" bIns="0" rtlCol="0" anchor="t" anchorCtr="0">
            <a:noAutofit/>
          </a:bodyPr>
          <a:lstStyle>
            <a:lvl1pPr algn="r">
              <a:defRPr sz="900" b="0">
                <a:solidFill>
                  <a:schemeClr val="tx2"/>
                </a:solidFill>
                <a:latin typeface="Arial" panose="020B0604020202020204" pitchFamily="34" charset="0"/>
                <a:cs typeface="Arial" panose="020B0604020202020204" pitchFamily="34" charset="0"/>
              </a:defRPr>
            </a:lvl1pPr>
          </a:lstStyle>
          <a:p>
            <a:r>
              <a:rPr lang="en-GB" dirty="0" smtClean="0">
                <a:solidFill>
                  <a:srgbClr val="006941"/>
                </a:solidFill>
              </a:rPr>
              <a:t>bcs.org </a:t>
            </a:r>
            <a:r>
              <a:rPr lang="en-GB" dirty="0" smtClean="0">
                <a:solidFill>
                  <a:srgbClr val="006941"/>
                </a:solidFill>
                <a:latin typeface="Arial"/>
                <a:cs typeface="Arial"/>
              </a:rPr>
              <a:t>| </a:t>
            </a:r>
            <a:fld id="{D4F935E4-DB8F-4A13-86B5-B07B5640A265}" type="slidenum">
              <a:rPr lang="en-GB" smtClean="0">
                <a:solidFill>
                  <a:srgbClr val="006941"/>
                </a:solidFill>
              </a:rPr>
              <a:pPr/>
              <a:t>‹#›</a:t>
            </a:fld>
            <a:endParaRPr lang="en-GB" dirty="0">
              <a:solidFill>
                <a:srgbClr val="006941"/>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0000" y="6336000"/>
            <a:ext cx="1707739" cy="377748"/>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4000" y="404665"/>
            <a:ext cx="533400" cy="409575"/>
          </a:xfrm>
          <a:prstGeom prst="rect">
            <a:avLst/>
          </a:prstGeom>
        </p:spPr>
      </p:pic>
      <p:cxnSp>
        <p:nvCxnSpPr>
          <p:cNvPr id="7" name="Straight Connector 6"/>
          <p:cNvCxnSpPr/>
          <p:nvPr userDrawn="1"/>
        </p:nvCxnSpPr>
        <p:spPr>
          <a:xfrm>
            <a:off x="1103445" y="972000"/>
            <a:ext cx="3024000"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17" name="Group 16"/>
          <p:cNvGrpSpPr/>
          <p:nvPr userDrawn="1"/>
        </p:nvGrpSpPr>
        <p:grpSpPr>
          <a:xfrm>
            <a:off x="3162707" y="1319879"/>
            <a:ext cx="5619111" cy="4687863"/>
            <a:chOff x="2372030" y="1319878"/>
            <a:chExt cx="4214333" cy="4687863"/>
          </a:xfrm>
        </p:grpSpPr>
        <p:sp>
          <p:nvSpPr>
            <p:cNvPr id="18" name="TextBox 17"/>
            <p:cNvSpPr txBox="1"/>
            <p:nvPr userDrawn="1"/>
          </p:nvSpPr>
          <p:spPr>
            <a:xfrm>
              <a:off x="5303494" y="1319878"/>
              <a:ext cx="1282869" cy="2772000"/>
            </a:xfrm>
            <a:custGeom>
              <a:avLst/>
              <a:gdLst>
                <a:gd name="connsiteX0" fmla="*/ 0 w 1272369"/>
                <a:gd name="connsiteY0" fmla="*/ 0 h 630238"/>
                <a:gd name="connsiteX1" fmla="*/ 1272369 w 1272369"/>
                <a:gd name="connsiteY1" fmla="*/ 0 h 630238"/>
                <a:gd name="connsiteX2" fmla="*/ 1272369 w 1272369"/>
                <a:gd name="connsiteY2" fmla="*/ 630238 h 630238"/>
                <a:gd name="connsiteX3" fmla="*/ 0 w 1272369"/>
                <a:gd name="connsiteY3" fmla="*/ 630238 h 630238"/>
                <a:gd name="connsiteX4" fmla="*/ 0 w 1272369"/>
                <a:gd name="connsiteY4" fmla="*/ 0 h 630238"/>
                <a:gd name="connsiteX0" fmla="*/ 0 w 1272369"/>
                <a:gd name="connsiteY0" fmla="*/ 0 h 630250"/>
                <a:gd name="connsiteX1" fmla="*/ 1272369 w 1272369"/>
                <a:gd name="connsiteY1" fmla="*/ 0 h 630250"/>
                <a:gd name="connsiteX2" fmla="*/ 1272369 w 1272369"/>
                <a:gd name="connsiteY2" fmla="*/ 630238 h 630250"/>
                <a:gd name="connsiteX3" fmla="*/ 710984 w 1272369"/>
                <a:gd name="connsiteY3" fmla="*/ 630250 h 630250"/>
                <a:gd name="connsiteX4" fmla="*/ 0 w 1272369"/>
                <a:gd name="connsiteY4" fmla="*/ 630238 h 630250"/>
                <a:gd name="connsiteX5" fmla="*/ 0 w 1272369"/>
                <a:gd name="connsiteY5" fmla="*/ 0 h 630250"/>
                <a:gd name="connsiteX0" fmla="*/ 0 w 1272369"/>
                <a:gd name="connsiteY0" fmla="*/ 0 h 630250"/>
                <a:gd name="connsiteX1" fmla="*/ 1272369 w 1272369"/>
                <a:gd name="connsiteY1" fmla="*/ 0 h 630250"/>
                <a:gd name="connsiteX2" fmla="*/ 710984 w 1272369"/>
                <a:gd name="connsiteY2" fmla="*/ 630250 h 630250"/>
                <a:gd name="connsiteX3" fmla="*/ 0 w 1272369"/>
                <a:gd name="connsiteY3" fmla="*/ 630238 h 630250"/>
                <a:gd name="connsiteX4" fmla="*/ 0 w 1272369"/>
                <a:gd name="connsiteY4" fmla="*/ 0 h 630250"/>
                <a:gd name="connsiteX0" fmla="*/ 0 w 1272393"/>
                <a:gd name="connsiteY0" fmla="*/ 0 h 630250"/>
                <a:gd name="connsiteX1" fmla="*/ 1272369 w 1272393"/>
                <a:gd name="connsiteY1" fmla="*/ 0 h 630250"/>
                <a:gd name="connsiteX2" fmla="*/ 710984 w 1272393"/>
                <a:gd name="connsiteY2" fmla="*/ 630250 h 630250"/>
                <a:gd name="connsiteX3" fmla="*/ 0 w 1272393"/>
                <a:gd name="connsiteY3" fmla="*/ 630238 h 630250"/>
                <a:gd name="connsiteX4" fmla="*/ 0 w 1272393"/>
                <a:gd name="connsiteY4" fmla="*/ 0 h 630250"/>
                <a:gd name="connsiteX0" fmla="*/ 0 w 1272424"/>
                <a:gd name="connsiteY0" fmla="*/ 0 h 630250"/>
                <a:gd name="connsiteX1" fmla="*/ 1272369 w 1272424"/>
                <a:gd name="connsiteY1" fmla="*/ 0 h 630250"/>
                <a:gd name="connsiteX2" fmla="*/ 710984 w 1272424"/>
                <a:gd name="connsiteY2" fmla="*/ 630250 h 630250"/>
                <a:gd name="connsiteX3" fmla="*/ 0 w 1272424"/>
                <a:gd name="connsiteY3" fmla="*/ 630238 h 630250"/>
                <a:gd name="connsiteX4" fmla="*/ 0 w 1272424"/>
                <a:gd name="connsiteY4" fmla="*/ 0 h 630250"/>
                <a:gd name="connsiteX0" fmla="*/ 0 w 1272968"/>
                <a:gd name="connsiteY0" fmla="*/ 0 h 630250"/>
                <a:gd name="connsiteX1" fmla="*/ 1272369 w 1272968"/>
                <a:gd name="connsiteY1" fmla="*/ 0 h 630250"/>
                <a:gd name="connsiteX2" fmla="*/ 710984 w 1272968"/>
                <a:gd name="connsiteY2" fmla="*/ 630250 h 630250"/>
                <a:gd name="connsiteX3" fmla="*/ 0 w 1272968"/>
                <a:gd name="connsiteY3" fmla="*/ 630238 h 630250"/>
                <a:gd name="connsiteX4" fmla="*/ 0 w 1272968"/>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817"/>
                <a:gd name="connsiteY0" fmla="*/ 0 h 630250"/>
                <a:gd name="connsiteX1" fmla="*/ 1272369 w 1272817"/>
                <a:gd name="connsiteY1" fmla="*/ 0 h 630250"/>
                <a:gd name="connsiteX2" fmla="*/ 655654 w 1272817"/>
                <a:gd name="connsiteY2" fmla="*/ 630250 h 630250"/>
                <a:gd name="connsiteX3" fmla="*/ 0 w 1272817"/>
                <a:gd name="connsiteY3" fmla="*/ 630238 h 630250"/>
                <a:gd name="connsiteX4" fmla="*/ 0 w 1272817"/>
                <a:gd name="connsiteY4" fmla="*/ 0 h 630250"/>
                <a:gd name="connsiteX0" fmla="*/ 0 w 1272994"/>
                <a:gd name="connsiteY0" fmla="*/ 0 h 630250"/>
                <a:gd name="connsiteX1" fmla="*/ 1272369 w 1272994"/>
                <a:gd name="connsiteY1" fmla="*/ 0 h 630250"/>
                <a:gd name="connsiteX2" fmla="*/ 655654 w 1272994"/>
                <a:gd name="connsiteY2" fmla="*/ 630250 h 630250"/>
                <a:gd name="connsiteX3" fmla="*/ 0 w 1272994"/>
                <a:gd name="connsiteY3" fmla="*/ 630238 h 630250"/>
                <a:gd name="connsiteX4" fmla="*/ 0 w 1272994"/>
                <a:gd name="connsiteY4" fmla="*/ 0 h 630250"/>
                <a:gd name="connsiteX0" fmla="*/ 0 w 1278496"/>
                <a:gd name="connsiteY0" fmla="*/ 0 h 630250"/>
                <a:gd name="connsiteX1" fmla="*/ 1272369 w 1278496"/>
                <a:gd name="connsiteY1" fmla="*/ 0 h 630250"/>
                <a:gd name="connsiteX2" fmla="*/ 655654 w 1278496"/>
                <a:gd name="connsiteY2" fmla="*/ 630250 h 630250"/>
                <a:gd name="connsiteX3" fmla="*/ 0 w 1278496"/>
                <a:gd name="connsiteY3" fmla="*/ 630238 h 630250"/>
                <a:gd name="connsiteX4" fmla="*/ 0 w 1278496"/>
                <a:gd name="connsiteY4" fmla="*/ 0 h 630250"/>
                <a:gd name="connsiteX0" fmla="*/ 0 w 1387063"/>
                <a:gd name="connsiteY0" fmla="*/ 0 h 630250"/>
                <a:gd name="connsiteX1" fmla="*/ 1272369 w 1387063"/>
                <a:gd name="connsiteY1" fmla="*/ 0 h 630250"/>
                <a:gd name="connsiteX2" fmla="*/ 1256995 w 1387063"/>
                <a:gd name="connsiteY2" fmla="*/ 311226 h 630250"/>
                <a:gd name="connsiteX3" fmla="*/ 655654 w 1387063"/>
                <a:gd name="connsiteY3" fmla="*/ 630250 h 630250"/>
                <a:gd name="connsiteX4" fmla="*/ 0 w 1387063"/>
                <a:gd name="connsiteY4" fmla="*/ 630238 h 630250"/>
                <a:gd name="connsiteX5" fmla="*/ 0 w 1387063"/>
                <a:gd name="connsiteY5" fmla="*/ 0 h 630250"/>
                <a:gd name="connsiteX0" fmla="*/ 0 w 1369614"/>
                <a:gd name="connsiteY0" fmla="*/ 0 h 630250"/>
                <a:gd name="connsiteX1" fmla="*/ 1272369 w 1369614"/>
                <a:gd name="connsiteY1" fmla="*/ 0 h 630250"/>
                <a:gd name="connsiteX2" fmla="*/ 1256995 w 1369614"/>
                <a:gd name="connsiteY2" fmla="*/ 311226 h 630250"/>
                <a:gd name="connsiteX3" fmla="*/ 655654 w 1369614"/>
                <a:gd name="connsiteY3" fmla="*/ 630250 h 630250"/>
                <a:gd name="connsiteX4" fmla="*/ 0 w 1369614"/>
                <a:gd name="connsiteY4" fmla="*/ 630238 h 630250"/>
                <a:gd name="connsiteX5" fmla="*/ 0 w 1369614"/>
                <a:gd name="connsiteY5" fmla="*/ 0 h 630250"/>
                <a:gd name="connsiteX0" fmla="*/ 0 w 1278277"/>
                <a:gd name="connsiteY0" fmla="*/ 0 h 630250"/>
                <a:gd name="connsiteX1" fmla="*/ 1272369 w 1278277"/>
                <a:gd name="connsiteY1" fmla="*/ 0 h 630250"/>
                <a:gd name="connsiteX2" fmla="*/ 1256995 w 1278277"/>
                <a:gd name="connsiteY2" fmla="*/ 311226 h 630250"/>
                <a:gd name="connsiteX3" fmla="*/ 655654 w 1278277"/>
                <a:gd name="connsiteY3" fmla="*/ 630250 h 630250"/>
                <a:gd name="connsiteX4" fmla="*/ 0 w 1278277"/>
                <a:gd name="connsiteY4" fmla="*/ 630238 h 630250"/>
                <a:gd name="connsiteX5" fmla="*/ 0 w 1278277"/>
                <a:gd name="connsiteY5" fmla="*/ 0 h 630250"/>
                <a:gd name="connsiteX0" fmla="*/ 0 w 1298782"/>
                <a:gd name="connsiteY0" fmla="*/ 0 h 630250"/>
                <a:gd name="connsiteX1" fmla="*/ 1272369 w 1298782"/>
                <a:gd name="connsiteY1" fmla="*/ 0 h 630250"/>
                <a:gd name="connsiteX2" fmla="*/ 1285570 w 1298782"/>
                <a:gd name="connsiteY2" fmla="*/ 311226 h 630250"/>
                <a:gd name="connsiteX3" fmla="*/ 655654 w 1298782"/>
                <a:gd name="connsiteY3" fmla="*/ 630250 h 630250"/>
                <a:gd name="connsiteX4" fmla="*/ 0 w 1298782"/>
                <a:gd name="connsiteY4" fmla="*/ 630238 h 630250"/>
                <a:gd name="connsiteX5" fmla="*/ 0 w 1298782"/>
                <a:gd name="connsiteY5" fmla="*/ 0 h 630250"/>
                <a:gd name="connsiteX0" fmla="*/ 0 w 1287216"/>
                <a:gd name="connsiteY0" fmla="*/ 0 h 630250"/>
                <a:gd name="connsiteX1" fmla="*/ 1272369 w 1287216"/>
                <a:gd name="connsiteY1" fmla="*/ 0 h 630250"/>
                <a:gd name="connsiteX2" fmla="*/ 1285570 w 1287216"/>
                <a:gd name="connsiteY2" fmla="*/ 311226 h 630250"/>
                <a:gd name="connsiteX3" fmla="*/ 655654 w 1287216"/>
                <a:gd name="connsiteY3" fmla="*/ 630250 h 630250"/>
                <a:gd name="connsiteX4" fmla="*/ 0 w 1287216"/>
                <a:gd name="connsiteY4" fmla="*/ 630238 h 630250"/>
                <a:gd name="connsiteX5" fmla="*/ 0 w 1287216"/>
                <a:gd name="connsiteY5" fmla="*/ 0 h 630250"/>
                <a:gd name="connsiteX0" fmla="*/ 0 w 1287216"/>
                <a:gd name="connsiteY0" fmla="*/ 0 h 630250"/>
                <a:gd name="connsiteX1" fmla="*/ 1272369 w 1287216"/>
                <a:gd name="connsiteY1" fmla="*/ 0 h 630250"/>
                <a:gd name="connsiteX2" fmla="*/ 1285570 w 1287216"/>
                <a:gd name="connsiteY2" fmla="*/ 509634 h 630250"/>
                <a:gd name="connsiteX3" fmla="*/ 655654 w 1287216"/>
                <a:gd name="connsiteY3" fmla="*/ 630250 h 630250"/>
                <a:gd name="connsiteX4" fmla="*/ 0 w 1287216"/>
                <a:gd name="connsiteY4" fmla="*/ 630238 h 630250"/>
                <a:gd name="connsiteX5" fmla="*/ 0 w 1287216"/>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82099"/>
                <a:gd name="connsiteY0" fmla="*/ 0 h 630250"/>
                <a:gd name="connsiteX1" fmla="*/ 1272369 w 1282099"/>
                <a:gd name="connsiteY1" fmla="*/ 0 h 630250"/>
                <a:gd name="connsiteX2" fmla="*/ 1276045 w 1282099"/>
                <a:gd name="connsiteY2" fmla="*/ 511598 h 630250"/>
                <a:gd name="connsiteX3" fmla="*/ 655654 w 1282099"/>
                <a:gd name="connsiteY3" fmla="*/ 630250 h 630250"/>
                <a:gd name="connsiteX4" fmla="*/ 0 w 1282099"/>
                <a:gd name="connsiteY4" fmla="*/ 630238 h 630250"/>
                <a:gd name="connsiteX5" fmla="*/ 0 w 1282099"/>
                <a:gd name="connsiteY5" fmla="*/ 0 h 630250"/>
                <a:gd name="connsiteX0" fmla="*/ 0 w 1295396"/>
                <a:gd name="connsiteY0" fmla="*/ 0 h 630250"/>
                <a:gd name="connsiteX1" fmla="*/ 1272369 w 1295396"/>
                <a:gd name="connsiteY1" fmla="*/ 0 h 630250"/>
                <a:gd name="connsiteX2" fmla="*/ 1289693 w 1295396"/>
                <a:gd name="connsiteY2" fmla="*/ 511598 h 630250"/>
                <a:gd name="connsiteX3" fmla="*/ 655654 w 1295396"/>
                <a:gd name="connsiteY3" fmla="*/ 630250 h 630250"/>
                <a:gd name="connsiteX4" fmla="*/ 0 w 1295396"/>
                <a:gd name="connsiteY4" fmla="*/ 630238 h 630250"/>
                <a:gd name="connsiteX5" fmla="*/ 0 w 1295396"/>
                <a:gd name="connsiteY5" fmla="*/ 0 h 630250"/>
                <a:gd name="connsiteX0" fmla="*/ 0 w 1288743"/>
                <a:gd name="connsiteY0" fmla="*/ 0 h 630250"/>
                <a:gd name="connsiteX1" fmla="*/ 1272369 w 1288743"/>
                <a:gd name="connsiteY1" fmla="*/ 0 h 630250"/>
                <a:gd name="connsiteX2" fmla="*/ 1282869 w 1288743"/>
                <a:gd name="connsiteY2" fmla="*/ 513005 h 630250"/>
                <a:gd name="connsiteX3" fmla="*/ 655654 w 1288743"/>
                <a:gd name="connsiteY3" fmla="*/ 630250 h 630250"/>
                <a:gd name="connsiteX4" fmla="*/ 0 w 1288743"/>
                <a:gd name="connsiteY4" fmla="*/ 630238 h 630250"/>
                <a:gd name="connsiteX5" fmla="*/ 0 w 1288743"/>
                <a:gd name="connsiteY5" fmla="*/ 0 h 630250"/>
                <a:gd name="connsiteX0" fmla="*/ 0 w 1288743"/>
                <a:gd name="connsiteY0" fmla="*/ 0 h 630250"/>
                <a:gd name="connsiteX1" fmla="*/ 1272369 w 1288743"/>
                <a:gd name="connsiteY1" fmla="*/ 0 h 630250"/>
                <a:gd name="connsiteX2" fmla="*/ 1282869 w 1288743"/>
                <a:gd name="connsiteY2" fmla="*/ 515820 h 630250"/>
                <a:gd name="connsiteX3" fmla="*/ 655654 w 1288743"/>
                <a:gd name="connsiteY3" fmla="*/ 630250 h 630250"/>
                <a:gd name="connsiteX4" fmla="*/ 0 w 1288743"/>
                <a:gd name="connsiteY4" fmla="*/ 630238 h 630250"/>
                <a:gd name="connsiteX5" fmla="*/ 0 w 1288743"/>
                <a:gd name="connsiteY5" fmla="*/ 0 h 630250"/>
                <a:gd name="connsiteX0" fmla="*/ 0 w 1282099"/>
                <a:gd name="connsiteY0" fmla="*/ 0 h 630250"/>
                <a:gd name="connsiteX1" fmla="*/ 1272369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72369"/>
                <a:gd name="connsiteY0" fmla="*/ 0 h 630250"/>
                <a:gd name="connsiteX1" fmla="*/ 1272369 w 1272369"/>
                <a:gd name="connsiteY1" fmla="*/ 0 h 630250"/>
                <a:gd name="connsiteX2" fmla="*/ 1262398 w 1272369"/>
                <a:gd name="connsiteY2" fmla="*/ 517227 h 630250"/>
                <a:gd name="connsiteX3" fmla="*/ 655654 w 1272369"/>
                <a:gd name="connsiteY3" fmla="*/ 630250 h 630250"/>
                <a:gd name="connsiteX4" fmla="*/ 0 w 1272369"/>
                <a:gd name="connsiteY4" fmla="*/ 630238 h 630250"/>
                <a:gd name="connsiteX5" fmla="*/ 0 w 1272369"/>
                <a:gd name="connsiteY5" fmla="*/ 0 h 630250"/>
                <a:gd name="connsiteX0" fmla="*/ 0 w 1282099"/>
                <a:gd name="connsiteY0" fmla="*/ 0 h 630250"/>
                <a:gd name="connsiteX1" fmla="*/ 1272369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99665"/>
                <a:gd name="connsiteY0" fmla="*/ 0 h 630250"/>
                <a:gd name="connsiteX1" fmla="*/ 1299665 w 1299665"/>
                <a:gd name="connsiteY1" fmla="*/ 0 h 630250"/>
                <a:gd name="connsiteX2" fmla="*/ 1276045 w 1299665"/>
                <a:gd name="connsiteY2" fmla="*/ 517227 h 630250"/>
                <a:gd name="connsiteX3" fmla="*/ 655654 w 1299665"/>
                <a:gd name="connsiteY3" fmla="*/ 630250 h 630250"/>
                <a:gd name="connsiteX4" fmla="*/ 0 w 1299665"/>
                <a:gd name="connsiteY4" fmla="*/ 630238 h 630250"/>
                <a:gd name="connsiteX5" fmla="*/ 0 w 1299665"/>
                <a:gd name="connsiteY5" fmla="*/ 0 h 630250"/>
                <a:gd name="connsiteX0" fmla="*/ 0 w 1282099"/>
                <a:gd name="connsiteY0" fmla="*/ 0 h 630250"/>
                <a:gd name="connsiteX1" fmla="*/ 1279193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80445"/>
                <a:gd name="connsiteY0" fmla="*/ 0 h 630250"/>
                <a:gd name="connsiteX1" fmla="*/ 1279193 w 1280445"/>
                <a:gd name="connsiteY1" fmla="*/ 0 h 630250"/>
                <a:gd name="connsiteX2" fmla="*/ 1276045 w 1280445"/>
                <a:gd name="connsiteY2" fmla="*/ 517227 h 630250"/>
                <a:gd name="connsiteX3" fmla="*/ 655654 w 1280445"/>
                <a:gd name="connsiteY3" fmla="*/ 630250 h 630250"/>
                <a:gd name="connsiteX4" fmla="*/ 0 w 1280445"/>
                <a:gd name="connsiteY4" fmla="*/ 630238 h 630250"/>
                <a:gd name="connsiteX5" fmla="*/ 0 w 1280445"/>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4"/>
                <a:gd name="connsiteX1" fmla="*/ 1279193 w 1285466"/>
                <a:gd name="connsiteY1" fmla="*/ 0 h 630254"/>
                <a:gd name="connsiteX2" fmla="*/ 1282869 w 1285466"/>
                <a:gd name="connsiteY2" fmla="*/ 515820 h 630254"/>
                <a:gd name="connsiteX3" fmla="*/ 655654 w 1285466"/>
                <a:gd name="connsiteY3" fmla="*/ 630250 h 630254"/>
                <a:gd name="connsiteX4" fmla="*/ 0 w 1285466"/>
                <a:gd name="connsiteY4" fmla="*/ 630238 h 630254"/>
                <a:gd name="connsiteX5" fmla="*/ 0 w 1285466"/>
                <a:gd name="connsiteY5" fmla="*/ 0 h 630254"/>
                <a:gd name="connsiteX0" fmla="*/ 0 w 1285466"/>
                <a:gd name="connsiteY0" fmla="*/ 0 h 630254"/>
                <a:gd name="connsiteX1" fmla="*/ 1279193 w 1285466"/>
                <a:gd name="connsiteY1" fmla="*/ 0 h 630254"/>
                <a:gd name="connsiteX2" fmla="*/ 1282869 w 1285466"/>
                <a:gd name="connsiteY2" fmla="*/ 515820 h 630254"/>
                <a:gd name="connsiteX3" fmla="*/ 655654 w 1285466"/>
                <a:gd name="connsiteY3" fmla="*/ 630250 h 630254"/>
                <a:gd name="connsiteX4" fmla="*/ 0 w 1285466"/>
                <a:gd name="connsiteY4" fmla="*/ 630238 h 630254"/>
                <a:gd name="connsiteX5" fmla="*/ 0 w 1285466"/>
                <a:gd name="connsiteY5" fmla="*/ 0 h 630254"/>
                <a:gd name="connsiteX0" fmla="*/ 0 w 1286152"/>
                <a:gd name="connsiteY0" fmla="*/ 0 h 630253"/>
                <a:gd name="connsiteX1" fmla="*/ 1279193 w 1286152"/>
                <a:gd name="connsiteY1" fmla="*/ 0 h 630253"/>
                <a:gd name="connsiteX2" fmla="*/ 1282869 w 1286152"/>
                <a:gd name="connsiteY2" fmla="*/ 515820 h 630253"/>
                <a:gd name="connsiteX3" fmla="*/ 655654 w 1286152"/>
                <a:gd name="connsiteY3" fmla="*/ 630250 h 630253"/>
                <a:gd name="connsiteX4" fmla="*/ 0 w 1286152"/>
                <a:gd name="connsiteY4" fmla="*/ 630238 h 630253"/>
                <a:gd name="connsiteX5" fmla="*/ 0 w 1286152"/>
                <a:gd name="connsiteY5" fmla="*/ 0 h 630253"/>
                <a:gd name="connsiteX0" fmla="*/ 0 w 1286152"/>
                <a:gd name="connsiteY0" fmla="*/ 0 h 630256"/>
                <a:gd name="connsiteX1" fmla="*/ 1279193 w 1286152"/>
                <a:gd name="connsiteY1" fmla="*/ 0 h 630256"/>
                <a:gd name="connsiteX2" fmla="*/ 1282869 w 1286152"/>
                <a:gd name="connsiteY2" fmla="*/ 528486 h 630256"/>
                <a:gd name="connsiteX3" fmla="*/ 655654 w 1286152"/>
                <a:gd name="connsiteY3" fmla="*/ 630250 h 630256"/>
                <a:gd name="connsiteX4" fmla="*/ 0 w 1286152"/>
                <a:gd name="connsiteY4" fmla="*/ 630238 h 630256"/>
                <a:gd name="connsiteX5" fmla="*/ 0 w 1286152"/>
                <a:gd name="connsiteY5" fmla="*/ 0 h 630256"/>
                <a:gd name="connsiteX0" fmla="*/ 0 w 1285466"/>
                <a:gd name="connsiteY0" fmla="*/ 0 h 630252"/>
                <a:gd name="connsiteX1" fmla="*/ 1279193 w 1285466"/>
                <a:gd name="connsiteY1" fmla="*/ 0 h 630252"/>
                <a:gd name="connsiteX2" fmla="*/ 1282869 w 1285466"/>
                <a:gd name="connsiteY2" fmla="*/ 528486 h 630252"/>
                <a:gd name="connsiteX3" fmla="*/ 655654 w 1285466"/>
                <a:gd name="connsiteY3" fmla="*/ 630250 h 630252"/>
                <a:gd name="connsiteX4" fmla="*/ 0 w 1285466"/>
                <a:gd name="connsiteY4" fmla="*/ 630238 h 630252"/>
                <a:gd name="connsiteX5" fmla="*/ 0 w 1285466"/>
                <a:gd name="connsiteY5" fmla="*/ 0 h 630252"/>
                <a:gd name="connsiteX0" fmla="*/ 0 w 1285466"/>
                <a:gd name="connsiteY0" fmla="*/ 0 h 630252"/>
                <a:gd name="connsiteX1" fmla="*/ 1279193 w 1285466"/>
                <a:gd name="connsiteY1" fmla="*/ 0 h 630252"/>
                <a:gd name="connsiteX2" fmla="*/ 1282869 w 1285466"/>
                <a:gd name="connsiteY2" fmla="*/ 528486 h 630252"/>
                <a:gd name="connsiteX3" fmla="*/ 655654 w 1285466"/>
                <a:gd name="connsiteY3" fmla="*/ 630250 h 630252"/>
                <a:gd name="connsiteX4" fmla="*/ 0 w 1285466"/>
                <a:gd name="connsiteY4" fmla="*/ 630238 h 630252"/>
                <a:gd name="connsiteX5" fmla="*/ 0 w 1285466"/>
                <a:gd name="connsiteY5" fmla="*/ 0 h 630252"/>
                <a:gd name="connsiteX0" fmla="*/ 0 w 1285466"/>
                <a:gd name="connsiteY0" fmla="*/ 0 h 630251"/>
                <a:gd name="connsiteX1" fmla="*/ 1279193 w 1285466"/>
                <a:gd name="connsiteY1" fmla="*/ 0 h 630251"/>
                <a:gd name="connsiteX2" fmla="*/ 1282869 w 1285466"/>
                <a:gd name="connsiteY2" fmla="*/ 528486 h 630251"/>
                <a:gd name="connsiteX3" fmla="*/ 655654 w 1285466"/>
                <a:gd name="connsiteY3" fmla="*/ 630250 h 630251"/>
                <a:gd name="connsiteX4" fmla="*/ 0 w 1285466"/>
                <a:gd name="connsiteY4" fmla="*/ 630238 h 630251"/>
                <a:gd name="connsiteX5" fmla="*/ 0 w 1285466"/>
                <a:gd name="connsiteY5" fmla="*/ 0 h 630251"/>
                <a:gd name="connsiteX0" fmla="*/ 0 w 1292838"/>
                <a:gd name="connsiteY0" fmla="*/ 0 h 630251"/>
                <a:gd name="connsiteX1" fmla="*/ 1279193 w 1292838"/>
                <a:gd name="connsiteY1" fmla="*/ 0 h 630251"/>
                <a:gd name="connsiteX2" fmla="*/ 1291107 w 1292838"/>
                <a:gd name="connsiteY2" fmla="*/ 496205 h 630251"/>
                <a:gd name="connsiteX3" fmla="*/ 655654 w 1292838"/>
                <a:gd name="connsiteY3" fmla="*/ 630250 h 630251"/>
                <a:gd name="connsiteX4" fmla="*/ 0 w 1292838"/>
                <a:gd name="connsiteY4" fmla="*/ 630238 h 630251"/>
                <a:gd name="connsiteX5" fmla="*/ 0 w 1292838"/>
                <a:gd name="connsiteY5" fmla="*/ 0 h 630251"/>
                <a:gd name="connsiteX0" fmla="*/ 0 w 1291107"/>
                <a:gd name="connsiteY0" fmla="*/ 0 h 630251"/>
                <a:gd name="connsiteX1" fmla="*/ 1279193 w 1291107"/>
                <a:gd name="connsiteY1" fmla="*/ 0 h 630251"/>
                <a:gd name="connsiteX2" fmla="*/ 1291107 w 1291107"/>
                <a:gd name="connsiteY2" fmla="*/ 496205 h 630251"/>
                <a:gd name="connsiteX3" fmla="*/ 655654 w 1291107"/>
                <a:gd name="connsiteY3" fmla="*/ 630250 h 630251"/>
                <a:gd name="connsiteX4" fmla="*/ 0 w 1291107"/>
                <a:gd name="connsiteY4" fmla="*/ 630238 h 630251"/>
                <a:gd name="connsiteX5" fmla="*/ 0 w 1291107"/>
                <a:gd name="connsiteY5" fmla="*/ 0 h 630251"/>
                <a:gd name="connsiteX0" fmla="*/ 0 w 1286988"/>
                <a:gd name="connsiteY0" fmla="*/ 0 h 630251"/>
                <a:gd name="connsiteX1" fmla="*/ 1279193 w 1286988"/>
                <a:gd name="connsiteY1" fmla="*/ 0 h 630251"/>
                <a:gd name="connsiteX2" fmla="*/ 1286988 w 1286988"/>
                <a:gd name="connsiteY2" fmla="*/ 500452 h 630251"/>
                <a:gd name="connsiteX3" fmla="*/ 655654 w 1286988"/>
                <a:gd name="connsiteY3" fmla="*/ 630250 h 630251"/>
                <a:gd name="connsiteX4" fmla="*/ 0 w 1286988"/>
                <a:gd name="connsiteY4" fmla="*/ 630238 h 630251"/>
                <a:gd name="connsiteX5" fmla="*/ 0 w 1286988"/>
                <a:gd name="connsiteY5" fmla="*/ 0 h 630251"/>
                <a:gd name="connsiteX0" fmla="*/ 0 w 1295226"/>
                <a:gd name="connsiteY0" fmla="*/ 0 h 630251"/>
                <a:gd name="connsiteX1" fmla="*/ 1279193 w 1295226"/>
                <a:gd name="connsiteY1" fmla="*/ 0 h 630251"/>
                <a:gd name="connsiteX2" fmla="*/ 1295226 w 1295226"/>
                <a:gd name="connsiteY2" fmla="*/ 500452 h 630251"/>
                <a:gd name="connsiteX3" fmla="*/ 655654 w 1295226"/>
                <a:gd name="connsiteY3" fmla="*/ 630250 h 630251"/>
                <a:gd name="connsiteX4" fmla="*/ 0 w 1295226"/>
                <a:gd name="connsiteY4" fmla="*/ 630238 h 630251"/>
                <a:gd name="connsiteX5" fmla="*/ 0 w 1295226"/>
                <a:gd name="connsiteY5" fmla="*/ 0 h 630251"/>
                <a:gd name="connsiteX0" fmla="*/ 0 w 1286988"/>
                <a:gd name="connsiteY0" fmla="*/ 0 h 630251"/>
                <a:gd name="connsiteX1" fmla="*/ 1279193 w 1286988"/>
                <a:gd name="connsiteY1" fmla="*/ 0 h 630251"/>
                <a:gd name="connsiteX2" fmla="*/ 1286988 w 1286988"/>
                <a:gd name="connsiteY2" fmla="*/ 499602 h 630251"/>
                <a:gd name="connsiteX3" fmla="*/ 655654 w 1286988"/>
                <a:gd name="connsiteY3" fmla="*/ 630250 h 630251"/>
                <a:gd name="connsiteX4" fmla="*/ 0 w 1286988"/>
                <a:gd name="connsiteY4" fmla="*/ 630238 h 630251"/>
                <a:gd name="connsiteX5" fmla="*/ 0 w 1286988"/>
                <a:gd name="connsiteY5" fmla="*/ 0 h 630251"/>
                <a:gd name="connsiteX0" fmla="*/ 0 w 1291107"/>
                <a:gd name="connsiteY0" fmla="*/ 0 h 630251"/>
                <a:gd name="connsiteX1" fmla="*/ 1279193 w 1291107"/>
                <a:gd name="connsiteY1" fmla="*/ 0 h 630251"/>
                <a:gd name="connsiteX2" fmla="*/ 1291107 w 1291107"/>
                <a:gd name="connsiteY2" fmla="*/ 498753 h 630251"/>
                <a:gd name="connsiteX3" fmla="*/ 655654 w 1291107"/>
                <a:gd name="connsiteY3" fmla="*/ 630250 h 630251"/>
                <a:gd name="connsiteX4" fmla="*/ 0 w 1291107"/>
                <a:gd name="connsiteY4" fmla="*/ 630238 h 630251"/>
                <a:gd name="connsiteX5" fmla="*/ 0 w 1291107"/>
                <a:gd name="connsiteY5" fmla="*/ 0 h 630251"/>
                <a:gd name="connsiteX0" fmla="*/ 0 w 1303464"/>
                <a:gd name="connsiteY0" fmla="*/ 0 h 630251"/>
                <a:gd name="connsiteX1" fmla="*/ 1279193 w 1303464"/>
                <a:gd name="connsiteY1" fmla="*/ 0 h 630251"/>
                <a:gd name="connsiteX2" fmla="*/ 1303464 w 1303464"/>
                <a:gd name="connsiteY2" fmla="*/ 500452 h 630251"/>
                <a:gd name="connsiteX3" fmla="*/ 655654 w 1303464"/>
                <a:gd name="connsiteY3" fmla="*/ 630250 h 630251"/>
                <a:gd name="connsiteX4" fmla="*/ 0 w 1303464"/>
                <a:gd name="connsiteY4" fmla="*/ 630238 h 630251"/>
                <a:gd name="connsiteX5" fmla="*/ 0 w 1303464"/>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2869" h="630251">
                  <a:moveTo>
                    <a:pt x="0" y="0"/>
                  </a:moveTo>
                  <a:lnTo>
                    <a:pt x="1279193" y="0"/>
                  </a:lnTo>
                  <a:cubicBezTo>
                    <a:pt x="1279142" y="136342"/>
                    <a:pt x="1278048" y="380809"/>
                    <a:pt x="1282869" y="500452"/>
                  </a:cubicBezTo>
                  <a:cubicBezTo>
                    <a:pt x="1282441" y="569436"/>
                    <a:pt x="1247290" y="630560"/>
                    <a:pt x="655654" y="630250"/>
                  </a:cubicBezTo>
                  <a:lnTo>
                    <a:pt x="0" y="630238"/>
                  </a:lnTo>
                  <a:lnTo>
                    <a:pt x="0" y="0"/>
                  </a:lnTo>
                  <a:close/>
                </a:path>
              </a:pathLst>
            </a:custGeom>
            <a:solidFill>
              <a:srgbClr val="E6F0EC"/>
            </a:solidFill>
            <a:ln>
              <a:noFill/>
            </a:ln>
          </p:spPr>
          <p:txBody>
            <a:bodyPr wrap="square" lIns="72000" tIns="756000" rIns="72000" rtlCol="0">
              <a:noAutofit/>
            </a:bodyPr>
            <a:lstStyle/>
            <a:p>
              <a:pPr>
                <a:lnSpc>
                  <a:spcPts val="1200"/>
                </a:lnSpc>
                <a:spcAft>
                  <a:spcPts val="1200"/>
                </a:spcAft>
              </a:pPr>
              <a:r>
                <a:rPr lang="en-GB" sz="1000" b="1" dirty="0" smtClean="0">
                  <a:solidFill>
                    <a:srgbClr val="006941"/>
                  </a:solidFill>
                </a:rPr>
                <a:t>Organisational development   </a:t>
              </a:r>
            </a:p>
            <a:p>
              <a:pPr marL="171450" indent="-171450">
                <a:lnSpc>
                  <a:spcPts val="1200"/>
                </a:lnSpc>
                <a:spcAft>
                  <a:spcPts val="1200"/>
                </a:spcAft>
                <a:buFont typeface="Calibri" panose="020F0502020204030204" pitchFamily="34" charset="0"/>
                <a:buChar char="─"/>
              </a:pPr>
              <a:r>
                <a:rPr lang="en-GB" sz="1000" dirty="0" err="1" smtClean="0">
                  <a:solidFill>
                    <a:srgbClr val="006941"/>
                  </a:solidFill>
                </a:rPr>
                <a:t>SFIA</a:t>
              </a:r>
              <a:r>
                <a:rPr lang="en-GB" sz="1000" b="1" i="1" dirty="0" err="1" smtClean="0">
                  <a:solidFill>
                    <a:srgbClr val="006941"/>
                  </a:solidFill>
                </a:rPr>
                <a:t>plus</a:t>
              </a:r>
              <a:r>
                <a:rPr lang="en-GB" sz="1000" b="1" dirty="0" smtClean="0">
                  <a:solidFill>
                    <a:srgbClr val="006941"/>
                  </a:solidFill>
                </a:rPr>
                <a:t> </a:t>
              </a:r>
            </a:p>
            <a:p>
              <a:pPr marL="171450" indent="-171450">
                <a:lnSpc>
                  <a:spcPts val="1200"/>
                </a:lnSpc>
                <a:spcAft>
                  <a:spcPts val="1200"/>
                </a:spcAft>
                <a:buFont typeface="Calibri" panose="020F0502020204030204" pitchFamily="34" charset="0"/>
                <a:buChar char="─"/>
              </a:pPr>
              <a:r>
                <a:rPr lang="en-GB" sz="1000" dirty="0" smtClean="0">
                  <a:solidFill>
                    <a:srgbClr val="006941"/>
                  </a:solidFill>
                </a:rPr>
                <a:t>Consultancy</a:t>
              </a:r>
              <a:r>
                <a:rPr lang="en-GB" sz="1000" b="1" dirty="0" smtClean="0">
                  <a:solidFill>
                    <a:srgbClr val="006941"/>
                  </a:solidFill>
                </a:rPr>
                <a:t> </a:t>
              </a:r>
            </a:p>
            <a:p>
              <a:pPr>
                <a:lnSpc>
                  <a:spcPts val="1200"/>
                </a:lnSpc>
                <a:spcAft>
                  <a:spcPts val="1200"/>
                </a:spcAft>
              </a:pPr>
              <a:r>
                <a:rPr lang="en-GB" sz="1000" b="1" dirty="0" smtClean="0">
                  <a:solidFill>
                    <a:srgbClr val="006941"/>
                  </a:solidFill>
                </a:rPr>
                <a:t>Change management </a:t>
              </a:r>
            </a:p>
            <a:p>
              <a:pPr>
                <a:lnSpc>
                  <a:spcPts val="1200"/>
                </a:lnSpc>
                <a:spcAft>
                  <a:spcPts val="1200"/>
                </a:spcAft>
              </a:pPr>
              <a:r>
                <a:rPr lang="en-GB" sz="1000" b="1" dirty="0" smtClean="0">
                  <a:solidFill>
                    <a:srgbClr val="006941"/>
                  </a:solidFill>
                </a:rPr>
                <a:t>Organisational membership</a:t>
              </a:r>
            </a:p>
          </p:txBody>
        </p:sp>
        <p:sp>
          <p:nvSpPr>
            <p:cNvPr id="19" name="TextBox 18"/>
            <p:cNvSpPr txBox="1"/>
            <p:nvPr userDrawn="1"/>
          </p:nvSpPr>
          <p:spPr>
            <a:xfrm>
              <a:off x="3849049" y="1327734"/>
              <a:ext cx="1283207" cy="4680007"/>
            </a:xfrm>
            <a:custGeom>
              <a:avLst/>
              <a:gdLst>
                <a:gd name="connsiteX0" fmla="*/ 0 w 1272369"/>
                <a:gd name="connsiteY0" fmla="*/ 0 h 630238"/>
                <a:gd name="connsiteX1" fmla="*/ 1272369 w 1272369"/>
                <a:gd name="connsiteY1" fmla="*/ 0 h 630238"/>
                <a:gd name="connsiteX2" fmla="*/ 1272369 w 1272369"/>
                <a:gd name="connsiteY2" fmla="*/ 630238 h 630238"/>
                <a:gd name="connsiteX3" fmla="*/ 0 w 1272369"/>
                <a:gd name="connsiteY3" fmla="*/ 630238 h 630238"/>
                <a:gd name="connsiteX4" fmla="*/ 0 w 1272369"/>
                <a:gd name="connsiteY4" fmla="*/ 0 h 630238"/>
                <a:gd name="connsiteX0" fmla="*/ 0 w 1272369"/>
                <a:gd name="connsiteY0" fmla="*/ 0 h 630250"/>
                <a:gd name="connsiteX1" fmla="*/ 1272369 w 1272369"/>
                <a:gd name="connsiteY1" fmla="*/ 0 h 630250"/>
                <a:gd name="connsiteX2" fmla="*/ 1272369 w 1272369"/>
                <a:gd name="connsiteY2" fmla="*/ 630238 h 630250"/>
                <a:gd name="connsiteX3" fmla="*/ 710984 w 1272369"/>
                <a:gd name="connsiteY3" fmla="*/ 630250 h 630250"/>
                <a:gd name="connsiteX4" fmla="*/ 0 w 1272369"/>
                <a:gd name="connsiteY4" fmla="*/ 630238 h 630250"/>
                <a:gd name="connsiteX5" fmla="*/ 0 w 1272369"/>
                <a:gd name="connsiteY5" fmla="*/ 0 h 630250"/>
                <a:gd name="connsiteX0" fmla="*/ 0 w 1272369"/>
                <a:gd name="connsiteY0" fmla="*/ 0 h 630250"/>
                <a:gd name="connsiteX1" fmla="*/ 1272369 w 1272369"/>
                <a:gd name="connsiteY1" fmla="*/ 0 h 630250"/>
                <a:gd name="connsiteX2" fmla="*/ 710984 w 1272369"/>
                <a:gd name="connsiteY2" fmla="*/ 630250 h 630250"/>
                <a:gd name="connsiteX3" fmla="*/ 0 w 1272369"/>
                <a:gd name="connsiteY3" fmla="*/ 630238 h 630250"/>
                <a:gd name="connsiteX4" fmla="*/ 0 w 1272369"/>
                <a:gd name="connsiteY4" fmla="*/ 0 h 630250"/>
                <a:gd name="connsiteX0" fmla="*/ 0 w 1272393"/>
                <a:gd name="connsiteY0" fmla="*/ 0 h 630250"/>
                <a:gd name="connsiteX1" fmla="*/ 1272369 w 1272393"/>
                <a:gd name="connsiteY1" fmla="*/ 0 h 630250"/>
                <a:gd name="connsiteX2" fmla="*/ 710984 w 1272393"/>
                <a:gd name="connsiteY2" fmla="*/ 630250 h 630250"/>
                <a:gd name="connsiteX3" fmla="*/ 0 w 1272393"/>
                <a:gd name="connsiteY3" fmla="*/ 630238 h 630250"/>
                <a:gd name="connsiteX4" fmla="*/ 0 w 1272393"/>
                <a:gd name="connsiteY4" fmla="*/ 0 h 630250"/>
                <a:gd name="connsiteX0" fmla="*/ 0 w 1272424"/>
                <a:gd name="connsiteY0" fmla="*/ 0 h 630250"/>
                <a:gd name="connsiteX1" fmla="*/ 1272369 w 1272424"/>
                <a:gd name="connsiteY1" fmla="*/ 0 h 630250"/>
                <a:gd name="connsiteX2" fmla="*/ 710984 w 1272424"/>
                <a:gd name="connsiteY2" fmla="*/ 630250 h 630250"/>
                <a:gd name="connsiteX3" fmla="*/ 0 w 1272424"/>
                <a:gd name="connsiteY3" fmla="*/ 630238 h 630250"/>
                <a:gd name="connsiteX4" fmla="*/ 0 w 1272424"/>
                <a:gd name="connsiteY4" fmla="*/ 0 h 630250"/>
                <a:gd name="connsiteX0" fmla="*/ 0 w 1272968"/>
                <a:gd name="connsiteY0" fmla="*/ 0 h 630250"/>
                <a:gd name="connsiteX1" fmla="*/ 1272369 w 1272968"/>
                <a:gd name="connsiteY1" fmla="*/ 0 h 630250"/>
                <a:gd name="connsiteX2" fmla="*/ 710984 w 1272968"/>
                <a:gd name="connsiteY2" fmla="*/ 630250 h 630250"/>
                <a:gd name="connsiteX3" fmla="*/ 0 w 1272968"/>
                <a:gd name="connsiteY3" fmla="*/ 630238 h 630250"/>
                <a:gd name="connsiteX4" fmla="*/ 0 w 1272968"/>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817"/>
                <a:gd name="connsiteY0" fmla="*/ 0 h 630250"/>
                <a:gd name="connsiteX1" fmla="*/ 1272369 w 1272817"/>
                <a:gd name="connsiteY1" fmla="*/ 0 h 630250"/>
                <a:gd name="connsiteX2" fmla="*/ 655654 w 1272817"/>
                <a:gd name="connsiteY2" fmla="*/ 630250 h 630250"/>
                <a:gd name="connsiteX3" fmla="*/ 0 w 1272817"/>
                <a:gd name="connsiteY3" fmla="*/ 630238 h 630250"/>
                <a:gd name="connsiteX4" fmla="*/ 0 w 1272817"/>
                <a:gd name="connsiteY4" fmla="*/ 0 h 630250"/>
                <a:gd name="connsiteX0" fmla="*/ 0 w 1272994"/>
                <a:gd name="connsiteY0" fmla="*/ 0 h 630250"/>
                <a:gd name="connsiteX1" fmla="*/ 1272369 w 1272994"/>
                <a:gd name="connsiteY1" fmla="*/ 0 h 630250"/>
                <a:gd name="connsiteX2" fmla="*/ 655654 w 1272994"/>
                <a:gd name="connsiteY2" fmla="*/ 630250 h 630250"/>
                <a:gd name="connsiteX3" fmla="*/ 0 w 1272994"/>
                <a:gd name="connsiteY3" fmla="*/ 630238 h 630250"/>
                <a:gd name="connsiteX4" fmla="*/ 0 w 1272994"/>
                <a:gd name="connsiteY4" fmla="*/ 0 h 630250"/>
                <a:gd name="connsiteX0" fmla="*/ 0 w 1278496"/>
                <a:gd name="connsiteY0" fmla="*/ 0 h 630250"/>
                <a:gd name="connsiteX1" fmla="*/ 1272369 w 1278496"/>
                <a:gd name="connsiteY1" fmla="*/ 0 h 630250"/>
                <a:gd name="connsiteX2" fmla="*/ 655654 w 1278496"/>
                <a:gd name="connsiteY2" fmla="*/ 630250 h 630250"/>
                <a:gd name="connsiteX3" fmla="*/ 0 w 1278496"/>
                <a:gd name="connsiteY3" fmla="*/ 630238 h 630250"/>
                <a:gd name="connsiteX4" fmla="*/ 0 w 1278496"/>
                <a:gd name="connsiteY4" fmla="*/ 0 h 630250"/>
                <a:gd name="connsiteX0" fmla="*/ 0 w 1387063"/>
                <a:gd name="connsiteY0" fmla="*/ 0 h 630250"/>
                <a:gd name="connsiteX1" fmla="*/ 1272369 w 1387063"/>
                <a:gd name="connsiteY1" fmla="*/ 0 h 630250"/>
                <a:gd name="connsiteX2" fmla="*/ 1256995 w 1387063"/>
                <a:gd name="connsiteY2" fmla="*/ 311226 h 630250"/>
                <a:gd name="connsiteX3" fmla="*/ 655654 w 1387063"/>
                <a:gd name="connsiteY3" fmla="*/ 630250 h 630250"/>
                <a:gd name="connsiteX4" fmla="*/ 0 w 1387063"/>
                <a:gd name="connsiteY4" fmla="*/ 630238 h 630250"/>
                <a:gd name="connsiteX5" fmla="*/ 0 w 1387063"/>
                <a:gd name="connsiteY5" fmla="*/ 0 h 630250"/>
                <a:gd name="connsiteX0" fmla="*/ 0 w 1369614"/>
                <a:gd name="connsiteY0" fmla="*/ 0 h 630250"/>
                <a:gd name="connsiteX1" fmla="*/ 1272369 w 1369614"/>
                <a:gd name="connsiteY1" fmla="*/ 0 h 630250"/>
                <a:gd name="connsiteX2" fmla="*/ 1256995 w 1369614"/>
                <a:gd name="connsiteY2" fmla="*/ 311226 h 630250"/>
                <a:gd name="connsiteX3" fmla="*/ 655654 w 1369614"/>
                <a:gd name="connsiteY3" fmla="*/ 630250 h 630250"/>
                <a:gd name="connsiteX4" fmla="*/ 0 w 1369614"/>
                <a:gd name="connsiteY4" fmla="*/ 630238 h 630250"/>
                <a:gd name="connsiteX5" fmla="*/ 0 w 1369614"/>
                <a:gd name="connsiteY5" fmla="*/ 0 h 630250"/>
                <a:gd name="connsiteX0" fmla="*/ 0 w 1278277"/>
                <a:gd name="connsiteY0" fmla="*/ 0 h 630250"/>
                <a:gd name="connsiteX1" fmla="*/ 1272369 w 1278277"/>
                <a:gd name="connsiteY1" fmla="*/ 0 h 630250"/>
                <a:gd name="connsiteX2" fmla="*/ 1256995 w 1278277"/>
                <a:gd name="connsiteY2" fmla="*/ 311226 h 630250"/>
                <a:gd name="connsiteX3" fmla="*/ 655654 w 1278277"/>
                <a:gd name="connsiteY3" fmla="*/ 630250 h 630250"/>
                <a:gd name="connsiteX4" fmla="*/ 0 w 1278277"/>
                <a:gd name="connsiteY4" fmla="*/ 630238 h 630250"/>
                <a:gd name="connsiteX5" fmla="*/ 0 w 1278277"/>
                <a:gd name="connsiteY5" fmla="*/ 0 h 630250"/>
                <a:gd name="connsiteX0" fmla="*/ 0 w 1298782"/>
                <a:gd name="connsiteY0" fmla="*/ 0 h 630250"/>
                <a:gd name="connsiteX1" fmla="*/ 1272369 w 1298782"/>
                <a:gd name="connsiteY1" fmla="*/ 0 h 630250"/>
                <a:gd name="connsiteX2" fmla="*/ 1285570 w 1298782"/>
                <a:gd name="connsiteY2" fmla="*/ 311226 h 630250"/>
                <a:gd name="connsiteX3" fmla="*/ 655654 w 1298782"/>
                <a:gd name="connsiteY3" fmla="*/ 630250 h 630250"/>
                <a:gd name="connsiteX4" fmla="*/ 0 w 1298782"/>
                <a:gd name="connsiteY4" fmla="*/ 630238 h 630250"/>
                <a:gd name="connsiteX5" fmla="*/ 0 w 1298782"/>
                <a:gd name="connsiteY5" fmla="*/ 0 h 630250"/>
                <a:gd name="connsiteX0" fmla="*/ 0 w 1287216"/>
                <a:gd name="connsiteY0" fmla="*/ 0 h 630250"/>
                <a:gd name="connsiteX1" fmla="*/ 1272369 w 1287216"/>
                <a:gd name="connsiteY1" fmla="*/ 0 h 630250"/>
                <a:gd name="connsiteX2" fmla="*/ 1285570 w 1287216"/>
                <a:gd name="connsiteY2" fmla="*/ 311226 h 630250"/>
                <a:gd name="connsiteX3" fmla="*/ 655654 w 1287216"/>
                <a:gd name="connsiteY3" fmla="*/ 630250 h 630250"/>
                <a:gd name="connsiteX4" fmla="*/ 0 w 1287216"/>
                <a:gd name="connsiteY4" fmla="*/ 630238 h 630250"/>
                <a:gd name="connsiteX5" fmla="*/ 0 w 1287216"/>
                <a:gd name="connsiteY5" fmla="*/ 0 h 630250"/>
                <a:gd name="connsiteX0" fmla="*/ 0 w 1287216"/>
                <a:gd name="connsiteY0" fmla="*/ 0 h 630250"/>
                <a:gd name="connsiteX1" fmla="*/ 1272369 w 1287216"/>
                <a:gd name="connsiteY1" fmla="*/ 0 h 630250"/>
                <a:gd name="connsiteX2" fmla="*/ 1285570 w 1287216"/>
                <a:gd name="connsiteY2" fmla="*/ 509634 h 630250"/>
                <a:gd name="connsiteX3" fmla="*/ 655654 w 1287216"/>
                <a:gd name="connsiteY3" fmla="*/ 630250 h 630250"/>
                <a:gd name="connsiteX4" fmla="*/ 0 w 1287216"/>
                <a:gd name="connsiteY4" fmla="*/ 630238 h 630250"/>
                <a:gd name="connsiteX5" fmla="*/ 0 w 1287216"/>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82099"/>
                <a:gd name="connsiteY0" fmla="*/ 0 h 630250"/>
                <a:gd name="connsiteX1" fmla="*/ 1272369 w 1282099"/>
                <a:gd name="connsiteY1" fmla="*/ 0 h 630250"/>
                <a:gd name="connsiteX2" fmla="*/ 1276045 w 1282099"/>
                <a:gd name="connsiteY2" fmla="*/ 511598 h 630250"/>
                <a:gd name="connsiteX3" fmla="*/ 655654 w 1282099"/>
                <a:gd name="connsiteY3" fmla="*/ 630250 h 630250"/>
                <a:gd name="connsiteX4" fmla="*/ 0 w 1282099"/>
                <a:gd name="connsiteY4" fmla="*/ 630238 h 630250"/>
                <a:gd name="connsiteX5" fmla="*/ 0 w 1282099"/>
                <a:gd name="connsiteY5" fmla="*/ 0 h 630250"/>
                <a:gd name="connsiteX0" fmla="*/ 0 w 1295396"/>
                <a:gd name="connsiteY0" fmla="*/ 0 h 630250"/>
                <a:gd name="connsiteX1" fmla="*/ 1272369 w 1295396"/>
                <a:gd name="connsiteY1" fmla="*/ 0 h 630250"/>
                <a:gd name="connsiteX2" fmla="*/ 1289693 w 1295396"/>
                <a:gd name="connsiteY2" fmla="*/ 511598 h 630250"/>
                <a:gd name="connsiteX3" fmla="*/ 655654 w 1295396"/>
                <a:gd name="connsiteY3" fmla="*/ 630250 h 630250"/>
                <a:gd name="connsiteX4" fmla="*/ 0 w 1295396"/>
                <a:gd name="connsiteY4" fmla="*/ 630238 h 630250"/>
                <a:gd name="connsiteX5" fmla="*/ 0 w 1295396"/>
                <a:gd name="connsiteY5" fmla="*/ 0 h 630250"/>
                <a:gd name="connsiteX0" fmla="*/ 0 w 1288743"/>
                <a:gd name="connsiteY0" fmla="*/ 0 h 630250"/>
                <a:gd name="connsiteX1" fmla="*/ 1272369 w 1288743"/>
                <a:gd name="connsiteY1" fmla="*/ 0 h 630250"/>
                <a:gd name="connsiteX2" fmla="*/ 1282869 w 1288743"/>
                <a:gd name="connsiteY2" fmla="*/ 513005 h 630250"/>
                <a:gd name="connsiteX3" fmla="*/ 655654 w 1288743"/>
                <a:gd name="connsiteY3" fmla="*/ 630250 h 630250"/>
                <a:gd name="connsiteX4" fmla="*/ 0 w 1288743"/>
                <a:gd name="connsiteY4" fmla="*/ 630238 h 630250"/>
                <a:gd name="connsiteX5" fmla="*/ 0 w 1288743"/>
                <a:gd name="connsiteY5" fmla="*/ 0 h 630250"/>
                <a:gd name="connsiteX0" fmla="*/ 0 w 1288743"/>
                <a:gd name="connsiteY0" fmla="*/ 0 h 630250"/>
                <a:gd name="connsiteX1" fmla="*/ 1272369 w 1288743"/>
                <a:gd name="connsiteY1" fmla="*/ 0 h 630250"/>
                <a:gd name="connsiteX2" fmla="*/ 1282869 w 1288743"/>
                <a:gd name="connsiteY2" fmla="*/ 515820 h 630250"/>
                <a:gd name="connsiteX3" fmla="*/ 655654 w 1288743"/>
                <a:gd name="connsiteY3" fmla="*/ 630250 h 630250"/>
                <a:gd name="connsiteX4" fmla="*/ 0 w 1288743"/>
                <a:gd name="connsiteY4" fmla="*/ 630238 h 630250"/>
                <a:gd name="connsiteX5" fmla="*/ 0 w 1288743"/>
                <a:gd name="connsiteY5" fmla="*/ 0 h 630250"/>
                <a:gd name="connsiteX0" fmla="*/ 0 w 1282099"/>
                <a:gd name="connsiteY0" fmla="*/ 0 h 630250"/>
                <a:gd name="connsiteX1" fmla="*/ 1272369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72369"/>
                <a:gd name="connsiteY0" fmla="*/ 0 h 630250"/>
                <a:gd name="connsiteX1" fmla="*/ 1272369 w 1272369"/>
                <a:gd name="connsiteY1" fmla="*/ 0 h 630250"/>
                <a:gd name="connsiteX2" fmla="*/ 1262398 w 1272369"/>
                <a:gd name="connsiteY2" fmla="*/ 517227 h 630250"/>
                <a:gd name="connsiteX3" fmla="*/ 655654 w 1272369"/>
                <a:gd name="connsiteY3" fmla="*/ 630250 h 630250"/>
                <a:gd name="connsiteX4" fmla="*/ 0 w 1272369"/>
                <a:gd name="connsiteY4" fmla="*/ 630238 h 630250"/>
                <a:gd name="connsiteX5" fmla="*/ 0 w 1272369"/>
                <a:gd name="connsiteY5" fmla="*/ 0 h 630250"/>
                <a:gd name="connsiteX0" fmla="*/ 0 w 1282099"/>
                <a:gd name="connsiteY0" fmla="*/ 0 h 630250"/>
                <a:gd name="connsiteX1" fmla="*/ 1272369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99665"/>
                <a:gd name="connsiteY0" fmla="*/ 0 h 630250"/>
                <a:gd name="connsiteX1" fmla="*/ 1299665 w 1299665"/>
                <a:gd name="connsiteY1" fmla="*/ 0 h 630250"/>
                <a:gd name="connsiteX2" fmla="*/ 1276045 w 1299665"/>
                <a:gd name="connsiteY2" fmla="*/ 517227 h 630250"/>
                <a:gd name="connsiteX3" fmla="*/ 655654 w 1299665"/>
                <a:gd name="connsiteY3" fmla="*/ 630250 h 630250"/>
                <a:gd name="connsiteX4" fmla="*/ 0 w 1299665"/>
                <a:gd name="connsiteY4" fmla="*/ 630238 h 630250"/>
                <a:gd name="connsiteX5" fmla="*/ 0 w 1299665"/>
                <a:gd name="connsiteY5" fmla="*/ 0 h 630250"/>
                <a:gd name="connsiteX0" fmla="*/ 0 w 1282099"/>
                <a:gd name="connsiteY0" fmla="*/ 0 h 630250"/>
                <a:gd name="connsiteX1" fmla="*/ 1279193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80445"/>
                <a:gd name="connsiteY0" fmla="*/ 0 h 630250"/>
                <a:gd name="connsiteX1" fmla="*/ 1279193 w 1280445"/>
                <a:gd name="connsiteY1" fmla="*/ 0 h 630250"/>
                <a:gd name="connsiteX2" fmla="*/ 1276045 w 1280445"/>
                <a:gd name="connsiteY2" fmla="*/ 517227 h 630250"/>
                <a:gd name="connsiteX3" fmla="*/ 655654 w 1280445"/>
                <a:gd name="connsiteY3" fmla="*/ 630250 h 630250"/>
                <a:gd name="connsiteX4" fmla="*/ 0 w 1280445"/>
                <a:gd name="connsiteY4" fmla="*/ 630238 h 630250"/>
                <a:gd name="connsiteX5" fmla="*/ 0 w 1280445"/>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4"/>
                <a:gd name="connsiteX1" fmla="*/ 1279193 w 1285466"/>
                <a:gd name="connsiteY1" fmla="*/ 0 h 630254"/>
                <a:gd name="connsiteX2" fmla="*/ 1282869 w 1285466"/>
                <a:gd name="connsiteY2" fmla="*/ 515820 h 630254"/>
                <a:gd name="connsiteX3" fmla="*/ 655654 w 1285466"/>
                <a:gd name="connsiteY3" fmla="*/ 630250 h 630254"/>
                <a:gd name="connsiteX4" fmla="*/ 0 w 1285466"/>
                <a:gd name="connsiteY4" fmla="*/ 630238 h 630254"/>
                <a:gd name="connsiteX5" fmla="*/ 0 w 1285466"/>
                <a:gd name="connsiteY5" fmla="*/ 0 h 630254"/>
                <a:gd name="connsiteX0" fmla="*/ 0 w 1285466"/>
                <a:gd name="connsiteY0" fmla="*/ 0 h 630254"/>
                <a:gd name="connsiteX1" fmla="*/ 1279193 w 1285466"/>
                <a:gd name="connsiteY1" fmla="*/ 0 h 630254"/>
                <a:gd name="connsiteX2" fmla="*/ 1282869 w 1285466"/>
                <a:gd name="connsiteY2" fmla="*/ 515820 h 630254"/>
                <a:gd name="connsiteX3" fmla="*/ 655654 w 1285466"/>
                <a:gd name="connsiteY3" fmla="*/ 630250 h 630254"/>
                <a:gd name="connsiteX4" fmla="*/ 0 w 1285466"/>
                <a:gd name="connsiteY4" fmla="*/ 630238 h 630254"/>
                <a:gd name="connsiteX5" fmla="*/ 0 w 1285466"/>
                <a:gd name="connsiteY5" fmla="*/ 0 h 630254"/>
                <a:gd name="connsiteX0" fmla="*/ 0 w 1286152"/>
                <a:gd name="connsiteY0" fmla="*/ 0 h 630253"/>
                <a:gd name="connsiteX1" fmla="*/ 1279193 w 1286152"/>
                <a:gd name="connsiteY1" fmla="*/ 0 h 630253"/>
                <a:gd name="connsiteX2" fmla="*/ 1282869 w 1286152"/>
                <a:gd name="connsiteY2" fmla="*/ 515820 h 630253"/>
                <a:gd name="connsiteX3" fmla="*/ 655654 w 1286152"/>
                <a:gd name="connsiteY3" fmla="*/ 630250 h 630253"/>
                <a:gd name="connsiteX4" fmla="*/ 0 w 1286152"/>
                <a:gd name="connsiteY4" fmla="*/ 630238 h 630253"/>
                <a:gd name="connsiteX5" fmla="*/ 0 w 1286152"/>
                <a:gd name="connsiteY5" fmla="*/ 0 h 630253"/>
                <a:gd name="connsiteX0" fmla="*/ 0 w 1286152"/>
                <a:gd name="connsiteY0" fmla="*/ 0 h 630256"/>
                <a:gd name="connsiteX1" fmla="*/ 1279193 w 1286152"/>
                <a:gd name="connsiteY1" fmla="*/ 0 h 630256"/>
                <a:gd name="connsiteX2" fmla="*/ 1282869 w 1286152"/>
                <a:gd name="connsiteY2" fmla="*/ 528486 h 630256"/>
                <a:gd name="connsiteX3" fmla="*/ 655654 w 1286152"/>
                <a:gd name="connsiteY3" fmla="*/ 630250 h 630256"/>
                <a:gd name="connsiteX4" fmla="*/ 0 w 1286152"/>
                <a:gd name="connsiteY4" fmla="*/ 630238 h 630256"/>
                <a:gd name="connsiteX5" fmla="*/ 0 w 1286152"/>
                <a:gd name="connsiteY5" fmla="*/ 0 h 630256"/>
                <a:gd name="connsiteX0" fmla="*/ 0 w 1285466"/>
                <a:gd name="connsiteY0" fmla="*/ 0 h 630252"/>
                <a:gd name="connsiteX1" fmla="*/ 1279193 w 1285466"/>
                <a:gd name="connsiteY1" fmla="*/ 0 h 630252"/>
                <a:gd name="connsiteX2" fmla="*/ 1282869 w 1285466"/>
                <a:gd name="connsiteY2" fmla="*/ 528486 h 630252"/>
                <a:gd name="connsiteX3" fmla="*/ 655654 w 1285466"/>
                <a:gd name="connsiteY3" fmla="*/ 630250 h 630252"/>
                <a:gd name="connsiteX4" fmla="*/ 0 w 1285466"/>
                <a:gd name="connsiteY4" fmla="*/ 630238 h 630252"/>
                <a:gd name="connsiteX5" fmla="*/ 0 w 1285466"/>
                <a:gd name="connsiteY5" fmla="*/ 0 h 630252"/>
                <a:gd name="connsiteX0" fmla="*/ 0 w 1285466"/>
                <a:gd name="connsiteY0" fmla="*/ 0 h 630252"/>
                <a:gd name="connsiteX1" fmla="*/ 1279193 w 1285466"/>
                <a:gd name="connsiteY1" fmla="*/ 0 h 630252"/>
                <a:gd name="connsiteX2" fmla="*/ 1282869 w 1285466"/>
                <a:gd name="connsiteY2" fmla="*/ 528486 h 630252"/>
                <a:gd name="connsiteX3" fmla="*/ 655654 w 1285466"/>
                <a:gd name="connsiteY3" fmla="*/ 630250 h 630252"/>
                <a:gd name="connsiteX4" fmla="*/ 0 w 1285466"/>
                <a:gd name="connsiteY4" fmla="*/ 630238 h 630252"/>
                <a:gd name="connsiteX5" fmla="*/ 0 w 1285466"/>
                <a:gd name="connsiteY5" fmla="*/ 0 h 630252"/>
                <a:gd name="connsiteX0" fmla="*/ 0 w 1285466"/>
                <a:gd name="connsiteY0" fmla="*/ 0 h 630251"/>
                <a:gd name="connsiteX1" fmla="*/ 1279193 w 1285466"/>
                <a:gd name="connsiteY1" fmla="*/ 0 h 630251"/>
                <a:gd name="connsiteX2" fmla="*/ 1282869 w 1285466"/>
                <a:gd name="connsiteY2" fmla="*/ 528486 h 630251"/>
                <a:gd name="connsiteX3" fmla="*/ 655654 w 1285466"/>
                <a:gd name="connsiteY3" fmla="*/ 630250 h 630251"/>
                <a:gd name="connsiteX4" fmla="*/ 0 w 1285466"/>
                <a:gd name="connsiteY4" fmla="*/ 630238 h 630251"/>
                <a:gd name="connsiteX5" fmla="*/ 0 w 1285466"/>
                <a:gd name="connsiteY5" fmla="*/ 0 h 630251"/>
                <a:gd name="connsiteX0" fmla="*/ 0 w 1292838"/>
                <a:gd name="connsiteY0" fmla="*/ 0 h 630251"/>
                <a:gd name="connsiteX1" fmla="*/ 1279193 w 1292838"/>
                <a:gd name="connsiteY1" fmla="*/ 0 h 630251"/>
                <a:gd name="connsiteX2" fmla="*/ 1291107 w 1292838"/>
                <a:gd name="connsiteY2" fmla="*/ 496205 h 630251"/>
                <a:gd name="connsiteX3" fmla="*/ 655654 w 1292838"/>
                <a:gd name="connsiteY3" fmla="*/ 630250 h 630251"/>
                <a:gd name="connsiteX4" fmla="*/ 0 w 1292838"/>
                <a:gd name="connsiteY4" fmla="*/ 630238 h 630251"/>
                <a:gd name="connsiteX5" fmla="*/ 0 w 1292838"/>
                <a:gd name="connsiteY5" fmla="*/ 0 h 630251"/>
                <a:gd name="connsiteX0" fmla="*/ 0 w 1291107"/>
                <a:gd name="connsiteY0" fmla="*/ 0 h 630251"/>
                <a:gd name="connsiteX1" fmla="*/ 1279193 w 1291107"/>
                <a:gd name="connsiteY1" fmla="*/ 0 h 630251"/>
                <a:gd name="connsiteX2" fmla="*/ 1291107 w 1291107"/>
                <a:gd name="connsiteY2" fmla="*/ 496205 h 630251"/>
                <a:gd name="connsiteX3" fmla="*/ 655654 w 1291107"/>
                <a:gd name="connsiteY3" fmla="*/ 630250 h 630251"/>
                <a:gd name="connsiteX4" fmla="*/ 0 w 1291107"/>
                <a:gd name="connsiteY4" fmla="*/ 630238 h 630251"/>
                <a:gd name="connsiteX5" fmla="*/ 0 w 1291107"/>
                <a:gd name="connsiteY5" fmla="*/ 0 h 630251"/>
                <a:gd name="connsiteX0" fmla="*/ 0 w 1286988"/>
                <a:gd name="connsiteY0" fmla="*/ 0 h 630251"/>
                <a:gd name="connsiteX1" fmla="*/ 1279193 w 1286988"/>
                <a:gd name="connsiteY1" fmla="*/ 0 h 630251"/>
                <a:gd name="connsiteX2" fmla="*/ 1286988 w 1286988"/>
                <a:gd name="connsiteY2" fmla="*/ 500452 h 630251"/>
                <a:gd name="connsiteX3" fmla="*/ 655654 w 1286988"/>
                <a:gd name="connsiteY3" fmla="*/ 630250 h 630251"/>
                <a:gd name="connsiteX4" fmla="*/ 0 w 1286988"/>
                <a:gd name="connsiteY4" fmla="*/ 630238 h 630251"/>
                <a:gd name="connsiteX5" fmla="*/ 0 w 1286988"/>
                <a:gd name="connsiteY5" fmla="*/ 0 h 630251"/>
                <a:gd name="connsiteX0" fmla="*/ 0 w 1295226"/>
                <a:gd name="connsiteY0" fmla="*/ 0 h 630251"/>
                <a:gd name="connsiteX1" fmla="*/ 1279193 w 1295226"/>
                <a:gd name="connsiteY1" fmla="*/ 0 h 630251"/>
                <a:gd name="connsiteX2" fmla="*/ 1295226 w 1295226"/>
                <a:gd name="connsiteY2" fmla="*/ 500452 h 630251"/>
                <a:gd name="connsiteX3" fmla="*/ 655654 w 1295226"/>
                <a:gd name="connsiteY3" fmla="*/ 630250 h 630251"/>
                <a:gd name="connsiteX4" fmla="*/ 0 w 1295226"/>
                <a:gd name="connsiteY4" fmla="*/ 630238 h 630251"/>
                <a:gd name="connsiteX5" fmla="*/ 0 w 1295226"/>
                <a:gd name="connsiteY5" fmla="*/ 0 h 630251"/>
                <a:gd name="connsiteX0" fmla="*/ 0 w 1286988"/>
                <a:gd name="connsiteY0" fmla="*/ 0 h 630251"/>
                <a:gd name="connsiteX1" fmla="*/ 1279193 w 1286988"/>
                <a:gd name="connsiteY1" fmla="*/ 0 h 630251"/>
                <a:gd name="connsiteX2" fmla="*/ 1286988 w 1286988"/>
                <a:gd name="connsiteY2" fmla="*/ 499602 h 630251"/>
                <a:gd name="connsiteX3" fmla="*/ 655654 w 1286988"/>
                <a:gd name="connsiteY3" fmla="*/ 630250 h 630251"/>
                <a:gd name="connsiteX4" fmla="*/ 0 w 1286988"/>
                <a:gd name="connsiteY4" fmla="*/ 630238 h 630251"/>
                <a:gd name="connsiteX5" fmla="*/ 0 w 1286988"/>
                <a:gd name="connsiteY5" fmla="*/ 0 h 630251"/>
                <a:gd name="connsiteX0" fmla="*/ 0 w 1291107"/>
                <a:gd name="connsiteY0" fmla="*/ 0 h 630251"/>
                <a:gd name="connsiteX1" fmla="*/ 1279193 w 1291107"/>
                <a:gd name="connsiteY1" fmla="*/ 0 h 630251"/>
                <a:gd name="connsiteX2" fmla="*/ 1291107 w 1291107"/>
                <a:gd name="connsiteY2" fmla="*/ 498753 h 630251"/>
                <a:gd name="connsiteX3" fmla="*/ 655654 w 1291107"/>
                <a:gd name="connsiteY3" fmla="*/ 630250 h 630251"/>
                <a:gd name="connsiteX4" fmla="*/ 0 w 1291107"/>
                <a:gd name="connsiteY4" fmla="*/ 630238 h 630251"/>
                <a:gd name="connsiteX5" fmla="*/ 0 w 1291107"/>
                <a:gd name="connsiteY5" fmla="*/ 0 h 630251"/>
                <a:gd name="connsiteX0" fmla="*/ 0 w 1303464"/>
                <a:gd name="connsiteY0" fmla="*/ 0 h 630251"/>
                <a:gd name="connsiteX1" fmla="*/ 1279193 w 1303464"/>
                <a:gd name="connsiteY1" fmla="*/ 0 h 630251"/>
                <a:gd name="connsiteX2" fmla="*/ 1303464 w 1303464"/>
                <a:gd name="connsiteY2" fmla="*/ 500452 h 630251"/>
                <a:gd name="connsiteX3" fmla="*/ 655654 w 1303464"/>
                <a:gd name="connsiteY3" fmla="*/ 630250 h 630251"/>
                <a:gd name="connsiteX4" fmla="*/ 0 w 1303464"/>
                <a:gd name="connsiteY4" fmla="*/ 630238 h 630251"/>
                <a:gd name="connsiteX5" fmla="*/ 0 w 1303464"/>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 name="connsiteX0" fmla="*/ 0 w 1291577"/>
                <a:gd name="connsiteY0" fmla="*/ 0 h 630251"/>
                <a:gd name="connsiteX1" fmla="*/ 1279193 w 1291577"/>
                <a:gd name="connsiteY1" fmla="*/ 0 h 630251"/>
                <a:gd name="connsiteX2" fmla="*/ 1291577 w 1291577"/>
                <a:gd name="connsiteY2" fmla="*/ 522735 h 630251"/>
                <a:gd name="connsiteX3" fmla="*/ 655654 w 1291577"/>
                <a:gd name="connsiteY3" fmla="*/ 630250 h 630251"/>
                <a:gd name="connsiteX4" fmla="*/ 0 w 1291577"/>
                <a:gd name="connsiteY4" fmla="*/ 630238 h 630251"/>
                <a:gd name="connsiteX5" fmla="*/ 0 w 1291577"/>
                <a:gd name="connsiteY5" fmla="*/ 0 h 630251"/>
                <a:gd name="connsiteX0" fmla="*/ 0 w 1291577"/>
                <a:gd name="connsiteY0" fmla="*/ 0 h 630251"/>
                <a:gd name="connsiteX1" fmla="*/ 1279193 w 1291577"/>
                <a:gd name="connsiteY1" fmla="*/ 0 h 630251"/>
                <a:gd name="connsiteX2" fmla="*/ 1291577 w 1291577"/>
                <a:gd name="connsiteY2" fmla="*/ 522735 h 630251"/>
                <a:gd name="connsiteX3" fmla="*/ 655654 w 1291577"/>
                <a:gd name="connsiteY3" fmla="*/ 630250 h 630251"/>
                <a:gd name="connsiteX4" fmla="*/ 0 w 1291577"/>
                <a:gd name="connsiteY4" fmla="*/ 630238 h 630251"/>
                <a:gd name="connsiteX5" fmla="*/ 0 w 1291577"/>
                <a:gd name="connsiteY5" fmla="*/ 0 h 630251"/>
                <a:gd name="connsiteX0" fmla="*/ 0 w 1300286"/>
                <a:gd name="connsiteY0" fmla="*/ 0 h 630251"/>
                <a:gd name="connsiteX1" fmla="*/ 1279193 w 1300286"/>
                <a:gd name="connsiteY1" fmla="*/ 0 h 630251"/>
                <a:gd name="connsiteX2" fmla="*/ 1300286 w 1300286"/>
                <a:gd name="connsiteY2" fmla="*/ 522735 h 630251"/>
                <a:gd name="connsiteX3" fmla="*/ 655654 w 1300286"/>
                <a:gd name="connsiteY3" fmla="*/ 630250 h 630251"/>
                <a:gd name="connsiteX4" fmla="*/ 0 w 1300286"/>
                <a:gd name="connsiteY4" fmla="*/ 630238 h 630251"/>
                <a:gd name="connsiteX5" fmla="*/ 0 w 1300286"/>
                <a:gd name="connsiteY5" fmla="*/ 0 h 630251"/>
                <a:gd name="connsiteX0" fmla="*/ 0 w 1282869"/>
                <a:gd name="connsiteY0" fmla="*/ 0 h 630251"/>
                <a:gd name="connsiteX1" fmla="*/ 1279193 w 1282869"/>
                <a:gd name="connsiteY1" fmla="*/ 0 h 630251"/>
                <a:gd name="connsiteX2" fmla="*/ 1282869 w 1282869"/>
                <a:gd name="connsiteY2" fmla="*/ 523908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23908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23908 h 630251"/>
                <a:gd name="connsiteX3" fmla="*/ 655654 w 1282869"/>
                <a:gd name="connsiteY3" fmla="*/ 630250 h 630251"/>
                <a:gd name="connsiteX4" fmla="*/ 0 w 1282869"/>
                <a:gd name="connsiteY4" fmla="*/ 630238 h 630251"/>
                <a:gd name="connsiteX5" fmla="*/ 0 w 1282869"/>
                <a:gd name="connsiteY5" fmla="*/ 0 h 630251"/>
                <a:gd name="connsiteX0" fmla="*/ 0 w 1283207"/>
                <a:gd name="connsiteY0" fmla="*/ 0 h 630252"/>
                <a:gd name="connsiteX1" fmla="*/ 1279193 w 1283207"/>
                <a:gd name="connsiteY1" fmla="*/ 0 h 630252"/>
                <a:gd name="connsiteX2" fmla="*/ 1282869 w 1283207"/>
                <a:gd name="connsiteY2" fmla="*/ 523908 h 630252"/>
                <a:gd name="connsiteX3" fmla="*/ 655654 w 1283207"/>
                <a:gd name="connsiteY3" fmla="*/ 630250 h 630252"/>
                <a:gd name="connsiteX4" fmla="*/ 0 w 1283207"/>
                <a:gd name="connsiteY4" fmla="*/ 630238 h 630252"/>
                <a:gd name="connsiteX5" fmla="*/ 0 w 1283207"/>
                <a:gd name="connsiteY5" fmla="*/ 0 h 630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3207" h="630252">
                  <a:moveTo>
                    <a:pt x="0" y="0"/>
                  </a:moveTo>
                  <a:lnTo>
                    <a:pt x="1279193" y="0"/>
                  </a:lnTo>
                  <a:cubicBezTo>
                    <a:pt x="1279142" y="136342"/>
                    <a:pt x="1278048" y="404265"/>
                    <a:pt x="1282869" y="523908"/>
                  </a:cubicBezTo>
                  <a:cubicBezTo>
                    <a:pt x="1287757" y="596335"/>
                    <a:pt x="1247290" y="630560"/>
                    <a:pt x="655654" y="630250"/>
                  </a:cubicBezTo>
                  <a:lnTo>
                    <a:pt x="0" y="630238"/>
                  </a:lnTo>
                  <a:lnTo>
                    <a:pt x="0" y="0"/>
                  </a:lnTo>
                  <a:close/>
                </a:path>
              </a:pathLst>
            </a:custGeom>
            <a:solidFill>
              <a:srgbClr val="E6F0EC"/>
            </a:solidFill>
            <a:ln>
              <a:noFill/>
            </a:ln>
          </p:spPr>
          <p:txBody>
            <a:bodyPr wrap="square" lIns="72000" tIns="756000" rIns="72000" rtlCol="0">
              <a:noAutofit/>
            </a:bodyPr>
            <a:lstStyle/>
            <a:p>
              <a:pPr>
                <a:lnSpc>
                  <a:spcPts val="1200"/>
                </a:lnSpc>
                <a:spcAft>
                  <a:spcPts val="1200"/>
                </a:spcAft>
              </a:pPr>
              <a:r>
                <a:rPr lang="en-GB" sz="1000" b="1" dirty="0" smtClean="0">
                  <a:solidFill>
                    <a:srgbClr val="006941"/>
                  </a:solidFill>
                </a:rPr>
                <a:t>Business analysis </a:t>
              </a:r>
            </a:p>
            <a:p>
              <a:pPr>
                <a:lnSpc>
                  <a:spcPts val="1200"/>
                </a:lnSpc>
                <a:spcAft>
                  <a:spcPts val="1200"/>
                </a:spcAft>
              </a:pPr>
              <a:r>
                <a:rPr lang="en-GB" sz="1000" b="1" dirty="0" smtClean="0">
                  <a:solidFill>
                    <a:srgbClr val="006941"/>
                  </a:solidFill>
                </a:rPr>
                <a:t>Agile </a:t>
              </a:r>
            </a:p>
            <a:p>
              <a:pPr>
                <a:lnSpc>
                  <a:spcPts val="1200"/>
                </a:lnSpc>
                <a:spcAft>
                  <a:spcPts val="1200"/>
                </a:spcAft>
              </a:pPr>
              <a:r>
                <a:rPr lang="en-GB" sz="1000" b="1" dirty="0" smtClean="0">
                  <a:solidFill>
                    <a:srgbClr val="006941"/>
                  </a:solidFill>
                </a:rPr>
                <a:t>Project management </a:t>
              </a:r>
            </a:p>
            <a:p>
              <a:pPr>
                <a:lnSpc>
                  <a:spcPts val="1200"/>
                </a:lnSpc>
                <a:spcAft>
                  <a:spcPts val="1200"/>
                </a:spcAft>
              </a:pPr>
              <a:r>
                <a:rPr lang="en-GB" sz="1000" b="1" dirty="0" smtClean="0">
                  <a:solidFill>
                    <a:srgbClr val="006941"/>
                  </a:solidFill>
                </a:rPr>
                <a:t>Security &amp; IT governance </a:t>
              </a:r>
            </a:p>
            <a:p>
              <a:pPr>
                <a:lnSpc>
                  <a:spcPts val="1200"/>
                </a:lnSpc>
                <a:spcAft>
                  <a:spcPts val="1200"/>
                </a:spcAft>
              </a:pPr>
              <a:r>
                <a:rPr lang="en-GB" sz="1000" b="1" dirty="0" smtClean="0">
                  <a:solidFill>
                    <a:srgbClr val="006941"/>
                  </a:solidFill>
                </a:rPr>
                <a:t>Software testing </a:t>
              </a:r>
            </a:p>
            <a:p>
              <a:pPr>
                <a:lnSpc>
                  <a:spcPts val="1200"/>
                </a:lnSpc>
                <a:spcAft>
                  <a:spcPts val="1200"/>
                </a:spcAft>
              </a:pPr>
              <a:r>
                <a:rPr lang="en-GB" sz="1000" b="1" dirty="0" smtClean="0">
                  <a:solidFill>
                    <a:srgbClr val="006941"/>
                  </a:solidFill>
                </a:rPr>
                <a:t>Solutions development </a:t>
              </a:r>
            </a:p>
            <a:p>
              <a:pPr>
                <a:lnSpc>
                  <a:spcPts val="1200"/>
                </a:lnSpc>
                <a:spcAft>
                  <a:spcPts val="1200"/>
                </a:spcAft>
              </a:pPr>
              <a:r>
                <a:rPr lang="en-GB" sz="1000" b="1" dirty="0" smtClean="0">
                  <a:solidFill>
                    <a:srgbClr val="006941"/>
                  </a:solidFill>
                </a:rPr>
                <a:t>Service management </a:t>
              </a:r>
            </a:p>
            <a:p>
              <a:pPr>
                <a:lnSpc>
                  <a:spcPts val="1200"/>
                </a:lnSpc>
                <a:spcAft>
                  <a:spcPts val="1200"/>
                </a:spcAft>
              </a:pPr>
              <a:r>
                <a:rPr lang="en-GB" sz="1000" b="1" dirty="0" smtClean="0">
                  <a:solidFill>
                    <a:srgbClr val="006941"/>
                  </a:solidFill>
                </a:rPr>
                <a:t>Architecture </a:t>
              </a:r>
            </a:p>
            <a:p>
              <a:pPr>
                <a:lnSpc>
                  <a:spcPts val="1200"/>
                </a:lnSpc>
                <a:spcAft>
                  <a:spcPts val="1200"/>
                </a:spcAft>
              </a:pPr>
              <a:r>
                <a:rPr lang="en-GB" sz="1000" b="1" dirty="0" smtClean="0">
                  <a:solidFill>
                    <a:srgbClr val="006941"/>
                  </a:solidFill>
                </a:rPr>
                <a:t>IS Consultancy </a:t>
              </a:r>
            </a:p>
            <a:p>
              <a:pPr>
                <a:lnSpc>
                  <a:spcPts val="1200"/>
                </a:lnSpc>
                <a:spcAft>
                  <a:spcPts val="1200"/>
                </a:spcAft>
              </a:pPr>
              <a:r>
                <a:rPr lang="en-GB" sz="1000" b="1" dirty="0" smtClean="0">
                  <a:solidFill>
                    <a:srgbClr val="006941"/>
                  </a:solidFill>
                </a:rPr>
                <a:t>Data centre management &amp; Green IT</a:t>
              </a:r>
            </a:p>
          </p:txBody>
        </p:sp>
        <p:sp>
          <p:nvSpPr>
            <p:cNvPr id="20" name="TextBox 19"/>
            <p:cNvSpPr txBox="1"/>
            <p:nvPr userDrawn="1"/>
          </p:nvSpPr>
          <p:spPr>
            <a:xfrm>
              <a:off x="2372030" y="1319878"/>
              <a:ext cx="1282869" cy="3055909"/>
            </a:xfrm>
            <a:custGeom>
              <a:avLst/>
              <a:gdLst>
                <a:gd name="connsiteX0" fmla="*/ 0 w 1272369"/>
                <a:gd name="connsiteY0" fmla="*/ 0 h 630238"/>
                <a:gd name="connsiteX1" fmla="*/ 1272369 w 1272369"/>
                <a:gd name="connsiteY1" fmla="*/ 0 h 630238"/>
                <a:gd name="connsiteX2" fmla="*/ 1272369 w 1272369"/>
                <a:gd name="connsiteY2" fmla="*/ 630238 h 630238"/>
                <a:gd name="connsiteX3" fmla="*/ 0 w 1272369"/>
                <a:gd name="connsiteY3" fmla="*/ 630238 h 630238"/>
                <a:gd name="connsiteX4" fmla="*/ 0 w 1272369"/>
                <a:gd name="connsiteY4" fmla="*/ 0 h 630238"/>
                <a:gd name="connsiteX0" fmla="*/ 0 w 1272369"/>
                <a:gd name="connsiteY0" fmla="*/ 0 h 630250"/>
                <a:gd name="connsiteX1" fmla="*/ 1272369 w 1272369"/>
                <a:gd name="connsiteY1" fmla="*/ 0 h 630250"/>
                <a:gd name="connsiteX2" fmla="*/ 1272369 w 1272369"/>
                <a:gd name="connsiteY2" fmla="*/ 630238 h 630250"/>
                <a:gd name="connsiteX3" fmla="*/ 710984 w 1272369"/>
                <a:gd name="connsiteY3" fmla="*/ 630250 h 630250"/>
                <a:gd name="connsiteX4" fmla="*/ 0 w 1272369"/>
                <a:gd name="connsiteY4" fmla="*/ 630238 h 630250"/>
                <a:gd name="connsiteX5" fmla="*/ 0 w 1272369"/>
                <a:gd name="connsiteY5" fmla="*/ 0 h 630250"/>
                <a:gd name="connsiteX0" fmla="*/ 0 w 1272369"/>
                <a:gd name="connsiteY0" fmla="*/ 0 h 630250"/>
                <a:gd name="connsiteX1" fmla="*/ 1272369 w 1272369"/>
                <a:gd name="connsiteY1" fmla="*/ 0 h 630250"/>
                <a:gd name="connsiteX2" fmla="*/ 710984 w 1272369"/>
                <a:gd name="connsiteY2" fmla="*/ 630250 h 630250"/>
                <a:gd name="connsiteX3" fmla="*/ 0 w 1272369"/>
                <a:gd name="connsiteY3" fmla="*/ 630238 h 630250"/>
                <a:gd name="connsiteX4" fmla="*/ 0 w 1272369"/>
                <a:gd name="connsiteY4" fmla="*/ 0 h 630250"/>
                <a:gd name="connsiteX0" fmla="*/ 0 w 1272393"/>
                <a:gd name="connsiteY0" fmla="*/ 0 h 630250"/>
                <a:gd name="connsiteX1" fmla="*/ 1272369 w 1272393"/>
                <a:gd name="connsiteY1" fmla="*/ 0 h 630250"/>
                <a:gd name="connsiteX2" fmla="*/ 710984 w 1272393"/>
                <a:gd name="connsiteY2" fmla="*/ 630250 h 630250"/>
                <a:gd name="connsiteX3" fmla="*/ 0 w 1272393"/>
                <a:gd name="connsiteY3" fmla="*/ 630238 h 630250"/>
                <a:gd name="connsiteX4" fmla="*/ 0 w 1272393"/>
                <a:gd name="connsiteY4" fmla="*/ 0 h 630250"/>
                <a:gd name="connsiteX0" fmla="*/ 0 w 1272424"/>
                <a:gd name="connsiteY0" fmla="*/ 0 h 630250"/>
                <a:gd name="connsiteX1" fmla="*/ 1272369 w 1272424"/>
                <a:gd name="connsiteY1" fmla="*/ 0 h 630250"/>
                <a:gd name="connsiteX2" fmla="*/ 710984 w 1272424"/>
                <a:gd name="connsiteY2" fmla="*/ 630250 h 630250"/>
                <a:gd name="connsiteX3" fmla="*/ 0 w 1272424"/>
                <a:gd name="connsiteY3" fmla="*/ 630238 h 630250"/>
                <a:gd name="connsiteX4" fmla="*/ 0 w 1272424"/>
                <a:gd name="connsiteY4" fmla="*/ 0 h 630250"/>
                <a:gd name="connsiteX0" fmla="*/ 0 w 1272968"/>
                <a:gd name="connsiteY0" fmla="*/ 0 h 630250"/>
                <a:gd name="connsiteX1" fmla="*/ 1272369 w 1272968"/>
                <a:gd name="connsiteY1" fmla="*/ 0 h 630250"/>
                <a:gd name="connsiteX2" fmla="*/ 710984 w 1272968"/>
                <a:gd name="connsiteY2" fmla="*/ 630250 h 630250"/>
                <a:gd name="connsiteX3" fmla="*/ 0 w 1272968"/>
                <a:gd name="connsiteY3" fmla="*/ 630238 h 630250"/>
                <a:gd name="connsiteX4" fmla="*/ 0 w 1272968"/>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817"/>
                <a:gd name="connsiteY0" fmla="*/ 0 h 630250"/>
                <a:gd name="connsiteX1" fmla="*/ 1272369 w 1272817"/>
                <a:gd name="connsiteY1" fmla="*/ 0 h 630250"/>
                <a:gd name="connsiteX2" fmla="*/ 655654 w 1272817"/>
                <a:gd name="connsiteY2" fmla="*/ 630250 h 630250"/>
                <a:gd name="connsiteX3" fmla="*/ 0 w 1272817"/>
                <a:gd name="connsiteY3" fmla="*/ 630238 h 630250"/>
                <a:gd name="connsiteX4" fmla="*/ 0 w 1272817"/>
                <a:gd name="connsiteY4" fmla="*/ 0 h 630250"/>
                <a:gd name="connsiteX0" fmla="*/ 0 w 1272994"/>
                <a:gd name="connsiteY0" fmla="*/ 0 h 630250"/>
                <a:gd name="connsiteX1" fmla="*/ 1272369 w 1272994"/>
                <a:gd name="connsiteY1" fmla="*/ 0 h 630250"/>
                <a:gd name="connsiteX2" fmla="*/ 655654 w 1272994"/>
                <a:gd name="connsiteY2" fmla="*/ 630250 h 630250"/>
                <a:gd name="connsiteX3" fmla="*/ 0 w 1272994"/>
                <a:gd name="connsiteY3" fmla="*/ 630238 h 630250"/>
                <a:gd name="connsiteX4" fmla="*/ 0 w 1272994"/>
                <a:gd name="connsiteY4" fmla="*/ 0 h 630250"/>
                <a:gd name="connsiteX0" fmla="*/ 0 w 1278496"/>
                <a:gd name="connsiteY0" fmla="*/ 0 h 630250"/>
                <a:gd name="connsiteX1" fmla="*/ 1272369 w 1278496"/>
                <a:gd name="connsiteY1" fmla="*/ 0 h 630250"/>
                <a:gd name="connsiteX2" fmla="*/ 655654 w 1278496"/>
                <a:gd name="connsiteY2" fmla="*/ 630250 h 630250"/>
                <a:gd name="connsiteX3" fmla="*/ 0 w 1278496"/>
                <a:gd name="connsiteY3" fmla="*/ 630238 h 630250"/>
                <a:gd name="connsiteX4" fmla="*/ 0 w 1278496"/>
                <a:gd name="connsiteY4" fmla="*/ 0 h 630250"/>
                <a:gd name="connsiteX0" fmla="*/ 0 w 1387063"/>
                <a:gd name="connsiteY0" fmla="*/ 0 h 630250"/>
                <a:gd name="connsiteX1" fmla="*/ 1272369 w 1387063"/>
                <a:gd name="connsiteY1" fmla="*/ 0 h 630250"/>
                <a:gd name="connsiteX2" fmla="*/ 1256995 w 1387063"/>
                <a:gd name="connsiteY2" fmla="*/ 311226 h 630250"/>
                <a:gd name="connsiteX3" fmla="*/ 655654 w 1387063"/>
                <a:gd name="connsiteY3" fmla="*/ 630250 h 630250"/>
                <a:gd name="connsiteX4" fmla="*/ 0 w 1387063"/>
                <a:gd name="connsiteY4" fmla="*/ 630238 h 630250"/>
                <a:gd name="connsiteX5" fmla="*/ 0 w 1387063"/>
                <a:gd name="connsiteY5" fmla="*/ 0 h 630250"/>
                <a:gd name="connsiteX0" fmla="*/ 0 w 1369614"/>
                <a:gd name="connsiteY0" fmla="*/ 0 h 630250"/>
                <a:gd name="connsiteX1" fmla="*/ 1272369 w 1369614"/>
                <a:gd name="connsiteY1" fmla="*/ 0 h 630250"/>
                <a:gd name="connsiteX2" fmla="*/ 1256995 w 1369614"/>
                <a:gd name="connsiteY2" fmla="*/ 311226 h 630250"/>
                <a:gd name="connsiteX3" fmla="*/ 655654 w 1369614"/>
                <a:gd name="connsiteY3" fmla="*/ 630250 h 630250"/>
                <a:gd name="connsiteX4" fmla="*/ 0 w 1369614"/>
                <a:gd name="connsiteY4" fmla="*/ 630238 h 630250"/>
                <a:gd name="connsiteX5" fmla="*/ 0 w 1369614"/>
                <a:gd name="connsiteY5" fmla="*/ 0 h 630250"/>
                <a:gd name="connsiteX0" fmla="*/ 0 w 1278277"/>
                <a:gd name="connsiteY0" fmla="*/ 0 h 630250"/>
                <a:gd name="connsiteX1" fmla="*/ 1272369 w 1278277"/>
                <a:gd name="connsiteY1" fmla="*/ 0 h 630250"/>
                <a:gd name="connsiteX2" fmla="*/ 1256995 w 1278277"/>
                <a:gd name="connsiteY2" fmla="*/ 311226 h 630250"/>
                <a:gd name="connsiteX3" fmla="*/ 655654 w 1278277"/>
                <a:gd name="connsiteY3" fmla="*/ 630250 h 630250"/>
                <a:gd name="connsiteX4" fmla="*/ 0 w 1278277"/>
                <a:gd name="connsiteY4" fmla="*/ 630238 h 630250"/>
                <a:gd name="connsiteX5" fmla="*/ 0 w 1278277"/>
                <a:gd name="connsiteY5" fmla="*/ 0 h 630250"/>
                <a:gd name="connsiteX0" fmla="*/ 0 w 1298782"/>
                <a:gd name="connsiteY0" fmla="*/ 0 h 630250"/>
                <a:gd name="connsiteX1" fmla="*/ 1272369 w 1298782"/>
                <a:gd name="connsiteY1" fmla="*/ 0 h 630250"/>
                <a:gd name="connsiteX2" fmla="*/ 1285570 w 1298782"/>
                <a:gd name="connsiteY2" fmla="*/ 311226 h 630250"/>
                <a:gd name="connsiteX3" fmla="*/ 655654 w 1298782"/>
                <a:gd name="connsiteY3" fmla="*/ 630250 h 630250"/>
                <a:gd name="connsiteX4" fmla="*/ 0 w 1298782"/>
                <a:gd name="connsiteY4" fmla="*/ 630238 h 630250"/>
                <a:gd name="connsiteX5" fmla="*/ 0 w 1298782"/>
                <a:gd name="connsiteY5" fmla="*/ 0 h 630250"/>
                <a:gd name="connsiteX0" fmla="*/ 0 w 1287216"/>
                <a:gd name="connsiteY0" fmla="*/ 0 h 630250"/>
                <a:gd name="connsiteX1" fmla="*/ 1272369 w 1287216"/>
                <a:gd name="connsiteY1" fmla="*/ 0 h 630250"/>
                <a:gd name="connsiteX2" fmla="*/ 1285570 w 1287216"/>
                <a:gd name="connsiteY2" fmla="*/ 311226 h 630250"/>
                <a:gd name="connsiteX3" fmla="*/ 655654 w 1287216"/>
                <a:gd name="connsiteY3" fmla="*/ 630250 h 630250"/>
                <a:gd name="connsiteX4" fmla="*/ 0 w 1287216"/>
                <a:gd name="connsiteY4" fmla="*/ 630238 h 630250"/>
                <a:gd name="connsiteX5" fmla="*/ 0 w 1287216"/>
                <a:gd name="connsiteY5" fmla="*/ 0 h 630250"/>
                <a:gd name="connsiteX0" fmla="*/ 0 w 1287216"/>
                <a:gd name="connsiteY0" fmla="*/ 0 h 630250"/>
                <a:gd name="connsiteX1" fmla="*/ 1272369 w 1287216"/>
                <a:gd name="connsiteY1" fmla="*/ 0 h 630250"/>
                <a:gd name="connsiteX2" fmla="*/ 1285570 w 1287216"/>
                <a:gd name="connsiteY2" fmla="*/ 509634 h 630250"/>
                <a:gd name="connsiteX3" fmla="*/ 655654 w 1287216"/>
                <a:gd name="connsiteY3" fmla="*/ 630250 h 630250"/>
                <a:gd name="connsiteX4" fmla="*/ 0 w 1287216"/>
                <a:gd name="connsiteY4" fmla="*/ 630238 h 630250"/>
                <a:gd name="connsiteX5" fmla="*/ 0 w 1287216"/>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82099"/>
                <a:gd name="connsiteY0" fmla="*/ 0 h 630250"/>
                <a:gd name="connsiteX1" fmla="*/ 1272369 w 1282099"/>
                <a:gd name="connsiteY1" fmla="*/ 0 h 630250"/>
                <a:gd name="connsiteX2" fmla="*/ 1276045 w 1282099"/>
                <a:gd name="connsiteY2" fmla="*/ 511598 h 630250"/>
                <a:gd name="connsiteX3" fmla="*/ 655654 w 1282099"/>
                <a:gd name="connsiteY3" fmla="*/ 630250 h 630250"/>
                <a:gd name="connsiteX4" fmla="*/ 0 w 1282099"/>
                <a:gd name="connsiteY4" fmla="*/ 630238 h 630250"/>
                <a:gd name="connsiteX5" fmla="*/ 0 w 1282099"/>
                <a:gd name="connsiteY5" fmla="*/ 0 h 630250"/>
                <a:gd name="connsiteX0" fmla="*/ 0 w 1295396"/>
                <a:gd name="connsiteY0" fmla="*/ 0 h 630250"/>
                <a:gd name="connsiteX1" fmla="*/ 1272369 w 1295396"/>
                <a:gd name="connsiteY1" fmla="*/ 0 h 630250"/>
                <a:gd name="connsiteX2" fmla="*/ 1289693 w 1295396"/>
                <a:gd name="connsiteY2" fmla="*/ 511598 h 630250"/>
                <a:gd name="connsiteX3" fmla="*/ 655654 w 1295396"/>
                <a:gd name="connsiteY3" fmla="*/ 630250 h 630250"/>
                <a:gd name="connsiteX4" fmla="*/ 0 w 1295396"/>
                <a:gd name="connsiteY4" fmla="*/ 630238 h 630250"/>
                <a:gd name="connsiteX5" fmla="*/ 0 w 1295396"/>
                <a:gd name="connsiteY5" fmla="*/ 0 h 630250"/>
                <a:gd name="connsiteX0" fmla="*/ 0 w 1288743"/>
                <a:gd name="connsiteY0" fmla="*/ 0 h 630250"/>
                <a:gd name="connsiteX1" fmla="*/ 1272369 w 1288743"/>
                <a:gd name="connsiteY1" fmla="*/ 0 h 630250"/>
                <a:gd name="connsiteX2" fmla="*/ 1282869 w 1288743"/>
                <a:gd name="connsiteY2" fmla="*/ 513005 h 630250"/>
                <a:gd name="connsiteX3" fmla="*/ 655654 w 1288743"/>
                <a:gd name="connsiteY3" fmla="*/ 630250 h 630250"/>
                <a:gd name="connsiteX4" fmla="*/ 0 w 1288743"/>
                <a:gd name="connsiteY4" fmla="*/ 630238 h 630250"/>
                <a:gd name="connsiteX5" fmla="*/ 0 w 1288743"/>
                <a:gd name="connsiteY5" fmla="*/ 0 h 630250"/>
                <a:gd name="connsiteX0" fmla="*/ 0 w 1288743"/>
                <a:gd name="connsiteY0" fmla="*/ 0 h 630250"/>
                <a:gd name="connsiteX1" fmla="*/ 1272369 w 1288743"/>
                <a:gd name="connsiteY1" fmla="*/ 0 h 630250"/>
                <a:gd name="connsiteX2" fmla="*/ 1282869 w 1288743"/>
                <a:gd name="connsiteY2" fmla="*/ 515820 h 630250"/>
                <a:gd name="connsiteX3" fmla="*/ 655654 w 1288743"/>
                <a:gd name="connsiteY3" fmla="*/ 630250 h 630250"/>
                <a:gd name="connsiteX4" fmla="*/ 0 w 1288743"/>
                <a:gd name="connsiteY4" fmla="*/ 630238 h 630250"/>
                <a:gd name="connsiteX5" fmla="*/ 0 w 1288743"/>
                <a:gd name="connsiteY5" fmla="*/ 0 h 630250"/>
                <a:gd name="connsiteX0" fmla="*/ 0 w 1282099"/>
                <a:gd name="connsiteY0" fmla="*/ 0 h 630250"/>
                <a:gd name="connsiteX1" fmla="*/ 1272369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72369"/>
                <a:gd name="connsiteY0" fmla="*/ 0 h 630250"/>
                <a:gd name="connsiteX1" fmla="*/ 1272369 w 1272369"/>
                <a:gd name="connsiteY1" fmla="*/ 0 h 630250"/>
                <a:gd name="connsiteX2" fmla="*/ 1262398 w 1272369"/>
                <a:gd name="connsiteY2" fmla="*/ 517227 h 630250"/>
                <a:gd name="connsiteX3" fmla="*/ 655654 w 1272369"/>
                <a:gd name="connsiteY3" fmla="*/ 630250 h 630250"/>
                <a:gd name="connsiteX4" fmla="*/ 0 w 1272369"/>
                <a:gd name="connsiteY4" fmla="*/ 630238 h 630250"/>
                <a:gd name="connsiteX5" fmla="*/ 0 w 1272369"/>
                <a:gd name="connsiteY5" fmla="*/ 0 h 630250"/>
                <a:gd name="connsiteX0" fmla="*/ 0 w 1282099"/>
                <a:gd name="connsiteY0" fmla="*/ 0 h 630250"/>
                <a:gd name="connsiteX1" fmla="*/ 1272369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99665"/>
                <a:gd name="connsiteY0" fmla="*/ 0 h 630250"/>
                <a:gd name="connsiteX1" fmla="*/ 1299665 w 1299665"/>
                <a:gd name="connsiteY1" fmla="*/ 0 h 630250"/>
                <a:gd name="connsiteX2" fmla="*/ 1276045 w 1299665"/>
                <a:gd name="connsiteY2" fmla="*/ 517227 h 630250"/>
                <a:gd name="connsiteX3" fmla="*/ 655654 w 1299665"/>
                <a:gd name="connsiteY3" fmla="*/ 630250 h 630250"/>
                <a:gd name="connsiteX4" fmla="*/ 0 w 1299665"/>
                <a:gd name="connsiteY4" fmla="*/ 630238 h 630250"/>
                <a:gd name="connsiteX5" fmla="*/ 0 w 1299665"/>
                <a:gd name="connsiteY5" fmla="*/ 0 h 630250"/>
                <a:gd name="connsiteX0" fmla="*/ 0 w 1282099"/>
                <a:gd name="connsiteY0" fmla="*/ 0 h 630250"/>
                <a:gd name="connsiteX1" fmla="*/ 1279193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80445"/>
                <a:gd name="connsiteY0" fmla="*/ 0 h 630250"/>
                <a:gd name="connsiteX1" fmla="*/ 1279193 w 1280445"/>
                <a:gd name="connsiteY1" fmla="*/ 0 h 630250"/>
                <a:gd name="connsiteX2" fmla="*/ 1276045 w 1280445"/>
                <a:gd name="connsiteY2" fmla="*/ 517227 h 630250"/>
                <a:gd name="connsiteX3" fmla="*/ 655654 w 1280445"/>
                <a:gd name="connsiteY3" fmla="*/ 630250 h 630250"/>
                <a:gd name="connsiteX4" fmla="*/ 0 w 1280445"/>
                <a:gd name="connsiteY4" fmla="*/ 630238 h 630250"/>
                <a:gd name="connsiteX5" fmla="*/ 0 w 1280445"/>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4"/>
                <a:gd name="connsiteX1" fmla="*/ 1279193 w 1285466"/>
                <a:gd name="connsiteY1" fmla="*/ 0 h 630254"/>
                <a:gd name="connsiteX2" fmla="*/ 1282869 w 1285466"/>
                <a:gd name="connsiteY2" fmla="*/ 515820 h 630254"/>
                <a:gd name="connsiteX3" fmla="*/ 655654 w 1285466"/>
                <a:gd name="connsiteY3" fmla="*/ 630250 h 630254"/>
                <a:gd name="connsiteX4" fmla="*/ 0 w 1285466"/>
                <a:gd name="connsiteY4" fmla="*/ 630238 h 630254"/>
                <a:gd name="connsiteX5" fmla="*/ 0 w 1285466"/>
                <a:gd name="connsiteY5" fmla="*/ 0 h 630254"/>
                <a:gd name="connsiteX0" fmla="*/ 0 w 1285466"/>
                <a:gd name="connsiteY0" fmla="*/ 0 h 630254"/>
                <a:gd name="connsiteX1" fmla="*/ 1279193 w 1285466"/>
                <a:gd name="connsiteY1" fmla="*/ 0 h 630254"/>
                <a:gd name="connsiteX2" fmla="*/ 1282869 w 1285466"/>
                <a:gd name="connsiteY2" fmla="*/ 515820 h 630254"/>
                <a:gd name="connsiteX3" fmla="*/ 655654 w 1285466"/>
                <a:gd name="connsiteY3" fmla="*/ 630250 h 630254"/>
                <a:gd name="connsiteX4" fmla="*/ 0 w 1285466"/>
                <a:gd name="connsiteY4" fmla="*/ 630238 h 630254"/>
                <a:gd name="connsiteX5" fmla="*/ 0 w 1285466"/>
                <a:gd name="connsiteY5" fmla="*/ 0 h 630254"/>
                <a:gd name="connsiteX0" fmla="*/ 0 w 1286152"/>
                <a:gd name="connsiteY0" fmla="*/ 0 h 630253"/>
                <a:gd name="connsiteX1" fmla="*/ 1279193 w 1286152"/>
                <a:gd name="connsiteY1" fmla="*/ 0 h 630253"/>
                <a:gd name="connsiteX2" fmla="*/ 1282869 w 1286152"/>
                <a:gd name="connsiteY2" fmla="*/ 515820 h 630253"/>
                <a:gd name="connsiteX3" fmla="*/ 655654 w 1286152"/>
                <a:gd name="connsiteY3" fmla="*/ 630250 h 630253"/>
                <a:gd name="connsiteX4" fmla="*/ 0 w 1286152"/>
                <a:gd name="connsiteY4" fmla="*/ 630238 h 630253"/>
                <a:gd name="connsiteX5" fmla="*/ 0 w 1286152"/>
                <a:gd name="connsiteY5" fmla="*/ 0 h 630253"/>
                <a:gd name="connsiteX0" fmla="*/ 0 w 1286152"/>
                <a:gd name="connsiteY0" fmla="*/ 0 h 630256"/>
                <a:gd name="connsiteX1" fmla="*/ 1279193 w 1286152"/>
                <a:gd name="connsiteY1" fmla="*/ 0 h 630256"/>
                <a:gd name="connsiteX2" fmla="*/ 1282869 w 1286152"/>
                <a:gd name="connsiteY2" fmla="*/ 528486 h 630256"/>
                <a:gd name="connsiteX3" fmla="*/ 655654 w 1286152"/>
                <a:gd name="connsiteY3" fmla="*/ 630250 h 630256"/>
                <a:gd name="connsiteX4" fmla="*/ 0 w 1286152"/>
                <a:gd name="connsiteY4" fmla="*/ 630238 h 630256"/>
                <a:gd name="connsiteX5" fmla="*/ 0 w 1286152"/>
                <a:gd name="connsiteY5" fmla="*/ 0 h 630256"/>
                <a:gd name="connsiteX0" fmla="*/ 0 w 1285466"/>
                <a:gd name="connsiteY0" fmla="*/ 0 h 630252"/>
                <a:gd name="connsiteX1" fmla="*/ 1279193 w 1285466"/>
                <a:gd name="connsiteY1" fmla="*/ 0 h 630252"/>
                <a:gd name="connsiteX2" fmla="*/ 1282869 w 1285466"/>
                <a:gd name="connsiteY2" fmla="*/ 528486 h 630252"/>
                <a:gd name="connsiteX3" fmla="*/ 655654 w 1285466"/>
                <a:gd name="connsiteY3" fmla="*/ 630250 h 630252"/>
                <a:gd name="connsiteX4" fmla="*/ 0 w 1285466"/>
                <a:gd name="connsiteY4" fmla="*/ 630238 h 630252"/>
                <a:gd name="connsiteX5" fmla="*/ 0 w 1285466"/>
                <a:gd name="connsiteY5" fmla="*/ 0 h 630252"/>
                <a:gd name="connsiteX0" fmla="*/ 0 w 1285466"/>
                <a:gd name="connsiteY0" fmla="*/ 0 h 630252"/>
                <a:gd name="connsiteX1" fmla="*/ 1279193 w 1285466"/>
                <a:gd name="connsiteY1" fmla="*/ 0 h 630252"/>
                <a:gd name="connsiteX2" fmla="*/ 1282869 w 1285466"/>
                <a:gd name="connsiteY2" fmla="*/ 528486 h 630252"/>
                <a:gd name="connsiteX3" fmla="*/ 655654 w 1285466"/>
                <a:gd name="connsiteY3" fmla="*/ 630250 h 630252"/>
                <a:gd name="connsiteX4" fmla="*/ 0 w 1285466"/>
                <a:gd name="connsiteY4" fmla="*/ 630238 h 630252"/>
                <a:gd name="connsiteX5" fmla="*/ 0 w 1285466"/>
                <a:gd name="connsiteY5" fmla="*/ 0 h 630252"/>
                <a:gd name="connsiteX0" fmla="*/ 0 w 1285466"/>
                <a:gd name="connsiteY0" fmla="*/ 0 h 630251"/>
                <a:gd name="connsiteX1" fmla="*/ 1279193 w 1285466"/>
                <a:gd name="connsiteY1" fmla="*/ 0 h 630251"/>
                <a:gd name="connsiteX2" fmla="*/ 1282869 w 1285466"/>
                <a:gd name="connsiteY2" fmla="*/ 528486 h 630251"/>
                <a:gd name="connsiteX3" fmla="*/ 655654 w 1285466"/>
                <a:gd name="connsiteY3" fmla="*/ 630250 h 630251"/>
                <a:gd name="connsiteX4" fmla="*/ 0 w 1285466"/>
                <a:gd name="connsiteY4" fmla="*/ 630238 h 630251"/>
                <a:gd name="connsiteX5" fmla="*/ 0 w 1285466"/>
                <a:gd name="connsiteY5" fmla="*/ 0 h 630251"/>
                <a:gd name="connsiteX0" fmla="*/ 0 w 1292838"/>
                <a:gd name="connsiteY0" fmla="*/ 0 h 630251"/>
                <a:gd name="connsiteX1" fmla="*/ 1279193 w 1292838"/>
                <a:gd name="connsiteY1" fmla="*/ 0 h 630251"/>
                <a:gd name="connsiteX2" fmla="*/ 1291107 w 1292838"/>
                <a:gd name="connsiteY2" fmla="*/ 496205 h 630251"/>
                <a:gd name="connsiteX3" fmla="*/ 655654 w 1292838"/>
                <a:gd name="connsiteY3" fmla="*/ 630250 h 630251"/>
                <a:gd name="connsiteX4" fmla="*/ 0 w 1292838"/>
                <a:gd name="connsiteY4" fmla="*/ 630238 h 630251"/>
                <a:gd name="connsiteX5" fmla="*/ 0 w 1292838"/>
                <a:gd name="connsiteY5" fmla="*/ 0 h 630251"/>
                <a:gd name="connsiteX0" fmla="*/ 0 w 1291107"/>
                <a:gd name="connsiteY0" fmla="*/ 0 h 630251"/>
                <a:gd name="connsiteX1" fmla="*/ 1279193 w 1291107"/>
                <a:gd name="connsiteY1" fmla="*/ 0 h 630251"/>
                <a:gd name="connsiteX2" fmla="*/ 1291107 w 1291107"/>
                <a:gd name="connsiteY2" fmla="*/ 496205 h 630251"/>
                <a:gd name="connsiteX3" fmla="*/ 655654 w 1291107"/>
                <a:gd name="connsiteY3" fmla="*/ 630250 h 630251"/>
                <a:gd name="connsiteX4" fmla="*/ 0 w 1291107"/>
                <a:gd name="connsiteY4" fmla="*/ 630238 h 630251"/>
                <a:gd name="connsiteX5" fmla="*/ 0 w 1291107"/>
                <a:gd name="connsiteY5" fmla="*/ 0 h 630251"/>
                <a:gd name="connsiteX0" fmla="*/ 0 w 1286988"/>
                <a:gd name="connsiteY0" fmla="*/ 0 h 630251"/>
                <a:gd name="connsiteX1" fmla="*/ 1279193 w 1286988"/>
                <a:gd name="connsiteY1" fmla="*/ 0 h 630251"/>
                <a:gd name="connsiteX2" fmla="*/ 1286988 w 1286988"/>
                <a:gd name="connsiteY2" fmla="*/ 500452 h 630251"/>
                <a:gd name="connsiteX3" fmla="*/ 655654 w 1286988"/>
                <a:gd name="connsiteY3" fmla="*/ 630250 h 630251"/>
                <a:gd name="connsiteX4" fmla="*/ 0 w 1286988"/>
                <a:gd name="connsiteY4" fmla="*/ 630238 h 630251"/>
                <a:gd name="connsiteX5" fmla="*/ 0 w 1286988"/>
                <a:gd name="connsiteY5" fmla="*/ 0 h 630251"/>
                <a:gd name="connsiteX0" fmla="*/ 0 w 1295226"/>
                <a:gd name="connsiteY0" fmla="*/ 0 h 630251"/>
                <a:gd name="connsiteX1" fmla="*/ 1279193 w 1295226"/>
                <a:gd name="connsiteY1" fmla="*/ 0 h 630251"/>
                <a:gd name="connsiteX2" fmla="*/ 1295226 w 1295226"/>
                <a:gd name="connsiteY2" fmla="*/ 500452 h 630251"/>
                <a:gd name="connsiteX3" fmla="*/ 655654 w 1295226"/>
                <a:gd name="connsiteY3" fmla="*/ 630250 h 630251"/>
                <a:gd name="connsiteX4" fmla="*/ 0 w 1295226"/>
                <a:gd name="connsiteY4" fmla="*/ 630238 h 630251"/>
                <a:gd name="connsiteX5" fmla="*/ 0 w 1295226"/>
                <a:gd name="connsiteY5" fmla="*/ 0 h 630251"/>
                <a:gd name="connsiteX0" fmla="*/ 0 w 1286988"/>
                <a:gd name="connsiteY0" fmla="*/ 0 h 630251"/>
                <a:gd name="connsiteX1" fmla="*/ 1279193 w 1286988"/>
                <a:gd name="connsiteY1" fmla="*/ 0 h 630251"/>
                <a:gd name="connsiteX2" fmla="*/ 1286988 w 1286988"/>
                <a:gd name="connsiteY2" fmla="*/ 499602 h 630251"/>
                <a:gd name="connsiteX3" fmla="*/ 655654 w 1286988"/>
                <a:gd name="connsiteY3" fmla="*/ 630250 h 630251"/>
                <a:gd name="connsiteX4" fmla="*/ 0 w 1286988"/>
                <a:gd name="connsiteY4" fmla="*/ 630238 h 630251"/>
                <a:gd name="connsiteX5" fmla="*/ 0 w 1286988"/>
                <a:gd name="connsiteY5" fmla="*/ 0 h 630251"/>
                <a:gd name="connsiteX0" fmla="*/ 0 w 1291107"/>
                <a:gd name="connsiteY0" fmla="*/ 0 h 630251"/>
                <a:gd name="connsiteX1" fmla="*/ 1279193 w 1291107"/>
                <a:gd name="connsiteY1" fmla="*/ 0 h 630251"/>
                <a:gd name="connsiteX2" fmla="*/ 1291107 w 1291107"/>
                <a:gd name="connsiteY2" fmla="*/ 498753 h 630251"/>
                <a:gd name="connsiteX3" fmla="*/ 655654 w 1291107"/>
                <a:gd name="connsiteY3" fmla="*/ 630250 h 630251"/>
                <a:gd name="connsiteX4" fmla="*/ 0 w 1291107"/>
                <a:gd name="connsiteY4" fmla="*/ 630238 h 630251"/>
                <a:gd name="connsiteX5" fmla="*/ 0 w 1291107"/>
                <a:gd name="connsiteY5" fmla="*/ 0 h 630251"/>
                <a:gd name="connsiteX0" fmla="*/ 0 w 1303464"/>
                <a:gd name="connsiteY0" fmla="*/ 0 h 630251"/>
                <a:gd name="connsiteX1" fmla="*/ 1279193 w 1303464"/>
                <a:gd name="connsiteY1" fmla="*/ 0 h 630251"/>
                <a:gd name="connsiteX2" fmla="*/ 1303464 w 1303464"/>
                <a:gd name="connsiteY2" fmla="*/ 500452 h 630251"/>
                <a:gd name="connsiteX3" fmla="*/ 655654 w 1303464"/>
                <a:gd name="connsiteY3" fmla="*/ 630250 h 630251"/>
                <a:gd name="connsiteX4" fmla="*/ 0 w 1303464"/>
                <a:gd name="connsiteY4" fmla="*/ 630238 h 630251"/>
                <a:gd name="connsiteX5" fmla="*/ 0 w 1303464"/>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2869" h="630251">
                  <a:moveTo>
                    <a:pt x="0" y="0"/>
                  </a:moveTo>
                  <a:lnTo>
                    <a:pt x="1279193" y="0"/>
                  </a:lnTo>
                  <a:cubicBezTo>
                    <a:pt x="1279142" y="136342"/>
                    <a:pt x="1278048" y="380809"/>
                    <a:pt x="1282869" y="500452"/>
                  </a:cubicBezTo>
                  <a:cubicBezTo>
                    <a:pt x="1282441" y="569436"/>
                    <a:pt x="1247290" y="630560"/>
                    <a:pt x="655654" y="630250"/>
                  </a:cubicBezTo>
                  <a:lnTo>
                    <a:pt x="0" y="630238"/>
                  </a:lnTo>
                  <a:lnTo>
                    <a:pt x="0" y="0"/>
                  </a:lnTo>
                  <a:close/>
                </a:path>
              </a:pathLst>
            </a:custGeom>
            <a:solidFill>
              <a:srgbClr val="E6F0EC"/>
            </a:solidFill>
            <a:ln>
              <a:noFill/>
            </a:ln>
          </p:spPr>
          <p:txBody>
            <a:bodyPr wrap="square" lIns="72000" tIns="756000" rIns="72000" rtlCol="0">
              <a:noAutofit/>
            </a:bodyPr>
            <a:lstStyle/>
            <a:p>
              <a:pPr>
                <a:lnSpc>
                  <a:spcPts val="1200"/>
                </a:lnSpc>
                <a:spcAft>
                  <a:spcPts val="1200"/>
                </a:spcAft>
              </a:pPr>
              <a:r>
                <a:rPr lang="en-GB" sz="1000" b="1" dirty="0" smtClean="0">
                  <a:solidFill>
                    <a:srgbClr val="80B4A0"/>
                  </a:solidFill>
                </a:rPr>
                <a:t>ECDL </a:t>
              </a:r>
            </a:p>
            <a:p>
              <a:pPr>
                <a:lnSpc>
                  <a:spcPts val="1200"/>
                </a:lnSpc>
                <a:spcAft>
                  <a:spcPts val="1200"/>
                </a:spcAft>
              </a:pPr>
              <a:r>
                <a:rPr lang="en-GB" sz="1000" b="1" dirty="0" smtClean="0">
                  <a:solidFill>
                    <a:srgbClr val="80B4A0"/>
                  </a:solidFill>
                </a:rPr>
                <a:t>Digital skills </a:t>
              </a:r>
            </a:p>
            <a:p>
              <a:pPr>
                <a:lnSpc>
                  <a:spcPts val="1200"/>
                </a:lnSpc>
                <a:spcAft>
                  <a:spcPts val="1200"/>
                </a:spcAft>
              </a:pPr>
              <a:r>
                <a:rPr lang="en-GB" sz="1000" b="1" dirty="0" smtClean="0">
                  <a:solidFill>
                    <a:srgbClr val="80B4A0"/>
                  </a:solidFill>
                </a:rPr>
                <a:t>ITQs </a:t>
              </a:r>
            </a:p>
            <a:p>
              <a:pPr>
                <a:lnSpc>
                  <a:spcPts val="1200"/>
                </a:lnSpc>
                <a:spcAft>
                  <a:spcPts val="1200"/>
                </a:spcAft>
              </a:pPr>
              <a:r>
                <a:rPr lang="en-GB" sz="1000" b="1" dirty="0" smtClean="0">
                  <a:solidFill>
                    <a:srgbClr val="80B4A0"/>
                  </a:solidFill>
                </a:rPr>
                <a:t>Computer and online basics </a:t>
              </a:r>
            </a:p>
            <a:p>
              <a:pPr>
                <a:lnSpc>
                  <a:spcPts val="1200"/>
                </a:lnSpc>
                <a:spcAft>
                  <a:spcPts val="1200"/>
                </a:spcAft>
              </a:pPr>
              <a:r>
                <a:rPr lang="en-GB" sz="1000" b="1" dirty="0" smtClean="0">
                  <a:solidFill>
                    <a:srgbClr val="80B4A0"/>
                  </a:solidFill>
                </a:rPr>
                <a:t>e-safety </a:t>
              </a:r>
            </a:p>
            <a:p>
              <a:pPr>
                <a:lnSpc>
                  <a:spcPts val="1200"/>
                </a:lnSpc>
                <a:spcAft>
                  <a:spcPts val="1200"/>
                </a:spcAft>
              </a:pPr>
              <a:r>
                <a:rPr lang="en-GB" sz="1000" b="1" dirty="0" smtClean="0">
                  <a:solidFill>
                    <a:srgbClr val="80B4A0"/>
                  </a:solidFill>
                </a:rPr>
                <a:t>HEQ &amp; IMIS </a:t>
              </a:r>
            </a:p>
            <a:p>
              <a:pPr>
                <a:lnSpc>
                  <a:spcPts val="1200"/>
                </a:lnSpc>
                <a:spcAft>
                  <a:spcPts val="1200"/>
                </a:spcAft>
              </a:pPr>
              <a:r>
                <a:rPr lang="en-GB" sz="1000" b="1" dirty="0" smtClean="0">
                  <a:solidFill>
                    <a:srgbClr val="006941"/>
                  </a:solidFill>
                </a:rPr>
                <a:t>Apprenticeships</a:t>
              </a:r>
              <a:endParaRPr lang="en-GB" sz="1000" b="1" dirty="0">
                <a:solidFill>
                  <a:srgbClr val="006941"/>
                </a:solidFill>
              </a:endParaRPr>
            </a:p>
          </p:txBody>
        </p:sp>
        <p:cxnSp>
          <p:nvCxnSpPr>
            <p:cNvPr id="21" name="Straight Connector 20"/>
            <p:cNvCxnSpPr/>
            <p:nvPr userDrawn="1"/>
          </p:nvCxnSpPr>
          <p:spPr>
            <a:xfrm>
              <a:off x="3240104" y="1562400"/>
              <a:ext cx="2268000" cy="0"/>
            </a:xfrm>
            <a:prstGeom prst="line">
              <a:avLst/>
            </a:prstGeom>
            <a:ln w="82550">
              <a:solidFill>
                <a:srgbClr val="156570"/>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userDrawn="1"/>
          </p:nvSpPr>
          <p:spPr>
            <a:xfrm>
              <a:off x="5308432" y="1319879"/>
              <a:ext cx="1272994" cy="630250"/>
            </a:xfrm>
            <a:custGeom>
              <a:avLst/>
              <a:gdLst>
                <a:gd name="connsiteX0" fmla="*/ 0 w 1272369"/>
                <a:gd name="connsiteY0" fmla="*/ 0 h 630238"/>
                <a:gd name="connsiteX1" fmla="*/ 1272369 w 1272369"/>
                <a:gd name="connsiteY1" fmla="*/ 0 h 630238"/>
                <a:gd name="connsiteX2" fmla="*/ 1272369 w 1272369"/>
                <a:gd name="connsiteY2" fmla="*/ 630238 h 630238"/>
                <a:gd name="connsiteX3" fmla="*/ 0 w 1272369"/>
                <a:gd name="connsiteY3" fmla="*/ 630238 h 630238"/>
                <a:gd name="connsiteX4" fmla="*/ 0 w 1272369"/>
                <a:gd name="connsiteY4" fmla="*/ 0 h 630238"/>
                <a:gd name="connsiteX0" fmla="*/ 0 w 1272369"/>
                <a:gd name="connsiteY0" fmla="*/ 0 h 630250"/>
                <a:gd name="connsiteX1" fmla="*/ 1272369 w 1272369"/>
                <a:gd name="connsiteY1" fmla="*/ 0 h 630250"/>
                <a:gd name="connsiteX2" fmla="*/ 1272369 w 1272369"/>
                <a:gd name="connsiteY2" fmla="*/ 630238 h 630250"/>
                <a:gd name="connsiteX3" fmla="*/ 710984 w 1272369"/>
                <a:gd name="connsiteY3" fmla="*/ 630250 h 630250"/>
                <a:gd name="connsiteX4" fmla="*/ 0 w 1272369"/>
                <a:gd name="connsiteY4" fmla="*/ 630238 h 630250"/>
                <a:gd name="connsiteX5" fmla="*/ 0 w 1272369"/>
                <a:gd name="connsiteY5" fmla="*/ 0 h 630250"/>
                <a:gd name="connsiteX0" fmla="*/ 0 w 1272369"/>
                <a:gd name="connsiteY0" fmla="*/ 0 h 630250"/>
                <a:gd name="connsiteX1" fmla="*/ 1272369 w 1272369"/>
                <a:gd name="connsiteY1" fmla="*/ 0 h 630250"/>
                <a:gd name="connsiteX2" fmla="*/ 710984 w 1272369"/>
                <a:gd name="connsiteY2" fmla="*/ 630250 h 630250"/>
                <a:gd name="connsiteX3" fmla="*/ 0 w 1272369"/>
                <a:gd name="connsiteY3" fmla="*/ 630238 h 630250"/>
                <a:gd name="connsiteX4" fmla="*/ 0 w 1272369"/>
                <a:gd name="connsiteY4" fmla="*/ 0 h 630250"/>
                <a:gd name="connsiteX0" fmla="*/ 0 w 1272393"/>
                <a:gd name="connsiteY0" fmla="*/ 0 h 630250"/>
                <a:gd name="connsiteX1" fmla="*/ 1272369 w 1272393"/>
                <a:gd name="connsiteY1" fmla="*/ 0 h 630250"/>
                <a:gd name="connsiteX2" fmla="*/ 710984 w 1272393"/>
                <a:gd name="connsiteY2" fmla="*/ 630250 h 630250"/>
                <a:gd name="connsiteX3" fmla="*/ 0 w 1272393"/>
                <a:gd name="connsiteY3" fmla="*/ 630238 h 630250"/>
                <a:gd name="connsiteX4" fmla="*/ 0 w 1272393"/>
                <a:gd name="connsiteY4" fmla="*/ 0 h 630250"/>
                <a:gd name="connsiteX0" fmla="*/ 0 w 1272424"/>
                <a:gd name="connsiteY0" fmla="*/ 0 h 630250"/>
                <a:gd name="connsiteX1" fmla="*/ 1272369 w 1272424"/>
                <a:gd name="connsiteY1" fmla="*/ 0 h 630250"/>
                <a:gd name="connsiteX2" fmla="*/ 710984 w 1272424"/>
                <a:gd name="connsiteY2" fmla="*/ 630250 h 630250"/>
                <a:gd name="connsiteX3" fmla="*/ 0 w 1272424"/>
                <a:gd name="connsiteY3" fmla="*/ 630238 h 630250"/>
                <a:gd name="connsiteX4" fmla="*/ 0 w 1272424"/>
                <a:gd name="connsiteY4" fmla="*/ 0 h 630250"/>
                <a:gd name="connsiteX0" fmla="*/ 0 w 1272968"/>
                <a:gd name="connsiteY0" fmla="*/ 0 h 630250"/>
                <a:gd name="connsiteX1" fmla="*/ 1272369 w 1272968"/>
                <a:gd name="connsiteY1" fmla="*/ 0 h 630250"/>
                <a:gd name="connsiteX2" fmla="*/ 710984 w 1272968"/>
                <a:gd name="connsiteY2" fmla="*/ 630250 h 630250"/>
                <a:gd name="connsiteX3" fmla="*/ 0 w 1272968"/>
                <a:gd name="connsiteY3" fmla="*/ 630238 h 630250"/>
                <a:gd name="connsiteX4" fmla="*/ 0 w 1272968"/>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817"/>
                <a:gd name="connsiteY0" fmla="*/ 0 h 630250"/>
                <a:gd name="connsiteX1" fmla="*/ 1272369 w 1272817"/>
                <a:gd name="connsiteY1" fmla="*/ 0 h 630250"/>
                <a:gd name="connsiteX2" fmla="*/ 655654 w 1272817"/>
                <a:gd name="connsiteY2" fmla="*/ 630250 h 630250"/>
                <a:gd name="connsiteX3" fmla="*/ 0 w 1272817"/>
                <a:gd name="connsiteY3" fmla="*/ 630238 h 630250"/>
                <a:gd name="connsiteX4" fmla="*/ 0 w 1272817"/>
                <a:gd name="connsiteY4" fmla="*/ 0 h 630250"/>
                <a:gd name="connsiteX0" fmla="*/ 0 w 1272994"/>
                <a:gd name="connsiteY0" fmla="*/ 0 h 630250"/>
                <a:gd name="connsiteX1" fmla="*/ 1272369 w 1272994"/>
                <a:gd name="connsiteY1" fmla="*/ 0 h 630250"/>
                <a:gd name="connsiteX2" fmla="*/ 655654 w 1272994"/>
                <a:gd name="connsiteY2" fmla="*/ 630250 h 630250"/>
                <a:gd name="connsiteX3" fmla="*/ 0 w 1272994"/>
                <a:gd name="connsiteY3" fmla="*/ 630238 h 630250"/>
                <a:gd name="connsiteX4" fmla="*/ 0 w 1272994"/>
                <a:gd name="connsiteY4" fmla="*/ 0 h 630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2994" h="630250">
                  <a:moveTo>
                    <a:pt x="0" y="0"/>
                  </a:moveTo>
                  <a:lnTo>
                    <a:pt x="1272369" y="0"/>
                  </a:lnTo>
                  <a:cubicBezTo>
                    <a:pt x="1284589" y="474435"/>
                    <a:pt x="1119266" y="610917"/>
                    <a:pt x="655654" y="630250"/>
                  </a:cubicBezTo>
                  <a:lnTo>
                    <a:pt x="0" y="630238"/>
                  </a:lnTo>
                  <a:lnTo>
                    <a:pt x="0" y="0"/>
                  </a:lnTo>
                  <a:close/>
                </a:path>
              </a:pathLst>
            </a:custGeom>
            <a:solidFill>
              <a:schemeClr val="accent3"/>
            </a:solidFill>
            <a:ln>
              <a:noFill/>
            </a:ln>
          </p:spPr>
          <p:txBody>
            <a:bodyPr wrap="square" lIns="72000" tIns="72000" rIns="72000" rtlCol="0">
              <a:noAutofit/>
            </a:bodyPr>
            <a:lstStyle/>
            <a:p>
              <a:r>
                <a:rPr lang="en-GB" sz="1200" b="1" dirty="0" smtClean="0">
                  <a:solidFill>
                    <a:prstClr val="white"/>
                  </a:solidFill>
                </a:rPr>
                <a:t>Organisational maturity </a:t>
              </a:r>
            </a:p>
          </p:txBody>
        </p:sp>
        <p:sp>
          <p:nvSpPr>
            <p:cNvPr id="23" name="TextBox 22"/>
            <p:cNvSpPr txBox="1"/>
            <p:nvPr userDrawn="1"/>
          </p:nvSpPr>
          <p:spPr>
            <a:xfrm>
              <a:off x="3849049" y="1319879"/>
              <a:ext cx="1272994" cy="630250"/>
            </a:xfrm>
            <a:custGeom>
              <a:avLst/>
              <a:gdLst>
                <a:gd name="connsiteX0" fmla="*/ 0 w 1272369"/>
                <a:gd name="connsiteY0" fmla="*/ 0 h 630238"/>
                <a:gd name="connsiteX1" fmla="*/ 1272369 w 1272369"/>
                <a:gd name="connsiteY1" fmla="*/ 0 h 630238"/>
                <a:gd name="connsiteX2" fmla="*/ 1272369 w 1272369"/>
                <a:gd name="connsiteY2" fmla="*/ 630238 h 630238"/>
                <a:gd name="connsiteX3" fmla="*/ 0 w 1272369"/>
                <a:gd name="connsiteY3" fmla="*/ 630238 h 630238"/>
                <a:gd name="connsiteX4" fmla="*/ 0 w 1272369"/>
                <a:gd name="connsiteY4" fmla="*/ 0 h 630238"/>
                <a:gd name="connsiteX0" fmla="*/ 0 w 1272369"/>
                <a:gd name="connsiteY0" fmla="*/ 0 h 630250"/>
                <a:gd name="connsiteX1" fmla="*/ 1272369 w 1272369"/>
                <a:gd name="connsiteY1" fmla="*/ 0 h 630250"/>
                <a:gd name="connsiteX2" fmla="*/ 1272369 w 1272369"/>
                <a:gd name="connsiteY2" fmla="*/ 630238 h 630250"/>
                <a:gd name="connsiteX3" fmla="*/ 710984 w 1272369"/>
                <a:gd name="connsiteY3" fmla="*/ 630250 h 630250"/>
                <a:gd name="connsiteX4" fmla="*/ 0 w 1272369"/>
                <a:gd name="connsiteY4" fmla="*/ 630238 h 630250"/>
                <a:gd name="connsiteX5" fmla="*/ 0 w 1272369"/>
                <a:gd name="connsiteY5" fmla="*/ 0 h 630250"/>
                <a:gd name="connsiteX0" fmla="*/ 0 w 1272369"/>
                <a:gd name="connsiteY0" fmla="*/ 0 h 630250"/>
                <a:gd name="connsiteX1" fmla="*/ 1272369 w 1272369"/>
                <a:gd name="connsiteY1" fmla="*/ 0 h 630250"/>
                <a:gd name="connsiteX2" fmla="*/ 710984 w 1272369"/>
                <a:gd name="connsiteY2" fmla="*/ 630250 h 630250"/>
                <a:gd name="connsiteX3" fmla="*/ 0 w 1272369"/>
                <a:gd name="connsiteY3" fmla="*/ 630238 h 630250"/>
                <a:gd name="connsiteX4" fmla="*/ 0 w 1272369"/>
                <a:gd name="connsiteY4" fmla="*/ 0 h 630250"/>
                <a:gd name="connsiteX0" fmla="*/ 0 w 1272393"/>
                <a:gd name="connsiteY0" fmla="*/ 0 h 630250"/>
                <a:gd name="connsiteX1" fmla="*/ 1272369 w 1272393"/>
                <a:gd name="connsiteY1" fmla="*/ 0 h 630250"/>
                <a:gd name="connsiteX2" fmla="*/ 710984 w 1272393"/>
                <a:gd name="connsiteY2" fmla="*/ 630250 h 630250"/>
                <a:gd name="connsiteX3" fmla="*/ 0 w 1272393"/>
                <a:gd name="connsiteY3" fmla="*/ 630238 h 630250"/>
                <a:gd name="connsiteX4" fmla="*/ 0 w 1272393"/>
                <a:gd name="connsiteY4" fmla="*/ 0 h 630250"/>
                <a:gd name="connsiteX0" fmla="*/ 0 w 1272424"/>
                <a:gd name="connsiteY0" fmla="*/ 0 h 630250"/>
                <a:gd name="connsiteX1" fmla="*/ 1272369 w 1272424"/>
                <a:gd name="connsiteY1" fmla="*/ 0 h 630250"/>
                <a:gd name="connsiteX2" fmla="*/ 710984 w 1272424"/>
                <a:gd name="connsiteY2" fmla="*/ 630250 h 630250"/>
                <a:gd name="connsiteX3" fmla="*/ 0 w 1272424"/>
                <a:gd name="connsiteY3" fmla="*/ 630238 h 630250"/>
                <a:gd name="connsiteX4" fmla="*/ 0 w 1272424"/>
                <a:gd name="connsiteY4" fmla="*/ 0 h 630250"/>
                <a:gd name="connsiteX0" fmla="*/ 0 w 1272968"/>
                <a:gd name="connsiteY0" fmla="*/ 0 h 630250"/>
                <a:gd name="connsiteX1" fmla="*/ 1272369 w 1272968"/>
                <a:gd name="connsiteY1" fmla="*/ 0 h 630250"/>
                <a:gd name="connsiteX2" fmla="*/ 710984 w 1272968"/>
                <a:gd name="connsiteY2" fmla="*/ 630250 h 630250"/>
                <a:gd name="connsiteX3" fmla="*/ 0 w 1272968"/>
                <a:gd name="connsiteY3" fmla="*/ 630238 h 630250"/>
                <a:gd name="connsiteX4" fmla="*/ 0 w 1272968"/>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817"/>
                <a:gd name="connsiteY0" fmla="*/ 0 h 630250"/>
                <a:gd name="connsiteX1" fmla="*/ 1272369 w 1272817"/>
                <a:gd name="connsiteY1" fmla="*/ 0 h 630250"/>
                <a:gd name="connsiteX2" fmla="*/ 655654 w 1272817"/>
                <a:gd name="connsiteY2" fmla="*/ 630250 h 630250"/>
                <a:gd name="connsiteX3" fmla="*/ 0 w 1272817"/>
                <a:gd name="connsiteY3" fmla="*/ 630238 h 630250"/>
                <a:gd name="connsiteX4" fmla="*/ 0 w 1272817"/>
                <a:gd name="connsiteY4" fmla="*/ 0 h 630250"/>
                <a:gd name="connsiteX0" fmla="*/ 0 w 1272994"/>
                <a:gd name="connsiteY0" fmla="*/ 0 h 630250"/>
                <a:gd name="connsiteX1" fmla="*/ 1272369 w 1272994"/>
                <a:gd name="connsiteY1" fmla="*/ 0 h 630250"/>
                <a:gd name="connsiteX2" fmla="*/ 655654 w 1272994"/>
                <a:gd name="connsiteY2" fmla="*/ 630250 h 630250"/>
                <a:gd name="connsiteX3" fmla="*/ 0 w 1272994"/>
                <a:gd name="connsiteY3" fmla="*/ 630238 h 630250"/>
                <a:gd name="connsiteX4" fmla="*/ 0 w 1272994"/>
                <a:gd name="connsiteY4" fmla="*/ 0 h 630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2994" h="630250">
                  <a:moveTo>
                    <a:pt x="0" y="0"/>
                  </a:moveTo>
                  <a:lnTo>
                    <a:pt x="1272369" y="0"/>
                  </a:lnTo>
                  <a:cubicBezTo>
                    <a:pt x="1284589" y="474435"/>
                    <a:pt x="1119266" y="610917"/>
                    <a:pt x="655654" y="630250"/>
                  </a:cubicBezTo>
                  <a:lnTo>
                    <a:pt x="0" y="630238"/>
                  </a:lnTo>
                  <a:lnTo>
                    <a:pt x="0" y="0"/>
                  </a:lnTo>
                  <a:close/>
                </a:path>
              </a:pathLst>
            </a:custGeom>
            <a:solidFill>
              <a:schemeClr val="accent2"/>
            </a:solidFill>
            <a:ln>
              <a:noFill/>
            </a:ln>
          </p:spPr>
          <p:txBody>
            <a:bodyPr wrap="square" lIns="72000" tIns="72000" rIns="72000" rtlCol="0">
              <a:noAutofit/>
            </a:bodyPr>
            <a:lstStyle/>
            <a:p>
              <a:r>
                <a:rPr lang="en-GB" sz="1200" b="1" dirty="0" smtClean="0">
                  <a:solidFill>
                    <a:prstClr val="white"/>
                  </a:solidFill>
                </a:rPr>
                <a:t>Professionals </a:t>
              </a:r>
            </a:p>
          </p:txBody>
        </p:sp>
        <p:sp>
          <p:nvSpPr>
            <p:cNvPr id="24" name="TextBox 23"/>
            <p:cNvSpPr txBox="1"/>
            <p:nvPr userDrawn="1"/>
          </p:nvSpPr>
          <p:spPr>
            <a:xfrm>
              <a:off x="2378909" y="1319892"/>
              <a:ext cx="1272994" cy="630250"/>
            </a:xfrm>
            <a:custGeom>
              <a:avLst/>
              <a:gdLst>
                <a:gd name="connsiteX0" fmla="*/ 0 w 1272369"/>
                <a:gd name="connsiteY0" fmla="*/ 0 h 630238"/>
                <a:gd name="connsiteX1" fmla="*/ 1272369 w 1272369"/>
                <a:gd name="connsiteY1" fmla="*/ 0 h 630238"/>
                <a:gd name="connsiteX2" fmla="*/ 1272369 w 1272369"/>
                <a:gd name="connsiteY2" fmla="*/ 630238 h 630238"/>
                <a:gd name="connsiteX3" fmla="*/ 0 w 1272369"/>
                <a:gd name="connsiteY3" fmla="*/ 630238 h 630238"/>
                <a:gd name="connsiteX4" fmla="*/ 0 w 1272369"/>
                <a:gd name="connsiteY4" fmla="*/ 0 h 630238"/>
                <a:gd name="connsiteX0" fmla="*/ 0 w 1272369"/>
                <a:gd name="connsiteY0" fmla="*/ 0 h 630250"/>
                <a:gd name="connsiteX1" fmla="*/ 1272369 w 1272369"/>
                <a:gd name="connsiteY1" fmla="*/ 0 h 630250"/>
                <a:gd name="connsiteX2" fmla="*/ 1272369 w 1272369"/>
                <a:gd name="connsiteY2" fmla="*/ 630238 h 630250"/>
                <a:gd name="connsiteX3" fmla="*/ 710984 w 1272369"/>
                <a:gd name="connsiteY3" fmla="*/ 630250 h 630250"/>
                <a:gd name="connsiteX4" fmla="*/ 0 w 1272369"/>
                <a:gd name="connsiteY4" fmla="*/ 630238 h 630250"/>
                <a:gd name="connsiteX5" fmla="*/ 0 w 1272369"/>
                <a:gd name="connsiteY5" fmla="*/ 0 h 630250"/>
                <a:gd name="connsiteX0" fmla="*/ 0 w 1272369"/>
                <a:gd name="connsiteY0" fmla="*/ 0 h 630250"/>
                <a:gd name="connsiteX1" fmla="*/ 1272369 w 1272369"/>
                <a:gd name="connsiteY1" fmla="*/ 0 h 630250"/>
                <a:gd name="connsiteX2" fmla="*/ 710984 w 1272369"/>
                <a:gd name="connsiteY2" fmla="*/ 630250 h 630250"/>
                <a:gd name="connsiteX3" fmla="*/ 0 w 1272369"/>
                <a:gd name="connsiteY3" fmla="*/ 630238 h 630250"/>
                <a:gd name="connsiteX4" fmla="*/ 0 w 1272369"/>
                <a:gd name="connsiteY4" fmla="*/ 0 h 630250"/>
                <a:gd name="connsiteX0" fmla="*/ 0 w 1272393"/>
                <a:gd name="connsiteY0" fmla="*/ 0 h 630250"/>
                <a:gd name="connsiteX1" fmla="*/ 1272369 w 1272393"/>
                <a:gd name="connsiteY1" fmla="*/ 0 h 630250"/>
                <a:gd name="connsiteX2" fmla="*/ 710984 w 1272393"/>
                <a:gd name="connsiteY2" fmla="*/ 630250 h 630250"/>
                <a:gd name="connsiteX3" fmla="*/ 0 w 1272393"/>
                <a:gd name="connsiteY3" fmla="*/ 630238 h 630250"/>
                <a:gd name="connsiteX4" fmla="*/ 0 w 1272393"/>
                <a:gd name="connsiteY4" fmla="*/ 0 h 630250"/>
                <a:gd name="connsiteX0" fmla="*/ 0 w 1272424"/>
                <a:gd name="connsiteY0" fmla="*/ 0 h 630250"/>
                <a:gd name="connsiteX1" fmla="*/ 1272369 w 1272424"/>
                <a:gd name="connsiteY1" fmla="*/ 0 h 630250"/>
                <a:gd name="connsiteX2" fmla="*/ 710984 w 1272424"/>
                <a:gd name="connsiteY2" fmla="*/ 630250 h 630250"/>
                <a:gd name="connsiteX3" fmla="*/ 0 w 1272424"/>
                <a:gd name="connsiteY3" fmla="*/ 630238 h 630250"/>
                <a:gd name="connsiteX4" fmla="*/ 0 w 1272424"/>
                <a:gd name="connsiteY4" fmla="*/ 0 h 630250"/>
                <a:gd name="connsiteX0" fmla="*/ 0 w 1272968"/>
                <a:gd name="connsiteY0" fmla="*/ 0 h 630250"/>
                <a:gd name="connsiteX1" fmla="*/ 1272369 w 1272968"/>
                <a:gd name="connsiteY1" fmla="*/ 0 h 630250"/>
                <a:gd name="connsiteX2" fmla="*/ 710984 w 1272968"/>
                <a:gd name="connsiteY2" fmla="*/ 630250 h 630250"/>
                <a:gd name="connsiteX3" fmla="*/ 0 w 1272968"/>
                <a:gd name="connsiteY3" fmla="*/ 630238 h 630250"/>
                <a:gd name="connsiteX4" fmla="*/ 0 w 1272968"/>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817"/>
                <a:gd name="connsiteY0" fmla="*/ 0 h 630250"/>
                <a:gd name="connsiteX1" fmla="*/ 1272369 w 1272817"/>
                <a:gd name="connsiteY1" fmla="*/ 0 h 630250"/>
                <a:gd name="connsiteX2" fmla="*/ 655654 w 1272817"/>
                <a:gd name="connsiteY2" fmla="*/ 630250 h 630250"/>
                <a:gd name="connsiteX3" fmla="*/ 0 w 1272817"/>
                <a:gd name="connsiteY3" fmla="*/ 630238 h 630250"/>
                <a:gd name="connsiteX4" fmla="*/ 0 w 1272817"/>
                <a:gd name="connsiteY4" fmla="*/ 0 h 630250"/>
                <a:gd name="connsiteX0" fmla="*/ 0 w 1272994"/>
                <a:gd name="connsiteY0" fmla="*/ 0 h 630250"/>
                <a:gd name="connsiteX1" fmla="*/ 1272369 w 1272994"/>
                <a:gd name="connsiteY1" fmla="*/ 0 h 630250"/>
                <a:gd name="connsiteX2" fmla="*/ 655654 w 1272994"/>
                <a:gd name="connsiteY2" fmla="*/ 630250 h 630250"/>
                <a:gd name="connsiteX3" fmla="*/ 0 w 1272994"/>
                <a:gd name="connsiteY3" fmla="*/ 630238 h 630250"/>
                <a:gd name="connsiteX4" fmla="*/ 0 w 1272994"/>
                <a:gd name="connsiteY4" fmla="*/ 0 h 630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2994" h="630250">
                  <a:moveTo>
                    <a:pt x="0" y="0"/>
                  </a:moveTo>
                  <a:lnTo>
                    <a:pt x="1272369" y="0"/>
                  </a:lnTo>
                  <a:cubicBezTo>
                    <a:pt x="1284589" y="474435"/>
                    <a:pt x="1119266" y="610917"/>
                    <a:pt x="655654" y="630250"/>
                  </a:cubicBezTo>
                  <a:lnTo>
                    <a:pt x="0" y="630238"/>
                  </a:lnTo>
                  <a:lnTo>
                    <a:pt x="0" y="0"/>
                  </a:lnTo>
                  <a:close/>
                </a:path>
              </a:pathLst>
            </a:custGeom>
            <a:solidFill>
              <a:schemeClr val="tx2"/>
            </a:solidFill>
            <a:ln>
              <a:noFill/>
            </a:ln>
          </p:spPr>
          <p:txBody>
            <a:bodyPr wrap="square" lIns="72000" tIns="72000" rIns="72000" rtlCol="0">
              <a:noAutofit/>
            </a:bodyPr>
            <a:lstStyle/>
            <a:p>
              <a:r>
                <a:rPr lang="en-GB" sz="1200" b="1" dirty="0" smtClean="0">
                  <a:solidFill>
                    <a:prstClr val="white"/>
                  </a:solidFill>
                </a:rPr>
                <a:t>Education</a:t>
              </a:r>
              <a:endParaRPr lang="en-GB" sz="1200" b="1" dirty="0">
                <a:solidFill>
                  <a:prstClr val="white"/>
                </a:solidFill>
              </a:endParaRPr>
            </a:p>
          </p:txBody>
        </p:sp>
      </p:grpSp>
    </p:spTree>
    <p:extLst>
      <p:ext uri="{BB962C8B-B14F-4D97-AF65-F5344CB8AC3E}">
        <p14:creationId xmlns:p14="http://schemas.microsoft.com/office/powerpoint/2010/main" val="2887275451"/>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8" name="Slide Number Placeholder 5"/>
          <p:cNvSpPr>
            <a:spLocks noGrp="1"/>
          </p:cNvSpPr>
          <p:nvPr>
            <p:ph type="sldNum" sz="quarter" idx="4"/>
          </p:nvPr>
        </p:nvSpPr>
        <p:spPr>
          <a:xfrm>
            <a:off x="5904001" y="6336000"/>
            <a:ext cx="6060489" cy="352146"/>
          </a:xfrm>
          <a:custGeom>
            <a:avLst/>
            <a:gdLst>
              <a:gd name="connsiteX0" fmla="*/ 0 w 4545367"/>
              <a:gd name="connsiteY0" fmla="*/ 0 h 343270"/>
              <a:gd name="connsiteX1" fmla="*/ 4545367 w 4545367"/>
              <a:gd name="connsiteY1" fmla="*/ 0 h 343270"/>
              <a:gd name="connsiteX2" fmla="*/ 4545367 w 4545367"/>
              <a:gd name="connsiteY2" fmla="*/ 34327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545367 w 4545367"/>
              <a:gd name="connsiteY2" fmla="*/ 343270 h 343270"/>
              <a:gd name="connsiteX3" fmla="*/ 4184342 w 4545367"/>
              <a:gd name="connsiteY3" fmla="*/ 340310 h 343270"/>
              <a:gd name="connsiteX4" fmla="*/ 0 w 4545367"/>
              <a:gd name="connsiteY4" fmla="*/ 343270 h 343270"/>
              <a:gd name="connsiteX5" fmla="*/ 0 w 4545367"/>
              <a:gd name="connsiteY5"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45367" h="343270">
                <a:moveTo>
                  <a:pt x="0" y="0"/>
                </a:moveTo>
                <a:lnTo>
                  <a:pt x="4545367" y="0"/>
                </a:lnTo>
                <a:cubicBezTo>
                  <a:pt x="4540435" y="371262"/>
                  <a:pt x="4278051" y="336364"/>
                  <a:pt x="4184342" y="340310"/>
                </a:cubicBezTo>
                <a:lnTo>
                  <a:pt x="0" y="343270"/>
                </a:lnTo>
                <a:lnTo>
                  <a:pt x="0" y="0"/>
                </a:lnTo>
                <a:close/>
              </a:path>
            </a:pathLst>
          </a:custGeom>
          <a:gradFill flip="none" rotWithShape="1">
            <a:gsLst>
              <a:gs pos="0">
                <a:schemeClr val="bg2">
                  <a:alpha val="50000"/>
                </a:schemeClr>
              </a:gs>
              <a:gs pos="6000">
                <a:schemeClr val="accent1">
                  <a:tint val="44500"/>
                  <a:satMod val="160000"/>
                  <a:alpha val="50000"/>
                </a:schemeClr>
              </a:gs>
              <a:gs pos="100000">
                <a:schemeClr val="bg1"/>
              </a:gs>
            </a:gsLst>
            <a:lin ang="10800000" scaled="1"/>
            <a:tileRect/>
          </a:gradFill>
        </p:spPr>
        <p:txBody>
          <a:bodyPr vert="horz" lIns="0" tIns="108000" rIns="288000" bIns="0" rtlCol="0" anchor="t" anchorCtr="0">
            <a:noAutofit/>
          </a:bodyPr>
          <a:lstStyle>
            <a:lvl1pPr algn="r">
              <a:defRPr sz="900" b="0">
                <a:solidFill>
                  <a:schemeClr val="tx2"/>
                </a:solidFill>
                <a:latin typeface="Arial" panose="020B0604020202020204" pitchFamily="34" charset="0"/>
                <a:cs typeface="Arial" panose="020B0604020202020204" pitchFamily="34" charset="0"/>
              </a:defRPr>
            </a:lvl1pPr>
          </a:lstStyle>
          <a:p>
            <a:r>
              <a:rPr lang="en-GB" dirty="0" smtClean="0">
                <a:solidFill>
                  <a:srgbClr val="006941"/>
                </a:solidFill>
              </a:rPr>
              <a:t>bcs.org </a:t>
            </a:r>
            <a:r>
              <a:rPr lang="en-GB" dirty="0" smtClean="0">
                <a:solidFill>
                  <a:srgbClr val="006941"/>
                </a:solidFill>
                <a:latin typeface="Arial"/>
                <a:cs typeface="Arial"/>
              </a:rPr>
              <a:t>| </a:t>
            </a:r>
            <a:fld id="{D4F935E4-DB8F-4A13-86B5-B07B5640A265}" type="slidenum">
              <a:rPr lang="en-GB" smtClean="0">
                <a:solidFill>
                  <a:srgbClr val="006941"/>
                </a:solidFill>
              </a:rPr>
              <a:pPr/>
              <a:t>‹#›</a:t>
            </a:fld>
            <a:endParaRPr lang="en-GB" dirty="0">
              <a:solidFill>
                <a:srgbClr val="006941"/>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0000" y="6336000"/>
            <a:ext cx="1707739" cy="377748"/>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4000" y="404665"/>
            <a:ext cx="533400" cy="409575"/>
          </a:xfrm>
          <a:prstGeom prst="rect">
            <a:avLst/>
          </a:prstGeom>
        </p:spPr>
      </p:pic>
      <p:cxnSp>
        <p:nvCxnSpPr>
          <p:cNvPr id="7" name="Straight Connector 6"/>
          <p:cNvCxnSpPr/>
          <p:nvPr userDrawn="1"/>
        </p:nvCxnSpPr>
        <p:spPr>
          <a:xfrm>
            <a:off x="1103445" y="972000"/>
            <a:ext cx="3024000"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17" name="Group 16"/>
          <p:cNvGrpSpPr/>
          <p:nvPr userDrawn="1"/>
        </p:nvGrpSpPr>
        <p:grpSpPr>
          <a:xfrm>
            <a:off x="3162707" y="1319879"/>
            <a:ext cx="5619111" cy="4687863"/>
            <a:chOff x="2372030" y="1319878"/>
            <a:chExt cx="4214333" cy="4687863"/>
          </a:xfrm>
        </p:grpSpPr>
        <p:sp>
          <p:nvSpPr>
            <p:cNvPr id="18" name="TextBox 17"/>
            <p:cNvSpPr txBox="1"/>
            <p:nvPr userDrawn="1"/>
          </p:nvSpPr>
          <p:spPr>
            <a:xfrm>
              <a:off x="5303494" y="1319878"/>
              <a:ext cx="1282869" cy="2772000"/>
            </a:xfrm>
            <a:custGeom>
              <a:avLst/>
              <a:gdLst>
                <a:gd name="connsiteX0" fmla="*/ 0 w 1272369"/>
                <a:gd name="connsiteY0" fmla="*/ 0 h 630238"/>
                <a:gd name="connsiteX1" fmla="*/ 1272369 w 1272369"/>
                <a:gd name="connsiteY1" fmla="*/ 0 h 630238"/>
                <a:gd name="connsiteX2" fmla="*/ 1272369 w 1272369"/>
                <a:gd name="connsiteY2" fmla="*/ 630238 h 630238"/>
                <a:gd name="connsiteX3" fmla="*/ 0 w 1272369"/>
                <a:gd name="connsiteY3" fmla="*/ 630238 h 630238"/>
                <a:gd name="connsiteX4" fmla="*/ 0 w 1272369"/>
                <a:gd name="connsiteY4" fmla="*/ 0 h 630238"/>
                <a:gd name="connsiteX0" fmla="*/ 0 w 1272369"/>
                <a:gd name="connsiteY0" fmla="*/ 0 h 630250"/>
                <a:gd name="connsiteX1" fmla="*/ 1272369 w 1272369"/>
                <a:gd name="connsiteY1" fmla="*/ 0 h 630250"/>
                <a:gd name="connsiteX2" fmla="*/ 1272369 w 1272369"/>
                <a:gd name="connsiteY2" fmla="*/ 630238 h 630250"/>
                <a:gd name="connsiteX3" fmla="*/ 710984 w 1272369"/>
                <a:gd name="connsiteY3" fmla="*/ 630250 h 630250"/>
                <a:gd name="connsiteX4" fmla="*/ 0 w 1272369"/>
                <a:gd name="connsiteY4" fmla="*/ 630238 h 630250"/>
                <a:gd name="connsiteX5" fmla="*/ 0 w 1272369"/>
                <a:gd name="connsiteY5" fmla="*/ 0 h 630250"/>
                <a:gd name="connsiteX0" fmla="*/ 0 w 1272369"/>
                <a:gd name="connsiteY0" fmla="*/ 0 h 630250"/>
                <a:gd name="connsiteX1" fmla="*/ 1272369 w 1272369"/>
                <a:gd name="connsiteY1" fmla="*/ 0 h 630250"/>
                <a:gd name="connsiteX2" fmla="*/ 710984 w 1272369"/>
                <a:gd name="connsiteY2" fmla="*/ 630250 h 630250"/>
                <a:gd name="connsiteX3" fmla="*/ 0 w 1272369"/>
                <a:gd name="connsiteY3" fmla="*/ 630238 h 630250"/>
                <a:gd name="connsiteX4" fmla="*/ 0 w 1272369"/>
                <a:gd name="connsiteY4" fmla="*/ 0 h 630250"/>
                <a:gd name="connsiteX0" fmla="*/ 0 w 1272393"/>
                <a:gd name="connsiteY0" fmla="*/ 0 h 630250"/>
                <a:gd name="connsiteX1" fmla="*/ 1272369 w 1272393"/>
                <a:gd name="connsiteY1" fmla="*/ 0 h 630250"/>
                <a:gd name="connsiteX2" fmla="*/ 710984 w 1272393"/>
                <a:gd name="connsiteY2" fmla="*/ 630250 h 630250"/>
                <a:gd name="connsiteX3" fmla="*/ 0 w 1272393"/>
                <a:gd name="connsiteY3" fmla="*/ 630238 h 630250"/>
                <a:gd name="connsiteX4" fmla="*/ 0 w 1272393"/>
                <a:gd name="connsiteY4" fmla="*/ 0 h 630250"/>
                <a:gd name="connsiteX0" fmla="*/ 0 w 1272424"/>
                <a:gd name="connsiteY0" fmla="*/ 0 h 630250"/>
                <a:gd name="connsiteX1" fmla="*/ 1272369 w 1272424"/>
                <a:gd name="connsiteY1" fmla="*/ 0 h 630250"/>
                <a:gd name="connsiteX2" fmla="*/ 710984 w 1272424"/>
                <a:gd name="connsiteY2" fmla="*/ 630250 h 630250"/>
                <a:gd name="connsiteX3" fmla="*/ 0 w 1272424"/>
                <a:gd name="connsiteY3" fmla="*/ 630238 h 630250"/>
                <a:gd name="connsiteX4" fmla="*/ 0 w 1272424"/>
                <a:gd name="connsiteY4" fmla="*/ 0 h 630250"/>
                <a:gd name="connsiteX0" fmla="*/ 0 w 1272968"/>
                <a:gd name="connsiteY0" fmla="*/ 0 h 630250"/>
                <a:gd name="connsiteX1" fmla="*/ 1272369 w 1272968"/>
                <a:gd name="connsiteY1" fmla="*/ 0 h 630250"/>
                <a:gd name="connsiteX2" fmla="*/ 710984 w 1272968"/>
                <a:gd name="connsiteY2" fmla="*/ 630250 h 630250"/>
                <a:gd name="connsiteX3" fmla="*/ 0 w 1272968"/>
                <a:gd name="connsiteY3" fmla="*/ 630238 h 630250"/>
                <a:gd name="connsiteX4" fmla="*/ 0 w 1272968"/>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817"/>
                <a:gd name="connsiteY0" fmla="*/ 0 h 630250"/>
                <a:gd name="connsiteX1" fmla="*/ 1272369 w 1272817"/>
                <a:gd name="connsiteY1" fmla="*/ 0 h 630250"/>
                <a:gd name="connsiteX2" fmla="*/ 655654 w 1272817"/>
                <a:gd name="connsiteY2" fmla="*/ 630250 h 630250"/>
                <a:gd name="connsiteX3" fmla="*/ 0 w 1272817"/>
                <a:gd name="connsiteY3" fmla="*/ 630238 h 630250"/>
                <a:gd name="connsiteX4" fmla="*/ 0 w 1272817"/>
                <a:gd name="connsiteY4" fmla="*/ 0 h 630250"/>
                <a:gd name="connsiteX0" fmla="*/ 0 w 1272994"/>
                <a:gd name="connsiteY0" fmla="*/ 0 h 630250"/>
                <a:gd name="connsiteX1" fmla="*/ 1272369 w 1272994"/>
                <a:gd name="connsiteY1" fmla="*/ 0 h 630250"/>
                <a:gd name="connsiteX2" fmla="*/ 655654 w 1272994"/>
                <a:gd name="connsiteY2" fmla="*/ 630250 h 630250"/>
                <a:gd name="connsiteX3" fmla="*/ 0 w 1272994"/>
                <a:gd name="connsiteY3" fmla="*/ 630238 h 630250"/>
                <a:gd name="connsiteX4" fmla="*/ 0 w 1272994"/>
                <a:gd name="connsiteY4" fmla="*/ 0 h 630250"/>
                <a:gd name="connsiteX0" fmla="*/ 0 w 1278496"/>
                <a:gd name="connsiteY0" fmla="*/ 0 h 630250"/>
                <a:gd name="connsiteX1" fmla="*/ 1272369 w 1278496"/>
                <a:gd name="connsiteY1" fmla="*/ 0 h 630250"/>
                <a:gd name="connsiteX2" fmla="*/ 655654 w 1278496"/>
                <a:gd name="connsiteY2" fmla="*/ 630250 h 630250"/>
                <a:gd name="connsiteX3" fmla="*/ 0 w 1278496"/>
                <a:gd name="connsiteY3" fmla="*/ 630238 h 630250"/>
                <a:gd name="connsiteX4" fmla="*/ 0 w 1278496"/>
                <a:gd name="connsiteY4" fmla="*/ 0 h 630250"/>
                <a:gd name="connsiteX0" fmla="*/ 0 w 1387063"/>
                <a:gd name="connsiteY0" fmla="*/ 0 h 630250"/>
                <a:gd name="connsiteX1" fmla="*/ 1272369 w 1387063"/>
                <a:gd name="connsiteY1" fmla="*/ 0 h 630250"/>
                <a:gd name="connsiteX2" fmla="*/ 1256995 w 1387063"/>
                <a:gd name="connsiteY2" fmla="*/ 311226 h 630250"/>
                <a:gd name="connsiteX3" fmla="*/ 655654 w 1387063"/>
                <a:gd name="connsiteY3" fmla="*/ 630250 h 630250"/>
                <a:gd name="connsiteX4" fmla="*/ 0 w 1387063"/>
                <a:gd name="connsiteY4" fmla="*/ 630238 h 630250"/>
                <a:gd name="connsiteX5" fmla="*/ 0 w 1387063"/>
                <a:gd name="connsiteY5" fmla="*/ 0 h 630250"/>
                <a:gd name="connsiteX0" fmla="*/ 0 w 1369614"/>
                <a:gd name="connsiteY0" fmla="*/ 0 h 630250"/>
                <a:gd name="connsiteX1" fmla="*/ 1272369 w 1369614"/>
                <a:gd name="connsiteY1" fmla="*/ 0 h 630250"/>
                <a:gd name="connsiteX2" fmla="*/ 1256995 w 1369614"/>
                <a:gd name="connsiteY2" fmla="*/ 311226 h 630250"/>
                <a:gd name="connsiteX3" fmla="*/ 655654 w 1369614"/>
                <a:gd name="connsiteY3" fmla="*/ 630250 h 630250"/>
                <a:gd name="connsiteX4" fmla="*/ 0 w 1369614"/>
                <a:gd name="connsiteY4" fmla="*/ 630238 h 630250"/>
                <a:gd name="connsiteX5" fmla="*/ 0 w 1369614"/>
                <a:gd name="connsiteY5" fmla="*/ 0 h 630250"/>
                <a:gd name="connsiteX0" fmla="*/ 0 w 1278277"/>
                <a:gd name="connsiteY0" fmla="*/ 0 h 630250"/>
                <a:gd name="connsiteX1" fmla="*/ 1272369 w 1278277"/>
                <a:gd name="connsiteY1" fmla="*/ 0 h 630250"/>
                <a:gd name="connsiteX2" fmla="*/ 1256995 w 1278277"/>
                <a:gd name="connsiteY2" fmla="*/ 311226 h 630250"/>
                <a:gd name="connsiteX3" fmla="*/ 655654 w 1278277"/>
                <a:gd name="connsiteY3" fmla="*/ 630250 h 630250"/>
                <a:gd name="connsiteX4" fmla="*/ 0 w 1278277"/>
                <a:gd name="connsiteY4" fmla="*/ 630238 h 630250"/>
                <a:gd name="connsiteX5" fmla="*/ 0 w 1278277"/>
                <a:gd name="connsiteY5" fmla="*/ 0 h 630250"/>
                <a:gd name="connsiteX0" fmla="*/ 0 w 1298782"/>
                <a:gd name="connsiteY0" fmla="*/ 0 h 630250"/>
                <a:gd name="connsiteX1" fmla="*/ 1272369 w 1298782"/>
                <a:gd name="connsiteY1" fmla="*/ 0 h 630250"/>
                <a:gd name="connsiteX2" fmla="*/ 1285570 w 1298782"/>
                <a:gd name="connsiteY2" fmla="*/ 311226 h 630250"/>
                <a:gd name="connsiteX3" fmla="*/ 655654 w 1298782"/>
                <a:gd name="connsiteY3" fmla="*/ 630250 h 630250"/>
                <a:gd name="connsiteX4" fmla="*/ 0 w 1298782"/>
                <a:gd name="connsiteY4" fmla="*/ 630238 h 630250"/>
                <a:gd name="connsiteX5" fmla="*/ 0 w 1298782"/>
                <a:gd name="connsiteY5" fmla="*/ 0 h 630250"/>
                <a:gd name="connsiteX0" fmla="*/ 0 w 1287216"/>
                <a:gd name="connsiteY0" fmla="*/ 0 h 630250"/>
                <a:gd name="connsiteX1" fmla="*/ 1272369 w 1287216"/>
                <a:gd name="connsiteY1" fmla="*/ 0 h 630250"/>
                <a:gd name="connsiteX2" fmla="*/ 1285570 w 1287216"/>
                <a:gd name="connsiteY2" fmla="*/ 311226 h 630250"/>
                <a:gd name="connsiteX3" fmla="*/ 655654 w 1287216"/>
                <a:gd name="connsiteY3" fmla="*/ 630250 h 630250"/>
                <a:gd name="connsiteX4" fmla="*/ 0 w 1287216"/>
                <a:gd name="connsiteY4" fmla="*/ 630238 h 630250"/>
                <a:gd name="connsiteX5" fmla="*/ 0 w 1287216"/>
                <a:gd name="connsiteY5" fmla="*/ 0 h 630250"/>
                <a:gd name="connsiteX0" fmla="*/ 0 w 1287216"/>
                <a:gd name="connsiteY0" fmla="*/ 0 h 630250"/>
                <a:gd name="connsiteX1" fmla="*/ 1272369 w 1287216"/>
                <a:gd name="connsiteY1" fmla="*/ 0 h 630250"/>
                <a:gd name="connsiteX2" fmla="*/ 1285570 w 1287216"/>
                <a:gd name="connsiteY2" fmla="*/ 509634 h 630250"/>
                <a:gd name="connsiteX3" fmla="*/ 655654 w 1287216"/>
                <a:gd name="connsiteY3" fmla="*/ 630250 h 630250"/>
                <a:gd name="connsiteX4" fmla="*/ 0 w 1287216"/>
                <a:gd name="connsiteY4" fmla="*/ 630238 h 630250"/>
                <a:gd name="connsiteX5" fmla="*/ 0 w 1287216"/>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82099"/>
                <a:gd name="connsiteY0" fmla="*/ 0 h 630250"/>
                <a:gd name="connsiteX1" fmla="*/ 1272369 w 1282099"/>
                <a:gd name="connsiteY1" fmla="*/ 0 h 630250"/>
                <a:gd name="connsiteX2" fmla="*/ 1276045 w 1282099"/>
                <a:gd name="connsiteY2" fmla="*/ 511598 h 630250"/>
                <a:gd name="connsiteX3" fmla="*/ 655654 w 1282099"/>
                <a:gd name="connsiteY3" fmla="*/ 630250 h 630250"/>
                <a:gd name="connsiteX4" fmla="*/ 0 w 1282099"/>
                <a:gd name="connsiteY4" fmla="*/ 630238 h 630250"/>
                <a:gd name="connsiteX5" fmla="*/ 0 w 1282099"/>
                <a:gd name="connsiteY5" fmla="*/ 0 h 630250"/>
                <a:gd name="connsiteX0" fmla="*/ 0 w 1295396"/>
                <a:gd name="connsiteY0" fmla="*/ 0 h 630250"/>
                <a:gd name="connsiteX1" fmla="*/ 1272369 w 1295396"/>
                <a:gd name="connsiteY1" fmla="*/ 0 h 630250"/>
                <a:gd name="connsiteX2" fmla="*/ 1289693 w 1295396"/>
                <a:gd name="connsiteY2" fmla="*/ 511598 h 630250"/>
                <a:gd name="connsiteX3" fmla="*/ 655654 w 1295396"/>
                <a:gd name="connsiteY3" fmla="*/ 630250 h 630250"/>
                <a:gd name="connsiteX4" fmla="*/ 0 w 1295396"/>
                <a:gd name="connsiteY4" fmla="*/ 630238 h 630250"/>
                <a:gd name="connsiteX5" fmla="*/ 0 w 1295396"/>
                <a:gd name="connsiteY5" fmla="*/ 0 h 630250"/>
                <a:gd name="connsiteX0" fmla="*/ 0 w 1288743"/>
                <a:gd name="connsiteY0" fmla="*/ 0 h 630250"/>
                <a:gd name="connsiteX1" fmla="*/ 1272369 w 1288743"/>
                <a:gd name="connsiteY1" fmla="*/ 0 h 630250"/>
                <a:gd name="connsiteX2" fmla="*/ 1282869 w 1288743"/>
                <a:gd name="connsiteY2" fmla="*/ 513005 h 630250"/>
                <a:gd name="connsiteX3" fmla="*/ 655654 w 1288743"/>
                <a:gd name="connsiteY3" fmla="*/ 630250 h 630250"/>
                <a:gd name="connsiteX4" fmla="*/ 0 w 1288743"/>
                <a:gd name="connsiteY4" fmla="*/ 630238 h 630250"/>
                <a:gd name="connsiteX5" fmla="*/ 0 w 1288743"/>
                <a:gd name="connsiteY5" fmla="*/ 0 h 630250"/>
                <a:gd name="connsiteX0" fmla="*/ 0 w 1288743"/>
                <a:gd name="connsiteY0" fmla="*/ 0 h 630250"/>
                <a:gd name="connsiteX1" fmla="*/ 1272369 w 1288743"/>
                <a:gd name="connsiteY1" fmla="*/ 0 h 630250"/>
                <a:gd name="connsiteX2" fmla="*/ 1282869 w 1288743"/>
                <a:gd name="connsiteY2" fmla="*/ 515820 h 630250"/>
                <a:gd name="connsiteX3" fmla="*/ 655654 w 1288743"/>
                <a:gd name="connsiteY3" fmla="*/ 630250 h 630250"/>
                <a:gd name="connsiteX4" fmla="*/ 0 w 1288743"/>
                <a:gd name="connsiteY4" fmla="*/ 630238 h 630250"/>
                <a:gd name="connsiteX5" fmla="*/ 0 w 1288743"/>
                <a:gd name="connsiteY5" fmla="*/ 0 h 630250"/>
                <a:gd name="connsiteX0" fmla="*/ 0 w 1282099"/>
                <a:gd name="connsiteY0" fmla="*/ 0 h 630250"/>
                <a:gd name="connsiteX1" fmla="*/ 1272369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72369"/>
                <a:gd name="connsiteY0" fmla="*/ 0 h 630250"/>
                <a:gd name="connsiteX1" fmla="*/ 1272369 w 1272369"/>
                <a:gd name="connsiteY1" fmla="*/ 0 h 630250"/>
                <a:gd name="connsiteX2" fmla="*/ 1262398 w 1272369"/>
                <a:gd name="connsiteY2" fmla="*/ 517227 h 630250"/>
                <a:gd name="connsiteX3" fmla="*/ 655654 w 1272369"/>
                <a:gd name="connsiteY3" fmla="*/ 630250 h 630250"/>
                <a:gd name="connsiteX4" fmla="*/ 0 w 1272369"/>
                <a:gd name="connsiteY4" fmla="*/ 630238 h 630250"/>
                <a:gd name="connsiteX5" fmla="*/ 0 w 1272369"/>
                <a:gd name="connsiteY5" fmla="*/ 0 h 630250"/>
                <a:gd name="connsiteX0" fmla="*/ 0 w 1282099"/>
                <a:gd name="connsiteY0" fmla="*/ 0 h 630250"/>
                <a:gd name="connsiteX1" fmla="*/ 1272369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99665"/>
                <a:gd name="connsiteY0" fmla="*/ 0 h 630250"/>
                <a:gd name="connsiteX1" fmla="*/ 1299665 w 1299665"/>
                <a:gd name="connsiteY1" fmla="*/ 0 h 630250"/>
                <a:gd name="connsiteX2" fmla="*/ 1276045 w 1299665"/>
                <a:gd name="connsiteY2" fmla="*/ 517227 h 630250"/>
                <a:gd name="connsiteX3" fmla="*/ 655654 w 1299665"/>
                <a:gd name="connsiteY3" fmla="*/ 630250 h 630250"/>
                <a:gd name="connsiteX4" fmla="*/ 0 w 1299665"/>
                <a:gd name="connsiteY4" fmla="*/ 630238 h 630250"/>
                <a:gd name="connsiteX5" fmla="*/ 0 w 1299665"/>
                <a:gd name="connsiteY5" fmla="*/ 0 h 630250"/>
                <a:gd name="connsiteX0" fmla="*/ 0 w 1282099"/>
                <a:gd name="connsiteY0" fmla="*/ 0 h 630250"/>
                <a:gd name="connsiteX1" fmla="*/ 1279193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80445"/>
                <a:gd name="connsiteY0" fmla="*/ 0 h 630250"/>
                <a:gd name="connsiteX1" fmla="*/ 1279193 w 1280445"/>
                <a:gd name="connsiteY1" fmla="*/ 0 h 630250"/>
                <a:gd name="connsiteX2" fmla="*/ 1276045 w 1280445"/>
                <a:gd name="connsiteY2" fmla="*/ 517227 h 630250"/>
                <a:gd name="connsiteX3" fmla="*/ 655654 w 1280445"/>
                <a:gd name="connsiteY3" fmla="*/ 630250 h 630250"/>
                <a:gd name="connsiteX4" fmla="*/ 0 w 1280445"/>
                <a:gd name="connsiteY4" fmla="*/ 630238 h 630250"/>
                <a:gd name="connsiteX5" fmla="*/ 0 w 1280445"/>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4"/>
                <a:gd name="connsiteX1" fmla="*/ 1279193 w 1285466"/>
                <a:gd name="connsiteY1" fmla="*/ 0 h 630254"/>
                <a:gd name="connsiteX2" fmla="*/ 1282869 w 1285466"/>
                <a:gd name="connsiteY2" fmla="*/ 515820 h 630254"/>
                <a:gd name="connsiteX3" fmla="*/ 655654 w 1285466"/>
                <a:gd name="connsiteY3" fmla="*/ 630250 h 630254"/>
                <a:gd name="connsiteX4" fmla="*/ 0 w 1285466"/>
                <a:gd name="connsiteY4" fmla="*/ 630238 h 630254"/>
                <a:gd name="connsiteX5" fmla="*/ 0 w 1285466"/>
                <a:gd name="connsiteY5" fmla="*/ 0 h 630254"/>
                <a:gd name="connsiteX0" fmla="*/ 0 w 1285466"/>
                <a:gd name="connsiteY0" fmla="*/ 0 h 630254"/>
                <a:gd name="connsiteX1" fmla="*/ 1279193 w 1285466"/>
                <a:gd name="connsiteY1" fmla="*/ 0 h 630254"/>
                <a:gd name="connsiteX2" fmla="*/ 1282869 w 1285466"/>
                <a:gd name="connsiteY2" fmla="*/ 515820 h 630254"/>
                <a:gd name="connsiteX3" fmla="*/ 655654 w 1285466"/>
                <a:gd name="connsiteY3" fmla="*/ 630250 h 630254"/>
                <a:gd name="connsiteX4" fmla="*/ 0 w 1285466"/>
                <a:gd name="connsiteY4" fmla="*/ 630238 h 630254"/>
                <a:gd name="connsiteX5" fmla="*/ 0 w 1285466"/>
                <a:gd name="connsiteY5" fmla="*/ 0 h 630254"/>
                <a:gd name="connsiteX0" fmla="*/ 0 w 1286152"/>
                <a:gd name="connsiteY0" fmla="*/ 0 h 630253"/>
                <a:gd name="connsiteX1" fmla="*/ 1279193 w 1286152"/>
                <a:gd name="connsiteY1" fmla="*/ 0 h 630253"/>
                <a:gd name="connsiteX2" fmla="*/ 1282869 w 1286152"/>
                <a:gd name="connsiteY2" fmla="*/ 515820 h 630253"/>
                <a:gd name="connsiteX3" fmla="*/ 655654 w 1286152"/>
                <a:gd name="connsiteY3" fmla="*/ 630250 h 630253"/>
                <a:gd name="connsiteX4" fmla="*/ 0 w 1286152"/>
                <a:gd name="connsiteY4" fmla="*/ 630238 h 630253"/>
                <a:gd name="connsiteX5" fmla="*/ 0 w 1286152"/>
                <a:gd name="connsiteY5" fmla="*/ 0 h 630253"/>
                <a:gd name="connsiteX0" fmla="*/ 0 w 1286152"/>
                <a:gd name="connsiteY0" fmla="*/ 0 h 630256"/>
                <a:gd name="connsiteX1" fmla="*/ 1279193 w 1286152"/>
                <a:gd name="connsiteY1" fmla="*/ 0 h 630256"/>
                <a:gd name="connsiteX2" fmla="*/ 1282869 w 1286152"/>
                <a:gd name="connsiteY2" fmla="*/ 528486 h 630256"/>
                <a:gd name="connsiteX3" fmla="*/ 655654 w 1286152"/>
                <a:gd name="connsiteY3" fmla="*/ 630250 h 630256"/>
                <a:gd name="connsiteX4" fmla="*/ 0 w 1286152"/>
                <a:gd name="connsiteY4" fmla="*/ 630238 h 630256"/>
                <a:gd name="connsiteX5" fmla="*/ 0 w 1286152"/>
                <a:gd name="connsiteY5" fmla="*/ 0 h 630256"/>
                <a:gd name="connsiteX0" fmla="*/ 0 w 1285466"/>
                <a:gd name="connsiteY0" fmla="*/ 0 h 630252"/>
                <a:gd name="connsiteX1" fmla="*/ 1279193 w 1285466"/>
                <a:gd name="connsiteY1" fmla="*/ 0 h 630252"/>
                <a:gd name="connsiteX2" fmla="*/ 1282869 w 1285466"/>
                <a:gd name="connsiteY2" fmla="*/ 528486 h 630252"/>
                <a:gd name="connsiteX3" fmla="*/ 655654 w 1285466"/>
                <a:gd name="connsiteY3" fmla="*/ 630250 h 630252"/>
                <a:gd name="connsiteX4" fmla="*/ 0 w 1285466"/>
                <a:gd name="connsiteY4" fmla="*/ 630238 h 630252"/>
                <a:gd name="connsiteX5" fmla="*/ 0 w 1285466"/>
                <a:gd name="connsiteY5" fmla="*/ 0 h 630252"/>
                <a:gd name="connsiteX0" fmla="*/ 0 w 1285466"/>
                <a:gd name="connsiteY0" fmla="*/ 0 h 630252"/>
                <a:gd name="connsiteX1" fmla="*/ 1279193 w 1285466"/>
                <a:gd name="connsiteY1" fmla="*/ 0 h 630252"/>
                <a:gd name="connsiteX2" fmla="*/ 1282869 w 1285466"/>
                <a:gd name="connsiteY2" fmla="*/ 528486 h 630252"/>
                <a:gd name="connsiteX3" fmla="*/ 655654 w 1285466"/>
                <a:gd name="connsiteY3" fmla="*/ 630250 h 630252"/>
                <a:gd name="connsiteX4" fmla="*/ 0 w 1285466"/>
                <a:gd name="connsiteY4" fmla="*/ 630238 h 630252"/>
                <a:gd name="connsiteX5" fmla="*/ 0 w 1285466"/>
                <a:gd name="connsiteY5" fmla="*/ 0 h 630252"/>
                <a:gd name="connsiteX0" fmla="*/ 0 w 1285466"/>
                <a:gd name="connsiteY0" fmla="*/ 0 h 630251"/>
                <a:gd name="connsiteX1" fmla="*/ 1279193 w 1285466"/>
                <a:gd name="connsiteY1" fmla="*/ 0 h 630251"/>
                <a:gd name="connsiteX2" fmla="*/ 1282869 w 1285466"/>
                <a:gd name="connsiteY2" fmla="*/ 528486 h 630251"/>
                <a:gd name="connsiteX3" fmla="*/ 655654 w 1285466"/>
                <a:gd name="connsiteY3" fmla="*/ 630250 h 630251"/>
                <a:gd name="connsiteX4" fmla="*/ 0 w 1285466"/>
                <a:gd name="connsiteY4" fmla="*/ 630238 h 630251"/>
                <a:gd name="connsiteX5" fmla="*/ 0 w 1285466"/>
                <a:gd name="connsiteY5" fmla="*/ 0 h 630251"/>
                <a:gd name="connsiteX0" fmla="*/ 0 w 1292838"/>
                <a:gd name="connsiteY0" fmla="*/ 0 h 630251"/>
                <a:gd name="connsiteX1" fmla="*/ 1279193 w 1292838"/>
                <a:gd name="connsiteY1" fmla="*/ 0 h 630251"/>
                <a:gd name="connsiteX2" fmla="*/ 1291107 w 1292838"/>
                <a:gd name="connsiteY2" fmla="*/ 496205 h 630251"/>
                <a:gd name="connsiteX3" fmla="*/ 655654 w 1292838"/>
                <a:gd name="connsiteY3" fmla="*/ 630250 h 630251"/>
                <a:gd name="connsiteX4" fmla="*/ 0 w 1292838"/>
                <a:gd name="connsiteY4" fmla="*/ 630238 h 630251"/>
                <a:gd name="connsiteX5" fmla="*/ 0 w 1292838"/>
                <a:gd name="connsiteY5" fmla="*/ 0 h 630251"/>
                <a:gd name="connsiteX0" fmla="*/ 0 w 1291107"/>
                <a:gd name="connsiteY0" fmla="*/ 0 h 630251"/>
                <a:gd name="connsiteX1" fmla="*/ 1279193 w 1291107"/>
                <a:gd name="connsiteY1" fmla="*/ 0 h 630251"/>
                <a:gd name="connsiteX2" fmla="*/ 1291107 w 1291107"/>
                <a:gd name="connsiteY2" fmla="*/ 496205 h 630251"/>
                <a:gd name="connsiteX3" fmla="*/ 655654 w 1291107"/>
                <a:gd name="connsiteY3" fmla="*/ 630250 h 630251"/>
                <a:gd name="connsiteX4" fmla="*/ 0 w 1291107"/>
                <a:gd name="connsiteY4" fmla="*/ 630238 h 630251"/>
                <a:gd name="connsiteX5" fmla="*/ 0 w 1291107"/>
                <a:gd name="connsiteY5" fmla="*/ 0 h 630251"/>
                <a:gd name="connsiteX0" fmla="*/ 0 w 1286988"/>
                <a:gd name="connsiteY0" fmla="*/ 0 h 630251"/>
                <a:gd name="connsiteX1" fmla="*/ 1279193 w 1286988"/>
                <a:gd name="connsiteY1" fmla="*/ 0 h 630251"/>
                <a:gd name="connsiteX2" fmla="*/ 1286988 w 1286988"/>
                <a:gd name="connsiteY2" fmla="*/ 500452 h 630251"/>
                <a:gd name="connsiteX3" fmla="*/ 655654 w 1286988"/>
                <a:gd name="connsiteY3" fmla="*/ 630250 h 630251"/>
                <a:gd name="connsiteX4" fmla="*/ 0 w 1286988"/>
                <a:gd name="connsiteY4" fmla="*/ 630238 h 630251"/>
                <a:gd name="connsiteX5" fmla="*/ 0 w 1286988"/>
                <a:gd name="connsiteY5" fmla="*/ 0 h 630251"/>
                <a:gd name="connsiteX0" fmla="*/ 0 w 1295226"/>
                <a:gd name="connsiteY0" fmla="*/ 0 h 630251"/>
                <a:gd name="connsiteX1" fmla="*/ 1279193 w 1295226"/>
                <a:gd name="connsiteY1" fmla="*/ 0 h 630251"/>
                <a:gd name="connsiteX2" fmla="*/ 1295226 w 1295226"/>
                <a:gd name="connsiteY2" fmla="*/ 500452 h 630251"/>
                <a:gd name="connsiteX3" fmla="*/ 655654 w 1295226"/>
                <a:gd name="connsiteY3" fmla="*/ 630250 h 630251"/>
                <a:gd name="connsiteX4" fmla="*/ 0 w 1295226"/>
                <a:gd name="connsiteY4" fmla="*/ 630238 h 630251"/>
                <a:gd name="connsiteX5" fmla="*/ 0 w 1295226"/>
                <a:gd name="connsiteY5" fmla="*/ 0 h 630251"/>
                <a:gd name="connsiteX0" fmla="*/ 0 w 1286988"/>
                <a:gd name="connsiteY0" fmla="*/ 0 h 630251"/>
                <a:gd name="connsiteX1" fmla="*/ 1279193 w 1286988"/>
                <a:gd name="connsiteY1" fmla="*/ 0 h 630251"/>
                <a:gd name="connsiteX2" fmla="*/ 1286988 w 1286988"/>
                <a:gd name="connsiteY2" fmla="*/ 499602 h 630251"/>
                <a:gd name="connsiteX3" fmla="*/ 655654 w 1286988"/>
                <a:gd name="connsiteY3" fmla="*/ 630250 h 630251"/>
                <a:gd name="connsiteX4" fmla="*/ 0 w 1286988"/>
                <a:gd name="connsiteY4" fmla="*/ 630238 h 630251"/>
                <a:gd name="connsiteX5" fmla="*/ 0 w 1286988"/>
                <a:gd name="connsiteY5" fmla="*/ 0 h 630251"/>
                <a:gd name="connsiteX0" fmla="*/ 0 w 1291107"/>
                <a:gd name="connsiteY0" fmla="*/ 0 h 630251"/>
                <a:gd name="connsiteX1" fmla="*/ 1279193 w 1291107"/>
                <a:gd name="connsiteY1" fmla="*/ 0 h 630251"/>
                <a:gd name="connsiteX2" fmla="*/ 1291107 w 1291107"/>
                <a:gd name="connsiteY2" fmla="*/ 498753 h 630251"/>
                <a:gd name="connsiteX3" fmla="*/ 655654 w 1291107"/>
                <a:gd name="connsiteY3" fmla="*/ 630250 h 630251"/>
                <a:gd name="connsiteX4" fmla="*/ 0 w 1291107"/>
                <a:gd name="connsiteY4" fmla="*/ 630238 h 630251"/>
                <a:gd name="connsiteX5" fmla="*/ 0 w 1291107"/>
                <a:gd name="connsiteY5" fmla="*/ 0 h 630251"/>
                <a:gd name="connsiteX0" fmla="*/ 0 w 1303464"/>
                <a:gd name="connsiteY0" fmla="*/ 0 h 630251"/>
                <a:gd name="connsiteX1" fmla="*/ 1279193 w 1303464"/>
                <a:gd name="connsiteY1" fmla="*/ 0 h 630251"/>
                <a:gd name="connsiteX2" fmla="*/ 1303464 w 1303464"/>
                <a:gd name="connsiteY2" fmla="*/ 500452 h 630251"/>
                <a:gd name="connsiteX3" fmla="*/ 655654 w 1303464"/>
                <a:gd name="connsiteY3" fmla="*/ 630250 h 630251"/>
                <a:gd name="connsiteX4" fmla="*/ 0 w 1303464"/>
                <a:gd name="connsiteY4" fmla="*/ 630238 h 630251"/>
                <a:gd name="connsiteX5" fmla="*/ 0 w 1303464"/>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2869" h="630251">
                  <a:moveTo>
                    <a:pt x="0" y="0"/>
                  </a:moveTo>
                  <a:lnTo>
                    <a:pt x="1279193" y="0"/>
                  </a:lnTo>
                  <a:cubicBezTo>
                    <a:pt x="1279142" y="136342"/>
                    <a:pt x="1278048" y="380809"/>
                    <a:pt x="1282869" y="500452"/>
                  </a:cubicBezTo>
                  <a:cubicBezTo>
                    <a:pt x="1282441" y="569436"/>
                    <a:pt x="1247290" y="630560"/>
                    <a:pt x="655654" y="630250"/>
                  </a:cubicBezTo>
                  <a:lnTo>
                    <a:pt x="0" y="630238"/>
                  </a:lnTo>
                  <a:lnTo>
                    <a:pt x="0" y="0"/>
                  </a:lnTo>
                  <a:close/>
                </a:path>
              </a:pathLst>
            </a:custGeom>
            <a:solidFill>
              <a:srgbClr val="E6F0EC"/>
            </a:solidFill>
            <a:ln>
              <a:noFill/>
            </a:ln>
          </p:spPr>
          <p:txBody>
            <a:bodyPr wrap="square" lIns="72000" tIns="756000" rIns="72000" rtlCol="0">
              <a:noAutofit/>
            </a:bodyPr>
            <a:lstStyle/>
            <a:p>
              <a:pPr>
                <a:lnSpc>
                  <a:spcPts val="1200"/>
                </a:lnSpc>
                <a:spcAft>
                  <a:spcPts val="1200"/>
                </a:spcAft>
              </a:pPr>
              <a:r>
                <a:rPr lang="en-GB" sz="1000" b="1" dirty="0" smtClean="0">
                  <a:solidFill>
                    <a:srgbClr val="80B4A0"/>
                  </a:solidFill>
                </a:rPr>
                <a:t>Organisational development   </a:t>
              </a:r>
            </a:p>
            <a:p>
              <a:pPr marL="171450" indent="-171450">
                <a:lnSpc>
                  <a:spcPts val="1200"/>
                </a:lnSpc>
                <a:spcAft>
                  <a:spcPts val="1200"/>
                </a:spcAft>
                <a:buFont typeface="Calibri" panose="020F0502020204030204" pitchFamily="34" charset="0"/>
                <a:buChar char="─"/>
              </a:pPr>
              <a:r>
                <a:rPr lang="en-GB" sz="1000" dirty="0" err="1" smtClean="0">
                  <a:solidFill>
                    <a:srgbClr val="80B4A0"/>
                  </a:solidFill>
                </a:rPr>
                <a:t>SFIA</a:t>
              </a:r>
              <a:r>
                <a:rPr lang="en-GB" sz="1000" b="1" i="1" dirty="0" err="1" smtClean="0">
                  <a:solidFill>
                    <a:srgbClr val="80B4A0"/>
                  </a:solidFill>
                </a:rPr>
                <a:t>plus</a:t>
              </a:r>
              <a:r>
                <a:rPr lang="en-GB" sz="1000" b="1" dirty="0" smtClean="0">
                  <a:solidFill>
                    <a:srgbClr val="80B4A0"/>
                  </a:solidFill>
                </a:rPr>
                <a:t> </a:t>
              </a:r>
            </a:p>
            <a:p>
              <a:pPr marL="171450" indent="-171450">
                <a:lnSpc>
                  <a:spcPts val="1200"/>
                </a:lnSpc>
                <a:spcAft>
                  <a:spcPts val="1200"/>
                </a:spcAft>
                <a:buFont typeface="Calibri" panose="020F0502020204030204" pitchFamily="34" charset="0"/>
                <a:buChar char="─"/>
              </a:pPr>
              <a:r>
                <a:rPr lang="en-GB" sz="1000" dirty="0" smtClean="0">
                  <a:solidFill>
                    <a:srgbClr val="80B4A0"/>
                  </a:solidFill>
                </a:rPr>
                <a:t>Consultancy</a:t>
              </a:r>
              <a:r>
                <a:rPr lang="en-GB" sz="1000" b="1" dirty="0" smtClean="0">
                  <a:solidFill>
                    <a:srgbClr val="80B4A0"/>
                  </a:solidFill>
                </a:rPr>
                <a:t> </a:t>
              </a:r>
            </a:p>
            <a:p>
              <a:pPr>
                <a:lnSpc>
                  <a:spcPts val="1200"/>
                </a:lnSpc>
                <a:spcAft>
                  <a:spcPts val="1200"/>
                </a:spcAft>
              </a:pPr>
              <a:r>
                <a:rPr lang="en-GB" sz="1000" b="1" dirty="0" smtClean="0">
                  <a:solidFill>
                    <a:srgbClr val="006941"/>
                  </a:solidFill>
                </a:rPr>
                <a:t>Change management </a:t>
              </a:r>
            </a:p>
            <a:p>
              <a:pPr>
                <a:lnSpc>
                  <a:spcPts val="1200"/>
                </a:lnSpc>
                <a:spcAft>
                  <a:spcPts val="1200"/>
                </a:spcAft>
              </a:pPr>
              <a:r>
                <a:rPr lang="en-GB" sz="1000" b="1" dirty="0" smtClean="0">
                  <a:solidFill>
                    <a:srgbClr val="006941"/>
                  </a:solidFill>
                </a:rPr>
                <a:t>Organisational membership</a:t>
              </a:r>
            </a:p>
          </p:txBody>
        </p:sp>
        <p:sp>
          <p:nvSpPr>
            <p:cNvPr id="19" name="TextBox 18"/>
            <p:cNvSpPr txBox="1"/>
            <p:nvPr userDrawn="1"/>
          </p:nvSpPr>
          <p:spPr>
            <a:xfrm>
              <a:off x="3849049" y="1327734"/>
              <a:ext cx="1283207" cy="4680007"/>
            </a:xfrm>
            <a:custGeom>
              <a:avLst/>
              <a:gdLst>
                <a:gd name="connsiteX0" fmla="*/ 0 w 1272369"/>
                <a:gd name="connsiteY0" fmla="*/ 0 h 630238"/>
                <a:gd name="connsiteX1" fmla="*/ 1272369 w 1272369"/>
                <a:gd name="connsiteY1" fmla="*/ 0 h 630238"/>
                <a:gd name="connsiteX2" fmla="*/ 1272369 w 1272369"/>
                <a:gd name="connsiteY2" fmla="*/ 630238 h 630238"/>
                <a:gd name="connsiteX3" fmla="*/ 0 w 1272369"/>
                <a:gd name="connsiteY3" fmla="*/ 630238 h 630238"/>
                <a:gd name="connsiteX4" fmla="*/ 0 w 1272369"/>
                <a:gd name="connsiteY4" fmla="*/ 0 h 630238"/>
                <a:gd name="connsiteX0" fmla="*/ 0 w 1272369"/>
                <a:gd name="connsiteY0" fmla="*/ 0 h 630250"/>
                <a:gd name="connsiteX1" fmla="*/ 1272369 w 1272369"/>
                <a:gd name="connsiteY1" fmla="*/ 0 h 630250"/>
                <a:gd name="connsiteX2" fmla="*/ 1272369 w 1272369"/>
                <a:gd name="connsiteY2" fmla="*/ 630238 h 630250"/>
                <a:gd name="connsiteX3" fmla="*/ 710984 w 1272369"/>
                <a:gd name="connsiteY3" fmla="*/ 630250 h 630250"/>
                <a:gd name="connsiteX4" fmla="*/ 0 w 1272369"/>
                <a:gd name="connsiteY4" fmla="*/ 630238 h 630250"/>
                <a:gd name="connsiteX5" fmla="*/ 0 w 1272369"/>
                <a:gd name="connsiteY5" fmla="*/ 0 h 630250"/>
                <a:gd name="connsiteX0" fmla="*/ 0 w 1272369"/>
                <a:gd name="connsiteY0" fmla="*/ 0 h 630250"/>
                <a:gd name="connsiteX1" fmla="*/ 1272369 w 1272369"/>
                <a:gd name="connsiteY1" fmla="*/ 0 h 630250"/>
                <a:gd name="connsiteX2" fmla="*/ 710984 w 1272369"/>
                <a:gd name="connsiteY2" fmla="*/ 630250 h 630250"/>
                <a:gd name="connsiteX3" fmla="*/ 0 w 1272369"/>
                <a:gd name="connsiteY3" fmla="*/ 630238 h 630250"/>
                <a:gd name="connsiteX4" fmla="*/ 0 w 1272369"/>
                <a:gd name="connsiteY4" fmla="*/ 0 h 630250"/>
                <a:gd name="connsiteX0" fmla="*/ 0 w 1272393"/>
                <a:gd name="connsiteY0" fmla="*/ 0 h 630250"/>
                <a:gd name="connsiteX1" fmla="*/ 1272369 w 1272393"/>
                <a:gd name="connsiteY1" fmla="*/ 0 h 630250"/>
                <a:gd name="connsiteX2" fmla="*/ 710984 w 1272393"/>
                <a:gd name="connsiteY2" fmla="*/ 630250 h 630250"/>
                <a:gd name="connsiteX3" fmla="*/ 0 w 1272393"/>
                <a:gd name="connsiteY3" fmla="*/ 630238 h 630250"/>
                <a:gd name="connsiteX4" fmla="*/ 0 w 1272393"/>
                <a:gd name="connsiteY4" fmla="*/ 0 h 630250"/>
                <a:gd name="connsiteX0" fmla="*/ 0 w 1272424"/>
                <a:gd name="connsiteY0" fmla="*/ 0 h 630250"/>
                <a:gd name="connsiteX1" fmla="*/ 1272369 w 1272424"/>
                <a:gd name="connsiteY1" fmla="*/ 0 h 630250"/>
                <a:gd name="connsiteX2" fmla="*/ 710984 w 1272424"/>
                <a:gd name="connsiteY2" fmla="*/ 630250 h 630250"/>
                <a:gd name="connsiteX3" fmla="*/ 0 w 1272424"/>
                <a:gd name="connsiteY3" fmla="*/ 630238 h 630250"/>
                <a:gd name="connsiteX4" fmla="*/ 0 w 1272424"/>
                <a:gd name="connsiteY4" fmla="*/ 0 h 630250"/>
                <a:gd name="connsiteX0" fmla="*/ 0 w 1272968"/>
                <a:gd name="connsiteY0" fmla="*/ 0 h 630250"/>
                <a:gd name="connsiteX1" fmla="*/ 1272369 w 1272968"/>
                <a:gd name="connsiteY1" fmla="*/ 0 h 630250"/>
                <a:gd name="connsiteX2" fmla="*/ 710984 w 1272968"/>
                <a:gd name="connsiteY2" fmla="*/ 630250 h 630250"/>
                <a:gd name="connsiteX3" fmla="*/ 0 w 1272968"/>
                <a:gd name="connsiteY3" fmla="*/ 630238 h 630250"/>
                <a:gd name="connsiteX4" fmla="*/ 0 w 1272968"/>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817"/>
                <a:gd name="connsiteY0" fmla="*/ 0 h 630250"/>
                <a:gd name="connsiteX1" fmla="*/ 1272369 w 1272817"/>
                <a:gd name="connsiteY1" fmla="*/ 0 h 630250"/>
                <a:gd name="connsiteX2" fmla="*/ 655654 w 1272817"/>
                <a:gd name="connsiteY2" fmla="*/ 630250 h 630250"/>
                <a:gd name="connsiteX3" fmla="*/ 0 w 1272817"/>
                <a:gd name="connsiteY3" fmla="*/ 630238 h 630250"/>
                <a:gd name="connsiteX4" fmla="*/ 0 w 1272817"/>
                <a:gd name="connsiteY4" fmla="*/ 0 h 630250"/>
                <a:gd name="connsiteX0" fmla="*/ 0 w 1272994"/>
                <a:gd name="connsiteY0" fmla="*/ 0 h 630250"/>
                <a:gd name="connsiteX1" fmla="*/ 1272369 w 1272994"/>
                <a:gd name="connsiteY1" fmla="*/ 0 h 630250"/>
                <a:gd name="connsiteX2" fmla="*/ 655654 w 1272994"/>
                <a:gd name="connsiteY2" fmla="*/ 630250 h 630250"/>
                <a:gd name="connsiteX3" fmla="*/ 0 w 1272994"/>
                <a:gd name="connsiteY3" fmla="*/ 630238 h 630250"/>
                <a:gd name="connsiteX4" fmla="*/ 0 w 1272994"/>
                <a:gd name="connsiteY4" fmla="*/ 0 h 630250"/>
                <a:gd name="connsiteX0" fmla="*/ 0 w 1278496"/>
                <a:gd name="connsiteY0" fmla="*/ 0 h 630250"/>
                <a:gd name="connsiteX1" fmla="*/ 1272369 w 1278496"/>
                <a:gd name="connsiteY1" fmla="*/ 0 h 630250"/>
                <a:gd name="connsiteX2" fmla="*/ 655654 w 1278496"/>
                <a:gd name="connsiteY2" fmla="*/ 630250 h 630250"/>
                <a:gd name="connsiteX3" fmla="*/ 0 w 1278496"/>
                <a:gd name="connsiteY3" fmla="*/ 630238 h 630250"/>
                <a:gd name="connsiteX4" fmla="*/ 0 w 1278496"/>
                <a:gd name="connsiteY4" fmla="*/ 0 h 630250"/>
                <a:gd name="connsiteX0" fmla="*/ 0 w 1387063"/>
                <a:gd name="connsiteY0" fmla="*/ 0 h 630250"/>
                <a:gd name="connsiteX1" fmla="*/ 1272369 w 1387063"/>
                <a:gd name="connsiteY1" fmla="*/ 0 h 630250"/>
                <a:gd name="connsiteX2" fmla="*/ 1256995 w 1387063"/>
                <a:gd name="connsiteY2" fmla="*/ 311226 h 630250"/>
                <a:gd name="connsiteX3" fmla="*/ 655654 w 1387063"/>
                <a:gd name="connsiteY3" fmla="*/ 630250 h 630250"/>
                <a:gd name="connsiteX4" fmla="*/ 0 w 1387063"/>
                <a:gd name="connsiteY4" fmla="*/ 630238 h 630250"/>
                <a:gd name="connsiteX5" fmla="*/ 0 w 1387063"/>
                <a:gd name="connsiteY5" fmla="*/ 0 h 630250"/>
                <a:gd name="connsiteX0" fmla="*/ 0 w 1369614"/>
                <a:gd name="connsiteY0" fmla="*/ 0 h 630250"/>
                <a:gd name="connsiteX1" fmla="*/ 1272369 w 1369614"/>
                <a:gd name="connsiteY1" fmla="*/ 0 h 630250"/>
                <a:gd name="connsiteX2" fmla="*/ 1256995 w 1369614"/>
                <a:gd name="connsiteY2" fmla="*/ 311226 h 630250"/>
                <a:gd name="connsiteX3" fmla="*/ 655654 w 1369614"/>
                <a:gd name="connsiteY3" fmla="*/ 630250 h 630250"/>
                <a:gd name="connsiteX4" fmla="*/ 0 w 1369614"/>
                <a:gd name="connsiteY4" fmla="*/ 630238 h 630250"/>
                <a:gd name="connsiteX5" fmla="*/ 0 w 1369614"/>
                <a:gd name="connsiteY5" fmla="*/ 0 h 630250"/>
                <a:gd name="connsiteX0" fmla="*/ 0 w 1278277"/>
                <a:gd name="connsiteY0" fmla="*/ 0 h 630250"/>
                <a:gd name="connsiteX1" fmla="*/ 1272369 w 1278277"/>
                <a:gd name="connsiteY1" fmla="*/ 0 h 630250"/>
                <a:gd name="connsiteX2" fmla="*/ 1256995 w 1278277"/>
                <a:gd name="connsiteY2" fmla="*/ 311226 h 630250"/>
                <a:gd name="connsiteX3" fmla="*/ 655654 w 1278277"/>
                <a:gd name="connsiteY3" fmla="*/ 630250 h 630250"/>
                <a:gd name="connsiteX4" fmla="*/ 0 w 1278277"/>
                <a:gd name="connsiteY4" fmla="*/ 630238 h 630250"/>
                <a:gd name="connsiteX5" fmla="*/ 0 w 1278277"/>
                <a:gd name="connsiteY5" fmla="*/ 0 h 630250"/>
                <a:gd name="connsiteX0" fmla="*/ 0 w 1298782"/>
                <a:gd name="connsiteY0" fmla="*/ 0 h 630250"/>
                <a:gd name="connsiteX1" fmla="*/ 1272369 w 1298782"/>
                <a:gd name="connsiteY1" fmla="*/ 0 h 630250"/>
                <a:gd name="connsiteX2" fmla="*/ 1285570 w 1298782"/>
                <a:gd name="connsiteY2" fmla="*/ 311226 h 630250"/>
                <a:gd name="connsiteX3" fmla="*/ 655654 w 1298782"/>
                <a:gd name="connsiteY3" fmla="*/ 630250 h 630250"/>
                <a:gd name="connsiteX4" fmla="*/ 0 w 1298782"/>
                <a:gd name="connsiteY4" fmla="*/ 630238 h 630250"/>
                <a:gd name="connsiteX5" fmla="*/ 0 w 1298782"/>
                <a:gd name="connsiteY5" fmla="*/ 0 h 630250"/>
                <a:gd name="connsiteX0" fmla="*/ 0 w 1287216"/>
                <a:gd name="connsiteY0" fmla="*/ 0 h 630250"/>
                <a:gd name="connsiteX1" fmla="*/ 1272369 w 1287216"/>
                <a:gd name="connsiteY1" fmla="*/ 0 h 630250"/>
                <a:gd name="connsiteX2" fmla="*/ 1285570 w 1287216"/>
                <a:gd name="connsiteY2" fmla="*/ 311226 h 630250"/>
                <a:gd name="connsiteX3" fmla="*/ 655654 w 1287216"/>
                <a:gd name="connsiteY3" fmla="*/ 630250 h 630250"/>
                <a:gd name="connsiteX4" fmla="*/ 0 w 1287216"/>
                <a:gd name="connsiteY4" fmla="*/ 630238 h 630250"/>
                <a:gd name="connsiteX5" fmla="*/ 0 w 1287216"/>
                <a:gd name="connsiteY5" fmla="*/ 0 h 630250"/>
                <a:gd name="connsiteX0" fmla="*/ 0 w 1287216"/>
                <a:gd name="connsiteY0" fmla="*/ 0 h 630250"/>
                <a:gd name="connsiteX1" fmla="*/ 1272369 w 1287216"/>
                <a:gd name="connsiteY1" fmla="*/ 0 h 630250"/>
                <a:gd name="connsiteX2" fmla="*/ 1285570 w 1287216"/>
                <a:gd name="connsiteY2" fmla="*/ 509634 h 630250"/>
                <a:gd name="connsiteX3" fmla="*/ 655654 w 1287216"/>
                <a:gd name="connsiteY3" fmla="*/ 630250 h 630250"/>
                <a:gd name="connsiteX4" fmla="*/ 0 w 1287216"/>
                <a:gd name="connsiteY4" fmla="*/ 630238 h 630250"/>
                <a:gd name="connsiteX5" fmla="*/ 0 w 1287216"/>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82099"/>
                <a:gd name="connsiteY0" fmla="*/ 0 h 630250"/>
                <a:gd name="connsiteX1" fmla="*/ 1272369 w 1282099"/>
                <a:gd name="connsiteY1" fmla="*/ 0 h 630250"/>
                <a:gd name="connsiteX2" fmla="*/ 1276045 w 1282099"/>
                <a:gd name="connsiteY2" fmla="*/ 511598 h 630250"/>
                <a:gd name="connsiteX3" fmla="*/ 655654 w 1282099"/>
                <a:gd name="connsiteY3" fmla="*/ 630250 h 630250"/>
                <a:gd name="connsiteX4" fmla="*/ 0 w 1282099"/>
                <a:gd name="connsiteY4" fmla="*/ 630238 h 630250"/>
                <a:gd name="connsiteX5" fmla="*/ 0 w 1282099"/>
                <a:gd name="connsiteY5" fmla="*/ 0 h 630250"/>
                <a:gd name="connsiteX0" fmla="*/ 0 w 1295396"/>
                <a:gd name="connsiteY0" fmla="*/ 0 h 630250"/>
                <a:gd name="connsiteX1" fmla="*/ 1272369 w 1295396"/>
                <a:gd name="connsiteY1" fmla="*/ 0 h 630250"/>
                <a:gd name="connsiteX2" fmla="*/ 1289693 w 1295396"/>
                <a:gd name="connsiteY2" fmla="*/ 511598 h 630250"/>
                <a:gd name="connsiteX3" fmla="*/ 655654 w 1295396"/>
                <a:gd name="connsiteY3" fmla="*/ 630250 h 630250"/>
                <a:gd name="connsiteX4" fmla="*/ 0 w 1295396"/>
                <a:gd name="connsiteY4" fmla="*/ 630238 h 630250"/>
                <a:gd name="connsiteX5" fmla="*/ 0 w 1295396"/>
                <a:gd name="connsiteY5" fmla="*/ 0 h 630250"/>
                <a:gd name="connsiteX0" fmla="*/ 0 w 1288743"/>
                <a:gd name="connsiteY0" fmla="*/ 0 h 630250"/>
                <a:gd name="connsiteX1" fmla="*/ 1272369 w 1288743"/>
                <a:gd name="connsiteY1" fmla="*/ 0 h 630250"/>
                <a:gd name="connsiteX2" fmla="*/ 1282869 w 1288743"/>
                <a:gd name="connsiteY2" fmla="*/ 513005 h 630250"/>
                <a:gd name="connsiteX3" fmla="*/ 655654 w 1288743"/>
                <a:gd name="connsiteY3" fmla="*/ 630250 h 630250"/>
                <a:gd name="connsiteX4" fmla="*/ 0 w 1288743"/>
                <a:gd name="connsiteY4" fmla="*/ 630238 h 630250"/>
                <a:gd name="connsiteX5" fmla="*/ 0 w 1288743"/>
                <a:gd name="connsiteY5" fmla="*/ 0 h 630250"/>
                <a:gd name="connsiteX0" fmla="*/ 0 w 1288743"/>
                <a:gd name="connsiteY0" fmla="*/ 0 h 630250"/>
                <a:gd name="connsiteX1" fmla="*/ 1272369 w 1288743"/>
                <a:gd name="connsiteY1" fmla="*/ 0 h 630250"/>
                <a:gd name="connsiteX2" fmla="*/ 1282869 w 1288743"/>
                <a:gd name="connsiteY2" fmla="*/ 515820 h 630250"/>
                <a:gd name="connsiteX3" fmla="*/ 655654 w 1288743"/>
                <a:gd name="connsiteY3" fmla="*/ 630250 h 630250"/>
                <a:gd name="connsiteX4" fmla="*/ 0 w 1288743"/>
                <a:gd name="connsiteY4" fmla="*/ 630238 h 630250"/>
                <a:gd name="connsiteX5" fmla="*/ 0 w 1288743"/>
                <a:gd name="connsiteY5" fmla="*/ 0 h 630250"/>
                <a:gd name="connsiteX0" fmla="*/ 0 w 1282099"/>
                <a:gd name="connsiteY0" fmla="*/ 0 h 630250"/>
                <a:gd name="connsiteX1" fmla="*/ 1272369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72369"/>
                <a:gd name="connsiteY0" fmla="*/ 0 h 630250"/>
                <a:gd name="connsiteX1" fmla="*/ 1272369 w 1272369"/>
                <a:gd name="connsiteY1" fmla="*/ 0 h 630250"/>
                <a:gd name="connsiteX2" fmla="*/ 1262398 w 1272369"/>
                <a:gd name="connsiteY2" fmla="*/ 517227 h 630250"/>
                <a:gd name="connsiteX3" fmla="*/ 655654 w 1272369"/>
                <a:gd name="connsiteY3" fmla="*/ 630250 h 630250"/>
                <a:gd name="connsiteX4" fmla="*/ 0 w 1272369"/>
                <a:gd name="connsiteY4" fmla="*/ 630238 h 630250"/>
                <a:gd name="connsiteX5" fmla="*/ 0 w 1272369"/>
                <a:gd name="connsiteY5" fmla="*/ 0 h 630250"/>
                <a:gd name="connsiteX0" fmla="*/ 0 w 1282099"/>
                <a:gd name="connsiteY0" fmla="*/ 0 h 630250"/>
                <a:gd name="connsiteX1" fmla="*/ 1272369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99665"/>
                <a:gd name="connsiteY0" fmla="*/ 0 h 630250"/>
                <a:gd name="connsiteX1" fmla="*/ 1299665 w 1299665"/>
                <a:gd name="connsiteY1" fmla="*/ 0 h 630250"/>
                <a:gd name="connsiteX2" fmla="*/ 1276045 w 1299665"/>
                <a:gd name="connsiteY2" fmla="*/ 517227 h 630250"/>
                <a:gd name="connsiteX3" fmla="*/ 655654 w 1299665"/>
                <a:gd name="connsiteY3" fmla="*/ 630250 h 630250"/>
                <a:gd name="connsiteX4" fmla="*/ 0 w 1299665"/>
                <a:gd name="connsiteY4" fmla="*/ 630238 h 630250"/>
                <a:gd name="connsiteX5" fmla="*/ 0 w 1299665"/>
                <a:gd name="connsiteY5" fmla="*/ 0 h 630250"/>
                <a:gd name="connsiteX0" fmla="*/ 0 w 1282099"/>
                <a:gd name="connsiteY0" fmla="*/ 0 h 630250"/>
                <a:gd name="connsiteX1" fmla="*/ 1279193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80445"/>
                <a:gd name="connsiteY0" fmla="*/ 0 h 630250"/>
                <a:gd name="connsiteX1" fmla="*/ 1279193 w 1280445"/>
                <a:gd name="connsiteY1" fmla="*/ 0 h 630250"/>
                <a:gd name="connsiteX2" fmla="*/ 1276045 w 1280445"/>
                <a:gd name="connsiteY2" fmla="*/ 517227 h 630250"/>
                <a:gd name="connsiteX3" fmla="*/ 655654 w 1280445"/>
                <a:gd name="connsiteY3" fmla="*/ 630250 h 630250"/>
                <a:gd name="connsiteX4" fmla="*/ 0 w 1280445"/>
                <a:gd name="connsiteY4" fmla="*/ 630238 h 630250"/>
                <a:gd name="connsiteX5" fmla="*/ 0 w 1280445"/>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4"/>
                <a:gd name="connsiteX1" fmla="*/ 1279193 w 1285466"/>
                <a:gd name="connsiteY1" fmla="*/ 0 h 630254"/>
                <a:gd name="connsiteX2" fmla="*/ 1282869 w 1285466"/>
                <a:gd name="connsiteY2" fmla="*/ 515820 h 630254"/>
                <a:gd name="connsiteX3" fmla="*/ 655654 w 1285466"/>
                <a:gd name="connsiteY3" fmla="*/ 630250 h 630254"/>
                <a:gd name="connsiteX4" fmla="*/ 0 w 1285466"/>
                <a:gd name="connsiteY4" fmla="*/ 630238 h 630254"/>
                <a:gd name="connsiteX5" fmla="*/ 0 w 1285466"/>
                <a:gd name="connsiteY5" fmla="*/ 0 h 630254"/>
                <a:gd name="connsiteX0" fmla="*/ 0 w 1285466"/>
                <a:gd name="connsiteY0" fmla="*/ 0 h 630254"/>
                <a:gd name="connsiteX1" fmla="*/ 1279193 w 1285466"/>
                <a:gd name="connsiteY1" fmla="*/ 0 h 630254"/>
                <a:gd name="connsiteX2" fmla="*/ 1282869 w 1285466"/>
                <a:gd name="connsiteY2" fmla="*/ 515820 h 630254"/>
                <a:gd name="connsiteX3" fmla="*/ 655654 w 1285466"/>
                <a:gd name="connsiteY3" fmla="*/ 630250 h 630254"/>
                <a:gd name="connsiteX4" fmla="*/ 0 w 1285466"/>
                <a:gd name="connsiteY4" fmla="*/ 630238 h 630254"/>
                <a:gd name="connsiteX5" fmla="*/ 0 w 1285466"/>
                <a:gd name="connsiteY5" fmla="*/ 0 h 630254"/>
                <a:gd name="connsiteX0" fmla="*/ 0 w 1286152"/>
                <a:gd name="connsiteY0" fmla="*/ 0 h 630253"/>
                <a:gd name="connsiteX1" fmla="*/ 1279193 w 1286152"/>
                <a:gd name="connsiteY1" fmla="*/ 0 h 630253"/>
                <a:gd name="connsiteX2" fmla="*/ 1282869 w 1286152"/>
                <a:gd name="connsiteY2" fmla="*/ 515820 h 630253"/>
                <a:gd name="connsiteX3" fmla="*/ 655654 w 1286152"/>
                <a:gd name="connsiteY3" fmla="*/ 630250 h 630253"/>
                <a:gd name="connsiteX4" fmla="*/ 0 w 1286152"/>
                <a:gd name="connsiteY4" fmla="*/ 630238 h 630253"/>
                <a:gd name="connsiteX5" fmla="*/ 0 w 1286152"/>
                <a:gd name="connsiteY5" fmla="*/ 0 h 630253"/>
                <a:gd name="connsiteX0" fmla="*/ 0 w 1286152"/>
                <a:gd name="connsiteY0" fmla="*/ 0 h 630256"/>
                <a:gd name="connsiteX1" fmla="*/ 1279193 w 1286152"/>
                <a:gd name="connsiteY1" fmla="*/ 0 h 630256"/>
                <a:gd name="connsiteX2" fmla="*/ 1282869 w 1286152"/>
                <a:gd name="connsiteY2" fmla="*/ 528486 h 630256"/>
                <a:gd name="connsiteX3" fmla="*/ 655654 w 1286152"/>
                <a:gd name="connsiteY3" fmla="*/ 630250 h 630256"/>
                <a:gd name="connsiteX4" fmla="*/ 0 w 1286152"/>
                <a:gd name="connsiteY4" fmla="*/ 630238 h 630256"/>
                <a:gd name="connsiteX5" fmla="*/ 0 w 1286152"/>
                <a:gd name="connsiteY5" fmla="*/ 0 h 630256"/>
                <a:gd name="connsiteX0" fmla="*/ 0 w 1285466"/>
                <a:gd name="connsiteY0" fmla="*/ 0 h 630252"/>
                <a:gd name="connsiteX1" fmla="*/ 1279193 w 1285466"/>
                <a:gd name="connsiteY1" fmla="*/ 0 h 630252"/>
                <a:gd name="connsiteX2" fmla="*/ 1282869 w 1285466"/>
                <a:gd name="connsiteY2" fmla="*/ 528486 h 630252"/>
                <a:gd name="connsiteX3" fmla="*/ 655654 w 1285466"/>
                <a:gd name="connsiteY3" fmla="*/ 630250 h 630252"/>
                <a:gd name="connsiteX4" fmla="*/ 0 w 1285466"/>
                <a:gd name="connsiteY4" fmla="*/ 630238 h 630252"/>
                <a:gd name="connsiteX5" fmla="*/ 0 w 1285466"/>
                <a:gd name="connsiteY5" fmla="*/ 0 h 630252"/>
                <a:gd name="connsiteX0" fmla="*/ 0 w 1285466"/>
                <a:gd name="connsiteY0" fmla="*/ 0 h 630252"/>
                <a:gd name="connsiteX1" fmla="*/ 1279193 w 1285466"/>
                <a:gd name="connsiteY1" fmla="*/ 0 h 630252"/>
                <a:gd name="connsiteX2" fmla="*/ 1282869 w 1285466"/>
                <a:gd name="connsiteY2" fmla="*/ 528486 h 630252"/>
                <a:gd name="connsiteX3" fmla="*/ 655654 w 1285466"/>
                <a:gd name="connsiteY3" fmla="*/ 630250 h 630252"/>
                <a:gd name="connsiteX4" fmla="*/ 0 w 1285466"/>
                <a:gd name="connsiteY4" fmla="*/ 630238 h 630252"/>
                <a:gd name="connsiteX5" fmla="*/ 0 w 1285466"/>
                <a:gd name="connsiteY5" fmla="*/ 0 h 630252"/>
                <a:gd name="connsiteX0" fmla="*/ 0 w 1285466"/>
                <a:gd name="connsiteY0" fmla="*/ 0 h 630251"/>
                <a:gd name="connsiteX1" fmla="*/ 1279193 w 1285466"/>
                <a:gd name="connsiteY1" fmla="*/ 0 h 630251"/>
                <a:gd name="connsiteX2" fmla="*/ 1282869 w 1285466"/>
                <a:gd name="connsiteY2" fmla="*/ 528486 h 630251"/>
                <a:gd name="connsiteX3" fmla="*/ 655654 w 1285466"/>
                <a:gd name="connsiteY3" fmla="*/ 630250 h 630251"/>
                <a:gd name="connsiteX4" fmla="*/ 0 w 1285466"/>
                <a:gd name="connsiteY4" fmla="*/ 630238 h 630251"/>
                <a:gd name="connsiteX5" fmla="*/ 0 w 1285466"/>
                <a:gd name="connsiteY5" fmla="*/ 0 h 630251"/>
                <a:gd name="connsiteX0" fmla="*/ 0 w 1292838"/>
                <a:gd name="connsiteY0" fmla="*/ 0 h 630251"/>
                <a:gd name="connsiteX1" fmla="*/ 1279193 w 1292838"/>
                <a:gd name="connsiteY1" fmla="*/ 0 h 630251"/>
                <a:gd name="connsiteX2" fmla="*/ 1291107 w 1292838"/>
                <a:gd name="connsiteY2" fmla="*/ 496205 h 630251"/>
                <a:gd name="connsiteX3" fmla="*/ 655654 w 1292838"/>
                <a:gd name="connsiteY3" fmla="*/ 630250 h 630251"/>
                <a:gd name="connsiteX4" fmla="*/ 0 w 1292838"/>
                <a:gd name="connsiteY4" fmla="*/ 630238 h 630251"/>
                <a:gd name="connsiteX5" fmla="*/ 0 w 1292838"/>
                <a:gd name="connsiteY5" fmla="*/ 0 h 630251"/>
                <a:gd name="connsiteX0" fmla="*/ 0 w 1291107"/>
                <a:gd name="connsiteY0" fmla="*/ 0 h 630251"/>
                <a:gd name="connsiteX1" fmla="*/ 1279193 w 1291107"/>
                <a:gd name="connsiteY1" fmla="*/ 0 h 630251"/>
                <a:gd name="connsiteX2" fmla="*/ 1291107 w 1291107"/>
                <a:gd name="connsiteY2" fmla="*/ 496205 h 630251"/>
                <a:gd name="connsiteX3" fmla="*/ 655654 w 1291107"/>
                <a:gd name="connsiteY3" fmla="*/ 630250 h 630251"/>
                <a:gd name="connsiteX4" fmla="*/ 0 w 1291107"/>
                <a:gd name="connsiteY4" fmla="*/ 630238 h 630251"/>
                <a:gd name="connsiteX5" fmla="*/ 0 w 1291107"/>
                <a:gd name="connsiteY5" fmla="*/ 0 h 630251"/>
                <a:gd name="connsiteX0" fmla="*/ 0 w 1286988"/>
                <a:gd name="connsiteY0" fmla="*/ 0 h 630251"/>
                <a:gd name="connsiteX1" fmla="*/ 1279193 w 1286988"/>
                <a:gd name="connsiteY1" fmla="*/ 0 h 630251"/>
                <a:gd name="connsiteX2" fmla="*/ 1286988 w 1286988"/>
                <a:gd name="connsiteY2" fmla="*/ 500452 h 630251"/>
                <a:gd name="connsiteX3" fmla="*/ 655654 w 1286988"/>
                <a:gd name="connsiteY3" fmla="*/ 630250 h 630251"/>
                <a:gd name="connsiteX4" fmla="*/ 0 w 1286988"/>
                <a:gd name="connsiteY4" fmla="*/ 630238 h 630251"/>
                <a:gd name="connsiteX5" fmla="*/ 0 w 1286988"/>
                <a:gd name="connsiteY5" fmla="*/ 0 h 630251"/>
                <a:gd name="connsiteX0" fmla="*/ 0 w 1295226"/>
                <a:gd name="connsiteY0" fmla="*/ 0 h 630251"/>
                <a:gd name="connsiteX1" fmla="*/ 1279193 w 1295226"/>
                <a:gd name="connsiteY1" fmla="*/ 0 h 630251"/>
                <a:gd name="connsiteX2" fmla="*/ 1295226 w 1295226"/>
                <a:gd name="connsiteY2" fmla="*/ 500452 h 630251"/>
                <a:gd name="connsiteX3" fmla="*/ 655654 w 1295226"/>
                <a:gd name="connsiteY3" fmla="*/ 630250 h 630251"/>
                <a:gd name="connsiteX4" fmla="*/ 0 w 1295226"/>
                <a:gd name="connsiteY4" fmla="*/ 630238 h 630251"/>
                <a:gd name="connsiteX5" fmla="*/ 0 w 1295226"/>
                <a:gd name="connsiteY5" fmla="*/ 0 h 630251"/>
                <a:gd name="connsiteX0" fmla="*/ 0 w 1286988"/>
                <a:gd name="connsiteY0" fmla="*/ 0 h 630251"/>
                <a:gd name="connsiteX1" fmla="*/ 1279193 w 1286988"/>
                <a:gd name="connsiteY1" fmla="*/ 0 h 630251"/>
                <a:gd name="connsiteX2" fmla="*/ 1286988 w 1286988"/>
                <a:gd name="connsiteY2" fmla="*/ 499602 h 630251"/>
                <a:gd name="connsiteX3" fmla="*/ 655654 w 1286988"/>
                <a:gd name="connsiteY3" fmla="*/ 630250 h 630251"/>
                <a:gd name="connsiteX4" fmla="*/ 0 w 1286988"/>
                <a:gd name="connsiteY4" fmla="*/ 630238 h 630251"/>
                <a:gd name="connsiteX5" fmla="*/ 0 w 1286988"/>
                <a:gd name="connsiteY5" fmla="*/ 0 h 630251"/>
                <a:gd name="connsiteX0" fmla="*/ 0 w 1291107"/>
                <a:gd name="connsiteY0" fmla="*/ 0 h 630251"/>
                <a:gd name="connsiteX1" fmla="*/ 1279193 w 1291107"/>
                <a:gd name="connsiteY1" fmla="*/ 0 h 630251"/>
                <a:gd name="connsiteX2" fmla="*/ 1291107 w 1291107"/>
                <a:gd name="connsiteY2" fmla="*/ 498753 h 630251"/>
                <a:gd name="connsiteX3" fmla="*/ 655654 w 1291107"/>
                <a:gd name="connsiteY3" fmla="*/ 630250 h 630251"/>
                <a:gd name="connsiteX4" fmla="*/ 0 w 1291107"/>
                <a:gd name="connsiteY4" fmla="*/ 630238 h 630251"/>
                <a:gd name="connsiteX5" fmla="*/ 0 w 1291107"/>
                <a:gd name="connsiteY5" fmla="*/ 0 h 630251"/>
                <a:gd name="connsiteX0" fmla="*/ 0 w 1303464"/>
                <a:gd name="connsiteY0" fmla="*/ 0 h 630251"/>
                <a:gd name="connsiteX1" fmla="*/ 1279193 w 1303464"/>
                <a:gd name="connsiteY1" fmla="*/ 0 h 630251"/>
                <a:gd name="connsiteX2" fmla="*/ 1303464 w 1303464"/>
                <a:gd name="connsiteY2" fmla="*/ 500452 h 630251"/>
                <a:gd name="connsiteX3" fmla="*/ 655654 w 1303464"/>
                <a:gd name="connsiteY3" fmla="*/ 630250 h 630251"/>
                <a:gd name="connsiteX4" fmla="*/ 0 w 1303464"/>
                <a:gd name="connsiteY4" fmla="*/ 630238 h 630251"/>
                <a:gd name="connsiteX5" fmla="*/ 0 w 1303464"/>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 name="connsiteX0" fmla="*/ 0 w 1291577"/>
                <a:gd name="connsiteY0" fmla="*/ 0 h 630251"/>
                <a:gd name="connsiteX1" fmla="*/ 1279193 w 1291577"/>
                <a:gd name="connsiteY1" fmla="*/ 0 h 630251"/>
                <a:gd name="connsiteX2" fmla="*/ 1291577 w 1291577"/>
                <a:gd name="connsiteY2" fmla="*/ 522735 h 630251"/>
                <a:gd name="connsiteX3" fmla="*/ 655654 w 1291577"/>
                <a:gd name="connsiteY3" fmla="*/ 630250 h 630251"/>
                <a:gd name="connsiteX4" fmla="*/ 0 w 1291577"/>
                <a:gd name="connsiteY4" fmla="*/ 630238 h 630251"/>
                <a:gd name="connsiteX5" fmla="*/ 0 w 1291577"/>
                <a:gd name="connsiteY5" fmla="*/ 0 h 630251"/>
                <a:gd name="connsiteX0" fmla="*/ 0 w 1291577"/>
                <a:gd name="connsiteY0" fmla="*/ 0 h 630251"/>
                <a:gd name="connsiteX1" fmla="*/ 1279193 w 1291577"/>
                <a:gd name="connsiteY1" fmla="*/ 0 h 630251"/>
                <a:gd name="connsiteX2" fmla="*/ 1291577 w 1291577"/>
                <a:gd name="connsiteY2" fmla="*/ 522735 h 630251"/>
                <a:gd name="connsiteX3" fmla="*/ 655654 w 1291577"/>
                <a:gd name="connsiteY3" fmla="*/ 630250 h 630251"/>
                <a:gd name="connsiteX4" fmla="*/ 0 w 1291577"/>
                <a:gd name="connsiteY4" fmla="*/ 630238 h 630251"/>
                <a:gd name="connsiteX5" fmla="*/ 0 w 1291577"/>
                <a:gd name="connsiteY5" fmla="*/ 0 h 630251"/>
                <a:gd name="connsiteX0" fmla="*/ 0 w 1300286"/>
                <a:gd name="connsiteY0" fmla="*/ 0 h 630251"/>
                <a:gd name="connsiteX1" fmla="*/ 1279193 w 1300286"/>
                <a:gd name="connsiteY1" fmla="*/ 0 h 630251"/>
                <a:gd name="connsiteX2" fmla="*/ 1300286 w 1300286"/>
                <a:gd name="connsiteY2" fmla="*/ 522735 h 630251"/>
                <a:gd name="connsiteX3" fmla="*/ 655654 w 1300286"/>
                <a:gd name="connsiteY3" fmla="*/ 630250 h 630251"/>
                <a:gd name="connsiteX4" fmla="*/ 0 w 1300286"/>
                <a:gd name="connsiteY4" fmla="*/ 630238 h 630251"/>
                <a:gd name="connsiteX5" fmla="*/ 0 w 1300286"/>
                <a:gd name="connsiteY5" fmla="*/ 0 h 630251"/>
                <a:gd name="connsiteX0" fmla="*/ 0 w 1282869"/>
                <a:gd name="connsiteY0" fmla="*/ 0 h 630251"/>
                <a:gd name="connsiteX1" fmla="*/ 1279193 w 1282869"/>
                <a:gd name="connsiteY1" fmla="*/ 0 h 630251"/>
                <a:gd name="connsiteX2" fmla="*/ 1282869 w 1282869"/>
                <a:gd name="connsiteY2" fmla="*/ 523908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23908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23908 h 630251"/>
                <a:gd name="connsiteX3" fmla="*/ 655654 w 1282869"/>
                <a:gd name="connsiteY3" fmla="*/ 630250 h 630251"/>
                <a:gd name="connsiteX4" fmla="*/ 0 w 1282869"/>
                <a:gd name="connsiteY4" fmla="*/ 630238 h 630251"/>
                <a:gd name="connsiteX5" fmla="*/ 0 w 1282869"/>
                <a:gd name="connsiteY5" fmla="*/ 0 h 630251"/>
                <a:gd name="connsiteX0" fmla="*/ 0 w 1283207"/>
                <a:gd name="connsiteY0" fmla="*/ 0 h 630252"/>
                <a:gd name="connsiteX1" fmla="*/ 1279193 w 1283207"/>
                <a:gd name="connsiteY1" fmla="*/ 0 h 630252"/>
                <a:gd name="connsiteX2" fmla="*/ 1282869 w 1283207"/>
                <a:gd name="connsiteY2" fmla="*/ 523908 h 630252"/>
                <a:gd name="connsiteX3" fmla="*/ 655654 w 1283207"/>
                <a:gd name="connsiteY3" fmla="*/ 630250 h 630252"/>
                <a:gd name="connsiteX4" fmla="*/ 0 w 1283207"/>
                <a:gd name="connsiteY4" fmla="*/ 630238 h 630252"/>
                <a:gd name="connsiteX5" fmla="*/ 0 w 1283207"/>
                <a:gd name="connsiteY5" fmla="*/ 0 h 630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3207" h="630252">
                  <a:moveTo>
                    <a:pt x="0" y="0"/>
                  </a:moveTo>
                  <a:lnTo>
                    <a:pt x="1279193" y="0"/>
                  </a:lnTo>
                  <a:cubicBezTo>
                    <a:pt x="1279142" y="136342"/>
                    <a:pt x="1278048" y="404265"/>
                    <a:pt x="1282869" y="523908"/>
                  </a:cubicBezTo>
                  <a:cubicBezTo>
                    <a:pt x="1287757" y="596335"/>
                    <a:pt x="1247290" y="630560"/>
                    <a:pt x="655654" y="630250"/>
                  </a:cubicBezTo>
                  <a:lnTo>
                    <a:pt x="0" y="630238"/>
                  </a:lnTo>
                  <a:lnTo>
                    <a:pt x="0" y="0"/>
                  </a:lnTo>
                  <a:close/>
                </a:path>
              </a:pathLst>
            </a:custGeom>
            <a:solidFill>
              <a:srgbClr val="E6F0EC"/>
            </a:solidFill>
            <a:ln>
              <a:noFill/>
            </a:ln>
          </p:spPr>
          <p:txBody>
            <a:bodyPr wrap="square" lIns="72000" tIns="756000" rIns="72000" rtlCol="0">
              <a:noAutofit/>
            </a:bodyPr>
            <a:lstStyle/>
            <a:p>
              <a:pPr>
                <a:lnSpc>
                  <a:spcPts val="1200"/>
                </a:lnSpc>
                <a:spcAft>
                  <a:spcPts val="1200"/>
                </a:spcAft>
              </a:pPr>
              <a:r>
                <a:rPr lang="en-GB" sz="1000" b="1" dirty="0" smtClean="0">
                  <a:solidFill>
                    <a:srgbClr val="006941"/>
                  </a:solidFill>
                </a:rPr>
                <a:t>Business analysis </a:t>
              </a:r>
            </a:p>
            <a:p>
              <a:pPr>
                <a:lnSpc>
                  <a:spcPts val="1200"/>
                </a:lnSpc>
                <a:spcAft>
                  <a:spcPts val="1200"/>
                </a:spcAft>
              </a:pPr>
              <a:r>
                <a:rPr lang="en-GB" sz="1000" b="1" dirty="0" smtClean="0">
                  <a:solidFill>
                    <a:srgbClr val="006941"/>
                  </a:solidFill>
                </a:rPr>
                <a:t>Agile </a:t>
              </a:r>
            </a:p>
            <a:p>
              <a:pPr>
                <a:lnSpc>
                  <a:spcPts val="1200"/>
                </a:lnSpc>
                <a:spcAft>
                  <a:spcPts val="1200"/>
                </a:spcAft>
              </a:pPr>
              <a:r>
                <a:rPr lang="en-GB" sz="1000" b="1" dirty="0" smtClean="0">
                  <a:solidFill>
                    <a:srgbClr val="006941"/>
                  </a:solidFill>
                </a:rPr>
                <a:t>Project management </a:t>
              </a:r>
            </a:p>
            <a:p>
              <a:pPr>
                <a:lnSpc>
                  <a:spcPts val="1200"/>
                </a:lnSpc>
                <a:spcAft>
                  <a:spcPts val="1200"/>
                </a:spcAft>
              </a:pPr>
              <a:r>
                <a:rPr lang="en-GB" sz="1000" b="1" dirty="0" smtClean="0">
                  <a:solidFill>
                    <a:srgbClr val="006941"/>
                  </a:solidFill>
                </a:rPr>
                <a:t>Security &amp; IT governance </a:t>
              </a:r>
            </a:p>
            <a:p>
              <a:pPr>
                <a:lnSpc>
                  <a:spcPts val="1200"/>
                </a:lnSpc>
                <a:spcAft>
                  <a:spcPts val="1200"/>
                </a:spcAft>
              </a:pPr>
              <a:r>
                <a:rPr lang="en-GB" sz="1000" b="1" dirty="0" smtClean="0">
                  <a:solidFill>
                    <a:srgbClr val="006941"/>
                  </a:solidFill>
                </a:rPr>
                <a:t>Software testing </a:t>
              </a:r>
            </a:p>
            <a:p>
              <a:pPr>
                <a:lnSpc>
                  <a:spcPts val="1200"/>
                </a:lnSpc>
                <a:spcAft>
                  <a:spcPts val="1200"/>
                </a:spcAft>
              </a:pPr>
              <a:r>
                <a:rPr lang="en-GB" sz="1000" b="1" dirty="0" smtClean="0">
                  <a:solidFill>
                    <a:srgbClr val="006941"/>
                  </a:solidFill>
                </a:rPr>
                <a:t>Solutions development </a:t>
              </a:r>
            </a:p>
            <a:p>
              <a:pPr>
                <a:lnSpc>
                  <a:spcPts val="1200"/>
                </a:lnSpc>
                <a:spcAft>
                  <a:spcPts val="1200"/>
                </a:spcAft>
              </a:pPr>
              <a:r>
                <a:rPr lang="en-GB" sz="1000" b="1" dirty="0" smtClean="0">
                  <a:solidFill>
                    <a:srgbClr val="006941"/>
                  </a:solidFill>
                </a:rPr>
                <a:t>Service management </a:t>
              </a:r>
            </a:p>
            <a:p>
              <a:pPr>
                <a:lnSpc>
                  <a:spcPts val="1200"/>
                </a:lnSpc>
                <a:spcAft>
                  <a:spcPts val="1200"/>
                </a:spcAft>
              </a:pPr>
              <a:r>
                <a:rPr lang="en-GB" sz="1000" b="1" dirty="0" smtClean="0">
                  <a:solidFill>
                    <a:srgbClr val="006941"/>
                  </a:solidFill>
                </a:rPr>
                <a:t>Architecture </a:t>
              </a:r>
            </a:p>
            <a:p>
              <a:pPr>
                <a:lnSpc>
                  <a:spcPts val="1200"/>
                </a:lnSpc>
                <a:spcAft>
                  <a:spcPts val="1200"/>
                </a:spcAft>
              </a:pPr>
              <a:r>
                <a:rPr lang="en-GB" sz="1000" b="1" dirty="0" smtClean="0">
                  <a:solidFill>
                    <a:srgbClr val="006941"/>
                  </a:solidFill>
                </a:rPr>
                <a:t>IS Consultancy </a:t>
              </a:r>
            </a:p>
            <a:p>
              <a:pPr>
                <a:lnSpc>
                  <a:spcPts val="1200"/>
                </a:lnSpc>
                <a:spcAft>
                  <a:spcPts val="1200"/>
                </a:spcAft>
              </a:pPr>
              <a:r>
                <a:rPr lang="en-GB" sz="1000" b="1" dirty="0" smtClean="0">
                  <a:solidFill>
                    <a:srgbClr val="006941"/>
                  </a:solidFill>
                </a:rPr>
                <a:t>Data centre management &amp; Green IT</a:t>
              </a:r>
            </a:p>
          </p:txBody>
        </p:sp>
        <p:sp>
          <p:nvSpPr>
            <p:cNvPr id="20" name="TextBox 19"/>
            <p:cNvSpPr txBox="1"/>
            <p:nvPr userDrawn="1"/>
          </p:nvSpPr>
          <p:spPr>
            <a:xfrm>
              <a:off x="2372030" y="1319878"/>
              <a:ext cx="1282869" cy="3055909"/>
            </a:xfrm>
            <a:custGeom>
              <a:avLst/>
              <a:gdLst>
                <a:gd name="connsiteX0" fmla="*/ 0 w 1272369"/>
                <a:gd name="connsiteY0" fmla="*/ 0 h 630238"/>
                <a:gd name="connsiteX1" fmla="*/ 1272369 w 1272369"/>
                <a:gd name="connsiteY1" fmla="*/ 0 h 630238"/>
                <a:gd name="connsiteX2" fmla="*/ 1272369 w 1272369"/>
                <a:gd name="connsiteY2" fmla="*/ 630238 h 630238"/>
                <a:gd name="connsiteX3" fmla="*/ 0 w 1272369"/>
                <a:gd name="connsiteY3" fmla="*/ 630238 h 630238"/>
                <a:gd name="connsiteX4" fmla="*/ 0 w 1272369"/>
                <a:gd name="connsiteY4" fmla="*/ 0 h 630238"/>
                <a:gd name="connsiteX0" fmla="*/ 0 w 1272369"/>
                <a:gd name="connsiteY0" fmla="*/ 0 h 630250"/>
                <a:gd name="connsiteX1" fmla="*/ 1272369 w 1272369"/>
                <a:gd name="connsiteY1" fmla="*/ 0 h 630250"/>
                <a:gd name="connsiteX2" fmla="*/ 1272369 w 1272369"/>
                <a:gd name="connsiteY2" fmla="*/ 630238 h 630250"/>
                <a:gd name="connsiteX3" fmla="*/ 710984 w 1272369"/>
                <a:gd name="connsiteY3" fmla="*/ 630250 h 630250"/>
                <a:gd name="connsiteX4" fmla="*/ 0 w 1272369"/>
                <a:gd name="connsiteY4" fmla="*/ 630238 h 630250"/>
                <a:gd name="connsiteX5" fmla="*/ 0 w 1272369"/>
                <a:gd name="connsiteY5" fmla="*/ 0 h 630250"/>
                <a:gd name="connsiteX0" fmla="*/ 0 w 1272369"/>
                <a:gd name="connsiteY0" fmla="*/ 0 h 630250"/>
                <a:gd name="connsiteX1" fmla="*/ 1272369 w 1272369"/>
                <a:gd name="connsiteY1" fmla="*/ 0 h 630250"/>
                <a:gd name="connsiteX2" fmla="*/ 710984 w 1272369"/>
                <a:gd name="connsiteY2" fmla="*/ 630250 h 630250"/>
                <a:gd name="connsiteX3" fmla="*/ 0 w 1272369"/>
                <a:gd name="connsiteY3" fmla="*/ 630238 h 630250"/>
                <a:gd name="connsiteX4" fmla="*/ 0 w 1272369"/>
                <a:gd name="connsiteY4" fmla="*/ 0 h 630250"/>
                <a:gd name="connsiteX0" fmla="*/ 0 w 1272393"/>
                <a:gd name="connsiteY0" fmla="*/ 0 h 630250"/>
                <a:gd name="connsiteX1" fmla="*/ 1272369 w 1272393"/>
                <a:gd name="connsiteY1" fmla="*/ 0 h 630250"/>
                <a:gd name="connsiteX2" fmla="*/ 710984 w 1272393"/>
                <a:gd name="connsiteY2" fmla="*/ 630250 h 630250"/>
                <a:gd name="connsiteX3" fmla="*/ 0 w 1272393"/>
                <a:gd name="connsiteY3" fmla="*/ 630238 h 630250"/>
                <a:gd name="connsiteX4" fmla="*/ 0 w 1272393"/>
                <a:gd name="connsiteY4" fmla="*/ 0 h 630250"/>
                <a:gd name="connsiteX0" fmla="*/ 0 w 1272424"/>
                <a:gd name="connsiteY0" fmla="*/ 0 h 630250"/>
                <a:gd name="connsiteX1" fmla="*/ 1272369 w 1272424"/>
                <a:gd name="connsiteY1" fmla="*/ 0 h 630250"/>
                <a:gd name="connsiteX2" fmla="*/ 710984 w 1272424"/>
                <a:gd name="connsiteY2" fmla="*/ 630250 h 630250"/>
                <a:gd name="connsiteX3" fmla="*/ 0 w 1272424"/>
                <a:gd name="connsiteY3" fmla="*/ 630238 h 630250"/>
                <a:gd name="connsiteX4" fmla="*/ 0 w 1272424"/>
                <a:gd name="connsiteY4" fmla="*/ 0 h 630250"/>
                <a:gd name="connsiteX0" fmla="*/ 0 w 1272968"/>
                <a:gd name="connsiteY0" fmla="*/ 0 h 630250"/>
                <a:gd name="connsiteX1" fmla="*/ 1272369 w 1272968"/>
                <a:gd name="connsiteY1" fmla="*/ 0 h 630250"/>
                <a:gd name="connsiteX2" fmla="*/ 710984 w 1272968"/>
                <a:gd name="connsiteY2" fmla="*/ 630250 h 630250"/>
                <a:gd name="connsiteX3" fmla="*/ 0 w 1272968"/>
                <a:gd name="connsiteY3" fmla="*/ 630238 h 630250"/>
                <a:gd name="connsiteX4" fmla="*/ 0 w 1272968"/>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817"/>
                <a:gd name="connsiteY0" fmla="*/ 0 h 630250"/>
                <a:gd name="connsiteX1" fmla="*/ 1272369 w 1272817"/>
                <a:gd name="connsiteY1" fmla="*/ 0 h 630250"/>
                <a:gd name="connsiteX2" fmla="*/ 655654 w 1272817"/>
                <a:gd name="connsiteY2" fmla="*/ 630250 h 630250"/>
                <a:gd name="connsiteX3" fmla="*/ 0 w 1272817"/>
                <a:gd name="connsiteY3" fmla="*/ 630238 h 630250"/>
                <a:gd name="connsiteX4" fmla="*/ 0 w 1272817"/>
                <a:gd name="connsiteY4" fmla="*/ 0 h 630250"/>
                <a:gd name="connsiteX0" fmla="*/ 0 w 1272994"/>
                <a:gd name="connsiteY0" fmla="*/ 0 h 630250"/>
                <a:gd name="connsiteX1" fmla="*/ 1272369 w 1272994"/>
                <a:gd name="connsiteY1" fmla="*/ 0 h 630250"/>
                <a:gd name="connsiteX2" fmla="*/ 655654 w 1272994"/>
                <a:gd name="connsiteY2" fmla="*/ 630250 h 630250"/>
                <a:gd name="connsiteX3" fmla="*/ 0 w 1272994"/>
                <a:gd name="connsiteY3" fmla="*/ 630238 h 630250"/>
                <a:gd name="connsiteX4" fmla="*/ 0 w 1272994"/>
                <a:gd name="connsiteY4" fmla="*/ 0 h 630250"/>
                <a:gd name="connsiteX0" fmla="*/ 0 w 1278496"/>
                <a:gd name="connsiteY0" fmla="*/ 0 h 630250"/>
                <a:gd name="connsiteX1" fmla="*/ 1272369 w 1278496"/>
                <a:gd name="connsiteY1" fmla="*/ 0 h 630250"/>
                <a:gd name="connsiteX2" fmla="*/ 655654 w 1278496"/>
                <a:gd name="connsiteY2" fmla="*/ 630250 h 630250"/>
                <a:gd name="connsiteX3" fmla="*/ 0 w 1278496"/>
                <a:gd name="connsiteY3" fmla="*/ 630238 h 630250"/>
                <a:gd name="connsiteX4" fmla="*/ 0 w 1278496"/>
                <a:gd name="connsiteY4" fmla="*/ 0 h 630250"/>
                <a:gd name="connsiteX0" fmla="*/ 0 w 1387063"/>
                <a:gd name="connsiteY0" fmla="*/ 0 h 630250"/>
                <a:gd name="connsiteX1" fmla="*/ 1272369 w 1387063"/>
                <a:gd name="connsiteY1" fmla="*/ 0 h 630250"/>
                <a:gd name="connsiteX2" fmla="*/ 1256995 w 1387063"/>
                <a:gd name="connsiteY2" fmla="*/ 311226 h 630250"/>
                <a:gd name="connsiteX3" fmla="*/ 655654 w 1387063"/>
                <a:gd name="connsiteY3" fmla="*/ 630250 h 630250"/>
                <a:gd name="connsiteX4" fmla="*/ 0 w 1387063"/>
                <a:gd name="connsiteY4" fmla="*/ 630238 h 630250"/>
                <a:gd name="connsiteX5" fmla="*/ 0 w 1387063"/>
                <a:gd name="connsiteY5" fmla="*/ 0 h 630250"/>
                <a:gd name="connsiteX0" fmla="*/ 0 w 1369614"/>
                <a:gd name="connsiteY0" fmla="*/ 0 h 630250"/>
                <a:gd name="connsiteX1" fmla="*/ 1272369 w 1369614"/>
                <a:gd name="connsiteY1" fmla="*/ 0 h 630250"/>
                <a:gd name="connsiteX2" fmla="*/ 1256995 w 1369614"/>
                <a:gd name="connsiteY2" fmla="*/ 311226 h 630250"/>
                <a:gd name="connsiteX3" fmla="*/ 655654 w 1369614"/>
                <a:gd name="connsiteY3" fmla="*/ 630250 h 630250"/>
                <a:gd name="connsiteX4" fmla="*/ 0 w 1369614"/>
                <a:gd name="connsiteY4" fmla="*/ 630238 h 630250"/>
                <a:gd name="connsiteX5" fmla="*/ 0 w 1369614"/>
                <a:gd name="connsiteY5" fmla="*/ 0 h 630250"/>
                <a:gd name="connsiteX0" fmla="*/ 0 w 1278277"/>
                <a:gd name="connsiteY0" fmla="*/ 0 h 630250"/>
                <a:gd name="connsiteX1" fmla="*/ 1272369 w 1278277"/>
                <a:gd name="connsiteY1" fmla="*/ 0 h 630250"/>
                <a:gd name="connsiteX2" fmla="*/ 1256995 w 1278277"/>
                <a:gd name="connsiteY2" fmla="*/ 311226 h 630250"/>
                <a:gd name="connsiteX3" fmla="*/ 655654 w 1278277"/>
                <a:gd name="connsiteY3" fmla="*/ 630250 h 630250"/>
                <a:gd name="connsiteX4" fmla="*/ 0 w 1278277"/>
                <a:gd name="connsiteY4" fmla="*/ 630238 h 630250"/>
                <a:gd name="connsiteX5" fmla="*/ 0 w 1278277"/>
                <a:gd name="connsiteY5" fmla="*/ 0 h 630250"/>
                <a:gd name="connsiteX0" fmla="*/ 0 w 1298782"/>
                <a:gd name="connsiteY0" fmla="*/ 0 h 630250"/>
                <a:gd name="connsiteX1" fmla="*/ 1272369 w 1298782"/>
                <a:gd name="connsiteY1" fmla="*/ 0 h 630250"/>
                <a:gd name="connsiteX2" fmla="*/ 1285570 w 1298782"/>
                <a:gd name="connsiteY2" fmla="*/ 311226 h 630250"/>
                <a:gd name="connsiteX3" fmla="*/ 655654 w 1298782"/>
                <a:gd name="connsiteY3" fmla="*/ 630250 h 630250"/>
                <a:gd name="connsiteX4" fmla="*/ 0 w 1298782"/>
                <a:gd name="connsiteY4" fmla="*/ 630238 h 630250"/>
                <a:gd name="connsiteX5" fmla="*/ 0 w 1298782"/>
                <a:gd name="connsiteY5" fmla="*/ 0 h 630250"/>
                <a:gd name="connsiteX0" fmla="*/ 0 w 1287216"/>
                <a:gd name="connsiteY0" fmla="*/ 0 h 630250"/>
                <a:gd name="connsiteX1" fmla="*/ 1272369 w 1287216"/>
                <a:gd name="connsiteY1" fmla="*/ 0 h 630250"/>
                <a:gd name="connsiteX2" fmla="*/ 1285570 w 1287216"/>
                <a:gd name="connsiteY2" fmla="*/ 311226 h 630250"/>
                <a:gd name="connsiteX3" fmla="*/ 655654 w 1287216"/>
                <a:gd name="connsiteY3" fmla="*/ 630250 h 630250"/>
                <a:gd name="connsiteX4" fmla="*/ 0 w 1287216"/>
                <a:gd name="connsiteY4" fmla="*/ 630238 h 630250"/>
                <a:gd name="connsiteX5" fmla="*/ 0 w 1287216"/>
                <a:gd name="connsiteY5" fmla="*/ 0 h 630250"/>
                <a:gd name="connsiteX0" fmla="*/ 0 w 1287216"/>
                <a:gd name="connsiteY0" fmla="*/ 0 h 630250"/>
                <a:gd name="connsiteX1" fmla="*/ 1272369 w 1287216"/>
                <a:gd name="connsiteY1" fmla="*/ 0 h 630250"/>
                <a:gd name="connsiteX2" fmla="*/ 1285570 w 1287216"/>
                <a:gd name="connsiteY2" fmla="*/ 509634 h 630250"/>
                <a:gd name="connsiteX3" fmla="*/ 655654 w 1287216"/>
                <a:gd name="connsiteY3" fmla="*/ 630250 h 630250"/>
                <a:gd name="connsiteX4" fmla="*/ 0 w 1287216"/>
                <a:gd name="connsiteY4" fmla="*/ 630238 h 630250"/>
                <a:gd name="connsiteX5" fmla="*/ 0 w 1287216"/>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82099"/>
                <a:gd name="connsiteY0" fmla="*/ 0 h 630250"/>
                <a:gd name="connsiteX1" fmla="*/ 1272369 w 1282099"/>
                <a:gd name="connsiteY1" fmla="*/ 0 h 630250"/>
                <a:gd name="connsiteX2" fmla="*/ 1276045 w 1282099"/>
                <a:gd name="connsiteY2" fmla="*/ 511598 h 630250"/>
                <a:gd name="connsiteX3" fmla="*/ 655654 w 1282099"/>
                <a:gd name="connsiteY3" fmla="*/ 630250 h 630250"/>
                <a:gd name="connsiteX4" fmla="*/ 0 w 1282099"/>
                <a:gd name="connsiteY4" fmla="*/ 630238 h 630250"/>
                <a:gd name="connsiteX5" fmla="*/ 0 w 1282099"/>
                <a:gd name="connsiteY5" fmla="*/ 0 h 630250"/>
                <a:gd name="connsiteX0" fmla="*/ 0 w 1295396"/>
                <a:gd name="connsiteY0" fmla="*/ 0 h 630250"/>
                <a:gd name="connsiteX1" fmla="*/ 1272369 w 1295396"/>
                <a:gd name="connsiteY1" fmla="*/ 0 h 630250"/>
                <a:gd name="connsiteX2" fmla="*/ 1289693 w 1295396"/>
                <a:gd name="connsiteY2" fmla="*/ 511598 h 630250"/>
                <a:gd name="connsiteX3" fmla="*/ 655654 w 1295396"/>
                <a:gd name="connsiteY3" fmla="*/ 630250 h 630250"/>
                <a:gd name="connsiteX4" fmla="*/ 0 w 1295396"/>
                <a:gd name="connsiteY4" fmla="*/ 630238 h 630250"/>
                <a:gd name="connsiteX5" fmla="*/ 0 w 1295396"/>
                <a:gd name="connsiteY5" fmla="*/ 0 h 630250"/>
                <a:gd name="connsiteX0" fmla="*/ 0 w 1288743"/>
                <a:gd name="connsiteY0" fmla="*/ 0 h 630250"/>
                <a:gd name="connsiteX1" fmla="*/ 1272369 w 1288743"/>
                <a:gd name="connsiteY1" fmla="*/ 0 h 630250"/>
                <a:gd name="connsiteX2" fmla="*/ 1282869 w 1288743"/>
                <a:gd name="connsiteY2" fmla="*/ 513005 h 630250"/>
                <a:gd name="connsiteX3" fmla="*/ 655654 w 1288743"/>
                <a:gd name="connsiteY3" fmla="*/ 630250 h 630250"/>
                <a:gd name="connsiteX4" fmla="*/ 0 w 1288743"/>
                <a:gd name="connsiteY4" fmla="*/ 630238 h 630250"/>
                <a:gd name="connsiteX5" fmla="*/ 0 w 1288743"/>
                <a:gd name="connsiteY5" fmla="*/ 0 h 630250"/>
                <a:gd name="connsiteX0" fmla="*/ 0 w 1288743"/>
                <a:gd name="connsiteY0" fmla="*/ 0 h 630250"/>
                <a:gd name="connsiteX1" fmla="*/ 1272369 w 1288743"/>
                <a:gd name="connsiteY1" fmla="*/ 0 h 630250"/>
                <a:gd name="connsiteX2" fmla="*/ 1282869 w 1288743"/>
                <a:gd name="connsiteY2" fmla="*/ 515820 h 630250"/>
                <a:gd name="connsiteX3" fmla="*/ 655654 w 1288743"/>
                <a:gd name="connsiteY3" fmla="*/ 630250 h 630250"/>
                <a:gd name="connsiteX4" fmla="*/ 0 w 1288743"/>
                <a:gd name="connsiteY4" fmla="*/ 630238 h 630250"/>
                <a:gd name="connsiteX5" fmla="*/ 0 w 1288743"/>
                <a:gd name="connsiteY5" fmla="*/ 0 h 630250"/>
                <a:gd name="connsiteX0" fmla="*/ 0 w 1282099"/>
                <a:gd name="connsiteY0" fmla="*/ 0 h 630250"/>
                <a:gd name="connsiteX1" fmla="*/ 1272369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72369"/>
                <a:gd name="connsiteY0" fmla="*/ 0 h 630250"/>
                <a:gd name="connsiteX1" fmla="*/ 1272369 w 1272369"/>
                <a:gd name="connsiteY1" fmla="*/ 0 h 630250"/>
                <a:gd name="connsiteX2" fmla="*/ 1262398 w 1272369"/>
                <a:gd name="connsiteY2" fmla="*/ 517227 h 630250"/>
                <a:gd name="connsiteX3" fmla="*/ 655654 w 1272369"/>
                <a:gd name="connsiteY3" fmla="*/ 630250 h 630250"/>
                <a:gd name="connsiteX4" fmla="*/ 0 w 1272369"/>
                <a:gd name="connsiteY4" fmla="*/ 630238 h 630250"/>
                <a:gd name="connsiteX5" fmla="*/ 0 w 1272369"/>
                <a:gd name="connsiteY5" fmla="*/ 0 h 630250"/>
                <a:gd name="connsiteX0" fmla="*/ 0 w 1282099"/>
                <a:gd name="connsiteY0" fmla="*/ 0 h 630250"/>
                <a:gd name="connsiteX1" fmla="*/ 1272369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99665"/>
                <a:gd name="connsiteY0" fmla="*/ 0 h 630250"/>
                <a:gd name="connsiteX1" fmla="*/ 1299665 w 1299665"/>
                <a:gd name="connsiteY1" fmla="*/ 0 h 630250"/>
                <a:gd name="connsiteX2" fmla="*/ 1276045 w 1299665"/>
                <a:gd name="connsiteY2" fmla="*/ 517227 h 630250"/>
                <a:gd name="connsiteX3" fmla="*/ 655654 w 1299665"/>
                <a:gd name="connsiteY3" fmla="*/ 630250 h 630250"/>
                <a:gd name="connsiteX4" fmla="*/ 0 w 1299665"/>
                <a:gd name="connsiteY4" fmla="*/ 630238 h 630250"/>
                <a:gd name="connsiteX5" fmla="*/ 0 w 1299665"/>
                <a:gd name="connsiteY5" fmla="*/ 0 h 630250"/>
                <a:gd name="connsiteX0" fmla="*/ 0 w 1282099"/>
                <a:gd name="connsiteY0" fmla="*/ 0 h 630250"/>
                <a:gd name="connsiteX1" fmla="*/ 1279193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80445"/>
                <a:gd name="connsiteY0" fmla="*/ 0 h 630250"/>
                <a:gd name="connsiteX1" fmla="*/ 1279193 w 1280445"/>
                <a:gd name="connsiteY1" fmla="*/ 0 h 630250"/>
                <a:gd name="connsiteX2" fmla="*/ 1276045 w 1280445"/>
                <a:gd name="connsiteY2" fmla="*/ 517227 h 630250"/>
                <a:gd name="connsiteX3" fmla="*/ 655654 w 1280445"/>
                <a:gd name="connsiteY3" fmla="*/ 630250 h 630250"/>
                <a:gd name="connsiteX4" fmla="*/ 0 w 1280445"/>
                <a:gd name="connsiteY4" fmla="*/ 630238 h 630250"/>
                <a:gd name="connsiteX5" fmla="*/ 0 w 1280445"/>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4"/>
                <a:gd name="connsiteX1" fmla="*/ 1279193 w 1285466"/>
                <a:gd name="connsiteY1" fmla="*/ 0 h 630254"/>
                <a:gd name="connsiteX2" fmla="*/ 1282869 w 1285466"/>
                <a:gd name="connsiteY2" fmla="*/ 515820 h 630254"/>
                <a:gd name="connsiteX3" fmla="*/ 655654 w 1285466"/>
                <a:gd name="connsiteY3" fmla="*/ 630250 h 630254"/>
                <a:gd name="connsiteX4" fmla="*/ 0 w 1285466"/>
                <a:gd name="connsiteY4" fmla="*/ 630238 h 630254"/>
                <a:gd name="connsiteX5" fmla="*/ 0 w 1285466"/>
                <a:gd name="connsiteY5" fmla="*/ 0 h 630254"/>
                <a:gd name="connsiteX0" fmla="*/ 0 w 1285466"/>
                <a:gd name="connsiteY0" fmla="*/ 0 h 630254"/>
                <a:gd name="connsiteX1" fmla="*/ 1279193 w 1285466"/>
                <a:gd name="connsiteY1" fmla="*/ 0 h 630254"/>
                <a:gd name="connsiteX2" fmla="*/ 1282869 w 1285466"/>
                <a:gd name="connsiteY2" fmla="*/ 515820 h 630254"/>
                <a:gd name="connsiteX3" fmla="*/ 655654 w 1285466"/>
                <a:gd name="connsiteY3" fmla="*/ 630250 h 630254"/>
                <a:gd name="connsiteX4" fmla="*/ 0 w 1285466"/>
                <a:gd name="connsiteY4" fmla="*/ 630238 h 630254"/>
                <a:gd name="connsiteX5" fmla="*/ 0 w 1285466"/>
                <a:gd name="connsiteY5" fmla="*/ 0 h 630254"/>
                <a:gd name="connsiteX0" fmla="*/ 0 w 1286152"/>
                <a:gd name="connsiteY0" fmla="*/ 0 h 630253"/>
                <a:gd name="connsiteX1" fmla="*/ 1279193 w 1286152"/>
                <a:gd name="connsiteY1" fmla="*/ 0 h 630253"/>
                <a:gd name="connsiteX2" fmla="*/ 1282869 w 1286152"/>
                <a:gd name="connsiteY2" fmla="*/ 515820 h 630253"/>
                <a:gd name="connsiteX3" fmla="*/ 655654 w 1286152"/>
                <a:gd name="connsiteY3" fmla="*/ 630250 h 630253"/>
                <a:gd name="connsiteX4" fmla="*/ 0 w 1286152"/>
                <a:gd name="connsiteY4" fmla="*/ 630238 h 630253"/>
                <a:gd name="connsiteX5" fmla="*/ 0 w 1286152"/>
                <a:gd name="connsiteY5" fmla="*/ 0 h 630253"/>
                <a:gd name="connsiteX0" fmla="*/ 0 w 1286152"/>
                <a:gd name="connsiteY0" fmla="*/ 0 h 630256"/>
                <a:gd name="connsiteX1" fmla="*/ 1279193 w 1286152"/>
                <a:gd name="connsiteY1" fmla="*/ 0 h 630256"/>
                <a:gd name="connsiteX2" fmla="*/ 1282869 w 1286152"/>
                <a:gd name="connsiteY2" fmla="*/ 528486 h 630256"/>
                <a:gd name="connsiteX3" fmla="*/ 655654 w 1286152"/>
                <a:gd name="connsiteY3" fmla="*/ 630250 h 630256"/>
                <a:gd name="connsiteX4" fmla="*/ 0 w 1286152"/>
                <a:gd name="connsiteY4" fmla="*/ 630238 h 630256"/>
                <a:gd name="connsiteX5" fmla="*/ 0 w 1286152"/>
                <a:gd name="connsiteY5" fmla="*/ 0 h 630256"/>
                <a:gd name="connsiteX0" fmla="*/ 0 w 1285466"/>
                <a:gd name="connsiteY0" fmla="*/ 0 h 630252"/>
                <a:gd name="connsiteX1" fmla="*/ 1279193 w 1285466"/>
                <a:gd name="connsiteY1" fmla="*/ 0 h 630252"/>
                <a:gd name="connsiteX2" fmla="*/ 1282869 w 1285466"/>
                <a:gd name="connsiteY2" fmla="*/ 528486 h 630252"/>
                <a:gd name="connsiteX3" fmla="*/ 655654 w 1285466"/>
                <a:gd name="connsiteY3" fmla="*/ 630250 h 630252"/>
                <a:gd name="connsiteX4" fmla="*/ 0 w 1285466"/>
                <a:gd name="connsiteY4" fmla="*/ 630238 h 630252"/>
                <a:gd name="connsiteX5" fmla="*/ 0 w 1285466"/>
                <a:gd name="connsiteY5" fmla="*/ 0 h 630252"/>
                <a:gd name="connsiteX0" fmla="*/ 0 w 1285466"/>
                <a:gd name="connsiteY0" fmla="*/ 0 h 630252"/>
                <a:gd name="connsiteX1" fmla="*/ 1279193 w 1285466"/>
                <a:gd name="connsiteY1" fmla="*/ 0 h 630252"/>
                <a:gd name="connsiteX2" fmla="*/ 1282869 w 1285466"/>
                <a:gd name="connsiteY2" fmla="*/ 528486 h 630252"/>
                <a:gd name="connsiteX3" fmla="*/ 655654 w 1285466"/>
                <a:gd name="connsiteY3" fmla="*/ 630250 h 630252"/>
                <a:gd name="connsiteX4" fmla="*/ 0 w 1285466"/>
                <a:gd name="connsiteY4" fmla="*/ 630238 h 630252"/>
                <a:gd name="connsiteX5" fmla="*/ 0 w 1285466"/>
                <a:gd name="connsiteY5" fmla="*/ 0 h 630252"/>
                <a:gd name="connsiteX0" fmla="*/ 0 w 1285466"/>
                <a:gd name="connsiteY0" fmla="*/ 0 h 630251"/>
                <a:gd name="connsiteX1" fmla="*/ 1279193 w 1285466"/>
                <a:gd name="connsiteY1" fmla="*/ 0 h 630251"/>
                <a:gd name="connsiteX2" fmla="*/ 1282869 w 1285466"/>
                <a:gd name="connsiteY2" fmla="*/ 528486 h 630251"/>
                <a:gd name="connsiteX3" fmla="*/ 655654 w 1285466"/>
                <a:gd name="connsiteY3" fmla="*/ 630250 h 630251"/>
                <a:gd name="connsiteX4" fmla="*/ 0 w 1285466"/>
                <a:gd name="connsiteY4" fmla="*/ 630238 h 630251"/>
                <a:gd name="connsiteX5" fmla="*/ 0 w 1285466"/>
                <a:gd name="connsiteY5" fmla="*/ 0 h 630251"/>
                <a:gd name="connsiteX0" fmla="*/ 0 w 1292838"/>
                <a:gd name="connsiteY0" fmla="*/ 0 h 630251"/>
                <a:gd name="connsiteX1" fmla="*/ 1279193 w 1292838"/>
                <a:gd name="connsiteY1" fmla="*/ 0 h 630251"/>
                <a:gd name="connsiteX2" fmla="*/ 1291107 w 1292838"/>
                <a:gd name="connsiteY2" fmla="*/ 496205 h 630251"/>
                <a:gd name="connsiteX3" fmla="*/ 655654 w 1292838"/>
                <a:gd name="connsiteY3" fmla="*/ 630250 h 630251"/>
                <a:gd name="connsiteX4" fmla="*/ 0 w 1292838"/>
                <a:gd name="connsiteY4" fmla="*/ 630238 h 630251"/>
                <a:gd name="connsiteX5" fmla="*/ 0 w 1292838"/>
                <a:gd name="connsiteY5" fmla="*/ 0 h 630251"/>
                <a:gd name="connsiteX0" fmla="*/ 0 w 1291107"/>
                <a:gd name="connsiteY0" fmla="*/ 0 h 630251"/>
                <a:gd name="connsiteX1" fmla="*/ 1279193 w 1291107"/>
                <a:gd name="connsiteY1" fmla="*/ 0 h 630251"/>
                <a:gd name="connsiteX2" fmla="*/ 1291107 w 1291107"/>
                <a:gd name="connsiteY2" fmla="*/ 496205 h 630251"/>
                <a:gd name="connsiteX3" fmla="*/ 655654 w 1291107"/>
                <a:gd name="connsiteY3" fmla="*/ 630250 h 630251"/>
                <a:gd name="connsiteX4" fmla="*/ 0 w 1291107"/>
                <a:gd name="connsiteY4" fmla="*/ 630238 h 630251"/>
                <a:gd name="connsiteX5" fmla="*/ 0 w 1291107"/>
                <a:gd name="connsiteY5" fmla="*/ 0 h 630251"/>
                <a:gd name="connsiteX0" fmla="*/ 0 w 1286988"/>
                <a:gd name="connsiteY0" fmla="*/ 0 h 630251"/>
                <a:gd name="connsiteX1" fmla="*/ 1279193 w 1286988"/>
                <a:gd name="connsiteY1" fmla="*/ 0 h 630251"/>
                <a:gd name="connsiteX2" fmla="*/ 1286988 w 1286988"/>
                <a:gd name="connsiteY2" fmla="*/ 500452 h 630251"/>
                <a:gd name="connsiteX3" fmla="*/ 655654 w 1286988"/>
                <a:gd name="connsiteY3" fmla="*/ 630250 h 630251"/>
                <a:gd name="connsiteX4" fmla="*/ 0 w 1286988"/>
                <a:gd name="connsiteY4" fmla="*/ 630238 h 630251"/>
                <a:gd name="connsiteX5" fmla="*/ 0 w 1286988"/>
                <a:gd name="connsiteY5" fmla="*/ 0 h 630251"/>
                <a:gd name="connsiteX0" fmla="*/ 0 w 1295226"/>
                <a:gd name="connsiteY0" fmla="*/ 0 h 630251"/>
                <a:gd name="connsiteX1" fmla="*/ 1279193 w 1295226"/>
                <a:gd name="connsiteY1" fmla="*/ 0 h 630251"/>
                <a:gd name="connsiteX2" fmla="*/ 1295226 w 1295226"/>
                <a:gd name="connsiteY2" fmla="*/ 500452 h 630251"/>
                <a:gd name="connsiteX3" fmla="*/ 655654 w 1295226"/>
                <a:gd name="connsiteY3" fmla="*/ 630250 h 630251"/>
                <a:gd name="connsiteX4" fmla="*/ 0 w 1295226"/>
                <a:gd name="connsiteY4" fmla="*/ 630238 h 630251"/>
                <a:gd name="connsiteX5" fmla="*/ 0 w 1295226"/>
                <a:gd name="connsiteY5" fmla="*/ 0 h 630251"/>
                <a:gd name="connsiteX0" fmla="*/ 0 w 1286988"/>
                <a:gd name="connsiteY0" fmla="*/ 0 h 630251"/>
                <a:gd name="connsiteX1" fmla="*/ 1279193 w 1286988"/>
                <a:gd name="connsiteY1" fmla="*/ 0 h 630251"/>
                <a:gd name="connsiteX2" fmla="*/ 1286988 w 1286988"/>
                <a:gd name="connsiteY2" fmla="*/ 499602 h 630251"/>
                <a:gd name="connsiteX3" fmla="*/ 655654 w 1286988"/>
                <a:gd name="connsiteY3" fmla="*/ 630250 h 630251"/>
                <a:gd name="connsiteX4" fmla="*/ 0 w 1286988"/>
                <a:gd name="connsiteY4" fmla="*/ 630238 h 630251"/>
                <a:gd name="connsiteX5" fmla="*/ 0 w 1286988"/>
                <a:gd name="connsiteY5" fmla="*/ 0 h 630251"/>
                <a:gd name="connsiteX0" fmla="*/ 0 w 1291107"/>
                <a:gd name="connsiteY0" fmla="*/ 0 h 630251"/>
                <a:gd name="connsiteX1" fmla="*/ 1279193 w 1291107"/>
                <a:gd name="connsiteY1" fmla="*/ 0 h 630251"/>
                <a:gd name="connsiteX2" fmla="*/ 1291107 w 1291107"/>
                <a:gd name="connsiteY2" fmla="*/ 498753 h 630251"/>
                <a:gd name="connsiteX3" fmla="*/ 655654 w 1291107"/>
                <a:gd name="connsiteY3" fmla="*/ 630250 h 630251"/>
                <a:gd name="connsiteX4" fmla="*/ 0 w 1291107"/>
                <a:gd name="connsiteY4" fmla="*/ 630238 h 630251"/>
                <a:gd name="connsiteX5" fmla="*/ 0 w 1291107"/>
                <a:gd name="connsiteY5" fmla="*/ 0 h 630251"/>
                <a:gd name="connsiteX0" fmla="*/ 0 w 1303464"/>
                <a:gd name="connsiteY0" fmla="*/ 0 h 630251"/>
                <a:gd name="connsiteX1" fmla="*/ 1279193 w 1303464"/>
                <a:gd name="connsiteY1" fmla="*/ 0 h 630251"/>
                <a:gd name="connsiteX2" fmla="*/ 1303464 w 1303464"/>
                <a:gd name="connsiteY2" fmla="*/ 500452 h 630251"/>
                <a:gd name="connsiteX3" fmla="*/ 655654 w 1303464"/>
                <a:gd name="connsiteY3" fmla="*/ 630250 h 630251"/>
                <a:gd name="connsiteX4" fmla="*/ 0 w 1303464"/>
                <a:gd name="connsiteY4" fmla="*/ 630238 h 630251"/>
                <a:gd name="connsiteX5" fmla="*/ 0 w 1303464"/>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2869" h="630251">
                  <a:moveTo>
                    <a:pt x="0" y="0"/>
                  </a:moveTo>
                  <a:lnTo>
                    <a:pt x="1279193" y="0"/>
                  </a:lnTo>
                  <a:cubicBezTo>
                    <a:pt x="1279142" y="136342"/>
                    <a:pt x="1278048" y="380809"/>
                    <a:pt x="1282869" y="500452"/>
                  </a:cubicBezTo>
                  <a:cubicBezTo>
                    <a:pt x="1282441" y="569436"/>
                    <a:pt x="1247290" y="630560"/>
                    <a:pt x="655654" y="630250"/>
                  </a:cubicBezTo>
                  <a:lnTo>
                    <a:pt x="0" y="630238"/>
                  </a:lnTo>
                  <a:lnTo>
                    <a:pt x="0" y="0"/>
                  </a:lnTo>
                  <a:close/>
                </a:path>
              </a:pathLst>
            </a:custGeom>
            <a:solidFill>
              <a:srgbClr val="E6F0EC"/>
            </a:solidFill>
            <a:ln>
              <a:noFill/>
            </a:ln>
          </p:spPr>
          <p:txBody>
            <a:bodyPr wrap="square" lIns="72000" tIns="756000" rIns="72000" rtlCol="0">
              <a:noAutofit/>
            </a:bodyPr>
            <a:lstStyle/>
            <a:p>
              <a:pPr>
                <a:lnSpc>
                  <a:spcPts val="1200"/>
                </a:lnSpc>
                <a:spcAft>
                  <a:spcPts val="1200"/>
                </a:spcAft>
              </a:pPr>
              <a:r>
                <a:rPr lang="en-GB" sz="1000" b="1" dirty="0" smtClean="0">
                  <a:solidFill>
                    <a:srgbClr val="80B4A0"/>
                  </a:solidFill>
                </a:rPr>
                <a:t>ECDL </a:t>
              </a:r>
            </a:p>
            <a:p>
              <a:pPr>
                <a:lnSpc>
                  <a:spcPts val="1200"/>
                </a:lnSpc>
                <a:spcAft>
                  <a:spcPts val="1200"/>
                </a:spcAft>
              </a:pPr>
              <a:r>
                <a:rPr lang="en-GB" sz="1000" b="1" dirty="0" smtClean="0">
                  <a:solidFill>
                    <a:srgbClr val="80B4A0"/>
                  </a:solidFill>
                </a:rPr>
                <a:t>Digital skills </a:t>
              </a:r>
            </a:p>
            <a:p>
              <a:pPr>
                <a:lnSpc>
                  <a:spcPts val="1200"/>
                </a:lnSpc>
                <a:spcAft>
                  <a:spcPts val="1200"/>
                </a:spcAft>
              </a:pPr>
              <a:r>
                <a:rPr lang="en-GB" sz="1000" b="1" dirty="0" smtClean="0">
                  <a:solidFill>
                    <a:srgbClr val="80B4A0"/>
                  </a:solidFill>
                </a:rPr>
                <a:t>ITQs </a:t>
              </a:r>
            </a:p>
            <a:p>
              <a:pPr>
                <a:lnSpc>
                  <a:spcPts val="1200"/>
                </a:lnSpc>
                <a:spcAft>
                  <a:spcPts val="1200"/>
                </a:spcAft>
              </a:pPr>
              <a:r>
                <a:rPr lang="en-GB" sz="1000" b="1" dirty="0" smtClean="0">
                  <a:solidFill>
                    <a:srgbClr val="80B4A0"/>
                  </a:solidFill>
                </a:rPr>
                <a:t>Computer and online basics </a:t>
              </a:r>
            </a:p>
            <a:p>
              <a:pPr>
                <a:lnSpc>
                  <a:spcPts val="1200"/>
                </a:lnSpc>
                <a:spcAft>
                  <a:spcPts val="1200"/>
                </a:spcAft>
              </a:pPr>
              <a:r>
                <a:rPr lang="en-GB" sz="1000" b="1" dirty="0" smtClean="0">
                  <a:solidFill>
                    <a:srgbClr val="80B4A0"/>
                  </a:solidFill>
                </a:rPr>
                <a:t>e-safety </a:t>
              </a:r>
            </a:p>
            <a:p>
              <a:pPr>
                <a:lnSpc>
                  <a:spcPts val="1200"/>
                </a:lnSpc>
                <a:spcAft>
                  <a:spcPts val="1200"/>
                </a:spcAft>
              </a:pPr>
              <a:r>
                <a:rPr lang="en-GB" sz="1000" b="1" dirty="0" smtClean="0">
                  <a:solidFill>
                    <a:srgbClr val="80B4A0"/>
                  </a:solidFill>
                </a:rPr>
                <a:t>HEQ &amp; IMIS </a:t>
              </a:r>
            </a:p>
            <a:p>
              <a:pPr>
                <a:lnSpc>
                  <a:spcPts val="1200"/>
                </a:lnSpc>
                <a:spcAft>
                  <a:spcPts val="1200"/>
                </a:spcAft>
              </a:pPr>
              <a:r>
                <a:rPr lang="en-GB" sz="1000" b="1" dirty="0" smtClean="0">
                  <a:solidFill>
                    <a:srgbClr val="006941"/>
                  </a:solidFill>
                </a:rPr>
                <a:t>Apprenticeships</a:t>
              </a:r>
              <a:endParaRPr lang="en-GB" sz="1000" b="1" dirty="0">
                <a:solidFill>
                  <a:srgbClr val="006941"/>
                </a:solidFill>
              </a:endParaRPr>
            </a:p>
          </p:txBody>
        </p:sp>
        <p:cxnSp>
          <p:nvCxnSpPr>
            <p:cNvPr id="21" name="Straight Connector 20"/>
            <p:cNvCxnSpPr/>
            <p:nvPr userDrawn="1"/>
          </p:nvCxnSpPr>
          <p:spPr>
            <a:xfrm>
              <a:off x="3240104" y="1562400"/>
              <a:ext cx="2268000" cy="0"/>
            </a:xfrm>
            <a:prstGeom prst="line">
              <a:avLst/>
            </a:prstGeom>
            <a:ln w="82550">
              <a:solidFill>
                <a:srgbClr val="156570"/>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userDrawn="1"/>
          </p:nvSpPr>
          <p:spPr>
            <a:xfrm>
              <a:off x="5308432" y="1319879"/>
              <a:ext cx="1272994" cy="630250"/>
            </a:xfrm>
            <a:custGeom>
              <a:avLst/>
              <a:gdLst>
                <a:gd name="connsiteX0" fmla="*/ 0 w 1272369"/>
                <a:gd name="connsiteY0" fmla="*/ 0 h 630238"/>
                <a:gd name="connsiteX1" fmla="*/ 1272369 w 1272369"/>
                <a:gd name="connsiteY1" fmla="*/ 0 h 630238"/>
                <a:gd name="connsiteX2" fmla="*/ 1272369 w 1272369"/>
                <a:gd name="connsiteY2" fmla="*/ 630238 h 630238"/>
                <a:gd name="connsiteX3" fmla="*/ 0 w 1272369"/>
                <a:gd name="connsiteY3" fmla="*/ 630238 h 630238"/>
                <a:gd name="connsiteX4" fmla="*/ 0 w 1272369"/>
                <a:gd name="connsiteY4" fmla="*/ 0 h 630238"/>
                <a:gd name="connsiteX0" fmla="*/ 0 w 1272369"/>
                <a:gd name="connsiteY0" fmla="*/ 0 h 630250"/>
                <a:gd name="connsiteX1" fmla="*/ 1272369 w 1272369"/>
                <a:gd name="connsiteY1" fmla="*/ 0 h 630250"/>
                <a:gd name="connsiteX2" fmla="*/ 1272369 w 1272369"/>
                <a:gd name="connsiteY2" fmla="*/ 630238 h 630250"/>
                <a:gd name="connsiteX3" fmla="*/ 710984 w 1272369"/>
                <a:gd name="connsiteY3" fmla="*/ 630250 h 630250"/>
                <a:gd name="connsiteX4" fmla="*/ 0 w 1272369"/>
                <a:gd name="connsiteY4" fmla="*/ 630238 h 630250"/>
                <a:gd name="connsiteX5" fmla="*/ 0 w 1272369"/>
                <a:gd name="connsiteY5" fmla="*/ 0 h 630250"/>
                <a:gd name="connsiteX0" fmla="*/ 0 w 1272369"/>
                <a:gd name="connsiteY0" fmla="*/ 0 h 630250"/>
                <a:gd name="connsiteX1" fmla="*/ 1272369 w 1272369"/>
                <a:gd name="connsiteY1" fmla="*/ 0 h 630250"/>
                <a:gd name="connsiteX2" fmla="*/ 710984 w 1272369"/>
                <a:gd name="connsiteY2" fmla="*/ 630250 h 630250"/>
                <a:gd name="connsiteX3" fmla="*/ 0 w 1272369"/>
                <a:gd name="connsiteY3" fmla="*/ 630238 h 630250"/>
                <a:gd name="connsiteX4" fmla="*/ 0 w 1272369"/>
                <a:gd name="connsiteY4" fmla="*/ 0 h 630250"/>
                <a:gd name="connsiteX0" fmla="*/ 0 w 1272393"/>
                <a:gd name="connsiteY0" fmla="*/ 0 h 630250"/>
                <a:gd name="connsiteX1" fmla="*/ 1272369 w 1272393"/>
                <a:gd name="connsiteY1" fmla="*/ 0 h 630250"/>
                <a:gd name="connsiteX2" fmla="*/ 710984 w 1272393"/>
                <a:gd name="connsiteY2" fmla="*/ 630250 h 630250"/>
                <a:gd name="connsiteX3" fmla="*/ 0 w 1272393"/>
                <a:gd name="connsiteY3" fmla="*/ 630238 h 630250"/>
                <a:gd name="connsiteX4" fmla="*/ 0 w 1272393"/>
                <a:gd name="connsiteY4" fmla="*/ 0 h 630250"/>
                <a:gd name="connsiteX0" fmla="*/ 0 w 1272424"/>
                <a:gd name="connsiteY0" fmla="*/ 0 h 630250"/>
                <a:gd name="connsiteX1" fmla="*/ 1272369 w 1272424"/>
                <a:gd name="connsiteY1" fmla="*/ 0 h 630250"/>
                <a:gd name="connsiteX2" fmla="*/ 710984 w 1272424"/>
                <a:gd name="connsiteY2" fmla="*/ 630250 h 630250"/>
                <a:gd name="connsiteX3" fmla="*/ 0 w 1272424"/>
                <a:gd name="connsiteY3" fmla="*/ 630238 h 630250"/>
                <a:gd name="connsiteX4" fmla="*/ 0 w 1272424"/>
                <a:gd name="connsiteY4" fmla="*/ 0 h 630250"/>
                <a:gd name="connsiteX0" fmla="*/ 0 w 1272968"/>
                <a:gd name="connsiteY0" fmla="*/ 0 h 630250"/>
                <a:gd name="connsiteX1" fmla="*/ 1272369 w 1272968"/>
                <a:gd name="connsiteY1" fmla="*/ 0 h 630250"/>
                <a:gd name="connsiteX2" fmla="*/ 710984 w 1272968"/>
                <a:gd name="connsiteY2" fmla="*/ 630250 h 630250"/>
                <a:gd name="connsiteX3" fmla="*/ 0 w 1272968"/>
                <a:gd name="connsiteY3" fmla="*/ 630238 h 630250"/>
                <a:gd name="connsiteX4" fmla="*/ 0 w 1272968"/>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817"/>
                <a:gd name="connsiteY0" fmla="*/ 0 h 630250"/>
                <a:gd name="connsiteX1" fmla="*/ 1272369 w 1272817"/>
                <a:gd name="connsiteY1" fmla="*/ 0 h 630250"/>
                <a:gd name="connsiteX2" fmla="*/ 655654 w 1272817"/>
                <a:gd name="connsiteY2" fmla="*/ 630250 h 630250"/>
                <a:gd name="connsiteX3" fmla="*/ 0 w 1272817"/>
                <a:gd name="connsiteY3" fmla="*/ 630238 h 630250"/>
                <a:gd name="connsiteX4" fmla="*/ 0 w 1272817"/>
                <a:gd name="connsiteY4" fmla="*/ 0 h 630250"/>
                <a:gd name="connsiteX0" fmla="*/ 0 w 1272994"/>
                <a:gd name="connsiteY0" fmla="*/ 0 h 630250"/>
                <a:gd name="connsiteX1" fmla="*/ 1272369 w 1272994"/>
                <a:gd name="connsiteY1" fmla="*/ 0 h 630250"/>
                <a:gd name="connsiteX2" fmla="*/ 655654 w 1272994"/>
                <a:gd name="connsiteY2" fmla="*/ 630250 h 630250"/>
                <a:gd name="connsiteX3" fmla="*/ 0 w 1272994"/>
                <a:gd name="connsiteY3" fmla="*/ 630238 h 630250"/>
                <a:gd name="connsiteX4" fmla="*/ 0 w 1272994"/>
                <a:gd name="connsiteY4" fmla="*/ 0 h 630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2994" h="630250">
                  <a:moveTo>
                    <a:pt x="0" y="0"/>
                  </a:moveTo>
                  <a:lnTo>
                    <a:pt x="1272369" y="0"/>
                  </a:lnTo>
                  <a:cubicBezTo>
                    <a:pt x="1284589" y="474435"/>
                    <a:pt x="1119266" y="610917"/>
                    <a:pt x="655654" y="630250"/>
                  </a:cubicBezTo>
                  <a:lnTo>
                    <a:pt x="0" y="630238"/>
                  </a:lnTo>
                  <a:lnTo>
                    <a:pt x="0" y="0"/>
                  </a:lnTo>
                  <a:close/>
                </a:path>
              </a:pathLst>
            </a:custGeom>
            <a:solidFill>
              <a:schemeClr val="accent3"/>
            </a:solidFill>
            <a:ln>
              <a:noFill/>
            </a:ln>
          </p:spPr>
          <p:txBody>
            <a:bodyPr wrap="square" lIns="72000" tIns="72000" rIns="72000" rtlCol="0">
              <a:noAutofit/>
            </a:bodyPr>
            <a:lstStyle/>
            <a:p>
              <a:r>
                <a:rPr lang="en-GB" sz="1200" b="1" dirty="0" smtClean="0">
                  <a:solidFill>
                    <a:prstClr val="white"/>
                  </a:solidFill>
                </a:rPr>
                <a:t>Organisational maturity </a:t>
              </a:r>
            </a:p>
          </p:txBody>
        </p:sp>
        <p:sp>
          <p:nvSpPr>
            <p:cNvPr id="23" name="TextBox 22"/>
            <p:cNvSpPr txBox="1"/>
            <p:nvPr userDrawn="1"/>
          </p:nvSpPr>
          <p:spPr>
            <a:xfrm>
              <a:off x="3849049" y="1319879"/>
              <a:ext cx="1272994" cy="630250"/>
            </a:xfrm>
            <a:custGeom>
              <a:avLst/>
              <a:gdLst>
                <a:gd name="connsiteX0" fmla="*/ 0 w 1272369"/>
                <a:gd name="connsiteY0" fmla="*/ 0 h 630238"/>
                <a:gd name="connsiteX1" fmla="*/ 1272369 w 1272369"/>
                <a:gd name="connsiteY1" fmla="*/ 0 h 630238"/>
                <a:gd name="connsiteX2" fmla="*/ 1272369 w 1272369"/>
                <a:gd name="connsiteY2" fmla="*/ 630238 h 630238"/>
                <a:gd name="connsiteX3" fmla="*/ 0 w 1272369"/>
                <a:gd name="connsiteY3" fmla="*/ 630238 h 630238"/>
                <a:gd name="connsiteX4" fmla="*/ 0 w 1272369"/>
                <a:gd name="connsiteY4" fmla="*/ 0 h 630238"/>
                <a:gd name="connsiteX0" fmla="*/ 0 w 1272369"/>
                <a:gd name="connsiteY0" fmla="*/ 0 h 630250"/>
                <a:gd name="connsiteX1" fmla="*/ 1272369 w 1272369"/>
                <a:gd name="connsiteY1" fmla="*/ 0 h 630250"/>
                <a:gd name="connsiteX2" fmla="*/ 1272369 w 1272369"/>
                <a:gd name="connsiteY2" fmla="*/ 630238 h 630250"/>
                <a:gd name="connsiteX3" fmla="*/ 710984 w 1272369"/>
                <a:gd name="connsiteY3" fmla="*/ 630250 h 630250"/>
                <a:gd name="connsiteX4" fmla="*/ 0 w 1272369"/>
                <a:gd name="connsiteY4" fmla="*/ 630238 h 630250"/>
                <a:gd name="connsiteX5" fmla="*/ 0 w 1272369"/>
                <a:gd name="connsiteY5" fmla="*/ 0 h 630250"/>
                <a:gd name="connsiteX0" fmla="*/ 0 w 1272369"/>
                <a:gd name="connsiteY0" fmla="*/ 0 h 630250"/>
                <a:gd name="connsiteX1" fmla="*/ 1272369 w 1272369"/>
                <a:gd name="connsiteY1" fmla="*/ 0 h 630250"/>
                <a:gd name="connsiteX2" fmla="*/ 710984 w 1272369"/>
                <a:gd name="connsiteY2" fmla="*/ 630250 h 630250"/>
                <a:gd name="connsiteX3" fmla="*/ 0 w 1272369"/>
                <a:gd name="connsiteY3" fmla="*/ 630238 h 630250"/>
                <a:gd name="connsiteX4" fmla="*/ 0 w 1272369"/>
                <a:gd name="connsiteY4" fmla="*/ 0 h 630250"/>
                <a:gd name="connsiteX0" fmla="*/ 0 w 1272393"/>
                <a:gd name="connsiteY0" fmla="*/ 0 h 630250"/>
                <a:gd name="connsiteX1" fmla="*/ 1272369 w 1272393"/>
                <a:gd name="connsiteY1" fmla="*/ 0 h 630250"/>
                <a:gd name="connsiteX2" fmla="*/ 710984 w 1272393"/>
                <a:gd name="connsiteY2" fmla="*/ 630250 h 630250"/>
                <a:gd name="connsiteX3" fmla="*/ 0 w 1272393"/>
                <a:gd name="connsiteY3" fmla="*/ 630238 h 630250"/>
                <a:gd name="connsiteX4" fmla="*/ 0 w 1272393"/>
                <a:gd name="connsiteY4" fmla="*/ 0 h 630250"/>
                <a:gd name="connsiteX0" fmla="*/ 0 w 1272424"/>
                <a:gd name="connsiteY0" fmla="*/ 0 h 630250"/>
                <a:gd name="connsiteX1" fmla="*/ 1272369 w 1272424"/>
                <a:gd name="connsiteY1" fmla="*/ 0 h 630250"/>
                <a:gd name="connsiteX2" fmla="*/ 710984 w 1272424"/>
                <a:gd name="connsiteY2" fmla="*/ 630250 h 630250"/>
                <a:gd name="connsiteX3" fmla="*/ 0 w 1272424"/>
                <a:gd name="connsiteY3" fmla="*/ 630238 h 630250"/>
                <a:gd name="connsiteX4" fmla="*/ 0 w 1272424"/>
                <a:gd name="connsiteY4" fmla="*/ 0 h 630250"/>
                <a:gd name="connsiteX0" fmla="*/ 0 w 1272968"/>
                <a:gd name="connsiteY0" fmla="*/ 0 h 630250"/>
                <a:gd name="connsiteX1" fmla="*/ 1272369 w 1272968"/>
                <a:gd name="connsiteY1" fmla="*/ 0 h 630250"/>
                <a:gd name="connsiteX2" fmla="*/ 710984 w 1272968"/>
                <a:gd name="connsiteY2" fmla="*/ 630250 h 630250"/>
                <a:gd name="connsiteX3" fmla="*/ 0 w 1272968"/>
                <a:gd name="connsiteY3" fmla="*/ 630238 h 630250"/>
                <a:gd name="connsiteX4" fmla="*/ 0 w 1272968"/>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817"/>
                <a:gd name="connsiteY0" fmla="*/ 0 h 630250"/>
                <a:gd name="connsiteX1" fmla="*/ 1272369 w 1272817"/>
                <a:gd name="connsiteY1" fmla="*/ 0 h 630250"/>
                <a:gd name="connsiteX2" fmla="*/ 655654 w 1272817"/>
                <a:gd name="connsiteY2" fmla="*/ 630250 h 630250"/>
                <a:gd name="connsiteX3" fmla="*/ 0 w 1272817"/>
                <a:gd name="connsiteY3" fmla="*/ 630238 h 630250"/>
                <a:gd name="connsiteX4" fmla="*/ 0 w 1272817"/>
                <a:gd name="connsiteY4" fmla="*/ 0 h 630250"/>
                <a:gd name="connsiteX0" fmla="*/ 0 w 1272994"/>
                <a:gd name="connsiteY0" fmla="*/ 0 h 630250"/>
                <a:gd name="connsiteX1" fmla="*/ 1272369 w 1272994"/>
                <a:gd name="connsiteY1" fmla="*/ 0 h 630250"/>
                <a:gd name="connsiteX2" fmla="*/ 655654 w 1272994"/>
                <a:gd name="connsiteY2" fmla="*/ 630250 h 630250"/>
                <a:gd name="connsiteX3" fmla="*/ 0 w 1272994"/>
                <a:gd name="connsiteY3" fmla="*/ 630238 h 630250"/>
                <a:gd name="connsiteX4" fmla="*/ 0 w 1272994"/>
                <a:gd name="connsiteY4" fmla="*/ 0 h 630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2994" h="630250">
                  <a:moveTo>
                    <a:pt x="0" y="0"/>
                  </a:moveTo>
                  <a:lnTo>
                    <a:pt x="1272369" y="0"/>
                  </a:lnTo>
                  <a:cubicBezTo>
                    <a:pt x="1284589" y="474435"/>
                    <a:pt x="1119266" y="610917"/>
                    <a:pt x="655654" y="630250"/>
                  </a:cubicBezTo>
                  <a:lnTo>
                    <a:pt x="0" y="630238"/>
                  </a:lnTo>
                  <a:lnTo>
                    <a:pt x="0" y="0"/>
                  </a:lnTo>
                  <a:close/>
                </a:path>
              </a:pathLst>
            </a:custGeom>
            <a:solidFill>
              <a:schemeClr val="accent2"/>
            </a:solidFill>
            <a:ln>
              <a:noFill/>
            </a:ln>
          </p:spPr>
          <p:txBody>
            <a:bodyPr wrap="square" lIns="72000" tIns="72000" rIns="72000" rtlCol="0">
              <a:noAutofit/>
            </a:bodyPr>
            <a:lstStyle/>
            <a:p>
              <a:r>
                <a:rPr lang="en-GB" sz="1200" b="1" dirty="0" smtClean="0">
                  <a:solidFill>
                    <a:prstClr val="white"/>
                  </a:solidFill>
                </a:rPr>
                <a:t>Professionals </a:t>
              </a:r>
            </a:p>
          </p:txBody>
        </p:sp>
        <p:sp>
          <p:nvSpPr>
            <p:cNvPr id="24" name="TextBox 23"/>
            <p:cNvSpPr txBox="1"/>
            <p:nvPr userDrawn="1"/>
          </p:nvSpPr>
          <p:spPr>
            <a:xfrm>
              <a:off x="2378909" y="1319892"/>
              <a:ext cx="1272994" cy="630250"/>
            </a:xfrm>
            <a:custGeom>
              <a:avLst/>
              <a:gdLst>
                <a:gd name="connsiteX0" fmla="*/ 0 w 1272369"/>
                <a:gd name="connsiteY0" fmla="*/ 0 h 630238"/>
                <a:gd name="connsiteX1" fmla="*/ 1272369 w 1272369"/>
                <a:gd name="connsiteY1" fmla="*/ 0 h 630238"/>
                <a:gd name="connsiteX2" fmla="*/ 1272369 w 1272369"/>
                <a:gd name="connsiteY2" fmla="*/ 630238 h 630238"/>
                <a:gd name="connsiteX3" fmla="*/ 0 w 1272369"/>
                <a:gd name="connsiteY3" fmla="*/ 630238 h 630238"/>
                <a:gd name="connsiteX4" fmla="*/ 0 w 1272369"/>
                <a:gd name="connsiteY4" fmla="*/ 0 h 630238"/>
                <a:gd name="connsiteX0" fmla="*/ 0 w 1272369"/>
                <a:gd name="connsiteY0" fmla="*/ 0 h 630250"/>
                <a:gd name="connsiteX1" fmla="*/ 1272369 w 1272369"/>
                <a:gd name="connsiteY1" fmla="*/ 0 h 630250"/>
                <a:gd name="connsiteX2" fmla="*/ 1272369 w 1272369"/>
                <a:gd name="connsiteY2" fmla="*/ 630238 h 630250"/>
                <a:gd name="connsiteX3" fmla="*/ 710984 w 1272369"/>
                <a:gd name="connsiteY3" fmla="*/ 630250 h 630250"/>
                <a:gd name="connsiteX4" fmla="*/ 0 w 1272369"/>
                <a:gd name="connsiteY4" fmla="*/ 630238 h 630250"/>
                <a:gd name="connsiteX5" fmla="*/ 0 w 1272369"/>
                <a:gd name="connsiteY5" fmla="*/ 0 h 630250"/>
                <a:gd name="connsiteX0" fmla="*/ 0 w 1272369"/>
                <a:gd name="connsiteY0" fmla="*/ 0 h 630250"/>
                <a:gd name="connsiteX1" fmla="*/ 1272369 w 1272369"/>
                <a:gd name="connsiteY1" fmla="*/ 0 h 630250"/>
                <a:gd name="connsiteX2" fmla="*/ 710984 w 1272369"/>
                <a:gd name="connsiteY2" fmla="*/ 630250 h 630250"/>
                <a:gd name="connsiteX3" fmla="*/ 0 w 1272369"/>
                <a:gd name="connsiteY3" fmla="*/ 630238 h 630250"/>
                <a:gd name="connsiteX4" fmla="*/ 0 w 1272369"/>
                <a:gd name="connsiteY4" fmla="*/ 0 h 630250"/>
                <a:gd name="connsiteX0" fmla="*/ 0 w 1272393"/>
                <a:gd name="connsiteY0" fmla="*/ 0 h 630250"/>
                <a:gd name="connsiteX1" fmla="*/ 1272369 w 1272393"/>
                <a:gd name="connsiteY1" fmla="*/ 0 h 630250"/>
                <a:gd name="connsiteX2" fmla="*/ 710984 w 1272393"/>
                <a:gd name="connsiteY2" fmla="*/ 630250 h 630250"/>
                <a:gd name="connsiteX3" fmla="*/ 0 w 1272393"/>
                <a:gd name="connsiteY3" fmla="*/ 630238 h 630250"/>
                <a:gd name="connsiteX4" fmla="*/ 0 w 1272393"/>
                <a:gd name="connsiteY4" fmla="*/ 0 h 630250"/>
                <a:gd name="connsiteX0" fmla="*/ 0 w 1272424"/>
                <a:gd name="connsiteY0" fmla="*/ 0 h 630250"/>
                <a:gd name="connsiteX1" fmla="*/ 1272369 w 1272424"/>
                <a:gd name="connsiteY1" fmla="*/ 0 h 630250"/>
                <a:gd name="connsiteX2" fmla="*/ 710984 w 1272424"/>
                <a:gd name="connsiteY2" fmla="*/ 630250 h 630250"/>
                <a:gd name="connsiteX3" fmla="*/ 0 w 1272424"/>
                <a:gd name="connsiteY3" fmla="*/ 630238 h 630250"/>
                <a:gd name="connsiteX4" fmla="*/ 0 w 1272424"/>
                <a:gd name="connsiteY4" fmla="*/ 0 h 630250"/>
                <a:gd name="connsiteX0" fmla="*/ 0 w 1272968"/>
                <a:gd name="connsiteY0" fmla="*/ 0 h 630250"/>
                <a:gd name="connsiteX1" fmla="*/ 1272369 w 1272968"/>
                <a:gd name="connsiteY1" fmla="*/ 0 h 630250"/>
                <a:gd name="connsiteX2" fmla="*/ 710984 w 1272968"/>
                <a:gd name="connsiteY2" fmla="*/ 630250 h 630250"/>
                <a:gd name="connsiteX3" fmla="*/ 0 w 1272968"/>
                <a:gd name="connsiteY3" fmla="*/ 630238 h 630250"/>
                <a:gd name="connsiteX4" fmla="*/ 0 w 1272968"/>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817"/>
                <a:gd name="connsiteY0" fmla="*/ 0 h 630250"/>
                <a:gd name="connsiteX1" fmla="*/ 1272369 w 1272817"/>
                <a:gd name="connsiteY1" fmla="*/ 0 h 630250"/>
                <a:gd name="connsiteX2" fmla="*/ 655654 w 1272817"/>
                <a:gd name="connsiteY2" fmla="*/ 630250 h 630250"/>
                <a:gd name="connsiteX3" fmla="*/ 0 w 1272817"/>
                <a:gd name="connsiteY3" fmla="*/ 630238 h 630250"/>
                <a:gd name="connsiteX4" fmla="*/ 0 w 1272817"/>
                <a:gd name="connsiteY4" fmla="*/ 0 h 630250"/>
                <a:gd name="connsiteX0" fmla="*/ 0 w 1272994"/>
                <a:gd name="connsiteY0" fmla="*/ 0 h 630250"/>
                <a:gd name="connsiteX1" fmla="*/ 1272369 w 1272994"/>
                <a:gd name="connsiteY1" fmla="*/ 0 h 630250"/>
                <a:gd name="connsiteX2" fmla="*/ 655654 w 1272994"/>
                <a:gd name="connsiteY2" fmla="*/ 630250 h 630250"/>
                <a:gd name="connsiteX3" fmla="*/ 0 w 1272994"/>
                <a:gd name="connsiteY3" fmla="*/ 630238 h 630250"/>
                <a:gd name="connsiteX4" fmla="*/ 0 w 1272994"/>
                <a:gd name="connsiteY4" fmla="*/ 0 h 630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2994" h="630250">
                  <a:moveTo>
                    <a:pt x="0" y="0"/>
                  </a:moveTo>
                  <a:lnTo>
                    <a:pt x="1272369" y="0"/>
                  </a:lnTo>
                  <a:cubicBezTo>
                    <a:pt x="1284589" y="474435"/>
                    <a:pt x="1119266" y="610917"/>
                    <a:pt x="655654" y="630250"/>
                  </a:cubicBezTo>
                  <a:lnTo>
                    <a:pt x="0" y="630238"/>
                  </a:lnTo>
                  <a:lnTo>
                    <a:pt x="0" y="0"/>
                  </a:lnTo>
                  <a:close/>
                </a:path>
              </a:pathLst>
            </a:custGeom>
            <a:solidFill>
              <a:schemeClr val="tx2"/>
            </a:solidFill>
            <a:ln>
              <a:noFill/>
            </a:ln>
          </p:spPr>
          <p:txBody>
            <a:bodyPr wrap="square" lIns="72000" tIns="72000" rIns="72000" rtlCol="0">
              <a:noAutofit/>
            </a:bodyPr>
            <a:lstStyle/>
            <a:p>
              <a:r>
                <a:rPr lang="en-GB" sz="1200" b="1" dirty="0" smtClean="0">
                  <a:solidFill>
                    <a:prstClr val="white"/>
                  </a:solidFill>
                </a:rPr>
                <a:t>Education</a:t>
              </a:r>
              <a:endParaRPr lang="en-GB" sz="1200" b="1" dirty="0">
                <a:solidFill>
                  <a:prstClr val="white"/>
                </a:solidFill>
              </a:endParaRPr>
            </a:p>
          </p:txBody>
        </p:sp>
      </p:grpSp>
    </p:spTree>
    <p:extLst>
      <p:ext uri="{BB962C8B-B14F-4D97-AF65-F5344CB8AC3E}">
        <p14:creationId xmlns:p14="http://schemas.microsoft.com/office/powerpoint/2010/main" val="1394067577"/>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8" name="Slide Number Placeholder 5"/>
          <p:cNvSpPr>
            <a:spLocks noGrp="1"/>
          </p:cNvSpPr>
          <p:nvPr>
            <p:ph type="sldNum" sz="quarter" idx="4"/>
          </p:nvPr>
        </p:nvSpPr>
        <p:spPr>
          <a:xfrm>
            <a:off x="5904001" y="6336000"/>
            <a:ext cx="6060489" cy="352146"/>
          </a:xfrm>
          <a:custGeom>
            <a:avLst/>
            <a:gdLst>
              <a:gd name="connsiteX0" fmla="*/ 0 w 4545367"/>
              <a:gd name="connsiteY0" fmla="*/ 0 h 343270"/>
              <a:gd name="connsiteX1" fmla="*/ 4545367 w 4545367"/>
              <a:gd name="connsiteY1" fmla="*/ 0 h 343270"/>
              <a:gd name="connsiteX2" fmla="*/ 4545367 w 4545367"/>
              <a:gd name="connsiteY2" fmla="*/ 34327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545367 w 4545367"/>
              <a:gd name="connsiteY2" fmla="*/ 343270 h 343270"/>
              <a:gd name="connsiteX3" fmla="*/ 4184342 w 4545367"/>
              <a:gd name="connsiteY3" fmla="*/ 340310 h 343270"/>
              <a:gd name="connsiteX4" fmla="*/ 0 w 4545367"/>
              <a:gd name="connsiteY4" fmla="*/ 343270 h 343270"/>
              <a:gd name="connsiteX5" fmla="*/ 0 w 4545367"/>
              <a:gd name="connsiteY5"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45367" h="343270">
                <a:moveTo>
                  <a:pt x="0" y="0"/>
                </a:moveTo>
                <a:lnTo>
                  <a:pt x="4545367" y="0"/>
                </a:lnTo>
                <a:cubicBezTo>
                  <a:pt x="4540435" y="371262"/>
                  <a:pt x="4278051" y="336364"/>
                  <a:pt x="4184342" y="340310"/>
                </a:cubicBezTo>
                <a:lnTo>
                  <a:pt x="0" y="343270"/>
                </a:lnTo>
                <a:lnTo>
                  <a:pt x="0" y="0"/>
                </a:lnTo>
                <a:close/>
              </a:path>
            </a:pathLst>
          </a:custGeom>
          <a:gradFill flip="none" rotWithShape="1">
            <a:gsLst>
              <a:gs pos="0">
                <a:schemeClr val="bg2">
                  <a:alpha val="50000"/>
                </a:schemeClr>
              </a:gs>
              <a:gs pos="6000">
                <a:schemeClr val="accent1">
                  <a:tint val="44500"/>
                  <a:satMod val="160000"/>
                  <a:alpha val="50000"/>
                </a:schemeClr>
              </a:gs>
              <a:gs pos="100000">
                <a:schemeClr val="bg1"/>
              </a:gs>
            </a:gsLst>
            <a:lin ang="10800000" scaled="1"/>
            <a:tileRect/>
          </a:gradFill>
        </p:spPr>
        <p:txBody>
          <a:bodyPr vert="horz" lIns="0" tIns="108000" rIns="288000" bIns="0" rtlCol="0" anchor="t" anchorCtr="0">
            <a:noAutofit/>
          </a:bodyPr>
          <a:lstStyle>
            <a:lvl1pPr algn="r">
              <a:defRPr sz="900" b="0">
                <a:solidFill>
                  <a:schemeClr val="tx2"/>
                </a:solidFill>
                <a:latin typeface="Arial" panose="020B0604020202020204" pitchFamily="34" charset="0"/>
                <a:cs typeface="Arial" panose="020B0604020202020204" pitchFamily="34" charset="0"/>
              </a:defRPr>
            </a:lvl1pPr>
          </a:lstStyle>
          <a:p>
            <a:r>
              <a:rPr lang="en-GB" dirty="0" smtClean="0">
                <a:solidFill>
                  <a:srgbClr val="006941"/>
                </a:solidFill>
              </a:rPr>
              <a:t>bcs.org </a:t>
            </a:r>
            <a:r>
              <a:rPr lang="en-GB" dirty="0" smtClean="0">
                <a:solidFill>
                  <a:srgbClr val="006941"/>
                </a:solidFill>
                <a:latin typeface="Arial"/>
                <a:cs typeface="Arial"/>
              </a:rPr>
              <a:t>| </a:t>
            </a:r>
            <a:fld id="{D4F935E4-DB8F-4A13-86B5-B07B5640A265}" type="slidenum">
              <a:rPr lang="en-GB" smtClean="0">
                <a:solidFill>
                  <a:srgbClr val="006941"/>
                </a:solidFill>
              </a:rPr>
              <a:pPr/>
              <a:t>‹#›</a:t>
            </a:fld>
            <a:endParaRPr lang="en-GB" dirty="0">
              <a:solidFill>
                <a:srgbClr val="006941"/>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0000" y="6336000"/>
            <a:ext cx="1707739" cy="377748"/>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4000" y="404665"/>
            <a:ext cx="533400" cy="409575"/>
          </a:xfrm>
          <a:prstGeom prst="rect">
            <a:avLst/>
          </a:prstGeom>
        </p:spPr>
      </p:pic>
      <p:cxnSp>
        <p:nvCxnSpPr>
          <p:cNvPr id="7" name="Straight Connector 6"/>
          <p:cNvCxnSpPr/>
          <p:nvPr userDrawn="1"/>
        </p:nvCxnSpPr>
        <p:spPr>
          <a:xfrm>
            <a:off x="1103445" y="972000"/>
            <a:ext cx="3024000"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17" name="Group 16"/>
          <p:cNvGrpSpPr/>
          <p:nvPr userDrawn="1"/>
        </p:nvGrpSpPr>
        <p:grpSpPr>
          <a:xfrm>
            <a:off x="3162707" y="1319879"/>
            <a:ext cx="5619111" cy="4687863"/>
            <a:chOff x="2372030" y="1319878"/>
            <a:chExt cx="4214333" cy="4687863"/>
          </a:xfrm>
        </p:grpSpPr>
        <p:sp>
          <p:nvSpPr>
            <p:cNvPr id="18" name="TextBox 17"/>
            <p:cNvSpPr txBox="1"/>
            <p:nvPr userDrawn="1"/>
          </p:nvSpPr>
          <p:spPr>
            <a:xfrm>
              <a:off x="5303494" y="1319878"/>
              <a:ext cx="1282869" cy="2772000"/>
            </a:xfrm>
            <a:custGeom>
              <a:avLst/>
              <a:gdLst>
                <a:gd name="connsiteX0" fmla="*/ 0 w 1272369"/>
                <a:gd name="connsiteY0" fmla="*/ 0 h 630238"/>
                <a:gd name="connsiteX1" fmla="*/ 1272369 w 1272369"/>
                <a:gd name="connsiteY1" fmla="*/ 0 h 630238"/>
                <a:gd name="connsiteX2" fmla="*/ 1272369 w 1272369"/>
                <a:gd name="connsiteY2" fmla="*/ 630238 h 630238"/>
                <a:gd name="connsiteX3" fmla="*/ 0 w 1272369"/>
                <a:gd name="connsiteY3" fmla="*/ 630238 h 630238"/>
                <a:gd name="connsiteX4" fmla="*/ 0 w 1272369"/>
                <a:gd name="connsiteY4" fmla="*/ 0 h 630238"/>
                <a:gd name="connsiteX0" fmla="*/ 0 w 1272369"/>
                <a:gd name="connsiteY0" fmla="*/ 0 h 630250"/>
                <a:gd name="connsiteX1" fmla="*/ 1272369 w 1272369"/>
                <a:gd name="connsiteY1" fmla="*/ 0 h 630250"/>
                <a:gd name="connsiteX2" fmla="*/ 1272369 w 1272369"/>
                <a:gd name="connsiteY2" fmla="*/ 630238 h 630250"/>
                <a:gd name="connsiteX3" fmla="*/ 710984 w 1272369"/>
                <a:gd name="connsiteY3" fmla="*/ 630250 h 630250"/>
                <a:gd name="connsiteX4" fmla="*/ 0 w 1272369"/>
                <a:gd name="connsiteY4" fmla="*/ 630238 h 630250"/>
                <a:gd name="connsiteX5" fmla="*/ 0 w 1272369"/>
                <a:gd name="connsiteY5" fmla="*/ 0 h 630250"/>
                <a:gd name="connsiteX0" fmla="*/ 0 w 1272369"/>
                <a:gd name="connsiteY0" fmla="*/ 0 h 630250"/>
                <a:gd name="connsiteX1" fmla="*/ 1272369 w 1272369"/>
                <a:gd name="connsiteY1" fmla="*/ 0 h 630250"/>
                <a:gd name="connsiteX2" fmla="*/ 710984 w 1272369"/>
                <a:gd name="connsiteY2" fmla="*/ 630250 h 630250"/>
                <a:gd name="connsiteX3" fmla="*/ 0 w 1272369"/>
                <a:gd name="connsiteY3" fmla="*/ 630238 h 630250"/>
                <a:gd name="connsiteX4" fmla="*/ 0 w 1272369"/>
                <a:gd name="connsiteY4" fmla="*/ 0 h 630250"/>
                <a:gd name="connsiteX0" fmla="*/ 0 w 1272393"/>
                <a:gd name="connsiteY0" fmla="*/ 0 h 630250"/>
                <a:gd name="connsiteX1" fmla="*/ 1272369 w 1272393"/>
                <a:gd name="connsiteY1" fmla="*/ 0 h 630250"/>
                <a:gd name="connsiteX2" fmla="*/ 710984 w 1272393"/>
                <a:gd name="connsiteY2" fmla="*/ 630250 h 630250"/>
                <a:gd name="connsiteX3" fmla="*/ 0 w 1272393"/>
                <a:gd name="connsiteY3" fmla="*/ 630238 h 630250"/>
                <a:gd name="connsiteX4" fmla="*/ 0 w 1272393"/>
                <a:gd name="connsiteY4" fmla="*/ 0 h 630250"/>
                <a:gd name="connsiteX0" fmla="*/ 0 w 1272424"/>
                <a:gd name="connsiteY0" fmla="*/ 0 h 630250"/>
                <a:gd name="connsiteX1" fmla="*/ 1272369 w 1272424"/>
                <a:gd name="connsiteY1" fmla="*/ 0 h 630250"/>
                <a:gd name="connsiteX2" fmla="*/ 710984 w 1272424"/>
                <a:gd name="connsiteY2" fmla="*/ 630250 h 630250"/>
                <a:gd name="connsiteX3" fmla="*/ 0 w 1272424"/>
                <a:gd name="connsiteY3" fmla="*/ 630238 h 630250"/>
                <a:gd name="connsiteX4" fmla="*/ 0 w 1272424"/>
                <a:gd name="connsiteY4" fmla="*/ 0 h 630250"/>
                <a:gd name="connsiteX0" fmla="*/ 0 w 1272968"/>
                <a:gd name="connsiteY0" fmla="*/ 0 h 630250"/>
                <a:gd name="connsiteX1" fmla="*/ 1272369 w 1272968"/>
                <a:gd name="connsiteY1" fmla="*/ 0 h 630250"/>
                <a:gd name="connsiteX2" fmla="*/ 710984 w 1272968"/>
                <a:gd name="connsiteY2" fmla="*/ 630250 h 630250"/>
                <a:gd name="connsiteX3" fmla="*/ 0 w 1272968"/>
                <a:gd name="connsiteY3" fmla="*/ 630238 h 630250"/>
                <a:gd name="connsiteX4" fmla="*/ 0 w 1272968"/>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817"/>
                <a:gd name="connsiteY0" fmla="*/ 0 h 630250"/>
                <a:gd name="connsiteX1" fmla="*/ 1272369 w 1272817"/>
                <a:gd name="connsiteY1" fmla="*/ 0 h 630250"/>
                <a:gd name="connsiteX2" fmla="*/ 655654 w 1272817"/>
                <a:gd name="connsiteY2" fmla="*/ 630250 h 630250"/>
                <a:gd name="connsiteX3" fmla="*/ 0 w 1272817"/>
                <a:gd name="connsiteY3" fmla="*/ 630238 h 630250"/>
                <a:gd name="connsiteX4" fmla="*/ 0 w 1272817"/>
                <a:gd name="connsiteY4" fmla="*/ 0 h 630250"/>
                <a:gd name="connsiteX0" fmla="*/ 0 w 1272994"/>
                <a:gd name="connsiteY0" fmla="*/ 0 h 630250"/>
                <a:gd name="connsiteX1" fmla="*/ 1272369 w 1272994"/>
                <a:gd name="connsiteY1" fmla="*/ 0 h 630250"/>
                <a:gd name="connsiteX2" fmla="*/ 655654 w 1272994"/>
                <a:gd name="connsiteY2" fmla="*/ 630250 h 630250"/>
                <a:gd name="connsiteX3" fmla="*/ 0 w 1272994"/>
                <a:gd name="connsiteY3" fmla="*/ 630238 h 630250"/>
                <a:gd name="connsiteX4" fmla="*/ 0 w 1272994"/>
                <a:gd name="connsiteY4" fmla="*/ 0 h 630250"/>
                <a:gd name="connsiteX0" fmla="*/ 0 w 1278496"/>
                <a:gd name="connsiteY0" fmla="*/ 0 h 630250"/>
                <a:gd name="connsiteX1" fmla="*/ 1272369 w 1278496"/>
                <a:gd name="connsiteY1" fmla="*/ 0 h 630250"/>
                <a:gd name="connsiteX2" fmla="*/ 655654 w 1278496"/>
                <a:gd name="connsiteY2" fmla="*/ 630250 h 630250"/>
                <a:gd name="connsiteX3" fmla="*/ 0 w 1278496"/>
                <a:gd name="connsiteY3" fmla="*/ 630238 h 630250"/>
                <a:gd name="connsiteX4" fmla="*/ 0 w 1278496"/>
                <a:gd name="connsiteY4" fmla="*/ 0 h 630250"/>
                <a:gd name="connsiteX0" fmla="*/ 0 w 1387063"/>
                <a:gd name="connsiteY0" fmla="*/ 0 h 630250"/>
                <a:gd name="connsiteX1" fmla="*/ 1272369 w 1387063"/>
                <a:gd name="connsiteY1" fmla="*/ 0 h 630250"/>
                <a:gd name="connsiteX2" fmla="*/ 1256995 w 1387063"/>
                <a:gd name="connsiteY2" fmla="*/ 311226 h 630250"/>
                <a:gd name="connsiteX3" fmla="*/ 655654 w 1387063"/>
                <a:gd name="connsiteY3" fmla="*/ 630250 h 630250"/>
                <a:gd name="connsiteX4" fmla="*/ 0 w 1387063"/>
                <a:gd name="connsiteY4" fmla="*/ 630238 h 630250"/>
                <a:gd name="connsiteX5" fmla="*/ 0 w 1387063"/>
                <a:gd name="connsiteY5" fmla="*/ 0 h 630250"/>
                <a:gd name="connsiteX0" fmla="*/ 0 w 1369614"/>
                <a:gd name="connsiteY0" fmla="*/ 0 h 630250"/>
                <a:gd name="connsiteX1" fmla="*/ 1272369 w 1369614"/>
                <a:gd name="connsiteY1" fmla="*/ 0 h 630250"/>
                <a:gd name="connsiteX2" fmla="*/ 1256995 w 1369614"/>
                <a:gd name="connsiteY2" fmla="*/ 311226 h 630250"/>
                <a:gd name="connsiteX3" fmla="*/ 655654 w 1369614"/>
                <a:gd name="connsiteY3" fmla="*/ 630250 h 630250"/>
                <a:gd name="connsiteX4" fmla="*/ 0 w 1369614"/>
                <a:gd name="connsiteY4" fmla="*/ 630238 h 630250"/>
                <a:gd name="connsiteX5" fmla="*/ 0 w 1369614"/>
                <a:gd name="connsiteY5" fmla="*/ 0 h 630250"/>
                <a:gd name="connsiteX0" fmla="*/ 0 w 1278277"/>
                <a:gd name="connsiteY0" fmla="*/ 0 h 630250"/>
                <a:gd name="connsiteX1" fmla="*/ 1272369 w 1278277"/>
                <a:gd name="connsiteY1" fmla="*/ 0 h 630250"/>
                <a:gd name="connsiteX2" fmla="*/ 1256995 w 1278277"/>
                <a:gd name="connsiteY2" fmla="*/ 311226 h 630250"/>
                <a:gd name="connsiteX3" fmla="*/ 655654 w 1278277"/>
                <a:gd name="connsiteY3" fmla="*/ 630250 h 630250"/>
                <a:gd name="connsiteX4" fmla="*/ 0 w 1278277"/>
                <a:gd name="connsiteY4" fmla="*/ 630238 h 630250"/>
                <a:gd name="connsiteX5" fmla="*/ 0 w 1278277"/>
                <a:gd name="connsiteY5" fmla="*/ 0 h 630250"/>
                <a:gd name="connsiteX0" fmla="*/ 0 w 1298782"/>
                <a:gd name="connsiteY0" fmla="*/ 0 h 630250"/>
                <a:gd name="connsiteX1" fmla="*/ 1272369 w 1298782"/>
                <a:gd name="connsiteY1" fmla="*/ 0 h 630250"/>
                <a:gd name="connsiteX2" fmla="*/ 1285570 w 1298782"/>
                <a:gd name="connsiteY2" fmla="*/ 311226 h 630250"/>
                <a:gd name="connsiteX3" fmla="*/ 655654 w 1298782"/>
                <a:gd name="connsiteY3" fmla="*/ 630250 h 630250"/>
                <a:gd name="connsiteX4" fmla="*/ 0 w 1298782"/>
                <a:gd name="connsiteY4" fmla="*/ 630238 h 630250"/>
                <a:gd name="connsiteX5" fmla="*/ 0 w 1298782"/>
                <a:gd name="connsiteY5" fmla="*/ 0 h 630250"/>
                <a:gd name="connsiteX0" fmla="*/ 0 w 1287216"/>
                <a:gd name="connsiteY0" fmla="*/ 0 h 630250"/>
                <a:gd name="connsiteX1" fmla="*/ 1272369 w 1287216"/>
                <a:gd name="connsiteY1" fmla="*/ 0 h 630250"/>
                <a:gd name="connsiteX2" fmla="*/ 1285570 w 1287216"/>
                <a:gd name="connsiteY2" fmla="*/ 311226 h 630250"/>
                <a:gd name="connsiteX3" fmla="*/ 655654 w 1287216"/>
                <a:gd name="connsiteY3" fmla="*/ 630250 h 630250"/>
                <a:gd name="connsiteX4" fmla="*/ 0 w 1287216"/>
                <a:gd name="connsiteY4" fmla="*/ 630238 h 630250"/>
                <a:gd name="connsiteX5" fmla="*/ 0 w 1287216"/>
                <a:gd name="connsiteY5" fmla="*/ 0 h 630250"/>
                <a:gd name="connsiteX0" fmla="*/ 0 w 1287216"/>
                <a:gd name="connsiteY0" fmla="*/ 0 h 630250"/>
                <a:gd name="connsiteX1" fmla="*/ 1272369 w 1287216"/>
                <a:gd name="connsiteY1" fmla="*/ 0 h 630250"/>
                <a:gd name="connsiteX2" fmla="*/ 1285570 w 1287216"/>
                <a:gd name="connsiteY2" fmla="*/ 509634 h 630250"/>
                <a:gd name="connsiteX3" fmla="*/ 655654 w 1287216"/>
                <a:gd name="connsiteY3" fmla="*/ 630250 h 630250"/>
                <a:gd name="connsiteX4" fmla="*/ 0 w 1287216"/>
                <a:gd name="connsiteY4" fmla="*/ 630238 h 630250"/>
                <a:gd name="connsiteX5" fmla="*/ 0 w 1287216"/>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82099"/>
                <a:gd name="connsiteY0" fmla="*/ 0 h 630250"/>
                <a:gd name="connsiteX1" fmla="*/ 1272369 w 1282099"/>
                <a:gd name="connsiteY1" fmla="*/ 0 h 630250"/>
                <a:gd name="connsiteX2" fmla="*/ 1276045 w 1282099"/>
                <a:gd name="connsiteY2" fmla="*/ 511598 h 630250"/>
                <a:gd name="connsiteX3" fmla="*/ 655654 w 1282099"/>
                <a:gd name="connsiteY3" fmla="*/ 630250 h 630250"/>
                <a:gd name="connsiteX4" fmla="*/ 0 w 1282099"/>
                <a:gd name="connsiteY4" fmla="*/ 630238 h 630250"/>
                <a:gd name="connsiteX5" fmla="*/ 0 w 1282099"/>
                <a:gd name="connsiteY5" fmla="*/ 0 h 630250"/>
                <a:gd name="connsiteX0" fmla="*/ 0 w 1295396"/>
                <a:gd name="connsiteY0" fmla="*/ 0 h 630250"/>
                <a:gd name="connsiteX1" fmla="*/ 1272369 w 1295396"/>
                <a:gd name="connsiteY1" fmla="*/ 0 h 630250"/>
                <a:gd name="connsiteX2" fmla="*/ 1289693 w 1295396"/>
                <a:gd name="connsiteY2" fmla="*/ 511598 h 630250"/>
                <a:gd name="connsiteX3" fmla="*/ 655654 w 1295396"/>
                <a:gd name="connsiteY3" fmla="*/ 630250 h 630250"/>
                <a:gd name="connsiteX4" fmla="*/ 0 w 1295396"/>
                <a:gd name="connsiteY4" fmla="*/ 630238 h 630250"/>
                <a:gd name="connsiteX5" fmla="*/ 0 w 1295396"/>
                <a:gd name="connsiteY5" fmla="*/ 0 h 630250"/>
                <a:gd name="connsiteX0" fmla="*/ 0 w 1288743"/>
                <a:gd name="connsiteY0" fmla="*/ 0 h 630250"/>
                <a:gd name="connsiteX1" fmla="*/ 1272369 w 1288743"/>
                <a:gd name="connsiteY1" fmla="*/ 0 h 630250"/>
                <a:gd name="connsiteX2" fmla="*/ 1282869 w 1288743"/>
                <a:gd name="connsiteY2" fmla="*/ 513005 h 630250"/>
                <a:gd name="connsiteX3" fmla="*/ 655654 w 1288743"/>
                <a:gd name="connsiteY3" fmla="*/ 630250 h 630250"/>
                <a:gd name="connsiteX4" fmla="*/ 0 w 1288743"/>
                <a:gd name="connsiteY4" fmla="*/ 630238 h 630250"/>
                <a:gd name="connsiteX5" fmla="*/ 0 w 1288743"/>
                <a:gd name="connsiteY5" fmla="*/ 0 h 630250"/>
                <a:gd name="connsiteX0" fmla="*/ 0 w 1288743"/>
                <a:gd name="connsiteY0" fmla="*/ 0 h 630250"/>
                <a:gd name="connsiteX1" fmla="*/ 1272369 w 1288743"/>
                <a:gd name="connsiteY1" fmla="*/ 0 h 630250"/>
                <a:gd name="connsiteX2" fmla="*/ 1282869 w 1288743"/>
                <a:gd name="connsiteY2" fmla="*/ 515820 h 630250"/>
                <a:gd name="connsiteX3" fmla="*/ 655654 w 1288743"/>
                <a:gd name="connsiteY3" fmla="*/ 630250 h 630250"/>
                <a:gd name="connsiteX4" fmla="*/ 0 w 1288743"/>
                <a:gd name="connsiteY4" fmla="*/ 630238 h 630250"/>
                <a:gd name="connsiteX5" fmla="*/ 0 w 1288743"/>
                <a:gd name="connsiteY5" fmla="*/ 0 h 630250"/>
                <a:gd name="connsiteX0" fmla="*/ 0 w 1282099"/>
                <a:gd name="connsiteY0" fmla="*/ 0 h 630250"/>
                <a:gd name="connsiteX1" fmla="*/ 1272369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72369"/>
                <a:gd name="connsiteY0" fmla="*/ 0 h 630250"/>
                <a:gd name="connsiteX1" fmla="*/ 1272369 w 1272369"/>
                <a:gd name="connsiteY1" fmla="*/ 0 h 630250"/>
                <a:gd name="connsiteX2" fmla="*/ 1262398 w 1272369"/>
                <a:gd name="connsiteY2" fmla="*/ 517227 h 630250"/>
                <a:gd name="connsiteX3" fmla="*/ 655654 w 1272369"/>
                <a:gd name="connsiteY3" fmla="*/ 630250 h 630250"/>
                <a:gd name="connsiteX4" fmla="*/ 0 w 1272369"/>
                <a:gd name="connsiteY4" fmla="*/ 630238 h 630250"/>
                <a:gd name="connsiteX5" fmla="*/ 0 w 1272369"/>
                <a:gd name="connsiteY5" fmla="*/ 0 h 630250"/>
                <a:gd name="connsiteX0" fmla="*/ 0 w 1282099"/>
                <a:gd name="connsiteY0" fmla="*/ 0 h 630250"/>
                <a:gd name="connsiteX1" fmla="*/ 1272369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99665"/>
                <a:gd name="connsiteY0" fmla="*/ 0 h 630250"/>
                <a:gd name="connsiteX1" fmla="*/ 1299665 w 1299665"/>
                <a:gd name="connsiteY1" fmla="*/ 0 h 630250"/>
                <a:gd name="connsiteX2" fmla="*/ 1276045 w 1299665"/>
                <a:gd name="connsiteY2" fmla="*/ 517227 h 630250"/>
                <a:gd name="connsiteX3" fmla="*/ 655654 w 1299665"/>
                <a:gd name="connsiteY3" fmla="*/ 630250 h 630250"/>
                <a:gd name="connsiteX4" fmla="*/ 0 w 1299665"/>
                <a:gd name="connsiteY4" fmla="*/ 630238 h 630250"/>
                <a:gd name="connsiteX5" fmla="*/ 0 w 1299665"/>
                <a:gd name="connsiteY5" fmla="*/ 0 h 630250"/>
                <a:gd name="connsiteX0" fmla="*/ 0 w 1282099"/>
                <a:gd name="connsiteY0" fmla="*/ 0 h 630250"/>
                <a:gd name="connsiteX1" fmla="*/ 1279193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80445"/>
                <a:gd name="connsiteY0" fmla="*/ 0 h 630250"/>
                <a:gd name="connsiteX1" fmla="*/ 1279193 w 1280445"/>
                <a:gd name="connsiteY1" fmla="*/ 0 h 630250"/>
                <a:gd name="connsiteX2" fmla="*/ 1276045 w 1280445"/>
                <a:gd name="connsiteY2" fmla="*/ 517227 h 630250"/>
                <a:gd name="connsiteX3" fmla="*/ 655654 w 1280445"/>
                <a:gd name="connsiteY3" fmla="*/ 630250 h 630250"/>
                <a:gd name="connsiteX4" fmla="*/ 0 w 1280445"/>
                <a:gd name="connsiteY4" fmla="*/ 630238 h 630250"/>
                <a:gd name="connsiteX5" fmla="*/ 0 w 1280445"/>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4"/>
                <a:gd name="connsiteX1" fmla="*/ 1279193 w 1285466"/>
                <a:gd name="connsiteY1" fmla="*/ 0 h 630254"/>
                <a:gd name="connsiteX2" fmla="*/ 1282869 w 1285466"/>
                <a:gd name="connsiteY2" fmla="*/ 515820 h 630254"/>
                <a:gd name="connsiteX3" fmla="*/ 655654 w 1285466"/>
                <a:gd name="connsiteY3" fmla="*/ 630250 h 630254"/>
                <a:gd name="connsiteX4" fmla="*/ 0 w 1285466"/>
                <a:gd name="connsiteY4" fmla="*/ 630238 h 630254"/>
                <a:gd name="connsiteX5" fmla="*/ 0 w 1285466"/>
                <a:gd name="connsiteY5" fmla="*/ 0 h 630254"/>
                <a:gd name="connsiteX0" fmla="*/ 0 w 1285466"/>
                <a:gd name="connsiteY0" fmla="*/ 0 h 630254"/>
                <a:gd name="connsiteX1" fmla="*/ 1279193 w 1285466"/>
                <a:gd name="connsiteY1" fmla="*/ 0 h 630254"/>
                <a:gd name="connsiteX2" fmla="*/ 1282869 w 1285466"/>
                <a:gd name="connsiteY2" fmla="*/ 515820 h 630254"/>
                <a:gd name="connsiteX3" fmla="*/ 655654 w 1285466"/>
                <a:gd name="connsiteY3" fmla="*/ 630250 h 630254"/>
                <a:gd name="connsiteX4" fmla="*/ 0 w 1285466"/>
                <a:gd name="connsiteY4" fmla="*/ 630238 h 630254"/>
                <a:gd name="connsiteX5" fmla="*/ 0 w 1285466"/>
                <a:gd name="connsiteY5" fmla="*/ 0 h 630254"/>
                <a:gd name="connsiteX0" fmla="*/ 0 w 1286152"/>
                <a:gd name="connsiteY0" fmla="*/ 0 h 630253"/>
                <a:gd name="connsiteX1" fmla="*/ 1279193 w 1286152"/>
                <a:gd name="connsiteY1" fmla="*/ 0 h 630253"/>
                <a:gd name="connsiteX2" fmla="*/ 1282869 w 1286152"/>
                <a:gd name="connsiteY2" fmla="*/ 515820 h 630253"/>
                <a:gd name="connsiteX3" fmla="*/ 655654 w 1286152"/>
                <a:gd name="connsiteY3" fmla="*/ 630250 h 630253"/>
                <a:gd name="connsiteX4" fmla="*/ 0 w 1286152"/>
                <a:gd name="connsiteY4" fmla="*/ 630238 h 630253"/>
                <a:gd name="connsiteX5" fmla="*/ 0 w 1286152"/>
                <a:gd name="connsiteY5" fmla="*/ 0 h 630253"/>
                <a:gd name="connsiteX0" fmla="*/ 0 w 1286152"/>
                <a:gd name="connsiteY0" fmla="*/ 0 h 630256"/>
                <a:gd name="connsiteX1" fmla="*/ 1279193 w 1286152"/>
                <a:gd name="connsiteY1" fmla="*/ 0 h 630256"/>
                <a:gd name="connsiteX2" fmla="*/ 1282869 w 1286152"/>
                <a:gd name="connsiteY2" fmla="*/ 528486 h 630256"/>
                <a:gd name="connsiteX3" fmla="*/ 655654 w 1286152"/>
                <a:gd name="connsiteY3" fmla="*/ 630250 h 630256"/>
                <a:gd name="connsiteX4" fmla="*/ 0 w 1286152"/>
                <a:gd name="connsiteY4" fmla="*/ 630238 h 630256"/>
                <a:gd name="connsiteX5" fmla="*/ 0 w 1286152"/>
                <a:gd name="connsiteY5" fmla="*/ 0 h 630256"/>
                <a:gd name="connsiteX0" fmla="*/ 0 w 1285466"/>
                <a:gd name="connsiteY0" fmla="*/ 0 h 630252"/>
                <a:gd name="connsiteX1" fmla="*/ 1279193 w 1285466"/>
                <a:gd name="connsiteY1" fmla="*/ 0 h 630252"/>
                <a:gd name="connsiteX2" fmla="*/ 1282869 w 1285466"/>
                <a:gd name="connsiteY2" fmla="*/ 528486 h 630252"/>
                <a:gd name="connsiteX3" fmla="*/ 655654 w 1285466"/>
                <a:gd name="connsiteY3" fmla="*/ 630250 h 630252"/>
                <a:gd name="connsiteX4" fmla="*/ 0 w 1285466"/>
                <a:gd name="connsiteY4" fmla="*/ 630238 h 630252"/>
                <a:gd name="connsiteX5" fmla="*/ 0 w 1285466"/>
                <a:gd name="connsiteY5" fmla="*/ 0 h 630252"/>
                <a:gd name="connsiteX0" fmla="*/ 0 w 1285466"/>
                <a:gd name="connsiteY0" fmla="*/ 0 h 630252"/>
                <a:gd name="connsiteX1" fmla="*/ 1279193 w 1285466"/>
                <a:gd name="connsiteY1" fmla="*/ 0 h 630252"/>
                <a:gd name="connsiteX2" fmla="*/ 1282869 w 1285466"/>
                <a:gd name="connsiteY2" fmla="*/ 528486 h 630252"/>
                <a:gd name="connsiteX3" fmla="*/ 655654 w 1285466"/>
                <a:gd name="connsiteY3" fmla="*/ 630250 h 630252"/>
                <a:gd name="connsiteX4" fmla="*/ 0 w 1285466"/>
                <a:gd name="connsiteY4" fmla="*/ 630238 h 630252"/>
                <a:gd name="connsiteX5" fmla="*/ 0 w 1285466"/>
                <a:gd name="connsiteY5" fmla="*/ 0 h 630252"/>
                <a:gd name="connsiteX0" fmla="*/ 0 w 1285466"/>
                <a:gd name="connsiteY0" fmla="*/ 0 h 630251"/>
                <a:gd name="connsiteX1" fmla="*/ 1279193 w 1285466"/>
                <a:gd name="connsiteY1" fmla="*/ 0 h 630251"/>
                <a:gd name="connsiteX2" fmla="*/ 1282869 w 1285466"/>
                <a:gd name="connsiteY2" fmla="*/ 528486 h 630251"/>
                <a:gd name="connsiteX3" fmla="*/ 655654 w 1285466"/>
                <a:gd name="connsiteY3" fmla="*/ 630250 h 630251"/>
                <a:gd name="connsiteX4" fmla="*/ 0 w 1285466"/>
                <a:gd name="connsiteY4" fmla="*/ 630238 h 630251"/>
                <a:gd name="connsiteX5" fmla="*/ 0 w 1285466"/>
                <a:gd name="connsiteY5" fmla="*/ 0 h 630251"/>
                <a:gd name="connsiteX0" fmla="*/ 0 w 1292838"/>
                <a:gd name="connsiteY0" fmla="*/ 0 h 630251"/>
                <a:gd name="connsiteX1" fmla="*/ 1279193 w 1292838"/>
                <a:gd name="connsiteY1" fmla="*/ 0 h 630251"/>
                <a:gd name="connsiteX2" fmla="*/ 1291107 w 1292838"/>
                <a:gd name="connsiteY2" fmla="*/ 496205 h 630251"/>
                <a:gd name="connsiteX3" fmla="*/ 655654 w 1292838"/>
                <a:gd name="connsiteY3" fmla="*/ 630250 h 630251"/>
                <a:gd name="connsiteX4" fmla="*/ 0 w 1292838"/>
                <a:gd name="connsiteY4" fmla="*/ 630238 h 630251"/>
                <a:gd name="connsiteX5" fmla="*/ 0 w 1292838"/>
                <a:gd name="connsiteY5" fmla="*/ 0 h 630251"/>
                <a:gd name="connsiteX0" fmla="*/ 0 w 1291107"/>
                <a:gd name="connsiteY0" fmla="*/ 0 h 630251"/>
                <a:gd name="connsiteX1" fmla="*/ 1279193 w 1291107"/>
                <a:gd name="connsiteY1" fmla="*/ 0 h 630251"/>
                <a:gd name="connsiteX2" fmla="*/ 1291107 w 1291107"/>
                <a:gd name="connsiteY2" fmla="*/ 496205 h 630251"/>
                <a:gd name="connsiteX3" fmla="*/ 655654 w 1291107"/>
                <a:gd name="connsiteY3" fmla="*/ 630250 h 630251"/>
                <a:gd name="connsiteX4" fmla="*/ 0 w 1291107"/>
                <a:gd name="connsiteY4" fmla="*/ 630238 h 630251"/>
                <a:gd name="connsiteX5" fmla="*/ 0 w 1291107"/>
                <a:gd name="connsiteY5" fmla="*/ 0 h 630251"/>
                <a:gd name="connsiteX0" fmla="*/ 0 w 1286988"/>
                <a:gd name="connsiteY0" fmla="*/ 0 h 630251"/>
                <a:gd name="connsiteX1" fmla="*/ 1279193 w 1286988"/>
                <a:gd name="connsiteY1" fmla="*/ 0 h 630251"/>
                <a:gd name="connsiteX2" fmla="*/ 1286988 w 1286988"/>
                <a:gd name="connsiteY2" fmla="*/ 500452 h 630251"/>
                <a:gd name="connsiteX3" fmla="*/ 655654 w 1286988"/>
                <a:gd name="connsiteY3" fmla="*/ 630250 h 630251"/>
                <a:gd name="connsiteX4" fmla="*/ 0 w 1286988"/>
                <a:gd name="connsiteY4" fmla="*/ 630238 h 630251"/>
                <a:gd name="connsiteX5" fmla="*/ 0 w 1286988"/>
                <a:gd name="connsiteY5" fmla="*/ 0 h 630251"/>
                <a:gd name="connsiteX0" fmla="*/ 0 w 1295226"/>
                <a:gd name="connsiteY0" fmla="*/ 0 h 630251"/>
                <a:gd name="connsiteX1" fmla="*/ 1279193 w 1295226"/>
                <a:gd name="connsiteY1" fmla="*/ 0 h 630251"/>
                <a:gd name="connsiteX2" fmla="*/ 1295226 w 1295226"/>
                <a:gd name="connsiteY2" fmla="*/ 500452 h 630251"/>
                <a:gd name="connsiteX3" fmla="*/ 655654 w 1295226"/>
                <a:gd name="connsiteY3" fmla="*/ 630250 h 630251"/>
                <a:gd name="connsiteX4" fmla="*/ 0 w 1295226"/>
                <a:gd name="connsiteY4" fmla="*/ 630238 h 630251"/>
                <a:gd name="connsiteX5" fmla="*/ 0 w 1295226"/>
                <a:gd name="connsiteY5" fmla="*/ 0 h 630251"/>
                <a:gd name="connsiteX0" fmla="*/ 0 w 1286988"/>
                <a:gd name="connsiteY0" fmla="*/ 0 h 630251"/>
                <a:gd name="connsiteX1" fmla="*/ 1279193 w 1286988"/>
                <a:gd name="connsiteY1" fmla="*/ 0 h 630251"/>
                <a:gd name="connsiteX2" fmla="*/ 1286988 w 1286988"/>
                <a:gd name="connsiteY2" fmla="*/ 499602 h 630251"/>
                <a:gd name="connsiteX3" fmla="*/ 655654 w 1286988"/>
                <a:gd name="connsiteY3" fmla="*/ 630250 h 630251"/>
                <a:gd name="connsiteX4" fmla="*/ 0 w 1286988"/>
                <a:gd name="connsiteY4" fmla="*/ 630238 h 630251"/>
                <a:gd name="connsiteX5" fmla="*/ 0 w 1286988"/>
                <a:gd name="connsiteY5" fmla="*/ 0 h 630251"/>
                <a:gd name="connsiteX0" fmla="*/ 0 w 1291107"/>
                <a:gd name="connsiteY0" fmla="*/ 0 h 630251"/>
                <a:gd name="connsiteX1" fmla="*/ 1279193 w 1291107"/>
                <a:gd name="connsiteY1" fmla="*/ 0 h 630251"/>
                <a:gd name="connsiteX2" fmla="*/ 1291107 w 1291107"/>
                <a:gd name="connsiteY2" fmla="*/ 498753 h 630251"/>
                <a:gd name="connsiteX3" fmla="*/ 655654 w 1291107"/>
                <a:gd name="connsiteY3" fmla="*/ 630250 h 630251"/>
                <a:gd name="connsiteX4" fmla="*/ 0 w 1291107"/>
                <a:gd name="connsiteY4" fmla="*/ 630238 h 630251"/>
                <a:gd name="connsiteX5" fmla="*/ 0 w 1291107"/>
                <a:gd name="connsiteY5" fmla="*/ 0 h 630251"/>
                <a:gd name="connsiteX0" fmla="*/ 0 w 1303464"/>
                <a:gd name="connsiteY0" fmla="*/ 0 h 630251"/>
                <a:gd name="connsiteX1" fmla="*/ 1279193 w 1303464"/>
                <a:gd name="connsiteY1" fmla="*/ 0 h 630251"/>
                <a:gd name="connsiteX2" fmla="*/ 1303464 w 1303464"/>
                <a:gd name="connsiteY2" fmla="*/ 500452 h 630251"/>
                <a:gd name="connsiteX3" fmla="*/ 655654 w 1303464"/>
                <a:gd name="connsiteY3" fmla="*/ 630250 h 630251"/>
                <a:gd name="connsiteX4" fmla="*/ 0 w 1303464"/>
                <a:gd name="connsiteY4" fmla="*/ 630238 h 630251"/>
                <a:gd name="connsiteX5" fmla="*/ 0 w 1303464"/>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2869" h="630251">
                  <a:moveTo>
                    <a:pt x="0" y="0"/>
                  </a:moveTo>
                  <a:lnTo>
                    <a:pt x="1279193" y="0"/>
                  </a:lnTo>
                  <a:cubicBezTo>
                    <a:pt x="1279142" y="136342"/>
                    <a:pt x="1278048" y="380809"/>
                    <a:pt x="1282869" y="500452"/>
                  </a:cubicBezTo>
                  <a:cubicBezTo>
                    <a:pt x="1282441" y="569436"/>
                    <a:pt x="1247290" y="630560"/>
                    <a:pt x="655654" y="630250"/>
                  </a:cubicBezTo>
                  <a:lnTo>
                    <a:pt x="0" y="630238"/>
                  </a:lnTo>
                  <a:lnTo>
                    <a:pt x="0" y="0"/>
                  </a:lnTo>
                  <a:close/>
                </a:path>
              </a:pathLst>
            </a:custGeom>
            <a:solidFill>
              <a:srgbClr val="E6F0EC"/>
            </a:solidFill>
            <a:ln>
              <a:noFill/>
            </a:ln>
          </p:spPr>
          <p:txBody>
            <a:bodyPr wrap="square" lIns="72000" tIns="756000" rIns="72000" rtlCol="0">
              <a:noAutofit/>
            </a:bodyPr>
            <a:lstStyle/>
            <a:p>
              <a:pPr>
                <a:lnSpc>
                  <a:spcPts val="1200"/>
                </a:lnSpc>
                <a:spcAft>
                  <a:spcPts val="1200"/>
                </a:spcAft>
              </a:pPr>
              <a:r>
                <a:rPr lang="en-GB" sz="1000" b="1" dirty="0" smtClean="0">
                  <a:solidFill>
                    <a:srgbClr val="80B4A0"/>
                  </a:solidFill>
                </a:rPr>
                <a:t>Organisational development   </a:t>
              </a:r>
            </a:p>
            <a:p>
              <a:pPr marL="171450" indent="-171450">
                <a:lnSpc>
                  <a:spcPts val="1200"/>
                </a:lnSpc>
                <a:spcAft>
                  <a:spcPts val="1200"/>
                </a:spcAft>
                <a:buFont typeface="Calibri" panose="020F0502020204030204" pitchFamily="34" charset="0"/>
                <a:buChar char="─"/>
              </a:pPr>
              <a:r>
                <a:rPr lang="en-GB" sz="1000" dirty="0" err="1" smtClean="0">
                  <a:solidFill>
                    <a:srgbClr val="80B4A0"/>
                  </a:solidFill>
                </a:rPr>
                <a:t>SFIA</a:t>
              </a:r>
              <a:r>
                <a:rPr lang="en-GB" sz="1000" b="1" i="1" dirty="0" err="1" smtClean="0">
                  <a:solidFill>
                    <a:srgbClr val="80B4A0"/>
                  </a:solidFill>
                </a:rPr>
                <a:t>plus</a:t>
              </a:r>
              <a:r>
                <a:rPr lang="en-GB" sz="1000" b="1" dirty="0" smtClean="0">
                  <a:solidFill>
                    <a:srgbClr val="80B4A0"/>
                  </a:solidFill>
                </a:rPr>
                <a:t> </a:t>
              </a:r>
            </a:p>
            <a:p>
              <a:pPr marL="171450" indent="-171450">
                <a:lnSpc>
                  <a:spcPts val="1200"/>
                </a:lnSpc>
                <a:spcAft>
                  <a:spcPts val="1200"/>
                </a:spcAft>
                <a:buFont typeface="Calibri" panose="020F0502020204030204" pitchFamily="34" charset="0"/>
                <a:buChar char="─"/>
              </a:pPr>
              <a:r>
                <a:rPr lang="en-GB" sz="1000" dirty="0" smtClean="0">
                  <a:solidFill>
                    <a:srgbClr val="80B4A0"/>
                  </a:solidFill>
                </a:rPr>
                <a:t>Consultancy</a:t>
              </a:r>
              <a:r>
                <a:rPr lang="en-GB" sz="1000" b="1" dirty="0" smtClean="0">
                  <a:solidFill>
                    <a:srgbClr val="80B4A0"/>
                  </a:solidFill>
                </a:rPr>
                <a:t> </a:t>
              </a:r>
            </a:p>
            <a:p>
              <a:pPr>
                <a:lnSpc>
                  <a:spcPts val="1200"/>
                </a:lnSpc>
                <a:spcAft>
                  <a:spcPts val="1200"/>
                </a:spcAft>
              </a:pPr>
              <a:r>
                <a:rPr lang="en-GB" sz="1000" b="1" dirty="0" smtClean="0">
                  <a:solidFill>
                    <a:srgbClr val="80B4A0"/>
                  </a:solidFill>
                </a:rPr>
                <a:t>Change management </a:t>
              </a:r>
            </a:p>
            <a:p>
              <a:pPr>
                <a:lnSpc>
                  <a:spcPts val="1200"/>
                </a:lnSpc>
                <a:spcAft>
                  <a:spcPts val="1200"/>
                </a:spcAft>
              </a:pPr>
              <a:r>
                <a:rPr lang="en-GB" sz="1000" b="1" dirty="0" smtClean="0">
                  <a:solidFill>
                    <a:srgbClr val="80B4A0"/>
                  </a:solidFill>
                </a:rPr>
                <a:t>Organisational membership</a:t>
              </a:r>
            </a:p>
          </p:txBody>
        </p:sp>
        <p:sp>
          <p:nvSpPr>
            <p:cNvPr id="19" name="TextBox 18"/>
            <p:cNvSpPr txBox="1"/>
            <p:nvPr userDrawn="1"/>
          </p:nvSpPr>
          <p:spPr>
            <a:xfrm>
              <a:off x="3849049" y="1327734"/>
              <a:ext cx="1283207" cy="4680007"/>
            </a:xfrm>
            <a:custGeom>
              <a:avLst/>
              <a:gdLst>
                <a:gd name="connsiteX0" fmla="*/ 0 w 1272369"/>
                <a:gd name="connsiteY0" fmla="*/ 0 h 630238"/>
                <a:gd name="connsiteX1" fmla="*/ 1272369 w 1272369"/>
                <a:gd name="connsiteY1" fmla="*/ 0 h 630238"/>
                <a:gd name="connsiteX2" fmla="*/ 1272369 w 1272369"/>
                <a:gd name="connsiteY2" fmla="*/ 630238 h 630238"/>
                <a:gd name="connsiteX3" fmla="*/ 0 w 1272369"/>
                <a:gd name="connsiteY3" fmla="*/ 630238 h 630238"/>
                <a:gd name="connsiteX4" fmla="*/ 0 w 1272369"/>
                <a:gd name="connsiteY4" fmla="*/ 0 h 630238"/>
                <a:gd name="connsiteX0" fmla="*/ 0 w 1272369"/>
                <a:gd name="connsiteY0" fmla="*/ 0 h 630250"/>
                <a:gd name="connsiteX1" fmla="*/ 1272369 w 1272369"/>
                <a:gd name="connsiteY1" fmla="*/ 0 h 630250"/>
                <a:gd name="connsiteX2" fmla="*/ 1272369 w 1272369"/>
                <a:gd name="connsiteY2" fmla="*/ 630238 h 630250"/>
                <a:gd name="connsiteX3" fmla="*/ 710984 w 1272369"/>
                <a:gd name="connsiteY3" fmla="*/ 630250 h 630250"/>
                <a:gd name="connsiteX4" fmla="*/ 0 w 1272369"/>
                <a:gd name="connsiteY4" fmla="*/ 630238 h 630250"/>
                <a:gd name="connsiteX5" fmla="*/ 0 w 1272369"/>
                <a:gd name="connsiteY5" fmla="*/ 0 h 630250"/>
                <a:gd name="connsiteX0" fmla="*/ 0 w 1272369"/>
                <a:gd name="connsiteY0" fmla="*/ 0 h 630250"/>
                <a:gd name="connsiteX1" fmla="*/ 1272369 w 1272369"/>
                <a:gd name="connsiteY1" fmla="*/ 0 h 630250"/>
                <a:gd name="connsiteX2" fmla="*/ 710984 w 1272369"/>
                <a:gd name="connsiteY2" fmla="*/ 630250 h 630250"/>
                <a:gd name="connsiteX3" fmla="*/ 0 w 1272369"/>
                <a:gd name="connsiteY3" fmla="*/ 630238 h 630250"/>
                <a:gd name="connsiteX4" fmla="*/ 0 w 1272369"/>
                <a:gd name="connsiteY4" fmla="*/ 0 h 630250"/>
                <a:gd name="connsiteX0" fmla="*/ 0 w 1272393"/>
                <a:gd name="connsiteY0" fmla="*/ 0 h 630250"/>
                <a:gd name="connsiteX1" fmla="*/ 1272369 w 1272393"/>
                <a:gd name="connsiteY1" fmla="*/ 0 h 630250"/>
                <a:gd name="connsiteX2" fmla="*/ 710984 w 1272393"/>
                <a:gd name="connsiteY2" fmla="*/ 630250 h 630250"/>
                <a:gd name="connsiteX3" fmla="*/ 0 w 1272393"/>
                <a:gd name="connsiteY3" fmla="*/ 630238 h 630250"/>
                <a:gd name="connsiteX4" fmla="*/ 0 w 1272393"/>
                <a:gd name="connsiteY4" fmla="*/ 0 h 630250"/>
                <a:gd name="connsiteX0" fmla="*/ 0 w 1272424"/>
                <a:gd name="connsiteY0" fmla="*/ 0 h 630250"/>
                <a:gd name="connsiteX1" fmla="*/ 1272369 w 1272424"/>
                <a:gd name="connsiteY1" fmla="*/ 0 h 630250"/>
                <a:gd name="connsiteX2" fmla="*/ 710984 w 1272424"/>
                <a:gd name="connsiteY2" fmla="*/ 630250 h 630250"/>
                <a:gd name="connsiteX3" fmla="*/ 0 w 1272424"/>
                <a:gd name="connsiteY3" fmla="*/ 630238 h 630250"/>
                <a:gd name="connsiteX4" fmla="*/ 0 w 1272424"/>
                <a:gd name="connsiteY4" fmla="*/ 0 h 630250"/>
                <a:gd name="connsiteX0" fmla="*/ 0 w 1272968"/>
                <a:gd name="connsiteY0" fmla="*/ 0 h 630250"/>
                <a:gd name="connsiteX1" fmla="*/ 1272369 w 1272968"/>
                <a:gd name="connsiteY1" fmla="*/ 0 h 630250"/>
                <a:gd name="connsiteX2" fmla="*/ 710984 w 1272968"/>
                <a:gd name="connsiteY2" fmla="*/ 630250 h 630250"/>
                <a:gd name="connsiteX3" fmla="*/ 0 w 1272968"/>
                <a:gd name="connsiteY3" fmla="*/ 630238 h 630250"/>
                <a:gd name="connsiteX4" fmla="*/ 0 w 1272968"/>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817"/>
                <a:gd name="connsiteY0" fmla="*/ 0 h 630250"/>
                <a:gd name="connsiteX1" fmla="*/ 1272369 w 1272817"/>
                <a:gd name="connsiteY1" fmla="*/ 0 h 630250"/>
                <a:gd name="connsiteX2" fmla="*/ 655654 w 1272817"/>
                <a:gd name="connsiteY2" fmla="*/ 630250 h 630250"/>
                <a:gd name="connsiteX3" fmla="*/ 0 w 1272817"/>
                <a:gd name="connsiteY3" fmla="*/ 630238 h 630250"/>
                <a:gd name="connsiteX4" fmla="*/ 0 w 1272817"/>
                <a:gd name="connsiteY4" fmla="*/ 0 h 630250"/>
                <a:gd name="connsiteX0" fmla="*/ 0 w 1272994"/>
                <a:gd name="connsiteY0" fmla="*/ 0 h 630250"/>
                <a:gd name="connsiteX1" fmla="*/ 1272369 w 1272994"/>
                <a:gd name="connsiteY1" fmla="*/ 0 h 630250"/>
                <a:gd name="connsiteX2" fmla="*/ 655654 w 1272994"/>
                <a:gd name="connsiteY2" fmla="*/ 630250 h 630250"/>
                <a:gd name="connsiteX3" fmla="*/ 0 w 1272994"/>
                <a:gd name="connsiteY3" fmla="*/ 630238 h 630250"/>
                <a:gd name="connsiteX4" fmla="*/ 0 w 1272994"/>
                <a:gd name="connsiteY4" fmla="*/ 0 h 630250"/>
                <a:gd name="connsiteX0" fmla="*/ 0 w 1278496"/>
                <a:gd name="connsiteY0" fmla="*/ 0 h 630250"/>
                <a:gd name="connsiteX1" fmla="*/ 1272369 w 1278496"/>
                <a:gd name="connsiteY1" fmla="*/ 0 h 630250"/>
                <a:gd name="connsiteX2" fmla="*/ 655654 w 1278496"/>
                <a:gd name="connsiteY2" fmla="*/ 630250 h 630250"/>
                <a:gd name="connsiteX3" fmla="*/ 0 w 1278496"/>
                <a:gd name="connsiteY3" fmla="*/ 630238 h 630250"/>
                <a:gd name="connsiteX4" fmla="*/ 0 w 1278496"/>
                <a:gd name="connsiteY4" fmla="*/ 0 h 630250"/>
                <a:gd name="connsiteX0" fmla="*/ 0 w 1387063"/>
                <a:gd name="connsiteY0" fmla="*/ 0 h 630250"/>
                <a:gd name="connsiteX1" fmla="*/ 1272369 w 1387063"/>
                <a:gd name="connsiteY1" fmla="*/ 0 h 630250"/>
                <a:gd name="connsiteX2" fmla="*/ 1256995 w 1387063"/>
                <a:gd name="connsiteY2" fmla="*/ 311226 h 630250"/>
                <a:gd name="connsiteX3" fmla="*/ 655654 w 1387063"/>
                <a:gd name="connsiteY3" fmla="*/ 630250 h 630250"/>
                <a:gd name="connsiteX4" fmla="*/ 0 w 1387063"/>
                <a:gd name="connsiteY4" fmla="*/ 630238 h 630250"/>
                <a:gd name="connsiteX5" fmla="*/ 0 w 1387063"/>
                <a:gd name="connsiteY5" fmla="*/ 0 h 630250"/>
                <a:gd name="connsiteX0" fmla="*/ 0 w 1369614"/>
                <a:gd name="connsiteY0" fmla="*/ 0 h 630250"/>
                <a:gd name="connsiteX1" fmla="*/ 1272369 w 1369614"/>
                <a:gd name="connsiteY1" fmla="*/ 0 h 630250"/>
                <a:gd name="connsiteX2" fmla="*/ 1256995 w 1369614"/>
                <a:gd name="connsiteY2" fmla="*/ 311226 h 630250"/>
                <a:gd name="connsiteX3" fmla="*/ 655654 w 1369614"/>
                <a:gd name="connsiteY3" fmla="*/ 630250 h 630250"/>
                <a:gd name="connsiteX4" fmla="*/ 0 w 1369614"/>
                <a:gd name="connsiteY4" fmla="*/ 630238 h 630250"/>
                <a:gd name="connsiteX5" fmla="*/ 0 w 1369614"/>
                <a:gd name="connsiteY5" fmla="*/ 0 h 630250"/>
                <a:gd name="connsiteX0" fmla="*/ 0 w 1278277"/>
                <a:gd name="connsiteY0" fmla="*/ 0 h 630250"/>
                <a:gd name="connsiteX1" fmla="*/ 1272369 w 1278277"/>
                <a:gd name="connsiteY1" fmla="*/ 0 h 630250"/>
                <a:gd name="connsiteX2" fmla="*/ 1256995 w 1278277"/>
                <a:gd name="connsiteY2" fmla="*/ 311226 h 630250"/>
                <a:gd name="connsiteX3" fmla="*/ 655654 w 1278277"/>
                <a:gd name="connsiteY3" fmla="*/ 630250 h 630250"/>
                <a:gd name="connsiteX4" fmla="*/ 0 w 1278277"/>
                <a:gd name="connsiteY4" fmla="*/ 630238 h 630250"/>
                <a:gd name="connsiteX5" fmla="*/ 0 w 1278277"/>
                <a:gd name="connsiteY5" fmla="*/ 0 h 630250"/>
                <a:gd name="connsiteX0" fmla="*/ 0 w 1298782"/>
                <a:gd name="connsiteY0" fmla="*/ 0 h 630250"/>
                <a:gd name="connsiteX1" fmla="*/ 1272369 w 1298782"/>
                <a:gd name="connsiteY1" fmla="*/ 0 h 630250"/>
                <a:gd name="connsiteX2" fmla="*/ 1285570 w 1298782"/>
                <a:gd name="connsiteY2" fmla="*/ 311226 h 630250"/>
                <a:gd name="connsiteX3" fmla="*/ 655654 w 1298782"/>
                <a:gd name="connsiteY3" fmla="*/ 630250 h 630250"/>
                <a:gd name="connsiteX4" fmla="*/ 0 w 1298782"/>
                <a:gd name="connsiteY4" fmla="*/ 630238 h 630250"/>
                <a:gd name="connsiteX5" fmla="*/ 0 w 1298782"/>
                <a:gd name="connsiteY5" fmla="*/ 0 h 630250"/>
                <a:gd name="connsiteX0" fmla="*/ 0 w 1287216"/>
                <a:gd name="connsiteY0" fmla="*/ 0 h 630250"/>
                <a:gd name="connsiteX1" fmla="*/ 1272369 w 1287216"/>
                <a:gd name="connsiteY1" fmla="*/ 0 h 630250"/>
                <a:gd name="connsiteX2" fmla="*/ 1285570 w 1287216"/>
                <a:gd name="connsiteY2" fmla="*/ 311226 h 630250"/>
                <a:gd name="connsiteX3" fmla="*/ 655654 w 1287216"/>
                <a:gd name="connsiteY3" fmla="*/ 630250 h 630250"/>
                <a:gd name="connsiteX4" fmla="*/ 0 w 1287216"/>
                <a:gd name="connsiteY4" fmla="*/ 630238 h 630250"/>
                <a:gd name="connsiteX5" fmla="*/ 0 w 1287216"/>
                <a:gd name="connsiteY5" fmla="*/ 0 h 630250"/>
                <a:gd name="connsiteX0" fmla="*/ 0 w 1287216"/>
                <a:gd name="connsiteY0" fmla="*/ 0 h 630250"/>
                <a:gd name="connsiteX1" fmla="*/ 1272369 w 1287216"/>
                <a:gd name="connsiteY1" fmla="*/ 0 h 630250"/>
                <a:gd name="connsiteX2" fmla="*/ 1285570 w 1287216"/>
                <a:gd name="connsiteY2" fmla="*/ 509634 h 630250"/>
                <a:gd name="connsiteX3" fmla="*/ 655654 w 1287216"/>
                <a:gd name="connsiteY3" fmla="*/ 630250 h 630250"/>
                <a:gd name="connsiteX4" fmla="*/ 0 w 1287216"/>
                <a:gd name="connsiteY4" fmla="*/ 630238 h 630250"/>
                <a:gd name="connsiteX5" fmla="*/ 0 w 1287216"/>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82099"/>
                <a:gd name="connsiteY0" fmla="*/ 0 h 630250"/>
                <a:gd name="connsiteX1" fmla="*/ 1272369 w 1282099"/>
                <a:gd name="connsiteY1" fmla="*/ 0 h 630250"/>
                <a:gd name="connsiteX2" fmla="*/ 1276045 w 1282099"/>
                <a:gd name="connsiteY2" fmla="*/ 511598 h 630250"/>
                <a:gd name="connsiteX3" fmla="*/ 655654 w 1282099"/>
                <a:gd name="connsiteY3" fmla="*/ 630250 h 630250"/>
                <a:gd name="connsiteX4" fmla="*/ 0 w 1282099"/>
                <a:gd name="connsiteY4" fmla="*/ 630238 h 630250"/>
                <a:gd name="connsiteX5" fmla="*/ 0 w 1282099"/>
                <a:gd name="connsiteY5" fmla="*/ 0 h 630250"/>
                <a:gd name="connsiteX0" fmla="*/ 0 w 1295396"/>
                <a:gd name="connsiteY0" fmla="*/ 0 h 630250"/>
                <a:gd name="connsiteX1" fmla="*/ 1272369 w 1295396"/>
                <a:gd name="connsiteY1" fmla="*/ 0 h 630250"/>
                <a:gd name="connsiteX2" fmla="*/ 1289693 w 1295396"/>
                <a:gd name="connsiteY2" fmla="*/ 511598 h 630250"/>
                <a:gd name="connsiteX3" fmla="*/ 655654 w 1295396"/>
                <a:gd name="connsiteY3" fmla="*/ 630250 h 630250"/>
                <a:gd name="connsiteX4" fmla="*/ 0 w 1295396"/>
                <a:gd name="connsiteY4" fmla="*/ 630238 h 630250"/>
                <a:gd name="connsiteX5" fmla="*/ 0 w 1295396"/>
                <a:gd name="connsiteY5" fmla="*/ 0 h 630250"/>
                <a:gd name="connsiteX0" fmla="*/ 0 w 1288743"/>
                <a:gd name="connsiteY0" fmla="*/ 0 h 630250"/>
                <a:gd name="connsiteX1" fmla="*/ 1272369 w 1288743"/>
                <a:gd name="connsiteY1" fmla="*/ 0 h 630250"/>
                <a:gd name="connsiteX2" fmla="*/ 1282869 w 1288743"/>
                <a:gd name="connsiteY2" fmla="*/ 513005 h 630250"/>
                <a:gd name="connsiteX3" fmla="*/ 655654 w 1288743"/>
                <a:gd name="connsiteY3" fmla="*/ 630250 h 630250"/>
                <a:gd name="connsiteX4" fmla="*/ 0 w 1288743"/>
                <a:gd name="connsiteY4" fmla="*/ 630238 h 630250"/>
                <a:gd name="connsiteX5" fmla="*/ 0 w 1288743"/>
                <a:gd name="connsiteY5" fmla="*/ 0 h 630250"/>
                <a:gd name="connsiteX0" fmla="*/ 0 w 1288743"/>
                <a:gd name="connsiteY0" fmla="*/ 0 h 630250"/>
                <a:gd name="connsiteX1" fmla="*/ 1272369 w 1288743"/>
                <a:gd name="connsiteY1" fmla="*/ 0 h 630250"/>
                <a:gd name="connsiteX2" fmla="*/ 1282869 w 1288743"/>
                <a:gd name="connsiteY2" fmla="*/ 515820 h 630250"/>
                <a:gd name="connsiteX3" fmla="*/ 655654 w 1288743"/>
                <a:gd name="connsiteY3" fmla="*/ 630250 h 630250"/>
                <a:gd name="connsiteX4" fmla="*/ 0 w 1288743"/>
                <a:gd name="connsiteY4" fmla="*/ 630238 h 630250"/>
                <a:gd name="connsiteX5" fmla="*/ 0 w 1288743"/>
                <a:gd name="connsiteY5" fmla="*/ 0 h 630250"/>
                <a:gd name="connsiteX0" fmla="*/ 0 w 1282099"/>
                <a:gd name="connsiteY0" fmla="*/ 0 h 630250"/>
                <a:gd name="connsiteX1" fmla="*/ 1272369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72369"/>
                <a:gd name="connsiteY0" fmla="*/ 0 h 630250"/>
                <a:gd name="connsiteX1" fmla="*/ 1272369 w 1272369"/>
                <a:gd name="connsiteY1" fmla="*/ 0 h 630250"/>
                <a:gd name="connsiteX2" fmla="*/ 1262398 w 1272369"/>
                <a:gd name="connsiteY2" fmla="*/ 517227 h 630250"/>
                <a:gd name="connsiteX3" fmla="*/ 655654 w 1272369"/>
                <a:gd name="connsiteY3" fmla="*/ 630250 h 630250"/>
                <a:gd name="connsiteX4" fmla="*/ 0 w 1272369"/>
                <a:gd name="connsiteY4" fmla="*/ 630238 h 630250"/>
                <a:gd name="connsiteX5" fmla="*/ 0 w 1272369"/>
                <a:gd name="connsiteY5" fmla="*/ 0 h 630250"/>
                <a:gd name="connsiteX0" fmla="*/ 0 w 1282099"/>
                <a:gd name="connsiteY0" fmla="*/ 0 h 630250"/>
                <a:gd name="connsiteX1" fmla="*/ 1272369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99665"/>
                <a:gd name="connsiteY0" fmla="*/ 0 h 630250"/>
                <a:gd name="connsiteX1" fmla="*/ 1299665 w 1299665"/>
                <a:gd name="connsiteY1" fmla="*/ 0 h 630250"/>
                <a:gd name="connsiteX2" fmla="*/ 1276045 w 1299665"/>
                <a:gd name="connsiteY2" fmla="*/ 517227 h 630250"/>
                <a:gd name="connsiteX3" fmla="*/ 655654 w 1299665"/>
                <a:gd name="connsiteY3" fmla="*/ 630250 h 630250"/>
                <a:gd name="connsiteX4" fmla="*/ 0 w 1299665"/>
                <a:gd name="connsiteY4" fmla="*/ 630238 h 630250"/>
                <a:gd name="connsiteX5" fmla="*/ 0 w 1299665"/>
                <a:gd name="connsiteY5" fmla="*/ 0 h 630250"/>
                <a:gd name="connsiteX0" fmla="*/ 0 w 1282099"/>
                <a:gd name="connsiteY0" fmla="*/ 0 h 630250"/>
                <a:gd name="connsiteX1" fmla="*/ 1279193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80445"/>
                <a:gd name="connsiteY0" fmla="*/ 0 h 630250"/>
                <a:gd name="connsiteX1" fmla="*/ 1279193 w 1280445"/>
                <a:gd name="connsiteY1" fmla="*/ 0 h 630250"/>
                <a:gd name="connsiteX2" fmla="*/ 1276045 w 1280445"/>
                <a:gd name="connsiteY2" fmla="*/ 517227 h 630250"/>
                <a:gd name="connsiteX3" fmla="*/ 655654 w 1280445"/>
                <a:gd name="connsiteY3" fmla="*/ 630250 h 630250"/>
                <a:gd name="connsiteX4" fmla="*/ 0 w 1280445"/>
                <a:gd name="connsiteY4" fmla="*/ 630238 h 630250"/>
                <a:gd name="connsiteX5" fmla="*/ 0 w 1280445"/>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4"/>
                <a:gd name="connsiteX1" fmla="*/ 1279193 w 1285466"/>
                <a:gd name="connsiteY1" fmla="*/ 0 h 630254"/>
                <a:gd name="connsiteX2" fmla="*/ 1282869 w 1285466"/>
                <a:gd name="connsiteY2" fmla="*/ 515820 h 630254"/>
                <a:gd name="connsiteX3" fmla="*/ 655654 w 1285466"/>
                <a:gd name="connsiteY3" fmla="*/ 630250 h 630254"/>
                <a:gd name="connsiteX4" fmla="*/ 0 w 1285466"/>
                <a:gd name="connsiteY4" fmla="*/ 630238 h 630254"/>
                <a:gd name="connsiteX5" fmla="*/ 0 w 1285466"/>
                <a:gd name="connsiteY5" fmla="*/ 0 h 630254"/>
                <a:gd name="connsiteX0" fmla="*/ 0 w 1285466"/>
                <a:gd name="connsiteY0" fmla="*/ 0 h 630254"/>
                <a:gd name="connsiteX1" fmla="*/ 1279193 w 1285466"/>
                <a:gd name="connsiteY1" fmla="*/ 0 h 630254"/>
                <a:gd name="connsiteX2" fmla="*/ 1282869 w 1285466"/>
                <a:gd name="connsiteY2" fmla="*/ 515820 h 630254"/>
                <a:gd name="connsiteX3" fmla="*/ 655654 w 1285466"/>
                <a:gd name="connsiteY3" fmla="*/ 630250 h 630254"/>
                <a:gd name="connsiteX4" fmla="*/ 0 w 1285466"/>
                <a:gd name="connsiteY4" fmla="*/ 630238 h 630254"/>
                <a:gd name="connsiteX5" fmla="*/ 0 w 1285466"/>
                <a:gd name="connsiteY5" fmla="*/ 0 h 630254"/>
                <a:gd name="connsiteX0" fmla="*/ 0 w 1286152"/>
                <a:gd name="connsiteY0" fmla="*/ 0 h 630253"/>
                <a:gd name="connsiteX1" fmla="*/ 1279193 w 1286152"/>
                <a:gd name="connsiteY1" fmla="*/ 0 h 630253"/>
                <a:gd name="connsiteX2" fmla="*/ 1282869 w 1286152"/>
                <a:gd name="connsiteY2" fmla="*/ 515820 h 630253"/>
                <a:gd name="connsiteX3" fmla="*/ 655654 w 1286152"/>
                <a:gd name="connsiteY3" fmla="*/ 630250 h 630253"/>
                <a:gd name="connsiteX4" fmla="*/ 0 w 1286152"/>
                <a:gd name="connsiteY4" fmla="*/ 630238 h 630253"/>
                <a:gd name="connsiteX5" fmla="*/ 0 w 1286152"/>
                <a:gd name="connsiteY5" fmla="*/ 0 h 630253"/>
                <a:gd name="connsiteX0" fmla="*/ 0 w 1286152"/>
                <a:gd name="connsiteY0" fmla="*/ 0 h 630256"/>
                <a:gd name="connsiteX1" fmla="*/ 1279193 w 1286152"/>
                <a:gd name="connsiteY1" fmla="*/ 0 h 630256"/>
                <a:gd name="connsiteX2" fmla="*/ 1282869 w 1286152"/>
                <a:gd name="connsiteY2" fmla="*/ 528486 h 630256"/>
                <a:gd name="connsiteX3" fmla="*/ 655654 w 1286152"/>
                <a:gd name="connsiteY3" fmla="*/ 630250 h 630256"/>
                <a:gd name="connsiteX4" fmla="*/ 0 w 1286152"/>
                <a:gd name="connsiteY4" fmla="*/ 630238 h 630256"/>
                <a:gd name="connsiteX5" fmla="*/ 0 w 1286152"/>
                <a:gd name="connsiteY5" fmla="*/ 0 h 630256"/>
                <a:gd name="connsiteX0" fmla="*/ 0 w 1285466"/>
                <a:gd name="connsiteY0" fmla="*/ 0 h 630252"/>
                <a:gd name="connsiteX1" fmla="*/ 1279193 w 1285466"/>
                <a:gd name="connsiteY1" fmla="*/ 0 h 630252"/>
                <a:gd name="connsiteX2" fmla="*/ 1282869 w 1285466"/>
                <a:gd name="connsiteY2" fmla="*/ 528486 h 630252"/>
                <a:gd name="connsiteX3" fmla="*/ 655654 w 1285466"/>
                <a:gd name="connsiteY3" fmla="*/ 630250 h 630252"/>
                <a:gd name="connsiteX4" fmla="*/ 0 w 1285466"/>
                <a:gd name="connsiteY4" fmla="*/ 630238 h 630252"/>
                <a:gd name="connsiteX5" fmla="*/ 0 w 1285466"/>
                <a:gd name="connsiteY5" fmla="*/ 0 h 630252"/>
                <a:gd name="connsiteX0" fmla="*/ 0 w 1285466"/>
                <a:gd name="connsiteY0" fmla="*/ 0 h 630252"/>
                <a:gd name="connsiteX1" fmla="*/ 1279193 w 1285466"/>
                <a:gd name="connsiteY1" fmla="*/ 0 h 630252"/>
                <a:gd name="connsiteX2" fmla="*/ 1282869 w 1285466"/>
                <a:gd name="connsiteY2" fmla="*/ 528486 h 630252"/>
                <a:gd name="connsiteX3" fmla="*/ 655654 w 1285466"/>
                <a:gd name="connsiteY3" fmla="*/ 630250 h 630252"/>
                <a:gd name="connsiteX4" fmla="*/ 0 w 1285466"/>
                <a:gd name="connsiteY4" fmla="*/ 630238 h 630252"/>
                <a:gd name="connsiteX5" fmla="*/ 0 w 1285466"/>
                <a:gd name="connsiteY5" fmla="*/ 0 h 630252"/>
                <a:gd name="connsiteX0" fmla="*/ 0 w 1285466"/>
                <a:gd name="connsiteY0" fmla="*/ 0 h 630251"/>
                <a:gd name="connsiteX1" fmla="*/ 1279193 w 1285466"/>
                <a:gd name="connsiteY1" fmla="*/ 0 h 630251"/>
                <a:gd name="connsiteX2" fmla="*/ 1282869 w 1285466"/>
                <a:gd name="connsiteY2" fmla="*/ 528486 h 630251"/>
                <a:gd name="connsiteX3" fmla="*/ 655654 w 1285466"/>
                <a:gd name="connsiteY3" fmla="*/ 630250 h 630251"/>
                <a:gd name="connsiteX4" fmla="*/ 0 w 1285466"/>
                <a:gd name="connsiteY4" fmla="*/ 630238 h 630251"/>
                <a:gd name="connsiteX5" fmla="*/ 0 w 1285466"/>
                <a:gd name="connsiteY5" fmla="*/ 0 h 630251"/>
                <a:gd name="connsiteX0" fmla="*/ 0 w 1292838"/>
                <a:gd name="connsiteY0" fmla="*/ 0 h 630251"/>
                <a:gd name="connsiteX1" fmla="*/ 1279193 w 1292838"/>
                <a:gd name="connsiteY1" fmla="*/ 0 h 630251"/>
                <a:gd name="connsiteX2" fmla="*/ 1291107 w 1292838"/>
                <a:gd name="connsiteY2" fmla="*/ 496205 h 630251"/>
                <a:gd name="connsiteX3" fmla="*/ 655654 w 1292838"/>
                <a:gd name="connsiteY3" fmla="*/ 630250 h 630251"/>
                <a:gd name="connsiteX4" fmla="*/ 0 w 1292838"/>
                <a:gd name="connsiteY4" fmla="*/ 630238 h 630251"/>
                <a:gd name="connsiteX5" fmla="*/ 0 w 1292838"/>
                <a:gd name="connsiteY5" fmla="*/ 0 h 630251"/>
                <a:gd name="connsiteX0" fmla="*/ 0 w 1291107"/>
                <a:gd name="connsiteY0" fmla="*/ 0 h 630251"/>
                <a:gd name="connsiteX1" fmla="*/ 1279193 w 1291107"/>
                <a:gd name="connsiteY1" fmla="*/ 0 h 630251"/>
                <a:gd name="connsiteX2" fmla="*/ 1291107 w 1291107"/>
                <a:gd name="connsiteY2" fmla="*/ 496205 h 630251"/>
                <a:gd name="connsiteX3" fmla="*/ 655654 w 1291107"/>
                <a:gd name="connsiteY3" fmla="*/ 630250 h 630251"/>
                <a:gd name="connsiteX4" fmla="*/ 0 w 1291107"/>
                <a:gd name="connsiteY4" fmla="*/ 630238 h 630251"/>
                <a:gd name="connsiteX5" fmla="*/ 0 w 1291107"/>
                <a:gd name="connsiteY5" fmla="*/ 0 h 630251"/>
                <a:gd name="connsiteX0" fmla="*/ 0 w 1286988"/>
                <a:gd name="connsiteY0" fmla="*/ 0 h 630251"/>
                <a:gd name="connsiteX1" fmla="*/ 1279193 w 1286988"/>
                <a:gd name="connsiteY1" fmla="*/ 0 h 630251"/>
                <a:gd name="connsiteX2" fmla="*/ 1286988 w 1286988"/>
                <a:gd name="connsiteY2" fmla="*/ 500452 h 630251"/>
                <a:gd name="connsiteX3" fmla="*/ 655654 w 1286988"/>
                <a:gd name="connsiteY3" fmla="*/ 630250 h 630251"/>
                <a:gd name="connsiteX4" fmla="*/ 0 w 1286988"/>
                <a:gd name="connsiteY4" fmla="*/ 630238 h 630251"/>
                <a:gd name="connsiteX5" fmla="*/ 0 w 1286988"/>
                <a:gd name="connsiteY5" fmla="*/ 0 h 630251"/>
                <a:gd name="connsiteX0" fmla="*/ 0 w 1295226"/>
                <a:gd name="connsiteY0" fmla="*/ 0 h 630251"/>
                <a:gd name="connsiteX1" fmla="*/ 1279193 w 1295226"/>
                <a:gd name="connsiteY1" fmla="*/ 0 h 630251"/>
                <a:gd name="connsiteX2" fmla="*/ 1295226 w 1295226"/>
                <a:gd name="connsiteY2" fmla="*/ 500452 h 630251"/>
                <a:gd name="connsiteX3" fmla="*/ 655654 w 1295226"/>
                <a:gd name="connsiteY3" fmla="*/ 630250 h 630251"/>
                <a:gd name="connsiteX4" fmla="*/ 0 w 1295226"/>
                <a:gd name="connsiteY4" fmla="*/ 630238 h 630251"/>
                <a:gd name="connsiteX5" fmla="*/ 0 w 1295226"/>
                <a:gd name="connsiteY5" fmla="*/ 0 h 630251"/>
                <a:gd name="connsiteX0" fmla="*/ 0 w 1286988"/>
                <a:gd name="connsiteY0" fmla="*/ 0 h 630251"/>
                <a:gd name="connsiteX1" fmla="*/ 1279193 w 1286988"/>
                <a:gd name="connsiteY1" fmla="*/ 0 h 630251"/>
                <a:gd name="connsiteX2" fmla="*/ 1286988 w 1286988"/>
                <a:gd name="connsiteY2" fmla="*/ 499602 h 630251"/>
                <a:gd name="connsiteX3" fmla="*/ 655654 w 1286988"/>
                <a:gd name="connsiteY3" fmla="*/ 630250 h 630251"/>
                <a:gd name="connsiteX4" fmla="*/ 0 w 1286988"/>
                <a:gd name="connsiteY4" fmla="*/ 630238 h 630251"/>
                <a:gd name="connsiteX5" fmla="*/ 0 w 1286988"/>
                <a:gd name="connsiteY5" fmla="*/ 0 h 630251"/>
                <a:gd name="connsiteX0" fmla="*/ 0 w 1291107"/>
                <a:gd name="connsiteY0" fmla="*/ 0 h 630251"/>
                <a:gd name="connsiteX1" fmla="*/ 1279193 w 1291107"/>
                <a:gd name="connsiteY1" fmla="*/ 0 h 630251"/>
                <a:gd name="connsiteX2" fmla="*/ 1291107 w 1291107"/>
                <a:gd name="connsiteY2" fmla="*/ 498753 h 630251"/>
                <a:gd name="connsiteX3" fmla="*/ 655654 w 1291107"/>
                <a:gd name="connsiteY3" fmla="*/ 630250 h 630251"/>
                <a:gd name="connsiteX4" fmla="*/ 0 w 1291107"/>
                <a:gd name="connsiteY4" fmla="*/ 630238 h 630251"/>
                <a:gd name="connsiteX5" fmla="*/ 0 w 1291107"/>
                <a:gd name="connsiteY5" fmla="*/ 0 h 630251"/>
                <a:gd name="connsiteX0" fmla="*/ 0 w 1303464"/>
                <a:gd name="connsiteY0" fmla="*/ 0 h 630251"/>
                <a:gd name="connsiteX1" fmla="*/ 1279193 w 1303464"/>
                <a:gd name="connsiteY1" fmla="*/ 0 h 630251"/>
                <a:gd name="connsiteX2" fmla="*/ 1303464 w 1303464"/>
                <a:gd name="connsiteY2" fmla="*/ 500452 h 630251"/>
                <a:gd name="connsiteX3" fmla="*/ 655654 w 1303464"/>
                <a:gd name="connsiteY3" fmla="*/ 630250 h 630251"/>
                <a:gd name="connsiteX4" fmla="*/ 0 w 1303464"/>
                <a:gd name="connsiteY4" fmla="*/ 630238 h 630251"/>
                <a:gd name="connsiteX5" fmla="*/ 0 w 1303464"/>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 name="connsiteX0" fmla="*/ 0 w 1291577"/>
                <a:gd name="connsiteY0" fmla="*/ 0 h 630251"/>
                <a:gd name="connsiteX1" fmla="*/ 1279193 w 1291577"/>
                <a:gd name="connsiteY1" fmla="*/ 0 h 630251"/>
                <a:gd name="connsiteX2" fmla="*/ 1291577 w 1291577"/>
                <a:gd name="connsiteY2" fmla="*/ 522735 h 630251"/>
                <a:gd name="connsiteX3" fmla="*/ 655654 w 1291577"/>
                <a:gd name="connsiteY3" fmla="*/ 630250 h 630251"/>
                <a:gd name="connsiteX4" fmla="*/ 0 w 1291577"/>
                <a:gd name="connsiteY4" fmla="*/ 630238 h 630251"/>
                <a:gd name="connsiteX5" fmla="*/ 0 w 1291577"/>
                <a:gd name="connsiteY5" fmla="*/ 0 h 630251"/>
                <a:gd name="connsiteX0" fmla="*/ 0 w 1291577"/>
                <a:gd name="connsiteY0" fmla="*/ 0 h 630251"/>
                <a:gd name="connsiteX1" fmla="*/ 1279193 w 1291577"/>
                <a:gd name="connsiteY1" fmla="*/ 0 h 630251"/>
                <a:gd name="connsiteX2" fmla="*/ 1291577 w 1291577"/>
                <a:gd name="connsiteY2" fmla="*/ 522735 h 630251"/>
                <a:gd name="connsiteX3" fmla="*/ 655654 w 1291577"/>
                <a:gd name="connsiteY3" fmla="*/ 630250 h 630251"/>
                <a:gd name="connsiteX4" fmla="*/ 0 w 1291577"/>
                <a:gd name="connsiteY4" fmla="*/ 630238 h 630251"/>
                <a:gd name="connsiteX5" fmla="*/ 0 w 1291577"/>
                <a:gd name="connsiteY5" fmla="*/ 0 h 630251"/>
                <a:gd name="connsiteX0" fmla="*/ 0 w 1300286"/>
                <a:gd name="connsiteY0" fmla="*/ 0 h 630251"/>
                <a:gd name="connsiteX1" fmla="*/ 1279193 w 1300286"/>
                <a:gd name="connsiteY1" fmla="*/ 0 h 630251"/>
                <a:gd name="connsiteX2" fmla="*/ 1300286 w 1300286"/>
                <a:gd name="connsiteY2" fmla="*/ 522735 h 630251"/>
                <a:gd name="connsiteX3" fmla="*/ 655654 w 1300286"/>
                <a:gd name="connsiteY3" fmla="*/ 630250 h 630251"/>
                <a:gd name="connsiteX4" fmla="*/ 0 w 1300286"/>
                <a:gd name="connsiteY4" fmla="*/ 630238 h 630251"/>
                <a:gd name="connsiteX5" fmla="*/ 0 w 1300286"/>
                <a:gd name="connsiteY5" fmla="*/ 0 h 630251"/>
                <a:gd name="connsiteX0" fmla="*/ 0 w 1282869"/>
                <a:gd name="connsiteY0" fmla="*/ 0 h 630251"/>
                <a:gd name="connsiteX1" fmla="*/ 1279193 w 1282869"/>
                <a:gd name="connsiteY1" fmla="*/ 0 h 630251"/>
                <a:gd name="connsiteX2" fmla="*/ 1282869 w 1282869"/>
                <a:gd name="connsiteY2" fmla="*/ 523908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23908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23908 h 630251"/>
                <a:gd name="connsiteX3" fmla="*/ 655654 w 1282869"/>
                <a:gd name="connsiteY3" fmla="*/ 630250 h 630251"/>
                <a:gd name="connsiteX4" fmla="*/ 0 w 1282869"/>
                <a:gd name="connsiteY4" fmla="*/ 630238 h 630251"/>
                <a:gd name="connsiteX5" fmla="*/ 0 w 1282869"/>
                <a:gd name="connsiteY5" fmla="*/ 0 h 630251"/>
                <a:gd name="connsiteX0" fmla="*/ 0 w 1283207"/>
                <a:gd name="connsiteY0" fmla="*/ 0 h 630252"/>
                <a:gd name="connsiteX1" fmla="*/ 1279193 w 1283207"/>
                <a:gd name="connsiteY1" fmla="*/ 0 h 630252"/>
                <a:gd name="connsiteX2" fmla="*/ 1282869 w 1283207"/>
                <a:gd name="connsiteY2" fmla="*/ 523908 h 630252"/>
                <a:gd name="connsiteX3" fmla="*/ 655654 w 1283207"/>
                <a:gd name="connsiteY3" fmla="*/ 630250 h 630252"/>
                <a:gd name="connsiteX4" fmla="*/ 0 w 1283207"/>
                <a:gd name="connsiteY4" fmla="*/ 630238 h 630252"/>
                <a:gd name="connsiteX5" fmla="*/ 0 w 1283207"/>
                <a:gd name="connsiteY5" fmla="*/ 0 h 630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3207" h="630252">
                  <a:moveTo>
                    <a:pt x="0" y="0"/>
                  </a:moveTo>
                  <a:lnTo>
                    <a:pt x="1279193" y="0"/>
                  </a:lnTo>
                  <a:cubicBezTo>
                    <a:pt x="1279142" y="136342"/>
                    <a:pt x="1278048" y="404265"/>
                    <a:pt x="1282869" y="523908"/>
                  </a:cubicBezTo>
                  <a:cubicBezTo>
                    <a:pt x="1287757" y="596335"/>
                    <a:pt x="1247290" y="630560"/>
                    <a:pt x="655654" y="630250"/>
                  </a:cubicBezTo>
                  <a:lnTo>
                    <a:pt x="0" y="630238"/>
                  </a:lnTo>
                  <a:lnTo>
                    <a:pt x="0" y="0"/>
                  </a:lnTo>
                  <a:close/>
                </a:path>
              </a:pathLst>
            </a:custGeom>
            <a:solidFill>
              <a:srgbClr val="E6F0EC"/>
            </a:solidFill>
            <a:ln>
              <a:noFill/>
            </a:ln>
          </p:spPr>
          <p:txBody>
            <a:bodyPr wrap="square" lIns="72000" tIns="756000" rIns="72000" rtlCol="0">
              <a:noAutofit/>
            </a:bodyPr>
            <a:lstStyle/>
            <a:p>
              <a:pPr>
                <a:lnSpc>
                  <a:spcPts val="1200"/>
                </a:lnSpc>
                <a:spcAft>
                  <a:spcPts val="1200"/>
                </a:spcAft>
              </a:pPr>
              <a:r>
                <a:rPr lang="en-GB" sz="1000" b="1" dirty="0" smtClean="0">
                  <a:solidFill>
                    <a:srgbClr val="80B4A0"/>
                  </a:solidFill>
                </a:rPr>
                <a:t>Business analysis </a:t>
              </a:r>
            </a:p>
            <a:p>
              <a:pPr>
                <a:lnSpc>
                  <a:spcPts val="1200"/>
                </a:lnSpc>
                <a:spcAft>
                  <a:spcPts val="1200"/>
                </a:spcAft>
              </a:pPr>
              <a:r>
                <a:rPr lang="en-GB" sz="1000" b="1" dirty="0" smtClean="0">
                  <a:solidFill>
                    <a:srgbClr val="80B4A0"/>
                  </a:solidFill>
                </a:rPr>
                <a:t>Agile </a:t>
              </a:r>
            </a:p>
            <a:p>
              <a:pPr>
                <a:lnSpc>
                  <a:spcPts val="1200"/>
                </a:lnSpc>
                <a:spcAft>
                  <a:spcPts val="1200"/>
                </a:spcAft>
              </a:pPr>
              <a:r>
                <a:rPr lang="en-GB" sz="1000" b="1" dirty="0" smtClean="0">
                  <a:solidFill>
                    <a:srgbClr val="80B4A0"/>
                  </a:solidFill>
                </a:rPr>
                <a:t>Project management </a:t>
              </a:r>
            </a:p>
            <a:p>
              <a:pPr>
                <a:lnSpc>
                  <a:spcPts val="1200"/>
                </a:lnSpc>
                <a:spcAft>
                  <a:spcPts val="1200"/>
                </a:spcAft>
              </a:pPr>
              <a:r>
                <a:rPr lang="en-GB" sz="1000" b="1" dirty="0" smtClean="0">
                  <a:solidFill>
                    <a:srgbClr val="80B4A0"/>
                  </a:solidFill>
                </a:rPr>
                <a:t>Security &amp; IT governance </a:t>
              </a:r>
            </a:p>
            <a:p>
              <a:pPr>
                <a:lnSpc>
                  <a:spcPts val="1200"/>
                </a:lnSpc>
                <a:spcAft>
                  <a:spcPts val="1200"/>
                </a:spcAft>
              </a:pPr>
              <a:r>
                <a:rPr lang="en-GB" sz="1000" b="1" dirty="0" smtClean="0">
                  <a:solidFill>
                    <a:srgbClr val="80B4A0"/>
                  </a:solidFill>
                </a:rPr>
                <a:t>Software testing </a:t>
              </a:r>
            </a:p>
            <a:p>
              <a:pPr>
                <a:lnSpc>
                  <a:spcPts val="1200"/>
                </a:lnSpc>
                <a:spcAft>
                  <a:spcPts val="1200"/>
                </a:spcAft>
              </a:pPr>
              <a:r>
                <a:rPr lang="en-GB" sz="1000" b="1" dirty="0" smtClean="0">
                  <a:solidFill>
                    <a:srgbClr val="80B4A0"/>
                  </a:solidFill>
                </a:rPr>
                <a:t>Solutions development </a:t>
              </a:r>
            </a:p>
            <a:p>
              <a:pPr>
                <a:lnSpc>
                  <a:spcPts val="1200"/>
                </a:lnSpc>
                <a:spcAft>
                  <a:spcPts val="1200"/>
                </a:spcAft>
              </a:pPr>
              <a:r>
                <a:rPr lang="en-GB" sz="1000" b="1" dirty="0" smtClean="0">
                  <a:solidFill>
                    <a:srgbClr val="80B4A0"/>
                  </a:solidFill>
                </a:rPr>
                <a:t>Service management </a:t>
              </a:r>
            </a:p>
            <a:p>
              <a:pPr>
                <a:lnSpc>
                  <a:spcPts val="1200"/>
                </a:lnSpc>
                <a:spcAft>
                  <a:spcPts val="1200"/>
                </a:spcAft>
              </a:pPr>
              <a:r>
                <a:rPr lang="en-GB" sz="1000" b="1" dirty="0" smtClean="0">
                  <a:solidFill>
                    <a:srgbClr val="80B4A0"/>
                  </a:solidFill>
                </a:rPr>
                <a:t>Architecture </a:t>
              </a:r>
            </a:p>
            <a:p>
              <a:pPr>
                <a:lnSpc>
                  <a:spcPts val="1200"/>
                </a:lnSpc>
                <a:spcAft>
                  <a:spcPts val="1200"/>
                </a:spcAft>
              </a:pPr>
              <a:r>
                <a:rPr lang="en-GB" sz="1000" b="1" dirty="0" smtClean="0">
                  <a:solidFill>
                    <a:srgbClr val="80B4A0"/>
                  </a:solidFill>
                </a:rPr>
                <a:t>IS Consultancy </a:t>
              </a:r>
            </a:p>
            <a:p>
              <a:pPr>
                <a:lnSpc>
                  <a:spcPts val="1200"/>
                </a:lnSpc>
                <a:spcAft>
                  <a:spcPts val="1200"/>
                </a:spcAft>
              </a:pPr>
              <a:r>
                <a:rPr lang="en-GB" sz="1000" b="1" dirty="0" smtClean="0">
                  <a:solidFill>
                    <a:srgbClr val="80B4A0"/>
                  </a:solidFill>
                </a:rPr>
                <a:t>Data centre management &amp; Green IT</a:t>
              </a:r>
            </a:p>
          </p:txBody>
        </p:sp>
        <p:sp>
          <p:nvSpPr>
            <p:cNvPr id="20" name="TextBox 19"/>
            <p:cNvSpPr txBox="1"/>
            <p:nvPr userDrawn="1"/>
          </p:nvSpPr>
          <p:spPr>
            <a:xfrm>
              <a:off x="2372030" y="1319878"/>
              <a:ext cx="1282869" cy="3055909"/>
            </a:xfrm>
            <a:custGeom>
              <a:avLst/>
              <a:gdLst>
                <a:gd name="connsiteX0" fmla="*/ 0 w 1272369"/>
                <a:gd name="connsiteY0" fmla="*/ 0 h 630238"/>
                <a:gd name="connsiteX1" fmla="*/ 1272369 w 1272369"/>
                <a:gd name="connsiteY1" fmla="*/ 0 h 630238"/>
                <a:gd name="connsiteX2" fmla="*/ 1272369 w 1272369"/>
                <a:gd name="connsiteY2" fmla="*/ 630238 h 630238"/>
                <a:gd name="connsiteX3" fmla="*/ 0 w 1272369"/>
                <a:gd name="connsiteY3" fmla="*/ 630238 h 630238"/>
                <a:gd name="connsiteX4" fmla="*/ 0 w 1272369"/>
                <a:gd name="connsiteY4" fmla="*/ 0 h 630238"/>
                <a:gd name="connsiteX0" fmla="*/ 0 w 1272369"/>
                <a:gd name="connsiteY0" fmla="*/ 0 h 630250"/>
                <a:gd name="connsiteX1" fmla="*/ 1272369 w 1272369"/>
                <a:gd name="connsiteY1" fmla="*/ 0 h 630250"/>
                <a:gd name="connsiteX2" fmla="*/ 1272369 w 1272369"/>
                <a:gd name="connsiteY2" fmla="*/ 630238 h 630250"/>
                <a:gd name="connsiteX3" fmla="*/ 710984 w 1272369"/>
                <a:gd name="connsiteY3" fmla="*/ 630250 h 630250"/>
                <a:gd name="connsiteX4" fmla="*/ 0 w 1272369"/>
                <a:gd name="connsiteY4" fmla="*/ 630238 h 630250"/>
                <a:gd name="connsiteX5" fmla="*/ 0 w 1272369"/>
                <a:gd name="connsiteY5" fmla="*/ 0 h 630250"/>
                <a:gd name="connsiteX0" fmla="*/ 0 w 1272369"/>
                <a:gd name="connsiteY0" fmla="*/ 0 h 630250"/>
                <a:gd name="connsiteX1" fmla="*/ 1272369 w 1272369"/>
                <a:gd name="connsiteY1" fmla="*/ 0 h 630250"/>
                <a:gd name="connsiteX2" fmla="*/ 710984 w 1272369"/>
                <a:gd name="connsiteY2" fmla="*/ 630250 h 630250"/>
                <a:gd name="connsiteX3" fmla="*/ 0 w 1272369"/>
                <a:gd name="connsiteY3" fmla="*/ 630238 h 630250"/>
                <a:gd name="connsiteX4" fmla="*/ 0 w 1272369"/>
                <a:gd name="connsiteY4" fmla="*/ 0 h 630250"/>
                <a:gd name="connsiteX0" fmla="*/ 0 w 1272393"/>
                <a:gd name="connsiteY0" fmla="*/ 0 h 630250"/>
                <a:gd name="connsiteX1" fmla="*/ 1272369 w 1272393"/>
                <a:gd name="connsiteY1" fmla="*/ 0 h 630250"/>
                <a:gd name="connsiteX2" fmla="*/ 710984 w 1272393"/>
                <a:gd name="connsiteY2" fmla="*/ 630250 h 630250"/>
                <a:gd name="connsiteX3" fmla="*/ 0 w 1272393"/>
                <a:gd name="connsiteY3" fmla="*/ 630238 h 630250"/>
                <a:gd name="connsiteX4" fmla="*/ 0 w 1272393"/>
                <a:gd name="connsiteY4" fmla="*/ 0 h 630250"/>
                <a:gd name="connsiteX0" fmla="*/ 0 w 1272424"/>
                <a:gd name="connsiteY0" fmla="*/ 0 h 630250"/>
                <a:gd name="connsiteX1" fmla="*/ 1272369 w 1272424"/>
                <a:gd name="connsiteY1" fmla="*/ 0 h 630250"/>
                <a:gd name="connsiteX2" fmla="*/ 710984 w 1272424"/>
                <a:gd name="connsiteY2" fmla="*/ 630250 h 630250"/>
                <a:gd name="connsiteX3" fmla="*/ 0 w 1272424"/>
                <a:gd name="connsiteY3" fmla="*/ 630238 h 630250"/>
                <a:gd name="connsiteX4" fmla="*/ 0 w 1272424"/>
                <a:gd name="connsiteY4" fmla="*/ 0 h 630250"/>
                <a:gd name="connsiteX0" fmla="*/ 0 w 1272968"/>
                <a:gd name="connsiteY0" fmla="*/ 0 h 630250"/>
                <a:gd name="connsiteX1" fmla="*/ 1272369 w 1272968"/>
                <a:gd name="connsiteY1" fmla="*/ 0 h 630250"/>
                <a:gd name="connsiteX2" fmla="*/ 710984 w 1272968"/>
                <a:gd name="connsiteY2" fmla="*/ 630250 h 630250"/>
                <a:gd name="connsiteX3" fmla="*/ 0 w 1272968"/>
                <a:gd name="connsiteY3" fmla="*/ 630238 h 630250"/>
                <a:gd name="connsiteX4" fmla="*/ 0 w 1272968"/>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817"/>
                <a:gd name="connsiteY0" fmla="*/ 0 h 630250"/>
                <a:gd name="connsiteX1" fmla="*/ 1272369 w 1272817"/>
                <a:gd name="connsiteY1" fmla="*/ 0 h 630250"/>
                <a:gd name="connsiteX2" fmla="*/ 655654 w 1272817"/>
                <a:gd name="connsiteY2" fmla="*/ 630250 h 630250"/>
                <a:gd name="connsiteX3" fmla="*/ 0 w 1272817"/>
                <a:gd name="connsiteY3" fmla="*/ 630238 h 630250"/>
                <a:gd name="connsiteX4" fmla="*/ 0 w 1272817"/>
                <a:gd name="connsiteY4" fmla="*/ 0 h 630250"/>
                <a:gd name="connsiteX0" fmla="*/ 0 w 1272994"/>
                <a:gd name="connsiteY0" fmla="*/ 0 h 630250"/>
                <a:gd name="connsiteX1" fmla="*/ 1272369 w 1272994"/>
                <a:gd name="connsiteY1" fmla="*/ 0 h 630250"/>
                <a:gd name="connsiteX2" fmla="*/ 655654 w 1272994"/>
                <a:gd name="connsiteY2" fmla="*/ 630250 h 630250"/>
                <a:gd name="connsiteX3" fmla="*/ 0 w 1272994"/>
                <a:gd name="connsiteY3" fmla="*/ 630238 h 630250"/>
                <a:gd name="connsiteX4" fmla="*/ 0 w 1272994"/>
                <a:gd name="connsiteY4" fmla="*/ 0 h 630250"/>
                <a:gd name="connsiteX0" fmla="*/ 0 w 1278496"/>
                <a:gd name="connsiteY0" fmla="*/ 0 h 630250"/>
                <a:gd name="connsiteX1" fmla="*/ 1272369 w 1278496"/>
                <a:gd name="connsiteY1" fmla="*/ 0 h 630250"/>
                <a:gd name="connsiteX2" fmla="*/ 655654 w 1278496"/>
                <a:gd name="connsiteY2" fmla="*/ 630250 h 630250"/>
                <a:gd name="connsiteX3" fmla="*/ 0 w 1278496"/>
                <a:gd name="connsiteY3" fmla="*/ 630238 h 630250"/>
                <a:gd name="connsiteX4" fmla="*/ 0 w 1278496"/>
                <a:gd name="connsiteY4" fmla="*/ 0 h 630250"/>
                <a:gd name="connsiteX0" fmla="*/ 0 w 1387063"/>
                <a:gd name="connsiteY0" fmla="*/ 0 h 630250"/>
                <a:gd name="connsiteX1" fmla="*/ 1272369 w 1387063"/>
                <a:gd name="connsiteY1" fmla="*/ 0 h 630250"/>
                <a:gd name="connsiteX2" fmla="*/ 1256995 w 1387063"/>
                <a:gd name="connsiteY2" fmla="*/ 311226 h 630250"/>
                <a:gd name="connsiteX3" fmla="*/ 655654 w 1387063"/>
                <a:gd name="connsiteY3" fmla="*/ 630250 h 630250"/>
                <a:gd name="connsiteX4" fmla="*/ 0 w 1387063"/>
                <a:gd name="connsiteY4" fmla="*/ 630238 h 630250"/>
                <a:gd name="connsiteX5" fmla="*/ 0 w 1387063"/>
                <a:gd name="connsiteY5" fmla="*/ 0 h 630250"/>
                <a:gd name="connsiteX0" fmla="*/ 0 w 1369614"/>
                <a:gd name="connsiteY0" fmla="*/ 0 h 630250"/>
                <a:gd name="connsiteX1" fmla="*/ 1272369 w 1369614"/>
                <a:gd name="connsiteY1" fmla="*/ 0 h 630250"/>
                <a:gd name="connsiteX2" fmla="*/ 1256995 w 1369614"/>
                <a:gd name="connsiteY2" fmla="*/ 311226 h 630250"/>
                <a:gd name="connsiteX3" fmla="*/ 655654 w 1369614"/>
                <a:gd name="connsiteY3" fmla="*/ 630250 h 630250"/>
                <a:gd name="connsiteX4" fmla="*/ 0 w 1369614"/>
                <a:gd name="connsiteY4" fmla="*/ 630238 h 630250"/>
                <a:gd name="connsiteX5" fmla="*/ 0 w 1369614"/>
                <a:gd name="connsiteY5" fmla="*/ 0 h 630250"/>
                <a:gd name="connsiteX0" fmla="*/ 0 w 1278277"/>
                <a:gd name="connsiteY0" fmla="*/ 0 h 630250"/>
                <a:gd name="connsiteX1" fmla="*/ 1272369 w 1278277"/>
                <a:gd name="connsiteY1" fmla="*/ 0 h 630250"/>
                <a:gd name="connsiteX2" fmla="*/ 1256995 w 1278277"/>
                <a:gd name="connsiteY2" fmla="*/ 311226 h 630250"/>
                <a:gd name="connsiteX3" fmla="*/ 655654 w 1278277"/>
                <a:gd name="connsiteY3" fmla="*/ 630250 h 630250"/>
                <a:gd name="connsiteX4" fmla="*/ 0 w 1278277"/>
                <a:gd name="connsiteY4" fmla="*/ 630238 h 630250"/>
                <a:gd name="connsiteX5" fmla="*/ 0 w 1278277"/>
                <a:gd name="connsiteY5" fmla="*/ 0 h 630250"/>
                <a:gd name="connsiteX0" fmla="*/ 0 w 1298782"/>
                <a:gd name="connsiteY0" fmla="*/ 0 h 630250"/>
                <a:gd name="connsiteX1" fmla="*/ 1272369 w 1298782"/>
                <a:gd name="connsiteY1" fmla="*/ 0 h 630250"/>
                <a:gd name="connsiteX2" fmla="*/ 1285570 w 1298782"/>
                <a:gd name="connsiteY2" fmla="*/ 311226 h 630250"/>
                <a:gd name="connsiteX3" fmla="*/ 655654 w 1298782"/>
                <a:gd name="connsiteY3" fmla="*/ 630250 h 630250"/>
                <a:gd name="connsiteX4" fmla="*/ 0 w 1298782"/>
                <a:gd name="connsiteY4" fmla="*/ 630238 h 630250"/>
                <a:gd name="connsiteX5" fmla="*/ 0 w 1298782"/>
                <a:gd name="connsiteY5" fmla="*/ 0 h 630250"/>
                <a:gd name="connsiteX0" fmla="*/ 0 w 1287216"/>
                <a:gd name="connsiteY0" fmla="*/ 0 h 630250"/>
                <a:gd name="connsiteX1" fmla="*/ 1272369 w 1287216"/>
                <a:gd name="connsiteY1" fmla="*/ 0 h 630250"/>
                <a:gd name="connsiteX2" fmla="*/ 1285570 w 1287216"/>
                <a:gd name="connsiteY2" fmla="*/ 311226 h 630250"/>
                <a:gd name="connsiteX3" fmla="*/ 655654 w 1287216"/>
                <a:gd name="connsiteY3" fmla="*/ 630250 h 630250"/>
                <a:gd name="connsiteX4" fmla="*/ 0 w 1287216"/>
                <a:gd name="connsiteY4" fmla="*/ 630238 h 630250"/>
                <a:gd name="connsiteX5" fmla="*/ 0 w 1287216"/>
                <a:gd name="connsiteY5" fmla="*/ 0 h 630250"/>
                <a:gd name="connsiteX0" fmla="*/ 0 w 1287216"/>
                <a:gd name="connsiteY0" fmla="*/ 0 h 630250"/>
                <a:gd name="connsiteX1" fmla="*/ 1272369 w 1287216"/>
                <a:gd name="connsiteY1" fmla="*/ 0 h 630250"/>
                <a:gd name="connsiteX2" fmla="*/ 1285570 w 1287216"/>
                <a:gd name="connsiteY2" fmla="*/ 509634 h 630250"/>
                <a:gd name="connsiteX3" fmla="*/ 655654 w 1287216"/>
                <a:gd name="connsiteY3" fmla="*/ 630250 h 630250"/>
                <a:gd name="connsiteX4" fmla="*/ 0 w 1287216"/>
                <a:gd name="connsiteY4" fmla="*/ 630238 h 630250"/>
                <a:gd name="connsiteX5" fmla="*/ 0 w 1287216"/>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82099"/>
                <a:gd name="connsiteY0" fmla="*/ 0 h 630250"/>
                <a:gd name="connsiteX1" fmla="*/ 1272369 w 1282099"/>
                <a:gd name="connsiteY1" fmla="*/ 0 h 630250"/>
                <a:gd name="connsiteX2" fmla="*/ 1276045 w 1282099"/>
                <a:gd name="connsiteY2" fmla="*/ 511598 h 630250"/>
                <a:gd name="connsiteX3" fmla="*/ 655654 w 1282099"/>
                <a:gd name="connsiteY3" fmla="*/ 630250 h 630250"/>
                <a:gd name="connsiteX4" fmla="*/ 0 w 1282099"/>
                <a:gd name="connsiteY4" fmla="*/ 630238 h 630250"/>
                <a:gd name="connsiteX5" fmla="*/ 0 w 1282099"/>
                <a:gd name="connsiteY5" fmla="*/ 0 h 630250"/>
                <a:gd name="connsiteX0" fmla="*/ 0 w 1295396"/>
                <a:gd name="connsiteY0" fmla="*/ 0 h 630250"/>
                <a:gd name="connsiteX1" fmla="*/ 1272369 w 1295396"/>
                <a:gd name="connsiteY1" fmla="*/ 0 h 630250"/>
                <a:gd name="connsiteX2" fmla="*/ 1289693 w 1295396"/>
                <a:gd name="connsiteY2" fmla="*/ 511598 h 630250"/>
                <a:gd name="connsiteX3" fmla="*/ 655654 w 1295396"/>
                <a:gd name="connsiteY3" fmla="*/ 630250 h 630250"/>
                <a:gd name="connsiteX4" fmla="*/ 0 w 1295396"/>
                <a:gd name="connsiteY4" fmla="*/ 630238 h 630250"/>
                <a:gd name="connsiteX5" fmla="*/ 0 w 1295396"/>
                <a:gd name="connsiteY5" fmla="*/ 0 h 630250"/>
                <a:gd name="connsiteX0" fmla="*/ 0 w 1288743"/>
                <a:gd name="connsiteY0" fmla="*/ 0 h 630250"/>
                <a:gd name="connsiteX1" fmla="*/ 1272369 w 1288743"/>
                <a:gd name="connsiteY1" fmla="*/ 0 h 630250"/>
                <a:gd name="connsiteX2" fmla="*/ 1282869 w 1288743"/>
                <a:gd name="connsiteY2" fmla="*/ 513005 h 630250"/>
                <a:gd name="connsiteX3" fmla="*/ 655654 w 1288743"/>
                <a:gd name="connsiteY3" fmla="*/ 630250 h 630250"/>
                <a:gd name="connsiteX4" fmla="*/ 0 w 1288743"/>
                <a:gd name="connsiteY4" fmla="*/ 630238 h 630250"/>
                <a:gd name="connsiteX5" fmla="*/ 0 w 1288743"/>
                <a:gd name="connsiteY5" fmla="*/ 0 h 630250"/>
                <a:gd name="connsiteX0" fmla="*/ 0 w 1288743"/>
                <a:gd name="connsiteY0" fmla="*/ 0 h 630250"/>
                <a:gd name="connsiteX1" fmla="*/ 1272369 w 1288743"/>
                <a:gd name="connsiteY1" fmla="*/ 0 h 630250"/>
                <a:gd name="connsiteX2" fmla="*/ 1282869 w 1288743"/>
                <a:gd name="connsiteY2" fmla="*/ 515820 h 630250"/>
                <a:gd name="connsiteX3" fmla="*/ 655654 w 1288743"/>
                <a:gd name="connsiteY3" fmla="*/ 630250 h 630250"/>
                <a:gd name="connsiteX4" fmla="*/ 0 w 1288743"/>
                <a:gd name="connsiteY4" fmla="*/ 630238 h 630250"/>
                <a:gd name="connsiteX5" fmla="*/ 0 w 1288743"/>
                <a:gd name="connsiteY5" fmla="*/ 0 h 630250"/>
                <a:gd name="connsiteX0" fmla="*/ 0 w 1282099"/>
                <a:gd name="connsiteY0" fmla="*/ 0 h 630250"/>
                <a:gd name="connsiteX1" fmla="*/ 1272369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72369"/>
                <a:gd name="connsiteY0" fmla="*/ 0 h 630250"/>
                <a:gd name="connsiteX1" fmla="*/ 1272369 w 1272369"/>
                <a:gd name="connsiteY1" fmla="*/ 0 h 630250"/>
                <a:gd name="connsiteX2" fmla="*/ 1262398 w 1272369"/>
                <a:gd name="connsiteY2" fmla="*/ 517227 h 630250"/>
                <a:gd name="connsiteX3" fmla="*/ 655654 w 1272369"/>
                <a:gd name="connsiteY3" fmla="*/ 630250 h 630250"/>
                <a:gd name="connsiteX4" fmla="*/ 0 w 1272369"/>
                <a:gd name="connsiteY4" fmla="*/ 630238 h 630250"/>
                <a:gd name="connsiteX5" fmla="*/ 0 w 1272369"/>
                <a:gd name="connsiteY5" fmla="*/ 0 h 630250"/>
                <a:gd name="connsiteX0" fmla="*/ 0 w 1282099"/>
                <a:gd name="connsiteY0" fmla="*/ 0 h 630250"/>
                <a:gd name="connsiteX1" fmla="*/ 1272369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99665"/>
                <a:gd name="connsiteY0" fmla="*/ 0 h 630250"/>
                <a:gd name="connsiteX1" fmla="*/ 1299665 w 1299665"/>
                <a:gd name="connsiteY1" fmla="*/ 0 h 630250"/>
                <a:gd name="connsiteX2" fmla="*/ 1276045 w 1299665"/>
                <a:gd name="connsiteY2" fmla="*/ 517227 h 630250"/>
                <a:gd name="connsiteX3" fmla="*/ 655654 w 1299665"/>
                <a:gd name="connsiteY3" fmla="*/ 630250 h 630250"/>
                <a:gd name="connsiteX4" fmla="*/ 0 w 1299665"/>
                <a:gd name="connsiteY4" fmla="*/ 630238 h 630250"/>
                <a:gd name="connsiteX5" fmla="*/ 0 w 1299665"/>
                <a:gd name="connsiteY5" fmla="*/ 0 h 630250"/>
                <a:gd name="connsiteX0" fmla="*/ 0 w 1282099"/>
                <a:gd name="connsiteY0" fmla="*/ 0 h 630250"/>
                <a:gd name="connsiteX1" fmla="*/ 1279193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80445"/>
                <a:gd name="connsiteY0" fmla="*/ 0 h 630250"/>
                <a:gd name="connsiteX1" fmla="*/ 1279193 w 1280445"/>
                <a:gd name="connsiteY1" fmla="*/ 0 h 630250"/>
                <a:gd name="connsiteX2" fmla="*/ 1276045 w 1280445"/>
                <a:gd name="connsiteY2" fmla="*/ 517227 h 630250"/>
                <a:gd name="connsiteX3" fmla="*/ 655654 w 1280445"/>
                <a:gd name="connsiteY3" fmla="*/ 630250 h 630250"/>
                <a:gd name="connsiteX4" fmla="*/ 0 w 1280445"/>
                <a:gd name="connsiteY4" fmla="*/ 630238 h 630250"/>
                <a:gd name="connsiteX5" fmla="*/ 0 w 1280445"/>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4"/>
                <a:gd name="connsiteX1" fmla="*/ 1279193 w 1285466"/>
                <a:gd name="connsiteY1" fmla="*/ 0 h 630254"/>
                <a:gd name="connsiteX2" fmla="*/ 1282869 w 1285466"/>
                <a:gd name="connsiteY2" fmla="*/ 515820 h 630254"/>
                <a:gd name="connsiteX3" fmla="*/ 655654 w 1285466"/>
                <a:gd name="connsiteY3" fmla="*/ 630250 h 630254"/>
                <a:gd name="connsiteX4" fmla="*/ 0 w 1285466"/>
                <a:gd name="connsiteY4" fmla="*/ 630238 h 630254"/>
                <a:gd name="connsiteX5" fmla="*/ 0 w 1285466"/>
                <a:gd name="connsiteY5" fmla="*/ 0 h 630254"/>
                <a:gd name="connsiteX0" fmla="*/ 0 w 1285466"/>
                <a:gd name="connsiteY0" fmla="*/ 0 h 630254"/>
                <a:gd name="connsiteX1" fmla="*/ 1279193 w 1285466"/>
                <a:gd name="connsiteY1" fmla="*/ 0 h 630254"/>
                <a:gd name="connsiteX2" fmla="*/ 1282869 w 1285466"/>
                <a:gd name="connsiteY2" fmla="*/ 515820 h 630254"/>
                <a:gd name="connsiteX3" fmla="*/ 655654 w 1285466"/>
                <a:gd name="connsiteY3" fmla="*/ 630250 h 630254"/>
                <a:gd name="connsiteX4" fmla="*/ 0 w 1285466"/>
                <a:gd name="connsiteY4" fmla="*/ 630238 h 630254"/>
                <a:gd name="connsiteX5" fmla="*/ 0 w 1285466"/>
                <a:gd name="connsiteY5" fmla="*/ 0 h 630254"/>
                <a:gd name="connsiteX0" fmla="*/ 0 w 1286152"/>
                <a:gd name="connsiteY0" fmla="*/ 0 h 630253"/>
                <a:gd name="connsiteX1" fmla="*/ 1279193 w 1286152"/>
                <a:gd name="connsiteY1" fmla="*/ 0 h 630253"/>
                <a:gd name="connsiteX2" fmla="*/ 1282869 w 1286152"/>
                <a:gd name="connsiteY2" fmla="*/ 515820 h 630253"/>
                <a:gd name="connsiteX3" fmla="*/ 655654 w 1286152"/>
                <a:gd name="connsiteY3" fmla="*/ 630250 h 630253"/>
                <a:gd name="connsiteX4" fmla="*/ 0 w 1286152"/>
                <a:gd name="connsiteY4" fmla="*/ 630238 h 630253"/>
                <a:gd name="connsiteX5" fmla="*/ 0 w 1286152"/>
                <a:gd name="connsiteY5" fmla="*/ 0 h 630253"/>
                <a:gd name="connsiteX0" fmla="*/ 0 w 1286152"/>
                <a:gd name="connsiteY0" fmla="*/ 0 h 630256"/>
                <a:gd name="connsiteX1" fmla="*/ 1279193 w 1286152"/>
                <a:gd name="connsiteY1" fmla="*/ 0 h 630256"/>
                <a:gd name="connsiteX2" fmla="*/ 1282869 w 1286152"/>
                <a:gd name="connsiteY2" fmla="*/ 528486 h 630256"/>
                <a:gd name="connsiteX3" fmla="*/ 655654 w 1286152"/>
                <a:gd name="connsiteY3" fmla="*/ 630250 h 630256"/>
                <a:gd name="connsiteX4" fmla="*/ 0 w 1286152"/>
                <a:gd name="connsiteY4" fmla="*/ 630238 h 630256"/>
                <a:gd name="connsiteX5" fmla="*/ 0 w 1286152"/>
                <a:gd name="connsiteY5" fmla="*/ 0 h 630256"/>
                <a:gd name="connsiteX0" fmla="*/ 0 w 1285466"/>
                <a:gd name="connsiteY0" fmla="*/ 0 h 630252"/>
                <a:gd name="connsiteX1" fmla="*/ 1279193 w 1285466"/>
                <a:gd name="connsiteY1" fmla="*/ 0 h 630252"/>
                <a:gd name="connsiteX2" fmla="*/ 1282869 w 1285466"/>
                <a:gd name="connsiteY2" fmla="*/ 528486 h 630252"/>
                <a:gd name="connsiteX3" fmla="*/ 655654 w 1285466"/>
                <a:gd name="connsiteY3" fmla="*/ 630250 h 630252"/>
                <a:gd name="connsiteX4" fmla="*/ 0 w 1285466"/>
                <a:gd name="connsiteY4" fmla="*/ 630238 h 630252"/>
                <a:gd name="connsiteX5" fmla="*/ 0 w 1285466"/>
                <a:gd name="connsiteY5" fmla="*/ 0 h 630252"/>
                <a:gd name="connsiteX0" fmla="*/ 0 w 1285466"/>
                <a:gd name="connsiteY0" fmla="*/ 0 h 630252"/>
                <a:gd name="connsiteX1" fmla="*/ 1279193 w 1285466"/>
                <a:gd name="connsiteY1" fmla="*/ 0 h 630252"/>
                <a:gd name="connsiteX2" fmla="*/ 1282869 w 1285466"/>
                <a:gd name="connsiteY2" fmla="*/ 528486 h 630252"/>
                <a:gd name="connsiteX3" fmla="*/ 655654 w 1285466"/>
                <a:gd name="connsiteY3" fmla="*/ 630250 h 630252"/>
                <a:gd name="connsiteX4" fmla="*/ 0 w 1285466"/>
                <a:gd name="connsiteY4" fmla="*/ 630238 h 630252"/>
                <a:gd name="connsiteX5" fmla="*/ 0 w 1285466"/>
                <a:gd name="connsiteY5" fmla="*/ 0 h 630252"/>
                <a:gd name="connsiteX0" fmla="*/ 0 w 1285466"/>
                <a:gd name="connsiteY0" fmla="*/ 0 h 630251"/>
                <a:gd name="connsiteX1" fmla="*/ 1279193 w 1285466"/>
                <a:gd name="connsiteY1" fmla="*/ 0 h 630251"/>
                <a:gd name="connsiteX2" fmla="*/ 1282869 w 1285466"/>
                <a:gd name="connsiteY2" fmla="*/ 528486 h 630251"/>
                <a:gd name="connsiteX3" fmla="*/ 655654 w 1285466"/>
                <a:gd name="connsiteY3" fmla="*/ 630250 h 630251"/>
                <a:gd name="connsiteX4" fmla="*/ 0 w 1285466"/>
                <a:gd name="connsiteY4" fmla="*/ 630238 h 630251"/>
                <a:gd name="connsiteX5" fmla="*/ 0 w 1285466"/>
                <a:gd name="connsiteY5" fmla="*/ 0 h 630251"/>
                <a:gd name="connsiteX0" fmla="*/ 0 w 1292838"/>
                <a:gd name="connsiteY0" fmla="*/ 0 h 630251"/>
                <a:gd name="connsiteX1" fmla="*/ 1279193 w 1292838"/>
                <a:gd name="connsiteY1" fmla="*/ 0 h 630251"/>
                <a:gd name="connsiteX2" fmla="*/ 1291107 w 1292838"/>
                <a:gd name="connsiteY2" fmla="*/ 496205 h 630251"/>
                <a:gd name="connsiteX3" fmla="*/ 655654 w 1292838"/>
                <a:gd name="connsiteY3" fmla="*/ 630250 h 630251"/>
                <a:gd name="connsiteX4" fmla="*/ 0 w 1292838"/>
                <a:gd name="connsiteY4" fmla="*/ 630238 h 630251"/>
                <a:gd name="connsiteX5" fmla="*/ 0 w 1292838"/>
                <a:gd name="connsiteY5" fmla="*/ 0 h 630251"/>
                <a:gd name="connsiteX0" fmla="*/ 0 w 1291107"/>
                <a:gd name="connsiteY0" fmla="*/ 0 h 630251"/>
                <a:gd name="connsiteX1" fmla="*/ 1279193 w 1291107"/>
                <a:gd name="connsiteY1" fmla="*/ 0 h 630251"/>
                <a:gd name="connsiteX2" fmla="*/ 1291107 w 1291107"/>
                <a:gd name="connsiteY2" fmla="*/ 496205 h 630251"/>
                <a:gd name="connsiteX3" fmla="*/ 655654 w 1291107"/>
                <a:gd name="connsiteY3" fmla="*/ 630250 h 630251"/>
                <a:gd name="connsiteX4" fmla="*/ 0 w 1291107"/>
                <a:gd name="connsiteY4" fmla="*/ 630238 h 630251"/>
                <a:gd name="connsiteX5" fmla="*/ 0 w 1291107"/>
                <a:gd name="connsiteY5" fmla="*/ 0 h 630251"/>
                <a:gd name="connsiteX0" fmla="*/ 0 w 1286988"/>
                <a:gd name="connsiteY0" fmla="*/ 0 h 630251"/>
                <a:gd name="connsiteX1" fmla="*/ 1279193 w 1286988"/>
                <a:gd name="connsiteY1" fmla="*/ 0 h 630251"/>
                <a:gd name="connsiteX2" fmla="*/ 1286988 w 1286988"/>
                <a:gd name="connsiteY2" fmla="*/ 500452 h 630251"/>
                <a:gd name="connsiteX3" fmla="*/ 655654 w 1286988"/>
                <a:gd name="connsiteY3" fmla="*/ 630250 h 630251"/>
                <a:gd name="connsiteX4" fmla="*/ 0 w 1286988"/>
                <a:gd name="connsiteY4" fmla="*/ 630238 h 630251"/>
                <a:gd name="connsiteX5" fmla="*/ 0 w 1286988"/>
                <a:gd name="connsiteY5" fmla="*/ 0 h 630251"/>
                <a:gd name="connsiteX0" fmla="*/ 0 w 1295226"/>
                <a:gd name="connsiteY0" fmla="*/ 0 h 630251"/>
                <a:gd name="connsiteX1" fmla="*/ 1279193 w 1295226"/>
                <a:gd name="connsiteY1" fmla="*/ 0 h 630251"/>
                <a:gd name="connsiteX2" fmla="*/ 1295226 w 1295226"/>
                <a:gd name="connsiteY2" fmla="*/ 500452 h 630251"/>
                <a:gd name="connsiteX3" fmla="*/ 655654 w 1295226"/>
                <a:gd name="connsiteY3" fmla="*/ 630250 h 630251"/>
                <a:gd name="connsiteX4" fmla="*/ 0 w 1295226"/>
                <a:gd name="connsiteY4" fmla="*/ 630238 h 630251"/>
                <a:gd name="connsiteX5" fmla="*/ 0 w 1295226"/>
                <a:gd name="connsiteY5" fmla="*/ 0 h 630251"/>
                <a:gd name="connsiteX0" fmla="*/ 0 w 1286988"/>
                <a:gd name="connsiteY0" fmla="*/ 0 h 630251"/>
                <a:gd name="connsiteX1" fmla="*/ 1279193 w 1286988"/>
                <a:gd name="connsiteY1" fmla="*/ 0 h 630251"/>
                <a:gd name="connsiteX2" fmla="*/ 1286988 w 1286988"/>
                <a:gd name="connsiteY2" fmla="*/ 499602 h 630251"/>
                <a:gd name="connsiteX3" fmla="*/ 655654 w 1286988"/>
                <a:gd name="connsiteY3" fmla="*/ 630250 h 630251"/>
                <a:gd name="connsiteX4" fmla="*/ 0 w 1286988"/>
                <a:gd name="connsiteY4" fmla="*/ 630238 h 630251"/>
                <a:gd name="connsiteX5" fmla="*/ 0 w 1286988"/>
                <a:gd name="connsiteY5" fmla="*/ 0 h 630251"/>
                <a:gd name="connsiteX0" fmla="*/ 0 w 1291107"/>
                <a:gd name="connsiteY0" fmla="*/ 0 h 630251"/>
                <a:gd name="connsiteX1" fmla="*/ 1279193 w 1291107"/>
                <a:gd name="connsiteY1" fmla="*/ 0 h 630251"/>
                <a:gd name="connsiteX2" fmla="*/ 1291107 w 1291107"/>
                <a:gd name="connsiteY2" fmla="*/ 498753 h 630251"/>
                <a:gd name="connsiteX3" fmla="*/ 655654 w 1291107"/>
                <a:gd name="connsiteY3" fmla="*/ 630250 h 630251"/>
                <a:gd name="connsiteX4" fmla="*/ 0 w 1291107"/>
                <a:gd name="connsiteY4" fmla="*/ 630238 h 630251"/>
                <a:gd name="connsiteX5" fmla="*/ 0 w 1291107"/>
                <a:gd name="connsiteY5" fmla="*/ 0 h 630251"/>
                <a:gd name="connsiteX0" fmla="*/ 0 w 1303464"/>
                <a:gd name="connsiteY0" fmla="*/ 0 h 630251"/>
                <a:gd name="connsiteX1" fmla="*/ 1279193 w 1303464"/>
                <a:gd name="connsiteY1" fmla="*/ 0 h 630251"/>
                <a:gd name="connsiteX2" fmla="*/ 1303464 w 1303464"/>
                <a:gd name="connsiteY2" fmla="*/ 500452 h 630251"/>
                <a:gd name="connsiteX3" fmla="*/ 655654 w 1303464"/>
                <a:gd name="connsiteY3" fmla="*/ 630250 h 630251"/>
                <a:gd name="connsiteX4" fmla="*/ 0 w 1303464"/>
                <a:gd name="connsiteY4" fmla="*/ 630238 h 630251"/>
                <a:gd name="connsiteX5" fmla="*/ 0 w 1303464"/>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2869" h="630251">
                  <a:moveTo>
                    <a:pt x="0" y="0"/>
                  </a:moveTo>
                  <a:lnTo>
                    <a:pt x="1279193" y="0"/>
                  </a:lnTo>
                  <a:cubicBezTo>
                    <a:pt x="1279142" y="136342"/>
                    <a:pt x="1278048" y="380809"/>
                    <a:pt x="1282869" y="500452"/>
                  </a:cubicBezTo>
                  <a:cubicBezTo>
                    <a:pt x="1282441" y="569436"/>
                    <a:pt x="1247290" y="630560"/>
                    <a:pt x="655654" y="630250"/>
                  </a:cubicBezTo>
                  <a:lnTo>
                    <a:pt x="0" y="630238"/>
                  </a:lnTo>
                  <a:lnTo>
                    <a:pt x="0" y="0"/>
                  </a:lnTo>
                  <a:close/>
                </a:path>
              </a:pathLst>
            </a:custGeom>
            <a:solidFill>
              <a:srgbClr val="E6F0EC"/>
            </a:solidFill>
            <a:ln>
              <a:noFill/>
            </a:ln>
          </p:spPr>
          <p:txBody>
            <a:bodyPr wrap="square" lIns="72000" tIns="756000" rIns="72000" rtlCol="0">
              <a:noAutofit/>
            </a:bodyPr>
            <a:lstStyle/>
            <a:p>
              <a:pPr>
                <a:lnSpc>
                  <a:spcPts val="1200"/>
                </a:lnSpc>
                <a:spcAft>
                  <a:spcPts val="1200"/>
                </a:spcAft>
              </a:pPr>
              <a:r>
                <a:rPr lang="en-GB" sz="1000" b="1" dirty="0" smtClean="0">
                  <a:solidFill>
                    <a:srgbClr val="006941"/>
                  </a:solidFill>
                </a:rPr>
                <a:t>ECDL </a:t>
              </a:r>
            </a:p>
            <a:p>
              <a:pPr>
                <a:lnSpc>
                  <a:spcPts val="1200"/>
                </a:lnSpc>
                <a:spcAft>
                  <a:spcPts val="1200"/>
                </a:spcAft>
              </a:pPr>
              <a:r>
                <a:rPr lang="en-GB" sz="1000" b="1" dirty="0" smtClean="0">
                  <a:solidFill>
                    <a:srgbClr val="006941"/>
                  </a:solidFill>
                </a:rPr>
                <a:t>Digital skills </a:t>
              </a:r>
            </a:p>
            <a:p>
              <a:pPr>
                <a:lnSpc>
                  <a:spcPts val="1200"/>
                </a:lnSpc>
                <a:spcAft>
                  <a:spcPts val="1200"/>
                </a:spcAft>
              </a:pPr>
              <a:r>
                <a:rPr lang="en-GB" sz="1000" b="1" dirty="0" smtClean="0">
                  <a:solidFill>
                    <a:srgbClr val="006941"/>
                  </a:solidFill>
                </a:rPr>
                <a:t>ITQs </a:t>
              </a:r>
            </a:p>
            <a:p>
              <a:pPr>
                <a:lnSpc>
                  <a:spcPts val="1200"/>
                </a:lnSpc>
                <a:spcAft>
                  <a:spcPts val="1200"/>
                </a:spcAft>
              </a:pPr>
              <a:r>
                <a:rPr lang="en-GB" sz="1000" b="1" dirty="0" smtClean="0">
                  <a:solidFill>
                    <a:srgbClr val="006941"/>
                  </a:solidFill>
                </a:rPr>
                <a:t>Computer and online basics </a:t>
              </a:r>
            </a:p>
            <a:p>
              <a:pPr>
                <a:lnSpc>
                  <a:spcPts val="1200"/>
                </a:lnSpc>
                <a:spcAft>
                  <a:spcPts val="1200"/>
                </a:spcAft>
              </a:pPr>
              <a:r>
                <a:rPr lang="en-GB" sz="1000" b="1" dirty="0" smtClean="0">
                  <a:solidFill>
                    <a:srgbClr val="006941"/>
                  </a:solidFill>
                </a:rPr>
                <a:t>e-safety </a:t>
              </a:r>
            </a:p>
            <a:p>
              <a:pPr>
                <a:lnSpc>
                  <a:spcPts val="1200"/>
                </a:lnSpc>
                <a:spcAft>
                  <a:spcPts val="1200"/>
                </a:spcAft>
              </a:pPr>
              <a:r>
                <a:rPr lang="en-GB" sz="1000" b="1" dirty="0" smtClean="0">
                  <a:solidFill>
                    <a:srgbClr val="006941"/>
                  </a:solidFill>
                </a:rPr>
                <a:t>HEQ &amp; IMIS </a:t>
              </a:r>
            </a:p>
            <a:p>
              <a:pPr>
                <a:lnSpc>
                  <a:spcPts val="1200"/>
                </a:lnSpc>
                <a:spcAft>
                  <a:spcPts val="1200"/>
                </a:spcAft>
              </a:pPr>
              <a:r>
                <a:rPr lang="en-GB" sz="1000" b="1" dirty="0" smtClean="0">
                  <a:solidFill>
                    <a:srgbClr val="006941"/>
                  </a:solidFill>
                </a:rPr>
                <a:t>Apprenticeships</a:t>
              </a:r>
              <a:endParaRPr lang="en-GB" sz="1000" b="1" dirty="0">
                <a:solidFill>
                  <a:srgbClr val="006941"/>
                </a:solidFill>
              </a:endParaRPr>
            </a:p>
          </p:txBody>
        </p:sp>
        <p:cxnSp>
          <p:nvCxnSpPr>
            <p:cNvPr id="21" name="Straight Connector 20"/>
            <p:cNvCxnSpPr/>
            <p:nvPr userDrawn="1"/>
          </p:nvCxnSpPr>
          <p:spPr>
            <a:xfrm>
              <a:off x="3240104" y="1562400"/>
              <a:ext cx="2268000" cy="0"/>
            </a:xfrm>
            <a:prstGeom prst="line">
              <a:avLst/>
            </a:prstGeom>
            <a:ln w="82550">
              <a:solidFill>
                <a:srgbClr val="156570"/>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userDrawn="1"/>
          </p:nvSpPr>
          <p:spPr>
            <a:xfrm>
              <a:off x="5308432" y="1319879"/>
              <a:ext cx="1272994" cy="630250"/>
            </a:xfrm>
            <a:custGeom>
              <a:avLst/>
              <a:gdLst>
                <a:gd name="connsiteX0" fmla="*/ 0 w 1272369"/>
                <a:gd name="connsiteY0" fmla="*/ 0 h 630238"/>
                <a:gd name="connsiteX1" fmla="*/ 1272369 w 1272369"/>
                <a:gd name="connsiteY1" fmla="*/ 0 h 630238"/>
                <a:gd name="connsiteX2" fmla="*/ 1272369 w 1272369"/>
                <a:gd name="connsiteY2" fmla="*/ 630238 h 630238"/>
                <a:gd name="connsiteX3" fmla="*/ 0 w 1272369"/>
                <a:gd name="connsiteY3" fmla="*/ 630238 h 630238"/>
                <a:gd name="connsiteX4" fmla="*/ 0 w 1272369"/>
                <a:gd name="connsiteY4" fmla="*/ 0 h 630238"/>
                <a:gd name="connsiteX0" fmla="*/ 0 w 1272369"/>
                <a:gd name="connsiteY0" fmla="*/ 0 h 630250"/>
                <a:gd name="connsiteX1" fmla="*/ 1272369 w 1272369"/>
                <a:gd name="connsiteY1" fmla="*/ 0 h 630250"/>
                <a:gd name="connsiteX2" fmla="*/ 1272369 w 1272369"/>
                <a:gd name="connsiteY2" fmla="*/ 630238 h 630250"/>
                <a:gd name="connsiteX3" fmla="*/ 710984 w 1272369"/>
                <a:gd name="connsiteY3" fmla="*/ 630250 h 630250"/>
                <a:gd name="connsiteX4" fmla="*/ 0 w 1272369"/>
                <a:gd name="connsiteY4" fmla="*/ 630238 h 630250"/>
                <a:gd name="connsiteX5" fmla="*/ 0 w 1272369"/>
                <a:gd name="connsiteY5" fmla="*/ 0 h 630250"/>
                <a:gd name="connsiteX0" fmla="*/ 0 w 1272369"/>
                <a:gd name="connsiteY0" fmla="*/ 0 h 630250"/>
                <a:gd name="connsiteX1" fmla="*/ 1272369 w 1272369"/>
                <a:gd name="connsiteY1" fmla="*/ 0 h 630250"/>
                <a:gd name="connsiteX2" fmla="*/ 710984 w 1272369"/>
                <a:gd name="connsiteY2" fmla="*/ 630250 h 630250"/>
                <a:gd name="connsiteX3" fmla="*/ 0 w 1272369"/>
                <a:gd name="connsiteY3" fmla="*/ 630238 h 630250"/>
                <a:gd name="connsiteX4" fmla="*/ 0 w 1272369"/>
                <a:gd name="connsiteY4" fmla="*/ 0 h 630250"/>
                <a:gd name="connsiteX0" fmla="*/ 0 w 1272393"/>
                <a:gd name="connsiteY0" fmla="*/ 0 h 630250"/>
                <a:gd name="connsiteX1" fmla="*/ 1272369 w 1272393"/>
                <a:gd name="connsiteY1" fmla="*/ 0 h 630250"/>
                <a:gd name="connsiteX2" fmla="*/ 710984 w 1272393"/>
                <a:gd name="connsiteY2" fmla="*/ 630250 h 630250"/>
                <a:gd name="connsiteX3" fmla="*/ 0 w 1272393"/>
                <a:gd name="connsiteY3" fmla="*/ 630238 h 630250"/>
                <a:gd name="connsiteX4" fmla="*/ 0 w 1272393"/>
                <a:gd name="connsiteY4" fmla="*/ 0 h 630250"/>
                <a:gd name="connsiteX0" fmla="*/ 0 w 1272424"/>
                <a:gd name="connsiteY0" fmla="*/ 0 h 630250"/>
                <a:gd name="connsiteX1" fmla="*/ 1272369 w 1272424"/>
                <a:gd name="connsiteY1" fmla="*/ 0 h 630250"/>
                <a:gd name="connsiteX2" fmla="*/ 710984 w 1272424"/>
                <a:gd name="connsiteY2" fmla="*/ 630250 h 630250"/>
                <a:gd name="connsiteX3" fmla="*/ 0 w 1272424"/>
                <a:gd name="connsiteY3" fmla="*/ 630238 h 630250"/>
                <a:gd name="connsiteX4" fmla="*/ 0 w 1272424"/>
                <a:gd name="connsiteY4" fmla="*/ 0 h 630250"/>
                <a:gd name="connsiteX0" fmla="*/ 0 w 1272968"/>
                <a:gd name="connsiteY0" fmla="*/ 0 h 630250"/>
                <a:gd name="connsiteX1" fmla="*/ 1272369 w 1272968"/>
                <a:gd name="connsiteY1" fmla="*/ 0 h 630250"/>
                <a:gd name="connsiteX2" fmla="*/ 710984 w 1272968"/>
                <a:gd name="connsiteY2" fmla="*/ 630250 h 630250"/>
                <a:gd name="connsiteX3" fmla="*/ 0 w 1272968"/>
                <a:gd name="connsiteY3" fmla="*/ 630238 h 630250"/>
                <a:gd name="connsiteX4" fmla="*/ 0 w 1272968"/>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817"/>
                <a:gd name="connsiteY0" fmla="*/ 0 h 630250"/>
                <a:gd name="connsiteX1" fmla="*/ 1272369 w 1272817"/>
                <a:gd name="connsiteY1" fmla="*/ 0 h 630250"/>
                <a:gd name="connsiteX2" fmla="*/ 655654 w 1272817"/>
                <a:gd name="connsiteY2" fmla="*/ 630250 h 630250"/>
                <a:gd name="connsiteX3" fmla="*/ 0 w 1272817"/>
                <a:gd name="connsiteY3" fmla="*/ 630238 h 630250"/>
                <a:gd name="connsiteX4" fmla="*/ 0 w 1272817"/>
                <a:gd name="connsiteY4" fmla="*/ 0 h 630250"/>
                <a:gd name="connsiteX0" fmla="*/ 0 w 1272994"/>
                <a:gd name="connsiteY0" fmla="*/ 0 h 630250"/>
                <a:gd name="connsiteX1" fmla="*/ 1272369 w 1272994"/>
                <a:gd name="connsiteY1" fmla="*/ 0 h 630250"/>
                <a:gd name="connsiteX2" fmla="*/ 655654 w 1272994"/>
                <a:gd name="connsiteY2" fmla="*/ 630250 h 630250"/>
                <a:gd name="connsiteX3" fmla="*/ 0 w 1272994"/>
                <a:gd name="connsiteY3" fmla="*/ 630238 h 630250"/>
                <a:gd name="connsiteX4" fmla="*/ 0 w 1272994"/>
                <a:gd name="connsiteY4" fmla="*/ 0 h 630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2994" h="630250">
                  <a:moveTo>
                    <a:pt x="0" y="0"/>
                  </a:moveTo>
                  <a:lnTo>
                    <a:pt x="1272369" y="0"/>
                  </a:lnTo>
                  <a:cubicBezTo>
                    <a:pt x="1284589" y="474435"/>
                    <a:pt x="1119266" y="610917"/>
                    <a:pt x="655654" y="630250"/>
                  </a:cubicBezTo>
                  <a:lnTo>
                    <a:pt x="0" y="630238"/>
                  </a:lnTo>
                  <a:lnTo>
                    <a:pt x="0" y="0"/>
                  </a:lnTo>
                  <a:close/>
                </a:path>
              </a:pathLst>
            </a:custGeom>
            <a:solidFill>
              <a:schemeClr val="accent3"/>
            </a:solidFill>
            <a:ln>
              <a:noFill/>
            </a:ln>
          </p:spPr>
          <p:txBody>
            <a:bodyPr wrap="square" lIns="72000" tIns="72000" rIns="72000" rtlCol="0">
              <a:noAutofit/>
            </a:bodyPr>
            <a:lstStyle/>
            <a:p>
              <a:r>
                <a:rPr lang="en-GB" sz="1200" b="1" dirty="0" smtClean="0">
                  <a:solidFill>
                    <a:prstClr val="white"/>
                  </a:solidFill>
                </a:rPr>
                <a:t>Organisational maturity </a:t>
              </a:r>
            </a:p>
          </p:txBody>
        </p:sp>
        <p:sp>
          <p:nvSpPr>
            <p:cNvPr id="23" name="TextBox 22"/>
            <p:cNvSpPr txBox="1"/>
            <p:nvPr userDrawn="1"/>
          </p:nvSpPr>
          <p:spPr>
            <a:xfrm>
              <a:off x="3849049" y="1319879"/>
              <a:ext cx="1272994" cy="630250"/>
            </a:xfrm>
            <a:custGeom>
              <a:avLst/>
              <a:gdLst>
                <a:gd name="connsiteX0" fmla="*/ 0 w 1272369"/>
                <a:gd name="connsiteY0" fmla="*/ 0 h 630238"/>
                <a:gd name="connsiteX1" fmla="*/ 1272369 w 1272369"/>
                <a:gd name="connsiteY1" fmla="*/ 0 h 630238"/>
                <a:gd name="connsiteX2" fmla="*/ 1272369 w 1272369"/>
                <a:gd name="connsiteY2" fmla="*/ 630238 h 630238"/>
                <a:gd name="connsiteX3" fmla="*/ 0 w 1272369"/>
                <a:gd name="connsiteY3" fmla="*/ 630238 h 630238"/>
                <a:gd name="connsiteX4" fmla="*/ 0 w 1272369"/>
                <a:gd name="connsiteY4" fmla="*/ 0 h 630238"/>
                <a:gd name="connsiteX0" fmla="*/ 0 w 1272369"/>
                <a:gd name="connsiteY0" fmla="*/ 0 h 630250"/>
                <a:gd name="connsiteX1" fmla="*/ 1272369 w 1272369"/>
                <a:gd name="connsiteY1" fmla="*/ 0 h 630250"/>
                <a:gd name="connsiteX2" fmla="*/ 1272369 w 1272369"/>
                <a:gd name="connsiteY2" fmla="*/ 630238 h 630250"/>
                <a:gd name="connsiteX3" fmla="*/ 710984 w 1272369"/>
                <a:gd name="connsiteY3" fmla="*/ 630250 h 630250"/>
                <a:gd name="connsiteX4" fmla="*/ 0 w 1272369"/>
                <a:gd name="connsiteY4" fmla="*/ 630238 h 630250"/>
                <a:gd name="connsiteX5" fmla="*/ 0 w 1272369"/>
                <a:gd name="connsiteY5" fmla="*/ 0 h 630250"/>
                <a:gd name="connsiteX0" fmla="*/ 0 w 1272369"/>
                <a:gd name="connsiteY0" fmla="*/ 0 h 630250"/>
                <a:gd name="connsiteX1" fmla="*/ 1272369 w 1272369"/>
                <a:gd name="connsiteY1" fmla="*/ 0 h 630250"/>
                <a:gd name="connsiteX2" fmla="*/ 710984 w 1272369"/>
                <a:gd name="connsiteY2" fmla="*/ 630250 h 630250"/>
                <a:gd name="connsiteX3" fmla="*/ 0 w 1272369"/>
                <a:gd name="connsiteY3" fmla="*/ 630238 h 630250"/>
                <a:gd name="connsiteX4" fmla="*/ 0 w 1272369"/>
                <a:gd name="connsiteY4" fmla="*/ 0 h 630250"/>
                <a:gd name="connsiteX0" fmla="*/ 0 w 1272393"/>
                <a:gd name="connsiteY0" fmla="*/ 0 h 630250"/>
                <a:gd name="connsiteX1" fmla="*/ 1272369 w 1272393"/>
                <a:gd name="connsiteY1" fmla="*/ 0 h 630250"/>
                <a:gd name="connsiteX2" fmla="*/ 710984 w 1272393"/>
                <a:gd name="connsiteY2" fmla="*/ 630250 h 630250"/>
                <a:gd name="connsiteX3" fmla="*/ 0 w 1272393"/>
                <a:gd name="connsiteY3" fmla="*/ 630238 h 630250"/>
                <a:gd name="connsiteX4" fmla="*/ 0 w 1272393"/>
                <a:gd name="connsiteY4" fmla="*/ 0 h 630250"/>
                <a:gd name="connsiteX0" fmla="*/ 0 w 1272424"/>
                <a:gd name="connsiteY0" fmla="*/ 0 h 630250"/>
                <a:gd name="connsiteX1" fmla="*/ 1272369 w 1272424"/>
                <a:gd name="connsiteY1" fmla="*/ 0 h 630250"/>
                <a:gd name="connsiteX2" fmla="*/ 710984 w 1272424"/>
                <a:gd name="connsiteY2" fmla="*/ 630250 h 630250"/>
                <a:gd name="connsiteX3" fmla="*/ 0 w 1272424"/>
                <a:gd name="connsiteY3" fmla="*/ 630238 h 630250"/>
                <a:gd name="connsiteX4" fmla="*/ 0 w 1272424"/>
                <a:gd name="connsiteY4" fmla="*/ 0 h 630250"/>
                <a:gd name="connsiteX0" fmla="*/ 0 w 1272968"/>
                <a:gd name="connsiteY0" fmla="*/ 0 h 630250"/>
                <a:gd name="connsiteX1" fmla="*/ 1272369 w 1272968"/>
                <a:gd name="connsiteY1" fmla="*/ 0 h 630250"/>
                <a:gd name="connsiteX2" fmla="*/ 710984 w 1272968"/>
                <a:gd name="connsiteY2" fmla="*/ 630250 h 630250"/>
                <a:gd name="connsiteX3" fmla="*/ 0 w 1272968"/>
                <a:gd name="connsiteY3" fmla="*/ 630238 h 630250"/>
                <a:gd name="connsiteX4" fmla="*/ 0 w 1272968"/>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817"/>
                <a:gd name="connsiteY0" fmla="*/ 0 h 630250"/>
                <a:gd name="connsiteX1" fmla="*/ 1272369 w 1272817"/>
                <a:gd name="connsiteY1" fmla="*/ 0 h 630250"/>
                <a:gd name="connsiteX2" fmla="*/ 655654 w 1272817"/>
                <a:gd name="connsiteY2" fmla="*/ 630250 h 630250"/>
                <a:gd name="connsiteX3" fmla="*/ 0 w 1272817"/>
                <a:gd name="connsiteY3" fmla="*/ 630238 h 630250"/>
                <a:gd name="connsiteX4" fmla="*/ 0 w 1272817"/>
                <a:gd name="connsiteY4" fmla="*/ 0 h 630250"/>
                <a:gd name="connsiteX0" fmla="*/ 0 w 1272994"/>
                <a:gd name="connsiteY0" fmla="*/ 0 h 630250"/>
                <a:gd name="connsiteX1" fmla="*/ 1272369 w 1272994"/>
                <a:gd name="connsiteY1" fmla="*/ 0 h 630250"/>
                <a:gd name="connsiteX2" fmla="*/ 655654 w 1272994"/>
                <a:gd name="connsiteY2" fmla="*/ 630250 h 630250"/>
                <a:gd name="connsiteX3" fmla="*/ 0 w 1272994"/>
                <a:gd name="connsiteY3" fmla="*/ 630238 h 630250"/>
                <a:gd name="connsiteX4" fmla="*/ 0 w 1272994"/>
                <a:gd name="connsiteY4" fmla="*/ 0 h 630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2994" h="630250">
                  <a:moveTo>
                    <a:pt x="0" y="0"/>
                  </a:moveTo>
                  <a:lnTo>
                    <a:pt x="1272369" y="0"/>
                  </a:lnTo>
                  <a:cubicBezTo>
                    <a:pt x="1284589" y="474435"/>
                    <a:pt x="1119266" y="610917"/>
                    <a:pt x="655654" y="630250"/>
                  </a:cubicBezTo>
                  <a:lnTo>
                    <a:pt x="0" y="630238"/>
                  </a:lnTo>
                  <a:lnTo>
                    <a:pt x="0" y="0"/>
                  </a:lnTo>
                  <a:close/>
                </a:path>
              </a:pathLst>
            </a:custGeom>
            <a:solidFill>
              <a:schemeClr val="accent2"/>
            </a:solidFill>
            <a:ln>
              <a:noFill/>
            </a:ln>
          </p:spPr>
          <p:txBody>
            <a:bodyPr wrap="square" lIns="72000" tIns="72000" rIns="72000" rtlCol="0">
              <a:noAutofit/>
            </a:bodyPr>
            <a:lstStyle/>
            <a:p>
              <a:r>
                <a:rPr lang="en-GB" sz="1200" b="1" dirty="0" smtClean="0">
                  <a:solidFill>
                    <a:prstClr val="white"/>
                  </a:solidFill>
                </a:rPr>
                <a:t>Professionals </a:t>
              </a:r>
            </a:p>
          </p:txBody>
        </p:sp>
        <p:sp>
          <p:nvSpPr>
            <p:cNvPr id="24" name="TextBox 23"/>
            <p:cNvSpPr txBox="1"/>
            <p:nvPr userDrawn="1"/>
          </p:nvSpPr>
          <p:spPr>
            <a:xfrm>
              <a:off x="2378909" y="1319892"/>
              <a:ext cx="1272994" cy="630250"/>
            </a:xfrm>
            <a:custGeom>
              <a:avLst/>
              <a:gdLst>
                <a:gd name="connsiteX0" fmla="*/ 0 w 1272369"/>
                <a:gd name="connsiteY0" fmla="*/ 0 h 630238"/>
                <a:gd name="connsiteX1" fmla="*/ 1272369 w 1272369"/>
                <a:gd name="connsiteY1" fmla="*/ 0 h 630238"/>
                <a:gd name="connsiteX2" fmla="*/ 1272369 w 1272369"/>
                <a:gd name="connsiteY2" fmla="*/ 630238 h 630238"/>
                <a:gd name="connsiteX3" fmla="*/ 0 w 1272369"/>
                <a:gd name="connsiteY3" fmla="*/ 630238 h 630238"/>
                <a:gd name="connsiteX4" fmla="*/ 0 w 1272369"/>
                <a:gd name="connsiteY4" fmla="*/ 0 h 630238"/>
                <a:gd name="connsiteX0" fmla="*/ 0 w 1272369"/>
                <a:gd name="connsiteY0" fmla="*/ 0 h 630250"/>
                <a:gd name="connsiteX1" fmla="*/ 1272369 w 1272369"/>
                <a:gd name="connsiteY1" fmla="*/ 0 h 630250"/>
                <a:gd name="connsiteX2" fmla="*/ 1272369 w 1272369"/>
                <a:gd name="connsiteY2" fmla="*/ 630238 h 630250"/>
                <a:gd name="connsiteX3" fmla="*/ 710984 w 1272369"/>
                <a:gd name="connsiteY3" fmla="*/ 630250 h 630250"/>
                <a:gd name="connsiteX4" fmla="*/ 0 w 1272369"/>
                <a:gd name="connsiteY4" fmla="*/ 630238 h 630250"/>
                <a:gd name="connsiteX5" fmla="*/ 0 w 1272369"/>
                <a:gd name="connsiteY5" fmla="*/ 0 h 630250"/>
                <a:gd name="connsiteX0" fmla="*/ 0 w 1272369"/>
                <a:gd name="connsiteY0" fmla="*/ 0 h 630250"/>
                <a:gd name="connsiteX1" fmla="*/ 1272369 w 1272369"/>
                <a:gd name="connsiteY1" fmla="*/ 0 h 630250"/>
                <a:gd name="connsiteX2" fmla="*/ 710984 w 1272369"/>
                <a:gd name="connsiteY2" fmla="*/ 630250 h 630250"/>
                <a:gd name="connsiteX3" fmla="*/ 0 w 1272369"/>
                <a:gd name="connsiteY3" fmla="*/ 630238 h 630250"/>
                <a:gd name="connsiteX4" fmla="*/ 0 w 1272369"/>
                <a:gd name="connsiteY4" fmla="*/ 0 h 630250"/>
                <a:gd name="connsiteX0" fmla="*/ 0 w 1272393"/>
                <a:gd name="connsiteY0" fmla="*/ 0 h 630250"/>
                <a:gd name="connsiteX1" fmla="*/ 1272369 w 1272393"/>
                <a:gd name="connsiteY1" fmla="*/ 0 h 630250"/>
                <a:gd name="connsiteX2" fmla="*/ 710984 w 1272393"/>
                <a:gd name="connsiteY2" fmla="*/ 630250 h 630250"/>
                <a:gd name="connsiteX3" fmla="*/ 0 w 1272393"/>
                <a:gd name="connsiteY3" fmla="*/ 630238 h 630250"/>
                <a:gd name="connsiteX4" fmla="*/ 0 w 1272393"/>
                <a:gd name="connsiteY4" fmla="*/ 0 h 630250"/>
                <a:gd name="connsiteX0" fmla="*/ 0 w 1272424"/>
                <a:gd name="connsiteY0" fmla="*/ 0 h 630250"/>
                <a:gd name="connsiteX1" fmla="*/ 1272369 w 1272424"/>
                <a:gd name="connsiteY1" fmla="*/ 0 h 630250"/>
                <a:gd name="connsiteX2" fmla="*/ 710984 w 1272424"/>
                <a:gd name="connsiteY2" fmla="*/ 630250 h 630250"/>
                <a:gd name="connsiteX3" fmla="*/ 0 w 1272424"/>
                <a:gd name="connsiteY3" fmla="*/ 630238 h 630250"/>
                <a:gd name="connsiteX4" fmla="*/ 0 w 1272424"/>
                <a:gd name="connsiteY4" fmla="*/ 0 h 630250"/>
                <a:gd name="connsiteX0" fmla="*/ 0 w 1272968"/>
                <a:gd name="connsiteY0" fmla="*/ 0 h 630250"/>
                <a:gd name="connsiteX1" fmla="*/ 1272369 w 1272968"/>
                <a:gd name="connsiteY1" fmla="*/ 0 h 630250"/>
                <a:gd name="connsiteX2" fmla="*/ 710984 w 1272968"/>
                <a:gd name="connsiteY2" fmla="*/ 630250 h 630250"/>
                <a:gd name="connsiteX3" fmla="*/ 0 w 1272968"/>
                <a:gd name="connsiteY3" fmla="*/ 630238 h 630250"/>
                <a:gd name="connsiteX4" fmla="*/ 0 w 1272968"/>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817"/>
                <a:gd name="connsiteY0" fmla="*/ 0 h 630250"/>
                <a:gd name="connsiteX1" fmla="*/ 1272369 w 1272817"/>
                <a:gd name="connsiteY1" fmla="*/ 0 h 630250"/>
                <a:gd name="connsiteX2" fmla="*/ 655654 w 1272817"/>
                <a:gd name="connsiteY2" fmla="*/ 630250 h 630250"/>
                <a:gd name="connsiteX3" fmla="*/ 0 w 1272817"/>
                <a:gd name="connsiteY3" fmla="*/ 630238 h 630250"/>
                <a:gd name="connsiteX4" fmla="*/ 0 w 1272817"/>
                <a:gd name="connsiteY4" fmla="*/ 0 h 630250"/>
                <a:gd name="connsiteX0" fmla="*/ 0 w 1272994"/>
                <a:gd name="connsiteY0" fmla="*/ 0 h 630250"/>
                <a:gd name="connsiteX1" fmla="*/ 1272369 w 1272994"/>
                <a:gd name="connsiteY1" fmla="*/ 0 h 630250"/>
                <a:gd name="connsiteX2" fmla="*/ 655654 w 1272994"/>
                <a:gd name="connsiteY2" fmla="*/ 630250 h 630250"/>
                <a:gd name="connsiteX3" fmla="*/ 0 w 1272994"/>
                <a:gd name="connsiteY3" fmla="*/ 630238 h 630250"/>
                <a:gd name="connsiteX4" fmla="*/ 0 w 1272994"/>
                <a:gd name="connsiteY4" fmla="*/ 0 h 630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2994" h="630250">
                  <a:moveTo>
                    <a:pt x="0" y="0"/>
                  </a:moveTo>
                  <a:lnTo>
                    <a:pt x="1272369" y="0"/>
                  </a:lnTo>
                  <a:cubicBezTo>
                    <a:pt x="1284589" y="474435"/>
                    <a:pt x="1119266" y="610917"/>
                    <a:pt x="655654" y="630250"/>
                  </a:cubicBezTo>
                  <a:lnTo>
                    <a:pt x="0" y="630238"/>
                  </a:lnTo>
                  <a:lnTo>
                    <a:pt x="0" y="0"/>
                  </a:lnTo>
                  <a:close/>
                </a:path>
              </a:pathLst>
            </a:custGeom>
            <a:solidFill>
              <a:schemeClr val="tx2"/>
            </a:solidFill>
            <a:ln>
              <a:noFill/>
            </a:ln>
          </p:spPr>
          <p:txBody>
            <a:bodyPr wrap="square" lIns="72000" tIns="72000" rIns="72000" rtlCol="0">
              <a:noAutofit/>
            </a:bodyPr>
            <a:lstStyle/>
            <a:p>
              <a:r>
                <a:rPr lang="en-GB" sz="1200" b="1" dirty="0" smtClean="0">
                  <a:solidFill>
                    <a:prstClr val="white"/>
                  </a:solidFill>
                </a:rPr>
                <a:t>Education</a:t>
              </a:r>
              <a:endParaRPr lang="en-GB" sz="1200" b="1" dirty="0">
                <a:solidFill>
                  <a:prstClr val="white"/>
                </a:solidFill>
              </a:endParaRPr>
            </a:p>
          </p:txBody>
        </p:sp>
      </p:grpSp>
    </p:spTree>
    <p:extLst>
      <p:ext uri="{BB962C8B-B14F-4D97-AF65-F5344CB8AC3E}">
        <p14:creationId xmlns:p14="http://schemas.microsoft.com/office/powerpoint/2010/main" val="1794190502"/>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8" name="Slide Number Placeholder 5"/>
          <p:cNvSpPr>
            <a:spLocks noGrp="1"/>
          </p:cNvSpPr>
          <p:nvPr>
            <p:ph type="sldNum" sz="quarter" idx="4"/>
          </p:nvPr>
        </p:nvSpPr>
        <p:spPr>
          <a:xfrm>
            <a:off x="5904001" y="6336000"/>
            <a:ext cx="6060489" cy="352146"/>
          </a:xfrm>
          <a:custGeom>
            <a:avLst/>
            <a:gdLst>
              <a:gd name="connsiteX0" fmla="*/ 0 w 4545367"/>
              <a:gd name="connsiteY0" fmla="*/ 0 h 343270"/>
              <a:gd name="connsiteX1" fmla="*/ 4545367 w 4545367"/>
              <a:gd name="connsiteY1" fmla="*/ 0 h 343270"/>
              <a:gd name="connsiteX2" fmla="*/ 4545367 w 4545367"/>
              <a:gd name="connsiteY2" fmla="*/ 34327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545367 w 4545367"/>
              <a:gd name="connsiteY2" fmla="*/ 343270 h 343270"/>
              <a:gd name="connsiteX3" fmla="*/ 4184342 w 4545367"/>
              <a:gd name="connsiteY3" fmla="*/ 340310 h 343270"/>
              <a:gd name="connsiteX4" fmla="*/ 0 w 4545367"/>
              <a:gd name="connsiteY4" fmla="*/ 343270 h 343270"/>
              <a:gd name="connsiteX5" fmla="*/ 0 w 4545367"/>
              <a:gd name="connsiteY5"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45367" h="343270">
                <a:moveTo>
                  <a:pt x="0" y="0"/>
                </a:moveTo>
                <a:lnTo>
                  <a:pt x="4545367" y="0"/>
                </a:lnTo>
                <a:cubicBezTo>
                  <a:pt x="4540435" y="371262"/>
                  <a:pt x="4278051" y="336364"/>
                  <a:pt x="4184342" y="340310"/>
                </a:cubicBezTo>
                <a:lnTo>
                  <a:pt x="0" y="343270"/>
                </a:lnTo>
                <a:lnTo>
                  <a:pt x="0" y="0"/>
                </a:lnTo>
                <a:close/>
              </a:path>
            </a:pathLst>
          </a:custGeom>
          <a:gradFill flip="none" rotWithShape="1">
            <a:gsLst>
              <a:gs pos="0">
                <a:schemeClr val="bg2">
                  <a:alpha val="50000"/>
                </a:schemeClr>
              </a:gs>
              <a:gs pos="6000">
                <a:schemeClr val="accent1">
                  <a:tint val="44500"/>
                  <a:satMod val="160000"/>
                  <a:alpha val="50000"/>
                </a:schemeClr>
              </a:gs>
              <a:gs pos="100000">
                <a:schemeClr val="bg1"/>
              </a:gs>
            </a:gsLst>
            <a:lin ang="10800000" scaled="1"/>
            <a:tileRect/>
          </a:gradFill>
        </p:spPr>
        <p:txBody>
          <a:bodyPr vert="horz" lIns="0" tIns="108000" rIns="288000" bIns="0" rtlCol="0" anchor="t" anchorCtr="0">
            <a:noAutofit/>
          </a:bodyPr>
          <a:lstStyle>
            <a:lvl1pPr algn="r">
              <a:defRPr sz="900" b="0">
                <a:solidFill>
                  <a:schemeClr val="tx2"/>
                </a:solidFill>
                <a:latin typeface="Arial" panose="020B0604020202020204" pitchFamily="34" charset="0"/>
                <a:cs typeface="Arial" panose="020B0604020202020204" pitchFamily="34" charset="0"/>
              </a:defRPr>
            </a:lvl1pPr>
          </a:lstStyle>
          <a:p>
            <a:r>
              <a:rPr lang="en-GB" dirty="0" smtClean="0">
                <a:solidFill>
                  <a:srgbClr val="006941"/>
                </a:solidFill>
              </a:rPr>
              <a:t>bcs.org </a:t>
            </a:r>
            <a:r>
              <a:rPr lang="en-GB" dirty="0" smtClean="0">
                <a:solidFill>
                  <a:srgbClr val="006941"/>
                </a:solidFill>
                <a:latin typeface="Arial"/>
                <a:cs typeface="Arial"/>
              </a:rPr>
              <a:t>| </a:t>
            </a:r>
            <a:fld id="{D4F935E4-DB8F-4A13-86B5-B07B5640A265}" type="slidenum">
              <a:rPr lang="en-GB" smtClean="0">
                <a:solidFill>
                  <a:srgbClr val="006941"/>
                </a:solidFill>
              </a:rPr>
              <a:pPr/>
              <a:t>‹#›</a:t>
            </a:fld>
            <a:endParaRPr lang="en-GB" dirty="0">
              <a:solidFill>
                <a:srgbClr val="006941"/>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0000" y="6336000"/>
            <a:ext cx="1707739" cy="377748"/>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4000" y="404665"/>
            <a:ext cx="533400" cy="409575"/>
          </a:xfrm>
          <a:prstGeom prst="rect">
            <a:avLst/>
          </a:prstGeom>
        </p:spPr>
      </p:pic>
      <p:pic>
        <p:nvPicPr>
          <p:cNvPr id="3" name="Picture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352416" y="1131490"/>
            <a:ext cx="7488000" cy="5204510"/>
          </a:xfrm>
          <a:prstGeom prst="rect">
            <a:avLst/>
          </a:prstGeom>
        </p:spPr>
      </p:pic>
      <p:cxnSp>
        <p:nvCxnSpPr>
          <p:cNvPr id="7" name="Straight Connector 6"/>
          <p:cNvCxnSpPr/>
          <p:nvPr userDrawn="1"/>
        </p:nvCxnSpPr>
        <p:spPr>
          <a:xfrm>
            <a:off x="1103445" y="972000"/>
            <a:ext cx="3024000"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5229343"/>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8" name="Slide Number Placeholder 5"/>
          <p:cNvSpPr>
            <a:spLocks noGrp="1"/>
          </p:cNvSpPr>
          <p:nvPr>
            <p:ph type="sldNum" sz="quarter" idx="4"/>
          </p:nvPr>
        </p:nvSpPr>
        <p:spPr>
          <a:xfrm>
            <a:off x="5904001" y="6336000"/>
            <a:ext cx="6060489" cy="352146"/>
          </a:xfrm>
          <a:custGeom>
            <a:avLst/>
            <a:gdLst>
              <a:gd name="connsiteX0" fmla="*/ 0 w 4545367"/>
              <a:gd name="connsiteY0" fmla="*/ 0 h 343270"/>
              <a:gd name="connsiteX1" fmla="*/ 4545367 w 4545367"/>
              <a:gd name="connsiteY1" fmla="*/ 0 h 343270"/>
              <a:gd name="connsiteX2" fmla="*/ 4545367 w 4545367"/>
              <a:gd name="connsiteY2" fmla="*/ 34327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545367 w 4545367"/>
              <a:gd name="connsiteY2" fmla="*/ 343270 h 343270"/>
              <a:gd name="connsiteX3" fmla="*/ 4184342 w 4545367"/>
              <a:gd name="connsiteY3" fmla="*/ 340310 h 343270"/>
              <a:gd name="connsiteX4" fmla="*/ 0 w 4545367"/>
              <a:gd name="connsiteY4" fmla="*/ 343270 h 343270"/>
              <a:gd name="connsiteX5" fmla="*/ 0 w 4545367"/>
              <a:gd name="connsiteY5"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45367" h="343270">
                <a:moveTo>
                  <a:pt x="0" y="0"/>
                </a:moveTo>
                <a:lnTo>
                  <a:pt x="4545367" y="0"/>
                </a:lnTo>
                <a:cubicBezTo>
                  <a:pt x="4540435" y="371262"/>
                  <a:pt x="4278051" y="336364"/>
                  <a:pt x="4184342" y="340310"/>
                </a:cubicBezTo>
                <a:lnTo>
                  <a:pt x="0" y="343270"/>
                </a:lnTo>
                <a:lnTo>
                  <a:pt x="0" y="0"/>
                </a:lnTo>
                <a:close/>
              </a:path>
            </a:pathLst>
          </a:custGeom>
          <a:gradFill flip="none" rotWithShape="1">
            <a:gsLst>
              <a:gs pos="0">
                <a:schemeClr val="bg2">
                  <a:alpha val="50000"/>
                </a:schemeClr>
              </a:gs>
              <a:gs pos="6000">
                <a:schemeClr val="accent1">
                  <a:tint val="44500"/>
                  <a:satMod val="160000"/>
                  <a:alpha val="50000"/>
                </a:schemeClr>
              </a:gs>
              <a:gs pos="100000">
                <a:schemeClr val="bg1"/>
              </a:gs>
            </a:gsLst>
            <a:lin ang="10800000" scaled="1"/>
            <a:tileRect/>
          </a:gradFill>
        </p:spPr>
        <p:txBody>
          <a:bodyPr vert="horz" lIns="0" tIns="108000" rIns="288000" bIns="0" rtlCol="0" anchor="t" anchorCtr="0">
            <a:noAutofit/>
          </a:bodyPr>
          <a:lstStyle>
            <a:lvl1pPr algn="r">
              <a:defRPr sz="900" b="0">
                <a:solidFill>
                  <a:schemeClr val="tx2"/>
                </a:solidFill>
                <a:latin typeface="Arial" panose="020B0604020202020204" pitchFamily="34" charset="0"/>
                <a:cs typeface="Arial" panose="020B0604020202020204" pitchFamily="34" charset="0"/>
              </a:defRPr>
            </a:lvl1pPr>
          </a:lstStyle>
          <a:p>
            <a:r>
              <a:rPr lang="en-GB" dirty="0" smtClean="0">
                <a:solidFill>
                  <a:srgbClr val="006941"/>
                </a:solidFill>
              </a:rPr>
              <a:t>bcs.org </a:t>
            </a:r>
            <a:r>
              <a:rPr lang="en-GB" dirty="0" smtClean="0">
                <a:solidFill>
                  <a:srgbClr val="006941"/>
                </a:solidFill>
                <a:latin typeface="Arial"/>
                <a:cs typeface="Arial"/>
              </a:rPr>
              <a:t>| </a:t>
            </a:r>
            <a:fld id="{D4F935E4-DB8F-4A13-86B5-B07B5640A265}" type="slidenum">
              <a:rPr lang="en-GB" smtClean="0">
                <a:solidFill>
                  <a:srgbClr val="006941"/>
                </a:solidFill>
              </a:rPr>
              <a:pPr/>
              <a:t>‹#›</a:t>
            </a:fld>
            <a:endParaRPr lang="en-GB" dirty="0">
              <a:solidFill>
                <a:srgbClr val="006941"/>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0000" y="6336000"/>
            <a:ext cx="1707739" cy="377748"/>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4000" y="404665"/>
            <a:ext cx="533400" cy="409575"/>
          </a:xfrm>
          <a:prstGeom prst="rect">
            <a:avLst/>
          </a:prstGeom>
        </p:spPr>
      </p:pic>
      <p:cxnSp>
        <p:nvCxnSpPr>
          <p:cNvPr id="7" name="Straight Connector 6"/>
          <p:cNvCxnSpPr/>
          <p:nvPr userDrawn="1"/>
        </p:nvCxnSpPr>
        <p:spPr>
          <a:xfrm>
            <a:off x="1103445" y="972000"/>
            <a:ext cx="3024000"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11424" y="1196752"/>
            <a:ext cx="9936000" cy="5111680"/>
          </a:xfrm>
          <a:prstGeom prst="rect">
            <a:avLst/>
          </a:prstGeom>
        </p:spPr>
      </p:pic>
    </p:spTree>
    <p:extLst>
      <p:ext uri="{BB962C8B-B14F-4D97-AF65-F5344CB8AC3E}">
        <p14:creationId xmlns:p14="http://schemas.microsoft.com/office/powerpoint/2010/main" val="436842581"/>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a:xfrm>
            <a:off x="1487488" y="1439458"/>
            <a:ext cx="10095464" cy="62139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Slide Number Placeholder 5"/>
          <p:cNvSpPr>
            <a:spLocks noGrp="1"/>
          </p:cNvSpPr>
          <p:nvPr>
            <p:ph type="sldNum" sz="quarter" idx="4"/>
          </p:nvPr>
        </p:nvSpPr>
        <p:spPr>
          <a:xfrm>
            <a:off x="5904001" y="6336000"/>
            <a:ext cx="6060489" cy="352146"/>
          </a:xfrm>
          <a:custGeom>
            <a:avLst/>
            <a:gdLst>
              <a:gd name="connsiteX0" fmla="*/ 0 w 4545367"/>
              <a:gd name="connsiteY0" fmla="*/ 0 h 343270"/>
              <a:gd name="connsiteX1" fmla="*/ 4545367 w 4545367"/>
              <a:gd name="connsiteY1" fmla="*/ 0 h 343270"/>
              <a:gd name="connsiteX2" fmla="*/ 4545367 w 4545367"/>
              <a:gd name="connsiteY2" fmla="*/ 34327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545367 w 4545367"/>
              <a:gd name="connsiteY2" fmla="*/ 343270 h 343270"/>
              <a:gd name="connsiteX3" fmla="*/ 4184342 w 4545367"/>
              <a:gd name="connsiteY3" fmla="*/ 340310 h 343270"/>
              <a:gd name="connsiteX4" fmla="*/ 0 w 4545367"/>
              <a:gd name="connsiteY4" fmla="*/ 343270 h 343270"/>
              <a:gd name="connsiteX5" fmla="*/ 0 w 4545367"/>
              <a:gd name="connsiteY5"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45367" h="343270">
                <a:moveTo>
                  <a:pt x="0" y="0"/>
                </a:moveTo>
                <a:lnTo>
                  <a:pt x="4545367" y="0"/>
                </a:lnTo>
                <a:cubicBezTo>
                  <a:pt x="4540435" y="371262"/>
                  <a:pt x="4278051" y="336364"/>
                  <a:pt x="4184342" y="340310"/>
                </a:cubicBezTo>
                <a:lnTo>
                  <a:pt x="0" y="343270"/>
                </a:lnTo>
                <a:lnTo>
                  <a:pt x="0" y="0"/>
                </a:lnTo>
                <a:close/>
              </a:path>
            </a:pathLst>
          </a:custGeom>
          <a:gradFill flip="none" rotWithShape="1">
            <a:gsLst>
              <a:gs pos="0">
                <a:schemeClr val="bg2">
                  <a:alpha val="50000"/>
                </a:schemeClr>
              </a:gs>
              <a:gs pos="6000">
                <a:schemeClr val="accent1">
                  <a:tint val="44500"/>
                  <a:satMod val="160000"/>
                  <a:alpha val="50000"/>
                </a:schemeClr>
              </a:gs>
              <a:gs pos="100000">
                <a:schemeClr val="bg1"/>
              </a:gs>
            </a:gsLst>
            <a:lin ang="10800000" scaled="1"/>
            <a:tileRect/>
          </a:gradFill>
        </p:spPr>
        <p:txBody>
          <a:bodyPr vert="horz" lIns="0" tIns="108000" rIns="288000" bIns="0" rtlCol="0" anchor="t" anchorCtr="0">
            <a:noAutofit/>
          </a:bodyPr>
          <a:lstStyle>
            <a:lvl1pPr algn="r">
              <a:defRPr sz="900" b="0">
                <a:solidFill>
                  <a:schemeClr val="tx2"/>
                </a:solidFill>
                <a:latin typeface="Arial" panose="020B0604020202020204" pitchFamily="34" charset="0"/>
                <a:cs typeface="Arial" panose="020B0604020202020204" pitchFamily="34" charset="0"/>
              </a:defRPr>
            </a:lvl1pPr>
          </a:lstStyle>
          <a:p>
            <a:r>
              <a:rPr lang="en-GB" dirty="0" smtClean="0">
                <a:solidFill>
                  <a:srgbClr val="006941"/>
                </a:solidFill>
              </a:rPr>
              <a:t>bcs.org </a:t>
            </a:r>
            <a:r>
              <a:rPr lang="en-GB" dirty="0" smtClean="0">
                <a:solidFill>
                  <a:srgbClr val="006941"/>
                </a:solidFill>
                <a:latin typeface="Arial"/>
                <a:cs typeface="Arial"/>
              </a:rPr>
              <a:t>| </a:t>
            </a:r>
            <a:fld id="{D4F935E4-DB8F-4A13-86B5-B07B5640A265}" type="slidenum">
              <a:rPr lang="en-GB" smtClean="0">
                <a:solidFill>
                  <a:srgbClr val="006941"/>
                </a:solidFill>
              </a:rPr>
              <a:pPr/>
              <a:t>‹#›</a:t>
            </a:fld>
            <a:endParaRPr lang="en-GB" dirty="0">
              <a:solidFill>
                <a:srgbClr val="006941"/>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0000" y="6336000"/>
            <a:ext cx="1707739" cy="377748"/>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4000" y="404665"/>
            <a:ext cx="533400" cy="409575"/>
          </a:xfrm>
          <a:prstGeom prst="rect">
            <a:avLst/>
          </a:prstGeom>
        </p:spPr>
      </p:pic>
      <p:cxnSp>
        <p:nvCxnSpPr>
          <p:cNvPr id="11" name="Straight Connector 10"/>
          <p:cNvCxnSpPr/>
          <p:nvPr userDrawn="1"/>
        </p:nvCxnSpPr>
        <p:spPr>
          <a:xfrm>
            <a:off x="1103445" y="972000"/>
            <a:ext cx="3024000"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2" name="Content Placeholder 2"/>
          <p:cNvSpPr>
            <a:spLocks noGrp="1"/>
          </p:cNvSpPr>
          <p:nvPr>
            <p:ph idx="13"/>
          </p:nvPr>
        </p:nvSpPr>
        <p:spPr>
          <a:xfrm>
            <a:off x="5518485" y="2129589"/>
            <a:ext cx="6208295" cy="3067200"/>
          </a:xfrm>
          <a:custGeom>
            <a:avLst/>
            <a:gdLst>
              <a:gd name="connsiteX0" fmla="*/ 0 w 4656221"/>
              <a:gd name="connsiteY0" fmla="*/ 0 h 3243627"/>
              <a:gd name="connsiteX1" fmla="*/ 4656221 w 4656221"/>
              <a:gd name="connsiteY1" fmla="*/ 0 h 3243627"/>
              <a:gd name="connsiteX2" fmla="*/ 4656221 w 4656221"/>
              <a:gd name="connsiteY2" fmla="*/ 0 h 3243627"/>
              <a:gd name="connsiteX3" fmla="*/ 4656221 w 4656221"/>
              <a:gd name="connsiteY3" fmla="*/ 3243627 h 3243627"/>
              <a:gd name="connsiteX4" fmla="*/ 4656221 w 4656221"/>
              <a:gd name="connsiteY4" fmla="*/ 3243627 h 3243627"/>
              <a:gd name="connsiteX5" fmla="*/ 0 w 4656221"/>
              <a:gd name="connsiteY5" fmla="*/ 3243627 h 3243627"/>
              <a:gd name="connsiteX6" fmla="*/ 0 w 4656221"/>
              <a:gd name="connsiteY6" fmla="*/ 3243627 h 3243627"/>
              <a:gd name="connsiteX7" fmla="*/ 0 w 4656221"/>
              <a:gd name="connsiteY7" fmla="*/ 0 h 3243627"/>
              <a:gd name="connsiteX8" fmla="*/ 0 w 4656221"/>
              <a:gd name="connsiteY8" fmla="*/ 0 h 3243627"/>
              <a:gd name="connsiteX0" fmla="*/ 0 w 4656221"/>
              <a:gd name="connsiteY0" fmla="*/ 0 h 3243627"/>
              <a:gd name="connsiteX1" fmla="*/ 4656221 w 4656221"/>
              <a:gd name="connsiteY1" fmla="*/ 0 h 3243627"/>
              <a:gd name="connsiteX2" fmla="*/ 4656221 w 4656221"/>
              <a:gd name="connsiteY2" fmla="*/ 0 h 3243627"/>
              <a:gd name="connsiteX3" fmla="*/ 4656221 w 4656221"/>
              <a:gd name="connsiteY3" fmla="*/ 3243627 h 3243627"/>
              <a:gd name="connsiteX4" fmla="*/ 4656221 w 4656221"/>
              <a:gd name="connsiteY4" fmla="*/ 3243627 h 3243627"/>
              <a:gd name="connsiteX5" fmla="*/ 3994872 w 4656221"/>
              <a:gd name="connsiteY5" fmla="*/ 3238824 h 3243627"/>
              <a:gd name="connsiteX6" fmla="*/ 0 w 4656221"/>
              <a:gd name="connsiteY6" fmla="*/ 3243627 h 3243627"/>
              <a:gd name="connsiteX7" fmla="*/ 0 w 4656221"/>
              <a:gd name="connsiteY7" fmla="*/ 3243627 h 3243627"/>
              <a:gd name="connsiteX8" fmla="*/ 0 w 4656221"/>
              <a:gd name="connsiteY8" fmla="*/ 0 h 3243627"/>
              <a:gd name="connsiteX9" fmla="*/ 0 w 4656221"/>
              <a:gd name="connsiteY9" fmla="*/ 0 h 3243627"/>
              <a:gd name="connsiteX0" fmla="*/ 0 w 4656221"/>
              <a:gd name="connsiteY0" fmla="*/ 0 h 3243627"/>
              <a:gd name="connsiteX1" fmla="*/ 4656221 w 4656221"/>
              <a:gd name="connsiteY1" fmla="*/ 0 h 3243627"/>
              <a:gd name="connsiteX2" fmla="*/ 4656221 w 4656221"/>
              <a:gd name="connsiteY2" fmla="*/ 0 h 3243627"/>
              <a:gd name="connsiteX3" fmla="*/ 4651176 w 4656221"/>
              <a:gd name="connsiteY3" fmla="*/ 2435037 h 3243627"/>
              <a:gd name="connsiteX4" fmla="*/ 4656221 w 4656221"/>
              <a:gd name="connsiteY4" fmla="*/ 3243627 h 3243627"/>
              <a:gd name="connsiteX5" fmla="*/ 4656221 w 4656221"/>
              <a:gd name="connsiteY5" fmla="*/ 3243627 h 3243627"/>
              <a:gd name="connsiteX6" fmla="*/ 3994872 w 4656221"/>
              <a:gd name="connsiteY6" fmla="*/ 3238824 h 3243627"/>
              <a:gd name="connsiteX7" fmla="*/ 0 w 4656221"/>
              <a:gd name="connsiteY7" fmla="*/ 3243627 h 3243627"/>
              <a:gd name="connsiteX8" fmla="*/ 0 w 4656221"/>
              <a:gd name="connsiteY8" fmla="*/ 3243627 h 3243627"/>
              <a:gd name="connsiteX9" fmla="*/ 0 w 4656221"/>
              <a:gd name="connsiteY9" fmla="*/ 0 h 3243627"/>
              <a:gd name="connsiteX10" fmla="*/ 0 w 4656221"/>
              <a:gd name="connsiteY10" fmla="*/ 0 h 3243627"/>
              <a:gd name="connsiteX0" fmla="*/ 0 w 4656221"/>
              <a:gd name="connsiteY0" fmla="*/ 0 h 3243627"/>
              <a:gd name="connsiteX1" fmla="*/ 4656221 w 4656221"/>
              <a:gd name="connsiteY1" fmla="*/ 0 h 3243627"/>
              <a:gd name="connsiteX2" fmla="*/ 4656221 w 4656221"/>
              <a:gd name="connsiteY2" fmla="*/ 0 h 3243627"/>
              <a:gd name="connsiteX3" fmla="*/ 4651176 w 4656221"/>
              <a:gd name="connsiteY3" fmla="*/ 2435037 h 3243627"/>
              <a:gd name="connsiteX4" fmla="*/ 4656221 w 4656221"/>
              <a:gd name="connsiteY4" fmla="*/ 3243627 h 3243627"/>
              <a:gd name="connsiteX5" fmla="*/ 4656221 w 4656221"/>
              <a:gd name="connsiteY5" fmla="*/ 3243627 h 3243627"/>
              <a:gd name="connsiteX6" fmla="*/ 3994872 w 4656221"/>
              <a:gd name="connsiteY6" fmla="*/ 3238824 h 3243627"/>
              <a:gd name="connsiteX7" fmla="*/ 0 w 4656221"/>
              <a:gd name="connsiteY7" fmla="*/ 3243627 h 3243627"/>
              <a:gd name="connsiteX8" fmla="*/ 0 w 4656221"/>
              <a:gd name="connsiteY8" fmla="*/ 3243627 h 3243627"/>
              <a:gd name="connsiteX9" fmla="*/ 0 w 4656221"/>
              <a:gd name="connsiteY9" fmla="*/ 0 h 3243627"/>
              <a:gd name="connsiteX10" fmla="*/ 0 w 4656221"/>
              <a:gd name="connsiteY10" fmla="*/ 0 h 3243627"/>
              <a:gd name="connsiteX0" fmla="*/ 0 w 4656221"/>
              <a:gd name="connsiteY0" fmla="*/ 0 h 3243627"/>
              <a:gd name="connsiteX1" fmla="*/ 4656221 w 4656221"/>
              <a:gd name="connsiteY1" fmla="*/ 0 h 3243627"/>
              <a:gd name="connsiteX2" fmla="*/ 4656221 w 4656221"/>
              <a:gd name="connsiteY2" fmla="*/ 0 h 3243627"/>
              <a:gd name="connsiteX3" fmla="*/ 4651176 w 4656221"/>
              <a:gd name="connsiteY3" fmla="*/ 2435037 h 3243627"/>
              <a:gd name="connsiteX4" fmla="*/ 4656221 w 4656221"/>
              <a:gd name="connsiteY4" fmla="*/ 3243627 h 3243627"/>
              <a:gd name="connsiteX5" fmla="*/ 4656221 w 4656221"/>
              <a:gd name="connsiteY5" fmla="*/ 3243627 h 3243627"/>
              <a:gd name="connsiteX6" fmla="*/ 3994872 w 4656221"/>
              <a:gd name="connsiteY6" fmla="*/ 3238824 h 3243627"/>
              <a:gd name="connsiteX7" fmla="*/ 0 w 4656221"/>
              <a:gd name="connsiteY7" fmla="*/ 3243627 h 3243627"/>
              <a:gd name="connsiteX8" fmla="*/ 0 w 4656221"/>
              <a:gd name="connsiteY8" fmla="*/ 3243627 h 3243627"/>
              <a:gd name="connsiteX9" fmla="*/ 0 w 4656221"/>
              <a:gd name="connsiteY9" fmla="*/ 0 h 3243627"/>
              <a:gd name="connsiteX10" fmla="*/ 0 w 4656221"/>
              <a:gd name="connsiteY10" fmla="*/ 0 h 3243627"/>
              <a:gd name="connsiteX0" fmla="*/ 0 w 4656221"/>
              <a:gd name="connsiteY0" fmla="*/ 0 h 3243627"/>
              <a:gd name="connsiteX1" fmla="*/ 4656221 w 4656221"/>
              <a:gd name="connsiteY1" fmla="*/ 0 h 3243627"/>
              <a:gd name="connsiteX2" fmla="*/ 4656221 w 4656221"/>
              <a:gd name="connsiteY2" fmla="*/ 0 h 3243627"/>
              <a:gd name="connsiteX3" fmla="*/ 4651176 w 4656221"/>
              <a:gd name="connsiteY3" fmla="*/ 2435037 h 3243627"/>
              <a:gd name="connsiteX4" fmla="*/ 4656221 w 4656221"/>
              <a:gd name="connsiteY4" fmla="*/ 3243627 h 3243627"/>
              <a:gd name="connsiteX5" fmla="*/ 3994872 w 4656221"/>
              <a:gd name="connsiteY5" fmla="*/ 3238824 h 3243627"/>
              <a:gd name="connsiteX6" fmla="*/ 0 w 4656221"/>
              <a:gd name="connsiteY6" fmla="*/ 3243627 h 3243627"/>
              <a:gd name="connsiteX7" fmla="*/ 0 w 4656221"/>
              <a:gd name="connsiteY7" fmla="*/ 3243627 h 3243627"/>
              <a:gd name="connsiteX8" fmla="*/ 0 w 4656221"/>
              <a:gd name="connsiteY8" fmla="*/ 0 h 3243627"/>
              <a:gd name="connsiteX9" fmla="*/ 0 w 4656221"/>
              <a:gd name="connsiteY9" fmla="*/ 0 h 3243627"/>
              <a:gd name="connsiteX0" fmla="*/ 0 w 4656221"/>
              <a:gd name="connsiteY0" fmla="*/ 0 h 3243627"/>
              <a:gd name="connsiteX1" fmla="*/ 4656221 w 4656221"/>
              <a:gd name="connsiteY1" fmla="*/ 0 h 3243627"/>
              <a:gd name="connsiteX2" fmla="*/ 4656221 w 4656221"/>
              <a:gd name="connsiteY2" fmla="*/ 0 h 3243627"/>
              <a:gd name="connsiteX3" fmla="*/ 4651176 w 4656221"/>
              <a:gd name="connsiteY3" fmla="*/ 2435037 h 3243627"/>
              <a:gd name="connsiteX4" fmla="*/ 3994872 w 4656221"/>
              <a:gd name="connsiteY4" fmla="*/ 3238824 h 3243627"/>
              <a:gd name="connsiteX5" fmla="*/ 0 w 4656221"/>
              <a:gd name="connsiteY5" fmla="*/ 3243627 h 3243627"/>
              <a:gd name="connsiteX6" fmla="*/ 0 w 4656221"/>
              <a:gd name="connsiteY6" fmla="*/ 3243627 h 3243627"/>
              <a:gd name="connsiteX7" fmla="*/ 0 w 4656221"/>
              <a:gd name="connsiteY7" fmla="*/ 0 h 3243627"/>
              <a:gd name="connsiteX8" fmla="*/ 0 w 4656221"/>
              <a:gd name="connsiteY8" fmla="*/ 0 h 3243627"/>
              <a:gd name="connsiteX0" fmla="*/ 0 w 4656221"/>
              <a:gd name="connsiteY0" fmla="*/ 0 h 3243627"/>
              <a:gd name="connsiteX1" fmla="*/ 4656221 w 4656221"/>
              <a:gd name="connsiteY1" fmla="*/ 0 h 3243627"/>
              <a:gd name="connsiteX2" fmla="*/ 4656221 w 4656221"/>
              <a:gd name="connsiteY2" fmla="*/ 0 h 3243627"/>
              <a:gd name="connsiteX3" fmla="*/ 4651176 w 4656221"/>
              <a:gd name="connsiteY3" fmla="*/ 2435037 h 3243627"/>
              <a:gd name="connsiteX4" fmla="*/ 3994872 w 4656221"/>
              <a:gd name="connsiteY4" fmla="*/ 3238824 h 3243627"/>
              <a:gd name="connsiteX5" fmla="*/ 0 w 4656221"/>
              <a:gd name="connsiteY5" fmla="*/ 3243627 h 3243627"/>
              <a:gd name="connsiteX6" fmla="*/ 0 w 4656221"/>
              <a:gd name="connsiteY6" fmla="*/ 3243627 h 3243627"/>
              <a:gd name="connsiteX7" fmla="*/ 0 w 4656221"/>
              <a:gd name="connsiteY7" fmla="*/ 0 h 3243627"/>
              <a:gd name="connsiteX8" fmla="*/ 0 w 4656221"/>
              <a:gd name="connsiteY8" fmla="*/ 0 h 3243627"/>
              <a:gd name="connsiteX0" fmla="*/ 0 w 4656221"/>
              <a:gd name="connsiteY0" fmla="*/ 0 h 3243627"/>
              <a:gd name="connsiteX1" fmla="*/ 4656221 w 4656221"/>
              <a:gd name="connsiteY1" fmla="*/ 0 h 3243627"/>
              <a:gd name="connsiteX2" fmla="*/ 4656221 w 4656221"/>
              <a:gd name="connsiteY2" fmla="*/ 0 h 3243627"/>
              <a:gd name="connsiteX3" fmla="*/ 4651176 w 4656221"/>
              <a:gd name="connsiteY3" fmla="*/ 2435037 h 3243627"/>
              <a:gd name="connsiteX4" fmla="*/ 3994872 w 4656221"/>
              <a:gd name="connsiteY4" fmla="*/ 3238824 h 3243627"/>
              <a:gd name="connsiteX5" fmla="*/ 0 w 4656221"/>
              <a:gd name="connsiteY5" fmla="*/ 3243627 h 3243627"/>
              <a:gd name="connsiteX6" fmla="*/ 0 w 4656221"/>
              <a:gd name="connsiteY6" fmla="*/ 3243627 h 3243627"/>
              <a:gd name="connsiteX7" fmla="*/ 0 w 4656221"/>
              <a:gd name="connsiteY7" fmla="*/ 0 h 3243627"/>
              <a:gd name="connsiteX8" fmla="*/ 0 w 4656221"/>
              <a:gd name="connsiteY8" fmla="*/ 0 h 3243627"/>
              <a:gd name="connsiteX0" fmla="*/ 0 w 4656221"/>
              <a:gd name="connsiteY0" fmla="*/ 0 h 3243627"/>
              <a:gd name="connsiteX1" fmla="*/ 4656221 w 4656221"/>
              <a:gd name="connsiteY1" fmla="*/ 0 h 3243627"/>
              <a:gd name="connsiteX2" fmla="*/ 4656221 w 4656221"/>
              <a:gd name="connsiteY2" fmla="*/ 0 h 3243627"/>
              <a:gd name="connsiteX3" fmla="*/ 4651176 w 4656221"/>
              <a:gd name="connsiteY3" fmla="*/ 2435037 h 3243627"/>
              <a:gd name="connsiteX4" fmla="*/ 3994872 w 4656221"/>
              <a:gd name="connsiteY4" fmla="*/ 3238824 h 3243627"/>
              <a:gd name="connsiteX5" fmla="*/ 0 w 4656221"/>
              <a:gd name="connsiteY5" fmla="*/ 3243627 h 3243627"/>
              <a:gd name="connsiteX6" fmla="*/ 0 w 4656221"/>
              <a:gd name="connsiteY6" fmla="*/ 3243627 h 3243627"/>
              <a:gd name="connsiteX7" fmla="*/ 0 w 4656221"/>
              <a:gd name="connsiteY7" fmla="*/ 0 h 3243627"/>
              <a:gd name="connsiteX8" fmla="*/ 0 w 4656221"/>
              <a:gd name="connsiteY8" fmla="*/ 0 h 3243627"/>
              <a:gd name="connsiteX0" fmla="*/ 0 w 4656221"/>
              <a:gd name="connsiteY0" fmla="*/ 0 h 3243627"/>
              <a:gd name="connsiteX1" fmla="*/ 4656221 w 4656221"/>
              <a:gd name="connsiteY1" fmla="*/ 0 h 3243627"/>
              <a:gd name="connsiteX2" fmla="*/ 4656221 w 4656221"/>
              <a:gd name="connsiteY2" fmla="*/ 0 h 3243627"/>
              <a:gd name="connsiteX3" fmla="*/ 4651176 w 4656221"/>
              <a:gd name="connsiteY3" fmla="*/ 2435037 h 3243627"/>
              <a:gd name="connsiteX4" fmla="*/ 3994872 w 4656221"/>
              <a:gd name="connsiteY4" fmla="*/ 3238824 h 3243627"/>
              <a:gd name="connsiteX5" fmla="*/ 0 w 4656221"/>
              <a:gd name="connsiteY5" fmla="*/ 3243627 h 3243627"/>
              <a:gd name="connsiteX6" fmla="*/ 0 w 4656221"/>
              <a:gd name="connsiteY6" fmla="*/ 3243627 h 3243627"/>
              <a:gd name="connsiteX7" fmla="*/ 0 w 4656221"/>
              <a:gd name="connsiteY7" fmla="*/ 0 h 3243627"/>
              <a:gd name="connsiteX8" fmla="*/ 0 w 4656221"/>
              <a:gd name="connsiteY8" fmla="*/ 0 h 3243627"/>
              <a:gd name="connsiteX0" fmla="*/ 0 w 4656221"/>
              <a:gd name="connsiteY0" fmla="*/ 0 h 3243627"/>
              <a:gd name="connsiteX1" fmla="*/ 4656221 w 4656221"/>
              <a:gd name="connsiteY1" fmla="*/ 0 h 3243627"/>
              <a:gd name="connsiteX2" fmla="*/ 4656221 w 4656221"/>
              <a:gd name="connsiteY2" fmla="*/ 0 h 3243627"/>
              <a:gd name="connsiteX3" fmla="*/ 4651176 w 4656221"/>
              <a:gd name="connsiteY3" fmla="*/ 2435037 h 3243627"/>
              <a:gd name="connsiteX4" fmla="*/ 3994872 w 4656221"/>
              <a:gd name="connsiteY4" fmla="*/ 3238824 h 3243627"/>
              <a:gd name="connsiteX5" fmla="*/ 0 w 4656221"/>
              <a:gd name="connsiteY5" fmla="*/ 3243627 h 3243627"/>
              <a:gd name="connsiteX6" fmla="*/ 0 w 4656221"/>
              <a:gd name="connsiteY6" fmla="*/ 3243627 h 3243627"/>
              <a:gd name="connsiteX7" fmla="*/ 0 w 4656221"/>
              <a:gd name="connsiteY7" fmla="*/ 0 h 3243627"/>
              <a:gd name="connsiteX8" fmla="*/ 0 w 4656221"/>
              <a:gd name="connsiteY8" fmla="*/ 0 h 3243627"/>
              <a:gd name="connsiteX0" fmla="*/ 0 w 4656221"/>
              <a:gd name="connsiteY0" fmla="*/ 0 h 3243627"/>
              <a:gd name="connsiteX1" fmla="*/ 4656221 w 4656221"/>
              <a:gd name="connsiteY1" fmla="*/ 0 h 3243627"/>
              <a:gd name="connsiteX2" fmla="*/ 4656221 w 4656221"/>
              <a:gd name="connsiteY2" fmla="*/ 0 h 3243627"/>
              <a:gd name="connsiteX3" fmla="*/ 4651176 w 4656221"/>
              <a:gd name="connsiteY3" fmla="*/ 2435037 h 3243627"/>
              <a:gd name="connsiteX4" fmla="*/ 3984198 w 4656221"/>
              <a:gd name="connsiteY4" fmla="*/ 3238825 h 3243627"/>
              <a:gd name="connsiteX5" fmla="*/ 0 w 4656221"/>
              <a:gd name="connsiteY5" fmla="*/ 3243627 h 3243627"/>
              <a:gd name="connsiteX6" fmla="*/ 0 w 4656221"/>
              <a:gd name="connsiteY6" fmla="*/ 3243627 h 3243627"/>
              <a:gd name="connsiteX7" fmla="*/ 0 w 4656221"/>
              <a:gd name="connsiteY7" fmla="*/ 0 h 3243627"/>
              <a:gd name="connsiteX8" fmla="*/ 0 w 4656221"/>
              <a:gd name="connsiteY8" fmla="*/ 0 h 3243627"/>
              <a:gd name="connsiteX0" fmla="*/ 0 w 4656221"/>
              <a:gd name="connsiteY0" fmla="*/ 0 h 3243627"/>
              <a:gd name="connsiteX1" fmla="*/ 4656221 w 4656221"/>
              <a:gd name="connsiteY1" fmla="*/ 0 h 3243627"/>
              <a:gd name="connsiteX2" fmla="*/ 4656221 w 4656221"/>
              <a:gd name="connsiteY2" fmla="*/ 0 h 3243627"/>
              <a:gd name="connsiteX3" fmla="*/ 4651176 w 4656221"/>
              <a:gd name="connsiteY3" fmla="*/ 2435037 h 3243627"/>
              <a:gd name="connsiteX4" fmla="*/ 3984198 w 4656221"/>
              <a:gd name="connsiteY4" fmla="*/ 3238825 h 3243627"/>
              <a:gd name="connsiteX5" fmla="*/ 0 w 4656221"/>
              <a:gd name="connsiteY5" fmla="*/ 3243627 h 3243627"/>
              <a:gd name="connsiteX6" fmla="*/ 0 w 4656221"/>
              <a:gd name="connsiteY6" fmla="*/ 3243627 h 3243627"/>
              <a:gd name="connsiteX7" fmla="*/ 0 w 4656221"/>
              <a:gd name="connsiteY7" fmla="*/ 0 h 3243627"/>
              <a:gd name="connsiteX8" fmla="*/ 0 w 4656221"/>
              <a:gd name="connsiteY8" fmla="*/ 0 h 3243627"/>
              <a:gd name="connsiteX0" fmla="*/ 0 w 4656221"/>
              <a:gd name="connsiteY0" fmla="*/ 0 h 3243627"/>
              <a:gd name="connsiteX1" fmla="*/ 4656221 w 4656221"/>
              <a:gd name="connsiteY1" fmla="*/ 0 h 3243627"/>
              <a:gd name="connsiteX2" fmla="*/ 4656221 w 4656221"/>
              <a:gd name="connsiteY2" fmla="*/ 0 h 3243627"/>
              <a:gd name="connsiteX3" fmla="*/ 4651176 w 4656221"/>
              <a:gd name="connsiteY3" fmla="*/ 2435037 h 3243627"/>
              <a:gd name="connsiteX4" fmla="*/ 3984198 w 4656221"/>
              <a:gd name="connsiteY4" fmla="*/ 3238825 h 3243627"/>
              <a:gd name="connsiteX5" fmla="*/ 0 w 4656221"/>
              <a:gd name="connsiteY5" fmla="*/ 3243627 h 3243627"/>
              <a:gd name="connsiteX6" fmla="*/ 0 w 4656221"/>
              <a:gd name="connsiteY6" fmla="*/ 3243627 h 3243627"/>
              <a:gd name="connsiteX7" fmla="*/ 0 w 4656221"/>
              <a:gd name="connsiteY7" fmla="*/ 0 h 3243627"/>
              <a:gd name="connsiteX8" fmla="*/ 0 w 4656221"/>
              <a:gd name="connsiteY8" fmla="*/ 0 h 3243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56221" h="3243627">
                <a:moveTo>
                  <a:pt x="0" y="0"/>
                </a:moveTo>
                <a:lnTo>
                  <a:pt x="4656221" y="0"/>
                </a:lnTo>
                <a:lnTo>
                  <a:pt x="4656221" y="0"/>
                </a:lnTo>
                <a:cubicBezTo>
                  <a:pt x="4654539" y="811679"/>
                  <a:pt x="4652858" y="1623358"/>
                  <a:pt x="4651176" y="2435037"/>
                </a:cubicBezTo>
                <a:cubicBezTo>
                  <a:pt x="4644190" y="2864228"/>
                  <a:pt x="4427039" y="3199269"/>
                  <a:pt x="3984198" y="3238825"/>
                </a:cubicBezTo>
                <a:lnTo>
                  <a:pt x="0" y="3243627"/>
                </a:lnTo>
                <a:lnTo>
                  <a:pt x="0" y="3243627"/>
                </a:lnTo>
                <a:lnTo>
                  <a:pt x="0" y="0"/>
                </a:lnTo>
                <a:lnTo>
                  <a:pt x="0" y="0"/>
                </a:lnTo>
                <a:close/>
              </a:path>
            </a:pathLst>
          </a:custGeom>
          <a:ln w="6350">
            <a:solidFill>
              <a:schemeClr val="accent4"/>
            </a:solidFill>
          </a:ln>
        </p:spPr>
        <p:txBody>
          <a:bodyPr lIns="216000" tIns="180000"/>
          <a:lstStyle>
            <a:lvl1pPr>
              <a:lnSpc>
                <a:spcPts val="2400"/>
              </a:lnSpc>
              <a:defRPr sz="2400"/>
            </a:lvl1pPr>
            <a:lvl2pPr marL="265113" indent="-265113">
              <a:spcAft>
                <a:spcPts val="1400"/>
              </a:spcAft>
              <a:buClr>
                <a:schemeClr val="tx2"/>
              </a:buClr>
              <a:buFont typeface="+mj-lt"/>
              <a:buAutoNum type="alphaUcPeriod"/>
              <a:defRPr/>
            </a:lvl2pPr>
            <a:lvl3pPr marL="265113" indent="-265113">
              <a:spcAft>
                <a:spcPts val="1400"/>
              </a:spcAft>
              <a:buClr>
                <a:srgbClr val="80B4A0"/>
              </a:buClr>
              <a:buSzPct val="100000"/>
              <a:buFont typeface="+mj-lt"/>
              <a:buAutoNum type="alphaUcPeriod"/>
              <a:defRPr/>
            </a:lvl3pPr>
            <a:lvl4pPr marL="265113" indent="-265113">
              <a:spcAft>
                <a:spcPts val="1400"/>
              </a:spcAft>
              <a:buClr>
                <a:srgbClr val="BED600"/>
              </a:buClr>
              <a:buSzPct val="100000"/>
              <a:buFont typeface="+mj-lt"/>
              <a:buAutoNum type="alphaUcPeriod"/>
              <a:defRPr/>
            </a:lvl4pPr>
            <a:lvl5pPr marL="265113" indent="-265113">
              <a:spcAft>
                <a:spcPts val="1400"/>
              </a:spcAft>
              <a:buClr>
                <a:srgbClr val="DFEB80"/>
              </a:buClr>
              <a:buSzPct val="100000"/>
              <a:buFont typeface="+mj-lt"/>
              <a:buAutoNum type="alphaUcPeriod"/>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Text Placeholder 12"/>
          <p:cNvSpPr>
            <a:spLocks noGrp="1"/>
          </p:cNvSpPr>
          <p:nvPr>
            <p:ph type="body" sz="quarter" idx="12"/>
          </p:nvPr>
        </p:nvSpPr>
        <p:spPr>
          <a:xfrm>
            <a:off x="5531797" y="5445224"/>
            <a:ext cx="5940801" cy="365128"/>
          </a:xfrm>
        </p:spPr>
        <p:txBody>
          <a:bodyPr lIns="0" tIns="0" rIns="0" bIns="0">
            <a:noAutofit/>
          </a:bodyPr>
          <a:lstStyle>
            <a:lvl1pPr marL="0" indent="0">
              <a:lnSpc>
                <a:spcPct val="100000"/>
              </a:lnSpc>
              <a:spcBef>
                <a:spcPts val="0"/>
              </a:spcBef>
              <a:spcAft>
                <a:spcPts val="0"/>
              </a:spcAft>
              <a:buNone/>
              <a:defRPr sz="1100" b="0">
                <a:solidFill>
                  <a:schemeClr val="accent4"/>
                </a:solidFill>
                <a:latin typeface="Arial" panose="020B0604020202020204" pitchFamily="34" charset="0"/>
                <a:cs typeface="Arial" panose="020B0604020202020204" pitchFamily="34" charset="0"/>
              </a:defRPr>
            </a:lvl1pPr>
            <a:lvl2pPr marL="0" indent="0">
              <a:lnSpc>
                <a:spcPct val="100000"/>
              </a:lnSpc>
              <a:spcBef>
                <a:spcPts val="0"/>
              </a:spcBef>
              <a:spcAft>
                <a:spcPts val="0"/>
              </a:spcAft>
              <a:buNone/>
              <a:defRPr sz="1100" b="1">
                <a:solidFill>
                  <a:schemeClr val="accent4"/>
                </a:solidFill>
                <a:latin typeface="Arial" panose="020B0604020202020204" pitchFamily="34" charset="0"/>
                <a:cs typeface="Arial" panose="020B0604020202020204" pitchFamily="34" charset="0"/>
              </a:defRPr>
            </a:lvl2pPr>
            <a:lvl3pPr marL="0" indent="0">
              <a:lnSpc>
                <a:spcPts val="7500"/>
              </a:lnSpc>
              <a:spcBef>
                <a:spcPts val="0"/>
              </a:spcBef>
              <a:buNone/>
              <a:defRPr sz="7500" b="1">
                <a:solidFill>
                  <a:srgbClr val="006941"/>
                </a:solidFill>
                <a:latin typeface="Arial" panose="020B0604020202020204" pitchFamily="34" charset="0"/>
                <a:cs typeface="Arial" panose="020B0604020202020204" pitchFamily="34" charset="0"/>
              </a:defRPr>
            </a:lvl3pPr>
            <a:lvl4pPr marL="0" indent="0">
              <a:lnSpc>
                <a:spcPts val="7500"/>
              </a:lnSpc>
              <a:spcBef>
                <a:spcPts val="0"/>
              </a:spcBef>
              <a:buNone/>
              <a:defRPr sz="7500" b="1">
                <a:solidFill>
                  <a:srgbClr val="006941"/>
                </a:solidFill>
                <a:latin typeface="Arial" panose="020B0604020202020204" pitchFamily="34" charset="0"/>
                <a:cs typeface="Arial" panose="020B0604020202020204" pitchFamily="34" charset="0"/>
              </a:defRPr>
            </a:lvl4pPr>
            <a:lvl5pPr marL="0" indent="0">
              <a:lnSpc>
                <a:spcPts val="7500"/>
              </a:lnSpc>
              <a:spcBef>
                <a:spcPts val="0"/>
              </a:spcBef>
              <a:buNone/>
              <a:defRPr sz="7500" b="1">
                <a:solidFill>
                  <a:srgbClr val="006941"/>
                </a:solidFill>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937678150"/>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6" name="Chart Placeholder 5"/>
          <p:cNvSpPr>
            <a:spLocks noGrp="1"/>
          </p:cNvSpPr>
          <p:nvPr>
            <p:ph type="chart" sz="quarter" idx="14"/>
          </p:nvPr>
        </p:nvSpPr>
        <p:spPr>
          <a:xfrm>
            <a:off x="1488017" y="2276476"/>
            <a:ext cx="3647016" cy="3673475"/>
          </a:xfrm>
          <a:solidFill>
            <a:schemeClr val="bg1"/>
          </a:solidFill>
        </p:spPr>
        <p:txBody>
          <a:bodyPr anchor="ctr"/>
          <a:lstStyle>
            <a:lvl1pPr algn="ctr">
              <a:defRPr>
                <a:solidFill>
                  <a:schemeClr val="accent4"/>
                </a:solidFill>
              </a:defRPr>
            </a:lvl1pPr>
          </a:lstStyle>
          <a:p>
            <a:r>
              <a:rPr lang="en-US" smtClean="0"/>
              <a:t>Click icon to add chart</a:t>
            </a:r>
            <a:endParaRPr lang="en-GB"/>
          </a:p>
        </p:txBody>
      </p:sp>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a:xfrm>
            <a:off x="1487488" y="1439458"/>
            <a:ext cx="10095464" cy="62139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Slide Number Placeholder 5"/>
          <p:cNvSpPr>
            <a:spLocks noGrp="1"/>
          </p:cNvSpPr>
          <p:nvPr>
            <p:ph type="sldNum" sz="quarter" idx="4"/>
          </p:nvPr>
        </p:nvSpPr>
        <p:spPr>
          <a:xfrm>
            <a:off x="5904001" y="6336000"/>
            <a:ext cx="6060489" cy="352146"/>
          </a:xfrm>
          <a:custGeom>
            <a:avLst/>
            <a:gdLst>
              <a:gd name="connsiteX0" fmla="*/ 0 w 4545367"/>
              <a:gd name="connsiteY0" fmla="*/ 0 h 343270"/>
              <a:gd name="connsiteX1" fmla="*/ 4545367 w 4545367"/>
              <a:gd name="connsiteY1" fmla="*/ 0 h 343270"/>
              <a:gd name="connsiteX2" fmla="*/ 4545367 w 4545367"/>
              <a:gd name="connsiteY2" fmla="*/ 34327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545367 w 4545367"/>
              <a:gd name="connsiteY2" fmla="*/ 343270 h 343270"/>
              <a:gd name="connsiteX3" fmla="*/ 4184342 w 4545367"/>
              <a:gd name="connsiteY3" fmla="*/ 340310 h 343270"/>
              <a:gd name="connsiteX4" fmla="*/ 0 w 4545367"/>
              <a:gd name="connsiteY4" fmla="*/ 343270 h 343270"/>
              <a:gd name="connsiteX5" fmla="*/ 0 w 4545367"/>
              <a:gd name="connsiteY5"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45367" h="343270">
                <a:moveTo>
                  <a:pt x="0" y="0"/>
                </a:moveTo>
                <a:lnTo>
                  <a:pt x="4545367" y="0"/>
                </a:lnTo>
                <a:cubicBezTo>
                  <a:pt x="4540435" y="371262"/>
                  <a:pt x="4278051" y="336364"/>
                  <a:pt x="4184342" y="340310"/>
                </a:cubicBezTo>
                <a:lnTo>
                  <a:pt x="0" y="343270"/>
                </a:lnTo>
                <a:lnTo>
                  <a:pt x="0" y="0"/>
                </a:lnTo>
                <a:close/>
              </a:path>
            </a:pathLst>
          </a:custGeom>
          <a:gradFill flip="none" rotWithShape="1">
            <a:gsLst>
              <a:gs pos="0">
                <a:schemeClr val="bg2">
                  <a:alpha val="50000"/>
                </a:schemeClr>
              </a:gs>
              <a:gs pos="6000">
                <a:schemeClr val="accent1">
                  <a:tint val="44500"/>
                  <a:satMod val="160000"/>
                  <a:alpha val="50000"/>
                </a:schemeClr>
              </a:gs>
              <a:gs pos="100000">
                <a:schemeClr val="bg1"/>
              </a:gs>
            </a:gsLst>
            <a:lin ang="10800000" scaled="1"/>
            <a:tileRect/>
          </a:gradFill>
        </p:spPr>
        <p:txBody>
          <a:bodyPr vert="horz" lIns="0" tIns="108000" rIns="288000" bIns="0" rtlCol="0" anchor="t" anchorCtr="0">
            <a:noAutofit/>
          </a:bodyPr>
          <a:lstStyle>
            <a:lvl1pPr algn="r">
              <a:defRPr sz="900" b="0">
                <a:solidFill>
                  <a:schemeClr val="tx2"/>
                </a:solidFill>
                <a:latin typeface="Arial" panose="020B0604020202020204" pitchFamily="34" charset="0"/>
                <a:cs typeface="Arial" panose="020B0604020202020204" pitchFamily="34" charset="0"/>
              </a:defRPr>
            </a:lvl1pPr>
          </a:lstStyle>
          <a:p>
            <a:r>
              <a:rPr lang="en-GB" dirty="0" smtClean="0">
                <a:solidFill>
                  <a:srgbClr val="006941"/>
                </a:solidFill>
              </a:rPr>
              <a:t>bcs.org </a:t>
            </a:r>
            <a:r>
              <a:rPr lang="en-GB" dirty="0" smtClean="0">
                <a:solidFill>
                  <a:srgbClr val="006941"/>
                </a:solidFill>
                <a:latin typeface="Arial"/>
                <a:cs typeface="Arial"/>
              </a:rPr>
              <a:t>| </a:t>
            </a:r>
            <a:fld id="{D4F935E4-DB8F-4A13-86B5-B07B5640A265}" type="slidenum">
              <a:rPr lang="en-GB" smtClean="0">
                <a:solidFill>
                  <a:srgbClr val="006941"/>
                </a:solidFill>
              </a:rPr>
              <a:pPr/>
              <a:t>‹#›</a:t>
            </a:fld>
            <a:endParaRPr lang="en-GB" dirty="0">
              <a:solidFill>
                <a:srgbClr val="006941"/>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0000" y="6336000"/>
            <a:ext cx="1707739" cy="377748"/>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4000" y="404665"/>
            <a:ext cx="533400" cy="409575"/>
          </a:xfrm>
          <a:prstGeom prst="rect">
            <a:avLst/>
          </a:prstGeom>
        </p:spPr>
      </p:pic>
      <p:cxnSp>
        <p:nvCxnSpPr>
          <p:cNvPr id="11" name="Straight Connector 10"/>
          <p:cNvCxnSpPr/>
          <p:nvPr userDrawn="1"/>
        </p:nvCxnSpPr>
        <p:spPr>
          <a:xfrm>
            <a:off x="1103445" y="972000"/>
            <a:ext cx="3024000"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2" name="Content Placeholder 2"/>
          <p:cNvSpPr>
            <a:spLocks noGrp="1"/>
          </p:cNvSpPr>
          <p:nvPr>
            <p:ph idx="13"/>
          </p:nvPr>
        </p:nvSpPr>
        <p:spPr>
          <a:xfrm>
            <a:off x="5518485" y="2852936"/>
            <a:ext cx="6208916" cy="2258335"/>
          </a:xfrm>
          <a:custGeom>
            <a:avLst/>
            <a:gdLst>
              <a:gd name="connsiteX0" fmla="*/ 0 w 4656221"/>
              <a:gd name="connsiteY0" fmla="*/ 0 h 3243627"/>
              <a:gd name="connsiteX1" fmla="*/ 4656221 w 4656221"/>
              <a:gd name="connsiteY1" fmla="*/ 0 h 3243627"/>
              <a:gd name="connsiteX2" fmla="*/ 4656221 w 4656221"/>
              <a:gd name="connsiteY2" fmla="*/ 0 h 3243627"/>
              <a:gd name="connsiteX3" fmla="*/ 4656221 w 4656221"/>
              <a:gd name="connsiteY3" fmla="*/ 3243627 h 3243627"/>
              <a:gd name="connsiteX4" fmla="*/ 4656221 w 4656221"/>
              <a:gd name="connsiteY4" fmla="*/ 3243627 h 3243627"/>
              <a:gd name="connsiteX5" fmla="*/ 0 w 4656221"/>
              <a:gd name="connsiteY5" fmla="*/ 3243627 h 3243627"/>
              <a:gd name="connsiteX6" fmla="*/ 0 w 4656221"/>
              <a:gd name="connsiteY6" fmla="*/ 3243627 h 3243627"/>
              <a:gd name="connsiteX7" fmla="*/ 0 w 4656221"/>
              <a:gd name="connsiteY7" fmla="*/ 0 h 3243627"/>
              <a:gd name="connsiteX8" fmla="*/ 0 w 4656221"/>
              <a:gd name="connsiteY8" fmla="*/ 0 h 3243627"/>
              <a:gd name="connsiteX0" fmla="*/ 0 w 4656221"/>
              <a:gd name="connsiteY0" fmla="*/ 0 h 3243627"/>
              <a:gd name="connsiteX1" fmla="*/ 4656221 w 4656221"/>
              <a:gd name="connsiteY1" fmla="*/ 0 h 3243627"/>
              <a:gd name="connsiteX2" fmla="*/ 4656221 w 4656221"/>
              <a:gd name="connsiteY2" fmla="*/ 0 h 3243627"/>
              <a:gd name="connsiteX3" fmla="*/ 4656221 w 4656221"/>
              <a:gd name="connsiteY3" fmla="*/ 3243627 h 3243627"/>
              <a:gd name="connsiteX4" fmla="*/ 4656221 w 4656221"/>
              <a:gd name="connsiteY4" fmla="*/ 3243627 h 3243627"/>
              <a:gd name="connsiteX5" fmla="*/ 3994872 w 4656221"/>
              <a:gd name="connsiteY5" fmla="*/ 3238824 h 3243627"/>
              <a:gd name="connsiteX6" fmla="*/ 0 w 4656221"/>
              <a:gd name="connsiteY6" fmla="*/ 3243627 h 3243627"/>
              <a:gd name="connsiteX7" fmla="*/ 0 w 4656221"/>
              <a:gd name="connsiteY7" fmla="*/ 3243627 h 3243627"/>
              <a:gd name="connsiteX8" fmla="*/ 0 w 4656221"/>
              <a:gd name="connsiteY8" fmla="*/ 0 h 3243627"/>
              <a:gd name="connsiteX9" fmla="*/ 0 w 4656221"/>
              <a:gd name="connsiteY9" fmla="*/ 0 h 3243627"/>
              <a:gd name="connsiteX0" fmla="*/ 0 w 4656221"/>
              <a:gd name="connsiteY0" fmla="*/ 0 h 3243627"/>
              <a:gd name="connsiteX1" fmla="*/ 4656221 w 4656221"/>
              <a:gd name="connsiteY1" fmla="*/ 0 h 3243627"/>
              <a:gd name="connsiteX2" fmla="*/ 4656221 w 4656221"/>
              <a:gd name="connsiteY2" fmla="*/ 0 h 3243627"/>
              <a:gd name="connsiteX3" fmla="*/ 4651176 w 4656221"/>
              <a:gd name="connsiteY3" fmla="*/ 2435037 h 3243627"/>
              <a:gd name="connsiteX4" fmla="*/ 4656221 w 4656221"/>
              <a:gd name="connsiteY4" fmla="*/ 3243627 h 3243627"/>
              <a:gd name="connsiteX5" fmla="*/ 4656221 w 4656221"/>
              <a:gd name="connsiteY5" fmla="*/ 3243627 h 3243627"/>
              <a:gd name="connsiteX6" fmla="*/ 3994872 w 4656221"/>
              <a:gd name="connsiteY6" fmla="*/ 3238824 h 3243627"/>
              <a:gd name="connsiteX7" fmla="*/ 0 w 4656221"/>
              <a:gd name="connsiteY7" fmla="*/ 3243627 h 3243627"/>
              <a:gd name="connsiteX8" fmla="*/ 0 w 4656221"/>
              <a:gd name="connsiteY8" fmla="*/ 3243627 h 3243627"/>
              <a:gd name="connsiteX9" fmla="*/ 0 w 4656221"/>
              <a:gd name="connsiteY9" fmla="*/ 0 h 3243627"/>
              <a:gd name="connsiteX10" fmla="*/ 0 w 4656221"/>
              <a:gd name="connsiteY10" fmla="*/ 0 h 3243627"/>
              <a:gd name="connsiteX0" fmla="*/ 0 w 4656221"/>
              <a:gd name="connsiteY0" fmla="*/ 0 h 3243627"/>
              <a:gd name="connsiteX1" fmla="*/ 4656221 w 4656221"/>
              <a:gd name="connsiteY1" fmla="*/ 0 h 3243627"/>
              <a:gd name="connsiteX2" fmla="*/ 4656221 w 4656221"/>
              <a:gd name="connsiteY2" fmla="*/ 0 h 3243627"/>
              <a:gd name="connsiteX3" fmla="*/ 4651176 w 4656221"/>
              <a:gd name="connsiteY3" fmla="*/ 2435037 h 3243627"/>
              <a:gd name="connsiteX4" fmla="*/ 4656221 w 4656221"/>
              <a:gd name="connsiteY4" fmla="*/ 3243627 h 3243627"/>
              <a:gd name="connsiteX5" fmla="*/ 4656221 w 4656221"/>
              <a:gd name="connsiteY5" fmla="*/ 3243627 h 3243627"/>
              <a:gd name="connsiteX6" fmla="*/ 3994872 w 4656221"/>
              <a:gd name="connsiteY6" fmla="*/ 3238824 h 3243627"/>
              <a:gd name="connsiteX7" fmla="*/ 0 w 4656221"/>
              <a:gd name="connsiteY7" fmla="*/ 3243627 h 3243627"/>
              <a:gd name="connsiteX8" fmla="*/ 0 w 4656221"/>
              <a:gd name="connsiteY8" fmla="*/ 3243627 h 3243627"/>
              <a:gd name="connsiteX9" fmla="*/ 0 w 4656221"/>
              <a:gd name="connsiteY9" fmla="*/ 0 h 3243627"/>
              <a:gd name="connsiteX10" fmla="*/ 0 w 4656221"/>
              <a:gd name="connsiteY10" fmla="*/ 0 h 3243627"/>
              <a:gd name="connsiteX0" fmla="*/ 0 w 4656221"/>
              <a:gd name="connsiteY0" fmla="*/ 0 h 3243627"/>
              <a:gd name="connsiteX1" fmla="*/ 4656221 w 4656221"/>
              <a:gd name="connsiteY1" fmla="*/ 0 h 3243627"/>
              <a:gd name="connsiteX2" fmla="*/ 4656221 w 4656221"/>
              <a:gd name="connsiteY2" fmla="*/ 0 h 3243627"/>
              <a:gd name="connsiteX3" fmla="*/ 4651176 w 4656221"/>
              <a:gd name="connsiteY3" fmla="*/ 2435037 h 3243627"/>
              <a:gd name="connsiteX4" fmla="*/ 4656221 w 4656221"/>
              <a:gd name="connsiteY4" fmla="*/ 3243627 h 3243627"/>
              <a:gd name="connsiteX5" fmla="*/ 4656221 w 4656221"/>
              <a:gd name="connsiteY5" fmla="*/ 3243627 h 3243627"/>
              <a:gd name="connsiteX6" fmla="*/ 3994872 w 4656221"/>
              <a:gd name="connsiteY6" fmla="*/ 3238824 h 3243627"/>
              <a:gd name="connsiteX7" fmla="*/ 0 w 4656221"/>
              <a:gd name="connsiteY7" fmla="*/ 3243627 h 3243627"/>
              <a:gd name="connsiteX8" fmla="*/ 0 w 4656221"/>
              <a:gd name="connsiteY8" fmla="*/ 3243627 h 3243627"/>
              <a:gd name="connsiteX9" fmla="*/ 0 w 4656221"/>
              <a:gd name="connsiteY9" fmla="*/ 0 h 3243627"/>
              <a:gd name="connsiteX10" fmla="*/ 0 w 4656221"/>
              <a:gd name="connsiteY10" fmla="*/ 0 h 3243627"/>
              <a:gd name="connsiteX0" fmla="*/ 0 w 4656221"/>
              <a:gd name="connsiteY0" fmla="*/ 0 h 3243627"/>
              <a:gd name="connsiteX1" fmla="*/ 4656221 w 4656221"/>
              <a:gd name="connsiteY1" fmla="*/ 0 h 3243627"/>
              <a:gd name="connsiteX2" fmla="*/ 4656221 w 4656221"/>
              <a:gd name="connsiteY2" fmla="*/ 0 h 3243627"/>
              <a:gd name="connsiteX3" fmla="*/ 4651176 w 4656221"/>
              <a:gd name="connsiteY3" fmla="*/ 2435037 h 3243627"/>
              <a:gd name="connsiteX4" fmla="*/ 4656221 w 4656221"/>
              <a:gd name="connsiteY4" fmla="*/ 3243627 h 3243627"/>
              <a:gd name="connsiteX5" fmla="*/ 3994872 w 4656221"/>
              <a:gd name="connsiteY5" fmla="*/ 3238824 h 3243627"/>
              <a:gd name="connsiteX6" fmla="*/ 0 w 4656221"/>
              <a:gd name="connsiteY6" fmla="*/ 3243627 h 3243627"/>
              <a:gd name="connsiteX7" fmla="*/ 0 w 4656221"/>
              <a:gd name="connsiteY7" fmla="*/ 3243627 h 3243627"/>
              <a:gd name="connsiteX8" fmla="*/ 0 w 4656221"/>
              <a:gd name="connsiteY8" fmla="*/ 0 h 3243627"/>
              <a:gd name="connsiteX9" fmla="*/ 0 w 4656221"/>
              <a:gd name="connsiteY9" fmla="*/ 0 h 3243627"/>
              <a:gd name="connsiteX0" fmla="*/ 0 w 4656221"/>
              <a:gd name="connsiteY0" fmla="*/ 0 h 3243627"/>
              <a:gd name="connsiteX1" fmla="*/ 4656221 w 4656221"/>
              <a:gd name="connsiteY1" fmla="*/ 0 h 3243627"/>
              <a:gd name="connsiteX2" fmla="*/ 4656221 w 4656221"/>
              <a:gd name="connsiteY2" fmla="*/ 0 h 3243627"/>
              <a:gd name="connsiteX3" fmla="*/ 4651176 w 4656221"/>
              <a:gd name="connsiteY3" fmla="*/ 2435037 h 3243627"/>
              <a:gd name="connsiteX4" fmla="*/ 3994872 w 4656221"/>
              <a:gd name="connsiteY4" fmla="*/ 3238824 h 3243627"/>
              <a:gd name="connsiteX5" fmla="*/ 0 w 4656221"/>
              <a:gd name="connsiteY5" fmla="*/ 3243627 h 3243627"/>
              <a:gd name="connsiteX6" fmla="*/ 0 w 4656221"/>
              <a:gd name="connsiteY6" fmla="*/ 3243627 h 3243627"/>
              <a:gd name="connsiteX7" fmla="*/ 0 w 4656221"/>
              <a:gd name="connsiteY7" fmla="*/ 0 h 3243627"/>
              <a:gd name="connsiteX8" fmla="*/ 0 w 4656221"/>
              <a:gd name="connsiteY8" fmla="*/ 0 h 3243627"/>
              <a:gd name="connsiteX0" fmla="*/ 0 w 4656221"/>
              <a:gd name="connsiteY0" fmla="*/ 0 h 3243627"/>
              <a:gd name="connsiteX1" fmla="*/ 4656221 w 4656221"/>
              <a:gd name="connsiteY1" fmla="*/ 0 h 3243627"/>
              <a:gd name="connsiteX2" fmla="*/ 4656221 w 4656221"/>
              <a:gd name="connsiteY2" fmla="*/ 0 h 3243627"/>
              <a:gd name="connsiteX3" fmla="*/ 4651176 w 4656221"/>
              <a:gd name="connsiteY3" fmla="*/ 2435037 h 3243627"/>
              <a:gd name="connsiteX4" fmla="*/ 3994872 w 4656221"/>
              <a:gd name="connsiteY4" fmla="*/ 3238824 h 3243627"/>
              <a:gd name="connsiteX5" fmla="*/ 0 w 4656221"/>
              <a:gd name="connsiteY5" fmla="*/ 3243627 h 3243627"/>
              <a:gd name="connsiteX6" fmla="*/ 0 w 4656221"/>
              <a:gd name="connsiteY6" fmla="*/ 3243627 h 3243627"/>
              <a:gd name="connsiteX7" fmla="*/ 0 w 4656221"/>
              <a:gd name="connsiteY7" fmla="*/ 0 h 3243627"/>
              <a:gd name="connsiteX8" fmla="*/ 0 w 4656221"/>
              <a:gd name="connsiteY8" fmla="*/ 0 h 3243627"/>
              <a:gd name="connsiteX0" fmla="*/ 0 w 4656221"/>
              <a:gd name="connsiteY0" fmla="*/ 0 h 3243627"/>
              <a:gd name="connsiteX1" fmla="*/ 4656221 w 4656221"/>
              <a:gd name="connsiteY1" fmla="*/ 0 h 3243627"/>
              <a:gd name="connsiteX2" fmla="*/ 4656221 w 4656221"/>
              <a:gd name="connsiteY2" fmla="*/ 0 h 3243627"/>
              <a:gd name="connsiteX3" fmla="*/ 4651176 w 4656221"/>
              <a:gd name="connsiteY3" fmla="*/ 2435037 h 3243627"/>
              <a:gd name="connsiteX4" fmla="*/ 3994872 w 4656221"/>
              <a:gd name="connsiteY4" fmla="*/ 3238824 h 3243627"/>
              <a:gd name="connsiteX5" fmla="*/ 0 w 4656221"/>
              <a:gd name="connsiteY5" fmla="*/ 3243627 h 3243627"/>
              <a:gd name="connsiteX6" fmla="*/ 0 w 4656221"/>
              <a:gd name="connsiteY6" fmla="*/ 3243627 h 3243627"/>
              <a:gd name="connsiteX7" fmla="*/ 0 w 4656221"/>
              <a:gd name="connsiteY7" fmla="*/ 0 h 3243627"/>
              <a:gd name="connsiteX8" fmla="*/ 0 w 4656221"/>
              <a:gd name="connsiteY8" fmla="*/ 0 h 3243627"/>
              <a:gd name="connsiteX0" fmla="*/ 0 w 4656221"/>
              <a:gd name="connsiteY0" fmla="*/ 0 h 3243627"/>
              <a:gd name="connsiteX1" fmla="*/ 4656221 w 4656221"/>
              <a:gd name="connsiteY1" fmla="*/ 0 h 3243627"/>
              <a:gd name="connsiteX2" fmla="*/ 4656221 w 4656221"/>
              <a:gd name="connsiteY2" fmla="*/ 0 h 3243627"/>
              <a:gd name="connsiteX3" fmla="*/ 4651176 w 4656221"/>
              <a:gd name="connsiteY3" fmla="*/ 2435037 h 3243627"/>
              <a:gd name="connsiteX4" fmla="*/ 3994872 w 4656221"/>
              <a:gd name="connsiteY4" fmla="*/ 3238824 h 3243627"/>
              <a:gd name="connsiteX5" fmla="*/ 0 w 4656221"/>
              <a:gd name="connsiteY5" fmla="*/ 3243627 h 3243627"/>
              <a:gd name="connsiteX6" fmla="*/ 0 w 4656221"/>
              <a:gd name="connsiteY6" fmla="*/ 3243627 h 3243627"/>
              <a:gd name="connsiteX7" fmla="*/ 0 w 4656221"/>
              <a:gd name="connsiteY7" fmla="*/ 0 h 3243627"/>
              <a:gd name="connsiteX8" fmla="*/ 0 w 4656221"/>
              <a:gd name="connsiteY8" fmla="*/ 0 h 3243627"/>
              <a:gd name="connsiteX0" fmla="*/ 0 w 4656221"/>
              <a:gd name="connsiteY0" fmla="*/ 0 h 3243627"/>
              <a:gd name="connsiteX1" fmla="*/ 4656221 w 4656221"/>
              <a:gd name="connsiteY1" fmla="*/ 0 h 3243627"/>
              <a:gd name="connsiteX2" fmla="*/ 4656221 w 4656221"/>
              <a:gd name="connsiteY2" fmla="*/ 0 h 3243627"/>
              <a:gd name="connsiteX3" fmla="*/ 4651176 w 4656221"/>
              <a:gd name="connsiteY3" fmla="*/ 2435037 h 3243627"/>
              <a:gd name="connsiteX4" fmla="*/ 3994872 w 4656221"/>
              <a:gd name="connsiteY4" fmla="*/ 3238824 h 3243627"/>
              <a:gd name="connsiteX5" fmla="*/ 0 w 4656221"/>
              <a:gd name="connsiteY5" fmla="*/ 3243627 h 3243627"/>
              <a:gd name="connsiteX6" fmla="*/ 0 w 4656221"/>
              <a:gd name="connsiteY6" fmla="*/ 3243627 h 3243627"/>
              <a:gd name="connsiteX7" fmla="*/ 0 w 4656221"/>
              <a:gd name="connsiteY7" fmla="*/ 0 h 3243627"/>
              <a:gd name="connsiteX8" fmla="*/ 0 w 4656221"/>
              <a:gd name="connsiteY8" fmla="*/ 0 h 3243627"/>
              <a:gd name="connsiteX0" fmla="*/ 0 w 4656221"/>
              <a:gd name="connsiteY0" fmla="*/ 0 h 3243627"/>
              <a:gd name="connsiteX1" fmla="*/ 4656221 w 4656221"/>
              <a:gd name="connsiteY1" fmla="*/ 0 h 3243627"/>
              <a:gd name="connsiteX2" fmla="*/ 4656221 w 4656221"/>
              <a:gd name="connsiteY2" fmla="*/ 0 h 3243627"/>
              <a:gd name="connsiteX3" fmla="*/ 4651176 w 4656221"/>
              <a:gd name="connsiteY3" fmla="*/ 2435037 h 3243627"/>
              <a:gd name="connsiteX4" fmla="*/ 3994872 w 4656221"/>
              <a:gd name="connsiteY4" fmla="*/ 3238824 h 3243627"/>
              <a:gd name="connsiteX5" fmla="*/ 0 w 4656221"/>
              <a:gd name="connsiteY5" fmla="*/ 3243627 h 3243627"/>
              <a:gd name="connsiteX6" fmla="*/ 0 w 4656221"/>
              <a:gd name="connsiteY6" fmla="*/ 3243627 h 3243627"/>
              <a:gd name="connsiteX7" fmla="*/ 0 w 4656221"/>
              <a:gd name="connsiteY7" fmla="*/ 0 h 3243627"/>
              <a:gd name="connsiteX8" fmla="*/ 0 w 4656221"/>
              <a:gd name="connsiteY8" fmla="*/ 0 h 3243627"/>
              <a:gd name="connsiteX0" fmla="*/ 0 w 4656221"/>
              <a:gd name="connsiteY0" fmla="*/ 0 h 3243627"/>
              <a:gd name="connsiteX1" fmla="*/ 4656221 w 4656221"/>
              <a:gd name="connsiteY1" fmla="*/ 0 h 3243627"/>
              <a:gd name="connsiteX2" fmla="*/ 4656221 w 4656221"/>
              <a:gd name="connsiteY2" fmla="*/ 0 h 3243627"/>
              <a:gd name="connsiteX3" fmla="*/ 4651176 w 4656221"/>
              <a:gd name="connsiteY3" fmla="*/ 2435037 h 3243627"/>
              <a:gd name="connsiteX4" fmla="*/ 3984198 w 4656221"/>
              <a:gd name="connsiteY4" fmla="*/ 3238825 h 3243627"/>
              <a:gd name="connsiteX5" fmla="*/ 0 w 4656221"/>
              <a:gd name="connsiteY5" fmla="*/ 3243627 h 3243627"/>
              <a:gd name="connsiteX6" fmla="*/ 0 w 4656221"/>
              <a:gd name="connsiteY6" fmla="*/ 3243627 h 3243627"/>
              <a:gd name="connsiteX7" fmla="*/ 0 w 4656221"/>
              <a:gd name="connsiteY7" fmla="*/ 0 h 3243627"/>
              <a:gd name="connsiteX8" fmla="*/ 0 w 4656221"/>
              <a:gd name="connsiteY8" fmla="*/ 0 h 3243627"/>
              <a:gd name="connsiteX0" fmla="*/ 0 w 4656221"/>
              <a:gd name="connsiteY0" fmla="*/ 0 h 3243627"/>
              <a:gd name="connsiteX1" fmla="*/ 4656221 w 4656221"/>
              <a:gd name="connsiteY1" fmla="*/ 0 h 3243627"/>
              <a:gd name="connsiteX2" fmla="*/ 4656221 w 4656221"/>
              <a:gd name="connsiteY2" fmla="*/ 0 h 3243627"/>
              <a:gd name="connsiteX3" fmla="*/ 4651176 w 4656221"/>
              <a:gd name="connsiteY3" fmla="*/ 2435037 h 3243627"/>
              <a:gd name="connsiteX4" fmla="*/ 3984198 w 4656221"/>
              <a:gd name="connsiteY4" fmla="*/ 3238825 h 3243627"/>
              <a:gd name="connsiteX5" fmla="*/ 0 w 4656221"/>
              <a:gd name="connsiteY5" fmla="*/ 3243627 h 3243627"/>
              <a:gd name="connsiteX6" fmla="*/ 0 w 4656221"/>
              <a:gd name="connsiteY6" fmla="*/ 3243627 h 3243627"/>
              <a:gd name="connsiteX7" fmla="*/ 0 w 4656221"/>
              <a:gd name="connsiteY7" fmla="*/ 0 h 3243627"/>
              <a:gd name="connsiteX8" fmla="*/ 0 w 4656221"/>
              <a:gd name="connsiteY8" fmla="*/ 0 h 3243627"/>
              <a:gd name="connsiteX0" fmla="*/ 0 w 4656221"/>
              <a:gd name="connsiteY0" fmla="*/ 0 h 3243627"/>
              <a:gd name="connsiteX1" fmla="*/ 4656221 w 4656221"/>
              <a:gd name="connsiteY1" fmla="*/ 0 h 3243627"/>
              <a:gd name="connsiteX2" fmla="*/ 4656221 w 4656221"/>
              <a:gd name="connsiteY2" fmla="*/ 0 h 3243627"/>
              <a:gd name="connsiteX3" fmla="*/ 4651176 w 4656221"/>
              <a:gd name="connsiteY3" fmla="*/ 2435037 h 3243627"/>
              <a:gd name="connsiteX4" fmla="*/ 3984198 w 4656221"/>
              <a:gd name="connsiteY4" fmla="*/ 3238825 h 3243627"/>
              <a:gd name="connsiteX5" fmla="*/ 0 w 4656221"/>
              <a:gd name="connsiteY5" fmla="*/ 3243627 h 3243627"/>
              <a:gd name="connsiteX6" fmla="*/ 0 w 4656221"/>
              <a:gd name="connsiteY6" fmla="*/ 3243627 h 3243627"/>
              <a:gd name="connsiteX7" fmla="*/ 0 w 4656221"/>
              <a:gd name="connsiteY7" fmla="*/ 0 h 3243627"/>
              <a:gd name="connsiteX8" fmla="*/ 0 w 4656221"/>
              <a:gd name="connsiteY8" fmla="*/ 0 h 3243627"/>
              <a:gd name="connsiteX0" fmla="*/ 0 w 4656221"/>
              <a:gd name="connsiteY0" fmla="*/ 0 h 3246048"/>
              <a:gd name="connsiteX1" fmla="*/ 4656221 w 4656221"/>
              <a:gd name="connsiteY1" fmla="*/ 0 h 3246048"/>
              <a:gd name="connsiteX2" fmla="*/ 4656221 w 4656221"/>
              <a:gd name="connsiteY2" fmla="*/ 0 h 3246048"/>
              <a:gd name="connsiteX3" fmla="*/ 4651176 w 4656221"/>
              <a:gd name="connsiteY3" fmla="*/ 2435037 h 3246048"/>
              <a:gd name="connsiteX4" fmla="*/ 3868642 w 4656221"/>
              <a:gd name="connsiteY4" fmla="*/ 3246048 h 3246048"/>
              <a:gd name="connsiteX5" fmla="*/ 0 w 4656221"/>
              <a:gd name="connsiteY5" fmla="*/ 3243627 h 3246048"/>
              <a:gd name="connsiteX6" fmla="*/ 0 w 4656221"/>
              <a:gd name="connsiteY6" fmla="*/ 3243627 h 3246048"/>
              <a:gd name="connsiteX7" fmla="*/ 0 w 4656221"/>
              <a:gd name="connsiteY7" fmla="*/ 0 h 3246048"/>
              <a:gd name="connsiteX8" fmla="*/ 0 w 4656221"/>
              <a:gd name="connsiteY8" fmla="*/ 0 h 3246048"/>
              <a:gd name="connsiteX0" fmla="*/ 0 w 4656687"/>
              <a:gd name="connsiteY0" fmla="*/ 0 h 3246048"/>
              <a:gd name="connsiteX1" fmla="*/ 4656221 w 4656687"/>
              <a:gd name="connsiteY1" fmla="*/ 0 h 3246048"/>
              <a:gd name="connsiteX2" fmla="*/ 4656221 w 4656687"/>
              <a:gd name="connsiteY2" fmla="*/ 0 h 3246048"/>
              <a:gd name="connsiteX3" fmla="*/ 4656200 w 4656687"/>
              <a:gd name="connsiteY3" fmla="*/ 2059516 h 3246048"/>
              <a:gd name="connsiteX4" fmla="*/ 3868642 w 4656687"/>
              <a:gd name="connsiteY4" fmla="*/ 3246048 h 3246048"/>
              <a:gd name="connsiteX5" fmla="*/ 0 w 4656687"/>
              <a:gd name="connsiteY5" fmla="*/ 3243627 h 3246048"/>
              <a:gd name="connsiteX6" fmla="*/ 0 w 4656687"/>
              <a:gd name="connsiteY6" fmla="*/ 3243627 h 3246048"/>
              <a:gd name="connsiteX7" fmla="*/ 0 w 4656687"/>
              <a:gd name="connsiteY7" fmla="*/ 0 h 3246048"/>
              <a:gd name="connsiteX8" fmla="*/ 0 w 4656687"/>
              <a:gd name="connsiteY8" fmla="*/ 0 h 3246048"/>
              <a:gd name="connsiteX0" fmla="*/ 0 w 4656687"/>
              <a:gd name="connsiteY0" fmla="*/ 0 h 3246048"/>
              <a:gd name="connsiteX1" fmla="*/ 4656221 w 4656687"/>
              <a:gd name="connsiteY1" fmla="*/ 0 h 3246048"/>
              <a:gd name="connsiteX2" fmla="*/ 4656221 w 4656687"/>
              <a:gd name="connsiteY2" fmla="*/ 0 h 3246048"/>
              <a:gd name="connsiteX3" fmla="*/ 4656200 w 4656687"/>
              <a:gd name="connsiteY3" fmla="*/ 2059516 h 3246048"/>
              <a:gd name="connsiteX4" fmla="*/ 3868642 w 4656687"/>
              <a:gd name="connsiteY4" fmla="*/ 3246048 h 3246048"/>
              <a:gd name="connsiteX5" fmla="*/ 0 w 4656687"/>
              <a:gd name="connsiteY5" fmla="*/ 3243627 h 3246048"/>
              <a:gd name="connsiteX6" fmla="*/ 0 w 4656687"/>
              <a:gd name="connsiteY6" fmla="*/ 3243627 h 3246048"/>
              <a:gd name="connsiteX7" fmla="*/ 0 w 4656687"/>
              <a:gd name="connsiteY7" fmla="*/ 0 h 3246048"/>
              <a:gd name="connsiteX8" fmla="*/ 0 w 4656687"/>
              <a:gd name="connsiteY8" fmla="*/ 0 h 3246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56687" h="3246048">
                <a:moveTo>
                  <a:pt x="0" y="0"/>
                </a:moveTo>
                <a:lnTo>
                  <a:pt x="4656221" y="0"/>
                </a:lnTo>
                <a:lnTo>
                  <a:pt x="4656221" y="0"/>
                </a:lnTo>
                <a:cubicBezTo>
                  <a:pt x="4654539" y="811679"/>
                  <a:pt x="4657882" y="1247837"/>
                  <a:pt x="4656200" y="2059516"/>
                </a:cubicBezTo>
                <a:cubicBezTo>
                  <a:pt x="4649214" y="2488707"/>
                  <a:pt x="4472256" y="3228156"/>
                  <a:pt x="3868642" y="3246048"/>
                </a:cubicBezTo>
                <a:lnTo>
                  <a:pt x="0" y="3243627"/>
                </a:lnTo>
                <a:lnTo>
                  <a:pt x="0" y="3243627"/>
                </a:lnTo>
                <a:lnTo>
                  <a:pt x="0" y="0"/>
                </a:lnTo>
                <a:lnTo>
                  <a:pt x="0" y="0"/>
                </a:lnTo>
                <a:close/>
              </a:path>
            </a:pathLst>
          </a:custGeom>
          <a:ln w="6350">
            <a:solidFill>
              <a:schemeClr val="accent4"/>
            </a:solidFill>
          </a:ln>
        </p:spPr>
        <p:txBody>
          <a:bodyPr lIns="216000" tIns="180000"/>
          <a:lstStyle>
            <a:lvl1pPr>
              <a:lnSpc>
                <a:spcPts val="2400"/>
              </a:lnSpc>
              <a:defRPr sz="2400"/>
            </a:lvl1pPr>
            <a:lvl2pPr marL="265113" indent="-265113">
              <a:spcAft>
                <a:spcPts val="1400"/>
              </a:spcAft>
              <a:buClr>
                <a:schemeClr val="tx2"/>
              </a:buClr>
              <a:buFont typeface="+mj-lt"/>
              <a:buAutoNum type="alphaUcPeriod"/>
              <a:defRPr spc="-30" baseline="0"/>
            </a:lvl2pPr>
            <a:lvl3pPr marL="265113" indent="-265113">
              <a:spcAft>
                <a:spcPts val="1400"/>
              </a:spcAft>
              <a:buClr>
                <a:srgbClr val="80B4A0"/>
              </a:buClr>
              <a:buSzPct val="100000"/>
              <a:buFont typeface="+mj-lt"/>
              <a:buAutoNum type="alphaUcPeriod"/>
              <a:defRPr spc="-30" baseline="0"/>
            </a:lvl3pPr>
            <a:lvl4pPr marL="265113" indent="-265113">
              <a:spcAft>
                <a:spcPts val="1400"/>
              </a:spcAft>
              <a:buClr>
                <a:srgbClr val="BED600"/>
              </a:buClr>
              <a:buSzPct val="100000"/>
              <a:buFont typeface="+mj-lt"/>
              <a:buAutoNum type="alphaUcPeriod"/>
              <a:defRPr spc="-30" baseline="0"/>
            </a:lvl4pPr>
            <a:lvl5pPr marL="265113" indent="-265113">
              <a:spcAft>
                <a:spcPts val="1400"/>
              </a:spcAft>
              <a:buClr>
                <a:srgbClr val="DFEB80"/>
              </a:buClr>
              <a:buSzPct val="100000"/>
              <a:buFont typeface="+mj-lt"/>
              <a:buAutoNum type="alphaUcPeriod"/>
              <a:defRPr spc="-30" baseline="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Text Placeholder 12"/>
          <p:cNvSpPr>
            <a:spLocks noGrp="1"/>
          </p:cNvSpPr>
          <p:nvPr>
            <p:ph type="body" sz="quarter" idx="12"/>
          </p:nvPr>
        </p:nvSpPr>
        <p:spPr>
          <a:xfrm>
            <a:off x="5531797" y="5400000"/>
            <a:ext cx="5940801" cy="365128"/>
          </a:xfrm>
        </p:spPr>
        <p:txBody>
          <a:bodyPr lIns="0" tIns="0" rIns="0" bIns="0">
            <a:noAutofit/>
          </a:bodyPr>
          <a:lstStyle>
            <a:lvl1pPr marL="0" indent="0">
              <a:lnSpc>
                <a:spcPct val="100000"/>
              </a:lnSpc>
              <a:spcBef>
                <a:spcPts val="0"/>
              </a:spcBef>
              <a:spcAft>
                <a:spcPts val="0"/>
              </a:spcAft>
              <a:buNone/>
              <a:defRPr sz="1100" b="0">
                <a:solidFill>
                  <a:schemeClr val="accent4"/>
                </a:solidFill>
                <a:latin typeface="Arial" panose="020B0604020202020204" pitchFamily="34" charset="0"/>
                <a:cs typeface="Arial" panose="020B0604020202020204" pitchFamily="34" charset="0"/>
              </a:defRPr>
            </a:lvl1pPr>
            <a:lvl2pPr marL="0" indent="0">
              <a:lnSpc>
                <a:spcPct val="100000"/>
              </a:lnSpc>
              <a:spcBef>
                <a:spcPts val="0"/>
              </a:spcBef>
              <a:spcAft>
                <a:spcPts val="0"/>
              </a:spcAft>
              <a:buNone/>
              <a:defRPr sz="1100" b="1">
                <a:solidFill>
                  <a:schemeClr val="accent4"/>
                </a:solidFill>
                <a:latin typeface="Arial" panose="020B0604020202020204" pitchFamily="34" charset="0"/>
                <a:cs typeface="Arial" panose="020B0604020202020204" pitchFamily="34" charset="0"/>
              </a:defRPr>
            </a:lvl2pPr>
            <a:lvl3pPr marL="0" indent="0">
              <a:lnSpc>
                <a:spcPts val="7500"/>
              </a:lnSpc>
              <a:spcBef>
                <a:spcPts val="0"/>
              </a:spcBef>
              <a:buNone/>
              <a:defRPr sz="7500" b="1">
                <a:solidFill>
                  <a:srgbClr val="006941"/>
                </a:solidFill>
                <a:latin typeface="Arial" panose="020B0604020202020204" pitchFamily="34" charset="0"/>
                <a:cs typeface="Arial" panose="020B0604020202020204" pitchFamily="34" charset="0"/>
              </a:defRPr>
            </a:lvl3pPr>
            <a:lvl4pPr marL="0" indent="0">
              <a:lnSpc>
                <a:spcPts val="7500"/>
              </a:lnSpc>
              <a:spcBef>
                <a:spcPts val="0"/>
              </a:spcBef>
              <a:buNone/>
              <a:defRPr sz="7500" b="1">
                <a:solidFill>
                  <a:srgbClr val="006941"/>
                </a:solidFill>
                <a:latin typeface="Arial" panose="020B0604020202020204" pitchFamily="34" charset="0"/>
                <a:cs typeface="Arial" panose="020B0604020202020204" pitchFamily="34" charset="0"/>
              </a:defRPr>
            </a:lvl4pPr>
            <a:lvl5pPr marL="0" indent="0">
              <a:lnSpc>
                <a:spcPts val="7500"/>
              </a:lnSpc>
              <a:spcBef>
                <a:spcPts val="0"/>
              </a:spcBef>
              <a:buNone/>
              <a:defRPr sz="7500" b="1">
                <a:solidFill>
                  <a:srgbClr val="006941"/>
                </a:solidFill>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414794521"/>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104000" y="1600201"/>
            <a:ext cx="4800000" cy="4525963"/>
          </a:xfrm>
        </p:spPr>
        <p:txBody>
          <a:bodyPr/>
          <a:lstStyle>
            <a:lvl1pPr>
              <a:defRPr sz="18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6768000" y="1600201"/>
            <a:ext cx="4800000" cy="4525963"/>
          </a:xfrm>
        </p:spPr>
        <p:txBody>
          <a:bodyPr/>
          <a:lstStyle>
            <a:lvl1pPr>
              <a:defRPr sz="18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Slide Number Placeholder 5"/>
          <p:cNvSpPr>
            <a:spLocks noGrp="1"/>
          </p:cNvSpPr>
          <p:nvPr>
            <p:ph type="sldNum" sz="quarter" idx="4"/>
          </p:nvPr>
        </p:nvSpPr>
        <p:spPr>
          <a:xfrm>
            <a:off x="5904001" y="6336000"/>
            <a:ext cx="6060489" cy="352146"/>
          </a:xfrm>
          <a:custGeom>
            <a:avLst/>
            <a:gdLst>
              <a:gd name="connsiteX0" fmla="*/ 0 w 4545367"/>
              <a:gd name="connsiteY0" fmla="*/ 0 h 343270"/>
              <a:gd name="connsiteX1" fmla="*/ 4545367 w 4545367"/>
              <a:gd name="connsiteY1" fmla="*/ 0 h 343270"/>
              <a:gd name="connsiteX2" fmla="*/ 4545367 w 4545367"/>
              <a:gd name="connsiteY2" fmla="*/ 34327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545367 w 4545367"/>
              <a:gd name="connsiteY2" fmla="*/ 343270 h 343270"/>
              <a:gd name="connsiteX3" fmla="*/ 4184342 w 4545367"/>
              <a:gd name="connsiteY3" fmla="*/ 340310 h 343270"/>
              <a:gd name="connsiteX4" fmla="*/ 0 w 4545367"/>
              <a:gd name="connsiteY4" fmla="*/ 343270 h 343270"/>
              <a:gd name="connsiteX5" fmla="*/ 0 w 4545367"/>
              <a:gd name="connsiteY5"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45367" h="343270">
                <a:moveTo>
                  <a:pt x="0" y="0"/>
                </a:moveTo>
                <a:lnTo>
                  <a:pt x="4545367" y="0"/>
                </a:lnTo>
                <a:cubicBezTo>
                  <a:pt x="4540435" y="371262"/>
                  <a:pt x="4278051" y="336364"/>
                  <a:pt x="4184342" y="340310"/>
                </a:cubicBezTo>
                <a:lnTo>
                  <a:pt x="0" y="343270"/>
                </a:lnTo>
                <a:lnTo>
                  <a:pt x="0" y="0"/>
                </a:lnTo>
                <a:close/>
              </a:path>
            </a:pathLst>
          </a:custGeom>
          <a:gradFill flip="none" rotWithShape="1">
            <a:gsLst>
              <a:gs pos="0">
                <a:schemeClr val="bg2">
                  <a:alpha val="50000"/>
                </a:schemeClr>
              </a:gs>
              <a:gs pos="6000">
                <a:schemeClr val="accent1">
                  <a:tint val="44500"/>
                  <a:satMod val="160000"/>
                  <a:alpha val="50000"/>
                </a:schemeClr>
              </a:gs>
              <a:gs pos="100000">
                <a:schemeClr val="bg1"/>
              </a:gs>
            </a:gsLst>
            <a:lin ang="10800000" scaled="1"/>
            <a:tileRect/>
          </a:gradFill>
        </p:spPr>
        <p:txBody>
          <a:bodyPr vert="horz" lIns="0" tIns="108000" rIns="288000" bIns="0" rtlCol="0" anchor="t" anchorCtr="0">
            <a:noAutofit/>
          </a:bodyPr>
          <a:lstStyle>
            <a:lvl1pPr algn="r">
              <a:defRPr sz="900" b="0">
                <a:solidFill>
                  <a:schemeClr val="tx2"/>
                </a:solidFill>
                <a:latin typeface="Arial" panose="020B0604020202020204" pitchFamily="34" charset="0"/>
                <a:cs typeface="Arial" panose="020B0604020202020204" pitchFamily="34" charset="0"/>
              </a:defRPr>
            </a:lvl1pPr>
          </a:lstStyle>
          <a:p>
            <a:r>
              <a:rPr lang="en-GB" dirty="0" smtClean="0">
                <a:solidFill>
                  <a:srgbClr val="006941"/>
                </a:solidFill>
              </a:rPr>
              <a:t>bcs.org </a:t>
            </a:r>
            <a:r>
              <a:rPr lang="en-GB" dirty="0" smtClean="0">
                <a:solidFill>
                  <a:srgbClr val="006941"/>
                </a:solidFill>
                <a:latin typeface="Arial"/>
                <a:cs typeface="Arial"/>
              </a:rPr>
              <a:t>| </a:t>
            </a:r>
            <a:fld id="{D4F935E4-DB8F-4A13-86B5-B07B5640A265}" type="slidenum">
              <a:rPr lang="en-GB" smtClean="0">
                <a:solidFill>
                  <a:srgbClr val="006941"/>
                </a:solidFill>
              </a:rPr>
              <a:pPr/>
              <a:t>‹#›</a:t>
            </a:fld>
            <a:endParaRPr lang="en-GB" dirty="0">
              <a:solidFill>
                <a:srgbClr val="006941"/>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0000" y="6336000"/>
            <a:ext cx="1707739" cy="377748"/>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4000" y="648001"/>
            <a:ext cx="533400" cy="409575"/>
          </a:xfrm>
          <a:prstGeom prst="rect">
            <a:avLst/>
          </a:prstGeom>
        </p:spPr>
      </p:pic>
      <p:cxnSp>
        <p:nvCxnSpPr>
          <p:cNvPr id="11" name="Straight Connector 10"/>
          <p:cNvCxnSpPr/>
          <p:nvPr userDrawn="1"/>
        </p:nvCxnSpPr>
        <p:spPr>
          <a:xfrm>
            <a:off x="1103445" y="972000"/>
            <a:ext cx="3024000"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58713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a:xfrm>
            <a:off x="1103445" y="1417321"/>
            <a:ext cx="2879275" cy="3611880"/>
          </a:xfrm>
        </p:spPr>
        <p:txBody>
          <a:bodyPr/>
          <a:lstStyle>
            <a:lvl1pPr>
              <a:lnSpc>
                <a:spcPts val="1800"/>
              </a:lnSpc>
              <a:defRPr sz="1600"/>
            </a:lvl1pPr>
            <a:lvl2pPr>
              <a:lnSpc>
                <a:spcPts val="1400"/>
              </a:lnSpc>
              <a:defRPr sz="1200"/>
            </a:lvl2pPr>
            <a:lvl3pPr>
              <a:lnSpc>
                <a:spcPts val="1400"/>
              </a:lnSpc>
              <a:defRPr sz="1200"/>
            </a:lvl3pPr>
            <a:lvl4pPr>
              <a:lnSpc>
                <a:spcPts val="1400"/>
              </a:lnSpc>
              <a:defRPr sz="1200"/>
            </a:lvl4pPr>
            <a:lvl5pPr>
              <a:lnSpc>
                <a:spcPts val="1400"/>
              </a:lnSpc>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Slide Number Placeholder 5"/>
          <p:cNvSpPr>
            <a:spLocks noGrp="1"/>
          </p:cNvSpPr>
          <p:nvPr>
            <p:ph type="sldNum" sz="quarter" idx="4"/>
          </p:nvPr>
        </p:nvSpPr>
        <p:spPr>
          <a:xfrm>
            <a:off x="5904001" y="6336000"/>
            <a:ext cx="6060489" cy="352146"/>
          </a:xfrm>
          <a:custGeom>
            <a:avLst/>
            <a:gdLst>
              <a:gd name="connsiteX0" fmla="*/ 0 w 4545367"/>
              <a:gd name="connsiteY0" fmla="*/ 0 h 343270"/>
              <a:gd name="connsiteX1" fmla="*/ 4545367 w 4545367"/>
              <a:gd name="connsiteY1" fmla="*/ 0 h 343270"/>
              <a:gd name="connsiteX2" fmla="*/ 4545367 w 4545367"/>
              <a:gd name="connsiteY2" fmla="*/ 34327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545367 w 4545367"/>
              <a:gd name="connsiteY2" fmla="*/ 343270 h 343270"/>
              <a:gd name="connsiteX3" fmla="*/ 4184342 w 4545367"/>
              <a:gd name="connsiteY3" fmla="*/ 340310 h 343270"/>
              <a:gd name="connsiteX4" fmla="*/ 0 w 4545367"/>
              <a:gd name="connsiteY4" fmla="*/ 343270 h 343270"/>
              <a:gd name="connsiteX5" fmla="*/ 0 w 4545367"/>
              <a:gd name="connsiteY5"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45367" h="343270">
                <a:moveTo>
                  <a:pt x="0" y="0"/>
                </a:moveTo>
                <a:lnTo>
                  <a:pt x="4545367" y="0"/>
                </a:lnTo>
                <a:cubicBezTo>
                  <a:pt x="4540435" y="371262"/>
                  <a:pt x="4278051" y="336364"/>
                  <a:pt x="4184342" y="340310"/>
                </a:cubicBezTo>
                <a:lnTo>
                  <a:pt x="0" y="343270"/>
                </a:lnTo>
                <a:lnTo>
                  <a:pt x="0" y="0"/>
                </a:lnTo>
                <a:close/>
              </a:path>
            </a:pathLst>
          </a:custGeom>
          <a:gradFill flip="none" rotWithShape="1">
            <a:gsLst>
              <a:gs pos="0">
                <a:schemeClr val="bg2">
                  <a:alpha val="50000"/>
                </a:schemeClr>
              </a:gs>
              <a:gs pos="6000">
                <a:schemeClr val="accent1">
                  <a:tint val="44500"/>
                  <a:satMod val="160000"/>
                  <a:alpha val="50000"/>
                </a:schemeClr>
              </a:gs>
              <a:gs pos="100000">
                <a:schemeClr val="bg1"/>
              </a:gs>
            </a:gsLst>
            <a:lin ang="10800000" scaled="1"/>
            <a:tileRect/>
          </a:gradFill>
        </p:spPr>
        <p:txBody>
          <a:bodyPr vert="horz" lIns="0" tIns="108000" rIns="288000" bIns="0" rtlCol="0" anchor="t" anchorCtr="0">
            <a:noAutofit/>
          </a:bodyPr>
          <a:lstStyle>
            <a:lvl1pPr algn="r">
              <a:defRPr sz="900" b="0">
                <a:solidFill>
                  <a:schemeClr val="tx2"/>
                </a:solidFill>
                <a:latin typeface="Arial" panose="020B0604020202020204" pitchFamily="34" charset="0"/>
                <a:cs typeface="Arial" panose="020B0604020202020204" pitchFamily="34" charset="0"/>
              </a:defRPr>
            </a:lvl1pPr>
          </a:lstStyle>
          <a:p>
            <a:r>
              <a:rPr lang="en-GB" dirty="0" smtClean="0">
                <a:solidFill>
                  <a:srgbClr val="006941"/>
                </a:solidFill>
              </a:rPr>
              <a:t>bcs.org </a:t>
            </a:r>
            <a:r>
              <a:rPr lang="en-GB" dirty="0" smtClean="0">
                <a:solidFill>
                  <a:srgbClr val="006941"/>
                </a:solidFill>
                <a:latin typeface="Arial"/>
                <a:cs typeface="Arial"/>
              </a:rPr>
              <a:t>| </a:t>
            </a:r>
            <a:fld id="{D4F935E4-DB8F-4A13-86B5-B07B5640A265}" type="slidenum">
              <a:rPr lang="en-GB" smtClean="0">
                <a:solidFill>
                  <a:srgbClr val="006941"/>
                </a:solidFill>
              </a:rPr>
              <a:pPr/>
              <a:t>‹#›</a:t>
            </a:fld>
            <a:endParaRPr lang="en-GB" dirty="0">
              <a:solidFill>
                <a:srgbClr val="006941"/>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0000" y="6336000"/>
            <a:ext cx="1707739" cy="377748"/>
          </a:xfrm>
          <a:prstGeom prst="rect">
            <a:avLst/>
          </a:prstGeom>
        </p:spPr>
      </p:pic>
      <p:sp>
        <p:nvSpPr>
          <p:cNvPr id="10" name="Text Placeholder 12"/>
          <p:cNvSpPr>
            <a:spLocks noGrp="1"/>
          </p:cNvSpPr>
          <p:nvPr>
            <p:ph type="body" sz="quarter" idx="10"/>
          </p:nvPr>
        </p:nvSpPr>
        <p:spPr>
          <a:xfrm>
            <a:off x="1104001" y="5220000"/>
            <a:ext cx="2385401" cy="929292"/>
          </a:xfrm>
        </p:spPr>
        <p:txBody>
          <a:bodyPr lIns="0" tIns="0" rIns="0" bIns="0">
            <a:noAutofit/>
          </a:bodyPr>
          <a:lstStyle>
            <a:lvl1pPr marL="0" indent="0">
              <a:lnSpc>
                <a:spcPts val="3900"/>
              </a:lnSpc>
              <a:spcBef>
                <a:spcPts val="0"/>
              </a:spcBef>
              <a:spcAft>
                <a:spcPts val="0"/>
              </a:spcAft>
              <a:buNone/>
              <a:defRPr sz="3800" b="1">
                <a:solidFill>
                  <a:schemeClr val="accent2"/>
                </a:solidFill>
                <a:latin typeface="Arial" panose="020B0604020202020204" pitchFamily="34" charset="0"/>
                <a:cs typeface="Arial" panose="020B0604020202020204" pitchFamily="34" charset="0"/>
              </a:defRPr>
            </a:lvl1pPr>
            <a:lvl2pPr marL="0" indent="0">
              <a:lnSpc>
                <a:spcPts val="1400"/>
              </a:lnSpc>
              <a:spcBef>
                <a:spcPts val="0"/>
              </a:spcBef>
              <a:spcAft>
                <a:spcPts val="0"/>
              </a:spcAft>
              <a:buNone/>
              <a:defRPr sz="1200" b="0">
                <a:solidFill>
                  <a:schemeClr val="accent2"/>
                </a:solidFill>
                <a:latin typeface="Arial" panose="020B0604020202020204" pitchFamily="34" charset="0"/>
                <a:cs typeface="Arial" panose="020B0604020202020204" pitchFamily="34" charset="0"/>
              </a:defRPr>
            </a:lvl2pPr>
            <a:lvl3pPr marL="0" indent="0">
              <a:lnSpc>
                <a:spcPts val="7500"/>
              </a:lnSpc>
              <a:spcBef>
                <a:spcPts val="0"/>
              </a:spcBef>
              <a:buNone/>
              <a:defRPr sz="7500" b="1">
                <a:solidFill>
                  <a:srgbClr val="006941"/>
                </a:solidFill>
                <a:latin typeface="Arial" panose="020B0604020202020204" pitchFamily="34" charset="0"/>
                <a:cs typeface="Arial" panose="020B0604020202020204" pitchFamily="34" charset="0"/>
              </a:defRPr>
            </a:lvl3pPr>
            <a:lvl4pPr marL="0" indent="0">
              <a:lnSpc>
                <a:spcPts val="7500"/>
              </a:lnSpc>
              <a:spcBef>
                <a:spcPts val="0"/>
              </a:spcBef>
              <a:buNone/>
              <a:defRPr sz="7500" b="1">
                <a:solidFill>
                  <a:srgbClr val="006941"/>
                </a:solidFill>
                <a:latin typeface="Arial" panose="020B0604020202020204" pitchFamily="34" charset="0"/>
                <a:cs typeface="Arial" panose="020B0604020202020204" pitchFamily="34" charset="0"/>
              </a:defRPr>
            </a:lvl4pPr>
            <a:lvl5pPr marL="0" indent="0">
              <a:lnSpc>
                <a:spcPts val="7500"/>
              </a:lnSpc>
              <a:spcBef>
                <a:spcPts val="0"/>
              </a:spcBef>
              <a:buNone/>
              <a:defRPr sz="7500" b="1">
                <a:solidFill>
                  <a:srgbClr val="006941"/>
                </a:solidFill>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p:txBody>
      </p:sp>
      <p:sp>
        <p:nvSpPr>
          <p:cNvPr id="12" name="Text Placeholder 12"/>
          <p:cNvSpPr>
            <a:spLocks noGrp="1"/>
          </p:cNvSpPr>
          <p:nvPr>
            <p:ph type="body" sz="quarter" idx="11"/>
          </p:nvPr>
        </p:nvSpPr>
        <p:spPr>
          <a:xfrm>
            <a:off x="4272001" y="5221426"/>
            <a:ext cx="2385401" cy="929292"/>
          </a:xfrm>
        </p:spPr>
        <p:txBody>
          <a:bodyPr lIns="0" tIns="0" rIns="0" bIns="0">
            <a:noAutofit/>
          </a:bodyPr>
          <a:lstStyle>
            <a:lvl1pPr marL="0" indent="0">
              <a:lnSpc>
                <a:spcPts val="3900"/>
              </a:lnSpc>
              <a:spcBef>
                <a:spcPts val="0"/>
              </a:spcBef>
              <a:spcAft>
                <a:spcPts val="0"/>
              </a:spcAft>
              <a:buNone/>
              <a:defRPr sz="3800" b="1">
                <a:solidFill>
                  <a:schemeClr val="accent2"/>
                </a:solidFill>
                <a:latin typeface="Arial" panose="020B0604020202020204" pitchFamily="34" charset="0"/>
                <a:cs typeface="Arial" panose="020B0604020202020204" pitchFamily="34" charset="0"/>
              </a:defRPr>
            </a:lvl1pPr>
            <a:lvl2pPr marL="0" indent="0">
              <a:lnSpc>
                <a:spcPts val="1400"/>
              </a:lnSpc>
              <a:spcBef>
                <a:spcPts val="0"/>
              </a:spcBef>
              <a:spcAft>
                <a:spcPts val="0"/>
              </a:spcAft>
              <a:buNone/>
              <a:defRPr sz="1200" b="0">
                <a:solidFill>
                  <a:schemeClr val="accent2"/>
                </a:solidFill>
                <a:latin typeface="Arial" panose="020B0604020202020204" pitchFamily="34" charset="0"/>
                <a:cs typeface="Arial" panose="020B0604020202020204" pitchFamily="34" charset="0"/>
              </a:defRPr>
            </a:lvl2pPr>
            <a:lvl3pPr marL="0" indent="0">
              <a:lnSpc>
                <a:spcPts val="7500"/>
              </a:lnSpc>
              <a:spcBef>
                <a:spcPts val="0"/>
              </a:spcBef>
              <a:buNone/>
              <a:defRPr sz="7500" b="1">
                <a:solidFill>
                  <a:srgbClr val="006941"/>
                </a:solidFill>
                <a:latin typeface="Arial" panose="020B0604020202020204" pitchFamily="34" charset="0"/>
                <a:cs typeface="Arial" panose="020B0604020202020204" pitchFamily="34" charset="0"/>
              </a:defRPr>
            </a:lvl3pPr>
            <a:lvl4pPr marL="0" indent="0">
              <a:lnSpc>
                <a:spcPts val="7500"/>
              </a:lnSpc>
              <a:spcBef>
                <a:spcPts val="0"/>
              </a:spcBef>
              <a:buNone/>
              <a:defRPr sz="7500" b="1">
                <a:solidFill>
                  <a:srgbClr val="006941"/>
                </a:solidFill>
                <a:latin typeface="Arial" panose="020B0604020202020204" pitchFamily="34" charset="0"/>
                <a:cs typeface="Arial" panose="020B0604020202020204" pitchFamily="34" charset="0"/>
              </a:defRPr>
            </a:lvl4pPr>
            <a:lvl5pPr marL="0" indent="0">
              <a:lnSpc>
                <a:spcPts val="7500"/>
              </a:lnSpc>
              <a:spcBef>
                <a:spcPts val="0"/>
              </a:spcBef>
              <a:buNone/>
              <a:defRPr sz="7500" b="1">
                <a:solidFill>
                  <a:srgbClr val="006941"/>
                </a:solidFill>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p:txBody>
      </p:sp>
      <p:cxnSp>
        <p:nvCxnSpPr>
          <p:cNvPr id="13" name="Straight Connector 12"/>
          <p:cNvCxnSpPr/>
          <p:nvPr userDrawn="1"/>
        </p:nvCxnSpPr>
        <p:spPr>
          <a:xfrm>
            <a:off x="4080000" y="1453898"/>
            <a:ext cx="0" cy="46080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4000" y="404665"/>
            <a:ext cx="533400" cy="409575"/>
          </a:xfrm>
          <a:prstGeom prst="rect">
            <a:avLst/>
          </a:prstGeom>
        </p:spPr>
      </p:pic>
      <p:cxnSp>
        <p:nvCxnSpPr>
          <p:cNvPr id="15" name="Straight Connector 14"/>
          <p:cNvCxnSpPr/>
          <p:nvPr userDrawn="1"/>
        </p:nvCxnSpPr>
        <p:spPr>
          <a:xfrm>
            <a:off x="1103445" y="972000"/>
            <a:ext cx="3024000"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a:off x="7324800" y="1476000"/>
            <a:ext cx="0" cy="46080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7" name="Text Placeholder 12"/>
          <p:cNvSpPr>
            <a:spLocks noGrp="1"/>
          </p:cNvSpPr>
          <p:nvPr>
            <p:ph type="body" sz="quarter" idx="12"/>
          </p:nvPr>
        </p:nvSpPr>
        <p:spPr>
          <a:xfrm>
            <a:off x="7536001" y="5221426"/>
            <a:ext cx="2385401" cy="929292"/>
          </a:xfrm>
        </p:spPr>
        <p:txBody>
          <a:bodyPr lIns="0" tIns="0" rIns="0" bIns="0">
            <a:noAutofit/>
          </a:bodyPr>
          <a:lstStyle>
            <a:lvl1pPr marL="0" indent="0">
              <a:lnSpc>
                <a:spcPts val="3900"/>
              </a:lnSpc>
              <a:spcBef>
                <a:spcPts val="0"/>
              </a:spcBef>
              <a:spcAft>
                <a:spcPts val="0"/>
              </a:spcAft>
              <a:buNone/>
              <a:defRPr sz="3800" b="1">
                <a:solidFill>
                  <a:schemeClr val="accent2"/>
                </a:solidFill>
                <a:latin typeface="Arial" panose="020B0604020202020204" pitchFamily="34" charset="0"/>
                <a:cs typeface="Arial" panose="020B0604020202020204" pitchFamily="34" charset="0"/>
              </a:defRPr>
            </a:lvl1pPr>
            <a:lvl2pPr marL="0" indent="0">
              <a:lnSpc>
                <a:spcPts val="1400"/>
              </a:lnSpc>
              <a:spcBef>
                <a:spcPts val="0"/>
              </a:spcBef>
              <a:spcAft>
                <a:spcPts val="0"/>
              </a:spcAft>
              <a:buNone/>
              <a:defRPr sz="1200" b="0">
                <a:solidFill>
                  <a:schemeClr val="accent2"/>
                </a:solidFill>
                <a:latin typeface="Arial" panose="020B0604020202020204" pitchFamily="34" charset="0"/>
                <a:cs typeface="Arial" panose="020B0604020202020204" pitchFamily="34" charset="0"/>
              </a:defRPr>
            </a:lvl2pPr>
            <a:lvl3pPr marL="0" indent="0">
              <a:lnSpc>
                <a:spcPts val="7500"/>
              </a:lnSpc>
              <a:spcBef>
                <a:spcPts val="0"/>
              </a:spcBef>
              <a:buNone/>
              <a:defRPr sz="7500" b="1">
                <a:solidFill>
                  <a:srgbClr val="006941"/>
                </a:solidFill>
                <a:latin typeface="Arial" panose="020B0604020202020204" pitchFamily="34" charset="0"/>
                <a:cs typeface="Arial" panose="020B0604020202020204" pitchFamily="34" charset="0"/>
              </a:defRPr>
            </a:lvl3pPr>
            <a:lvl4pPr marL="0" indent="0">
              <a:lnSpc>
                <a:spcPts val="7500"/>
              </a:lnSpc>
              <a:spcBef>
                <a:spcPts val="0"/>
              </a:spcBef>
              <a:buNone/>
              <a:defRPr sz="7500" b="1">
                <a:solidFill>
                  <a:srgbClr val="006941"/>
                </a:solidFill>
                <a:latin typeface="Arial" panose="020B0604020202020204" pitchFamily="34" charset="0"/>
                <a:cs typeface="Arial" panose="020B0604020202020204" pitchFamily="34" charset="0"/>
              </a:defRPr>
            </a:lvl4pPr>
            <a:lvl5pPr marL="0" indent="0">
              <a:lnSpc>
                <a:spcPts val="7500"/>
              </a:lnSpc>
              <a:spcBef>
                <a:spcPts val="0"/>
              </a:spcBef>
              <a:buNone/>
              <a:defRPr sz="7500" b="1">
                <a:solidFill>
                  <a:srgbClr val="006941"/>
                </a:solidFill>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p:txBody>
      </p:sp>
      <p:sp>
        <p:nvSpPr>
          <p:cNvPr id="18" name="Content Placeholder 2"/>
          <p:cNvSpPr>
            <a:spLocks noGrp="1"/>
          </p:cNvSpPr>
          <p:nvPr>
            <p:ph idx="13"/>
          </p:nvPr>
        </p:nvSpPr>
        <p:spPr>
          <a:xfrm>
            <a:off x="4273365" y="1418400"/>
            <a:ext cx="2879275" cy="3611880"/>
          </a:xfrm>
        </p:spPr>
        <p:txBody>
          <a:bodyPr/>
          <a:lstStyle>
            <a:lvl1pPr>
              <a:lnSpc>
                <a:spcPts val="1800"/>
              </a:lnSpc>
              <a:defRPr sz="1600"/>
            </a:lvl1pPr>
            <a:lvl2pPr>
              <a:lnSpc>
                <a:spcPts val="1400"/>
              </a:lnSpc>
              <a:defRPr sz="1200"/>
            </a:lvl2pPr>
            <a:lvl3pPr>
              <a:lnSpc>
                <a:spcPts val="1400"/>
              </a:lnSpc>
              <a:defRPr sz="1200"/>
            </a:lvl3pPr>
            <a:lvl4pPr>
              <a:lnSpc>
                <a:spcPts val="1400"/>
              </a:lnSpc>
              <a:defRPr sz="1200"/>
            </a:lvl4pPr>
            <a:lvl5pPr>
              <a:lnSpc>
                <a:spcPts val="1400"/>
              </a:lnSpc>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9" name="Content Placeholder 2"/>
          <p:cNvSpPr>
            <a:spLocks noGrp="1"/>
          </p:cNvSpPr>
          <p:nvPr>
            <p:ph idx="14"/>
          </p:nvPr>
        </p:nvSpPr>
        <p:spPr>
          <a:xfrm>
            <a:off x="7536000" y="1418400"/>
            <a:ext cx="2879275" cy="3611880"/>
          </a:xfrm>
        </p:spPr>
        <p:txBody>
          <a:bodyPr/>
          <a:lstStyle>
            <a:lvl1pPr>
              <a:lnSpc>
                <a:spcPts val="1800"/>
              </a:lnSpc>
              <a:defRPr sz="1600"/>
            </a:lvl1pPr>
            <a:lvl2pPr>
              <a:lnSpc>
                <a:spcPts val="1400"/>
              </a:lnSpc>
              <a:defRPr sz="1200"/>
            </a:lvl2pPr>
            <a:lvl3pPr>
              <a:lnSpc>
                <a:spcPts val="1400"/>
              </a:lnSpc>
              <a:defRPr sz="1200"/>
            </a:lvl3pPr>
            <a:lvl4pPr>
              <a:lnSpc>
                <a:spcPts val="1400"/>
              </a:lnSpc>
              <a:defRPr sz="1200"/>
            </a:lvl4pPr>
            <a:lvl5pPr>
              <a:lnSpc>
                <a:spcPts val="1400"/>
              </a:lnSpc>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4283293492"/>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13" name="Text Placeholder 12"/>
          <p:cNvSpPr>
            <a:spLocks noGrp="1"/>
          </p:cNvSpPr>
          <p:nvPr>
            <p:ph type="body" sz="quarter" idx="10"/>
          </p:nvPr>
        </p:nvSpPr>
        <p:spPr>
          <a:xfrm>
            <a:off x="1248834" y="1051561"/>
            <a:ext cx="8997300" cy="3313265"/>
          </a:xfrm>
        </p:spPr>
        <p:txBody>
          <a:bodyPr lIns="0" tIns="0" rIns="0" bIns="0">
            <a:noAutofit/>
          </a:bodyPr>
          <a:lstStyle>
            <a:lvl1pPr marL="0" indent="0">
              <a:lnSpc>
                <a:spcPts val="7500"/>
              </a:lnSpc>
              <a:spcBef>
                <a:spcPts val="0"/>
              </a:spcBef>
              <a:spcAft>
                <a:spcPts val="0"/>
              </a:spcAft>
              <a:buNone/>
              <a:defRPr sz="7500" b="1">
                <a:solidFill>
                  <a:schemeClr val="accent3"/>
                </a:solidFill>
                <a:latin typeface="Arial" panose="020B0604020202020204" pitchFamily="34" charset="0"/>
                <a:cs typeface="Arial" panose="020B0604020202020204" pitchFamily="34" charset="0"/>
              </a:defRPr>
            </a:lvl1pPr>
            <a:lvl2pPr marL="0" indent="0">
              <a:lnSpc>
                <a:spcPts val="7500"/>
              </a:lnSpc>
              <a:spcBef>
                <a:spcPts val="0"/>
              </a:spcBef>
              <a:spcAft>
                <a:spcPts val="0"/>
              </a:spcAft>
              <a:buNone/>
              <a:defRPr sz="7500" b="1">
                <a:solidFill>
                  <a:schemeClr val="accent2"/>
                </a:solidFill>
                <a:latin typeface="Arial" panose="020B0604020202020204" pitchFamily="34" charset="0"/>
                <a:cs typeface="Arial" panose="020B0604020202020204" pitchFamily="34" charset="0"/>
              </a:defRPr>
            </a:lvl2pPr>
            <a:lvl3pPr marL="0" indent="0">
              <a:lnSpc>
                <a:spcPts val="7500"/>
              </a:lnSpc>
              <a:spcBef>
                <a:spcPts val="0"/>
              </a:spcBef>
              <a:buNone/>
              <a:defRPr sz="7500" b="1">
                <a:solidFill>
                  <a:srgbClr val="006941"/>
                </a:solidFill>
                <a:latin typeface="Arial" panose="020B0604020202020204" pitchFamily="34" charset="0"/>
                <a:cs typeface="Arial" panose="020B0604020202020204" pitchFamily="34" charset="0"/>
              </a:defRPr>
            </a:lvl3pPr>
            <a:lvl4pPr marL="0" indent="0">
              <a:lnSpc>
                <a:spcPts val="7500"/>
              </a:lnSpc>
              <a:spcBef>
                <a:spcPts val="0"/>
              </a:spcBef>
              <a:buNone/>
              <a:defRPr sz="7500" b="1">
                <a:solidFill>
                  <a:srgbClr val="006941"/>
                </a:solidFill>
                <a:latin typeface="Arial" panose="020B0604020202020204" pitchFamily="34" charset="0"/>
                <a:cs typeface="Arial" panose="020B0604020202020204" pitchFamily="34" charset="0"/>
              </a:defRPr>
            </a:lvl4pPr>
            <a:lvl5pPr marL="0" indent="0">
              <a:lnSpc>
                <a:spcPts val="7500"/>
              </a:lnSpc>
              <a:spcBef>
                <a:spcPts val="0"/>
              </a:spcBef>
              <a:buNone/>
              <a:defRPr sz="7500" b="1">
                <a:solidFill>
                  <a:srgbClr val="006941"/>
                </a:solidFill>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p:txBody>
      </p:sp>
      <p:sp>
        <p:nvSpPr>
          <p:cNvPr id="3" name="Subtitle 2"/>
          <p:cNvSpPr>
            <a:spLocks noGrp="1"/>
          </p:cNvSpPr>
          <p:nvPr>
            <p:ph type="subTitle" idx="1"/>
          </p:nvPr>
        </p:nvSpPr>
        <p:spPr>
          <a:xfrm>
            <a:off x="1248000" y="3741659"/>
            <a:ext cx="8998133" cy="985664"/>
          </a:xfrm>
        </p:spPr>
        <p:txBody>
          <a:bodyPr lIns="0" tIns="0" rIns="0" bIns="0" anchor="t" anchorCtr="0">
            <a:normAutofit/>
          </a:bodyPr>
          <a:lstStyle>
            <a:lvl1pPr marL="0" indent="0" algn="l">
              <a:lnSpc>
                <a:spcPts val="1440"/>
              </a:lnSpc>
              <a:spcBef>
                <a:spcPts val="0"/>
              </a:spcBef>
              <a:spcAft>
                <a:spcPts val="0"/>
              </a:spcAft>
              <a:buNone/>
              <a:defRPr sz="1200" b="0">
                <a:solidFill>
                  <a:schemeClr val="accent4"/>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cxnSp>
        <p:nvCxnSpPr>
          <p:cNvPr id="9" name="Straight Connector 8"/>
          <p:cNvCxnSpPr/>
          <p:nvPr userDrawn="1"/>
        </p:nvCxnSpPr>
        <p:spPr>
          <a:xfrm>
            <a:off x="1248000" y="3573016"/>
            <a:ext cx="3744000" cy="0"/>
          </a:xfrm>
          <a:prstGeom prst="line">
            <a:avLst/>
          </a:prstGeom>
          <a:ln w="25400">
            <a:solidFill>
              <a:srgbClr val="15657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0000" y="6336000"/>
            <a:ext cx="1707739" cy="377748"/>
          </a:xfrm>
          <a:prstGeom prst="rect">
            <a:avLst/>
          </a:prstGeom>
        </p:spPr>
      </p:pic>
    </p:spTree>
    <p:extLst>
      <p:ext uri="{BB962C8B-B14F-4D97-AF65-F5344CB8AC3E}">
        <p14:creationId xmlns:p14="http://schemas.microsoft.com/office/powerpoint/2010/main" val="3479477105"/>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6" name="Slide Number Placeholder 5"/>
          <p:cNvSpPr>
            <a:spLocks noGrp="1"/>
          </p:cNvSpPr>
          <p:nvPr>
            <p:ph type="sldNum" sz="quarter" idx="4"/>
          </p:nvPr>
        </p:nvSpPr>
        <p:spPr>
          <a:xfrm>
            <a:off x="5904001" y="6336000"/>
            <a:ext cx="6060489" cy="352146"/>
          </a:xfrm>
          <a:custGeom>
            <a:avLst/>
            <a:gdLst>
              <a:gd name="connsiteX0" fmla="*/ 0 w 4545367"/>
              <a:gd name="connsiteY0" fmla="*/ 0 h 343270"/>
              <a:gd name="connsiteX1" fmla="*/ 4545367 w 4545367"/>
              <a:gd name="connsiteY1" fmla="*/ 0 h 343270"/>
              <a:gd name="connsiteX2" fmla="*/ 4545367 w 4545367"/>
              <a:gd name="connsiteY2" fmla="*/ 34327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545367 w 4545367"/>
              <a:gd name="connsiteY2" fmla="*/ 343270 h 343270"/>
              <a:gd name="connsiteX3" fmla="*/ 4184342 w 4545367"/>
              <a:gd name="connsiteY3" fmla="*/ 340310 h 343270"/>
              <a:gd name="connsiteX4" fmla="*/ 0 w 4545367"/>
              <a:gd name="connsiteY4" fmla="*/ 343270 h 343270"/>
              <a:gd name="connsiteX5" fmla="*/ 0 w 4545367"/>
              <a:gd name="connsiteY5"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45367" h="343270">
                <a:moveTo>
                  <a:pt x="0" y="0"/>
                </a:moveTo>
                <a:lnTo>
                  <a:pt x="4545367" y="0"/>
                </a:lnTo>
                <a:cubicBezTo>
                  <a:pt x="4540435" y="371262"/>
                  <a:pt x="4278051" y="336364"/>
                  <a:pt x="4184342" y="340310"/>
                </a:cubicBezTo>
                <a:lnTo>
                  <a:pt x="0" y="343270"/>
                </a:lnTo>
                <a:lnTo>
                  <a:pt x="0" y="0"/>
                </a:lnTo>
                <a:close/>
              </a:path>
            </a:pathLst>
          </a:custGeom>
          <a:gradFill flip="none" rotWithShape="1">
            <a:gsLst>
              <a:gs pos="0">
                <a:schemeClr val="bg2">
                  <a:alpha val="50000"/>
                </a:schemeClr>
              </a:gs>
              <a:gs pos="6000">
                <a:schemeClr val="accent1">
                  <a:tint val="44500"/>
                  <a:satMod val="160000"/>
                  <a:alpha val="50000"/>
                </a:schemeClr>
              </a:gs>
              <a:gs pos="100000">
                <a:schemeClr val="bg1"/>
              </a:gs>
            </a:gsLst>
            <a:lin ang="10800000" scaled="1"/>
            <a:tileRect/>
          </a:gradFill>
        </p:spPr>
        <p:txBody>
          <a:bodyPr vert="horz" lIns="0" tIns="108000" rIns="288000" bIns="0" rtlCol="0" anchor="t" anchorCtr="0">
            <a:noAutofit/>
          </a:bodyPr>
          <a:lstStyle>
            <a:lvl1pPr algn="r">
              <a:defRPr sz="900" b="0">
                <a:solidFill>
                  <a:schemeClr val="tx2"/>
                </a:solidFill>
                <a:latin typeface="Arial" panose="020B0604020202020204" pitchFamily="34" charset="0"/>
                <a:cs typeface="Arial" panose="020B0604020202020204" pitchFamily="34" charset="0"/>
              </a:defRPr>
            </a:lvl1pPr>
          </a:lstStyle>
          <a:p>
            <a:r>
              <a:rPr lang="en-GB" dirty="0" smtClean="0">
                <a:solidFill>
                  <a:srgbClr val="006941"/>
                </a:solidFill>
              </a:rPr>
              <a:t>bcs.org </a:t>
            </a:r>
            <a:r>
              <a:rPr lang="en-GB" dirty="0" smtClean="0">
                <a:solidFill>
                  <a:srgbClr val="006941"/>
                </a:solidFill>
                <a:latin typeface="Arial"/>
                <a:cs typeface="Arial"/>
              </a:rPr>
              <a:t>| </a:t>
            </a:r>
            <a:fld id="{D4F935E4-DB8F-4A13-86B5-B07B5640A265}" type="slidenum">
              <a:rPr lang="en-GB" smtClean="0">
                <a:solidFill>
                  <a:srgbClr val="006941"/>
                </a:solidFill>
              </a:rPr>
              <a:pPr/>
              <a:t>‹#›</a:t>
            </a:fld>
            <a:endParaRPr lang="en-GB" dirty="0">
              <a:solidFill>
                <a:srgbClr val="006941"/>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0000" y="6336000"/>
            <a:ext cx="1707739" cy="377748"/>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4000" y="648001"/>
            <a:ext cx="533400" cy="409575"/>
          </a:xfrm>
          <a:prstGeom prst="rect">
            <a:avLst/>
          </a:prstGeom>
        </p:spPr>
      </p:pic>
      <p:cxnSp>
        <p:nvCxnSpPr>
          <p:cNvPr id="9" name="Straight Connector 8"/>
          <p:cNvCxnSpPr/>
          <p:nvPr userDrawn="1"/>
        </p:nvCxnSpPr>
        <p:spPr>
          <a:xfrm>
            <a:off x="1103445" y="972000"/>
            <a:ext cx="3024000"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0186673"/>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9342276"/>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userDrawn="1">
  <p:cSld name="Basic Content">
    <p:spTree>
      <p:nvGrpSpPr>
        <p:cNvPr id="1" name=""/>
        <p:cNvGrpSpPr/>
        <p:nvPr/>
      </p:nvGrpSpPr>
      <p:grpSpPr>
        <a:xfrm>
          <a:off x="0" y="0"/>
          <a:ext cx="0" cy="0"/>
          <a:chOff x="0" y="0"/>
          <a:chExt cx="0" cy="0"/>
        </a:xfrm>
      </p:grpSpPr>
      <p:sp>
        <p:nvSpPr>
          <p:cNvPr id="4" name="Text Placeholder 11"/>
          <p:cNvSpPr>
            <a:spLocks noGrp="1"/>
          </p:cNvSpPr>
          <p:nvPr>
            <p:ph type="body" sz="quarter" idx="10"/>
          </p:nvPr>
        </p:nvSpPr>
        <p:spPr>
          <a:xfrm>
            <a:off x="666712" y="1214422"/>
            <a:ext cx="10901896" cy="4806866"/>
          </a:xfrm>
          <a:prstGeom prst="rect">
            <a:avLst/>
          </a:prstGeom>
        </p:spPr>
        <p:txBody>
          <a:bodyPr lIns="0" tIns="0" rIns="0" bIns="0"/>
          <a:lstStyle>
            <a:lvl1pPr>
              <a:spcBef>
                <a:spcPts val="600"/>
              </a:spcBef>
              <a:spcAft>
                <a:spcPts val="300"/>
              </a:spcAft>
              <a:buClr>
                <a:srgbClr val="8EC02F"/>
              </a:buClr>
              <a:defRPr sz="2400">
                <a:solidFill>
                  <a:srgbClr val="666666"/>
                </a:solidFill>
                <a:latin typeface="Arial" pitchFamily="34" charset="0"/>
                <a:cs typeface="Arial" pitchFamily="34" charset="0"/>
              </a:defRPr>
            </a:lvl1pPr>
            <a:lvl2pPr>
              <a:spcBef>
                <a:spcPts val="0"/>
              </a:spcBef>
              <a:spcAft>
                <a:spcPts val="300"/>
              </a:spcAft>
              <a:defRPr sz="2200">
                <a:solidFill>
                  <a:srgbClr val="666666"/>
                </a:solidFill>
              </a:defRPr>
            </a:lvl2pPr>
            <a:lvl3pPr>
              <a:spcBef>
                <a:spcPts val="0"/>
              </a:spcBef>
              <a:spcAft>
                <a:spcPts val="300"/>
              </a:spcAft>
              <a:defRPr sz="2000">
                <a:solidFill>
                  <a:srgbClr val="666666"/>
                </a:solidFill>
              </a:defRPr>
            </a:lvl3pPr>
            <a:lvl4pPr>
              <a:spcBef>
                <a:spcPts val="0"/>
              </a:spcBef>
              <a:spcAft>
                <a:spcPts val="300"/>
              </a:spcAft>
              <a:defRPr sz="1800">
                <a:solidFill>
                  <a:srgbClr val="666666"/>
                </a:solidFill>
              </a:defRPr>
            </a:lvl4pPr>
            <a:lvl5pPr>
              <a:spcBef>
                <a:spcPts val="0"/>
              </a:spcBef>
              <a:spcAft>
                <a:spcPts val="300"/>
              </a:spcAft>
              <a:defRPr sz="1800">
                <a:solidFill>
                  <a:srgbClr val="66666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4" name="Title 1"/>
          <p:cNvSpPr>
            <a:spLocks noGrp="1"/>
          </p:cNvSpPr>
          <p:nvPr>
            <p:ph type="title"/>
          </p:nvPr>
        </p:nvSpPr>
        <p:spPr>
          <a:xfrm>
            <a:off x="623392" y="233670"/>
            <a:ext cx="9010675" cy="766438"/>
          </a:xfrm>
          <a:prstGeom prst="rect">
            <a:avLst/>
          </a:prstGeom>
        </p:spPr>
        <p:txBody>
          <a:bodyPr lIns="0" tIns="0" rIns="0" bIns="0">
            <a:normAutofit/>
          </a:bodyPr>
          <a:lstStyle>
            <a:lvl1pPr algn="l">
              <a:defRPr sz="4400">
                <a:solidFill>
                  <a:srgbClr val="39AEBB"/>
                </a:solidFill>
                <a:latin typeface="+mj-lt"/>
                <a:cs typeface="Arial" pitchFamily="34" charset="0"/>
              </a:defRPr>
            </a:lvl1pPr>
          </a:lstStyle>
          <a:p>
            <a:r>
              <a:rPr lang="en-US" dirty="0" smtClean="0"/>
              <a:t>Click to edit Master title</a:t>
            </a:r>
            <a:endParaRPr lang="en-GB" dirty="0"/>
          </a:p>
        </p:txBody>
      </p:sp>
    </p:spTree>
    <p:extLst>
      <p:ext uri="{BB962C8B-B14F-4D97-AF65-F5344CB8AC3E}">
        <p14:creationId xmlns:p14="http://schemas.microsoft.com/office/powerpoint/2010/main" val="742842774"/>
      </p:ext>
    </p:extLst>
  </p:cSld>
  <p:clrMapOvr>
    <a:masterClrMapping/>
  </p:clrMapOvr>
  <p:timing>
    <p:tnLst>
      <p:par>
        <p:cTn id="1" dur="indefinite" restart="never" nodeType="tmRoot"/>
      </p:par>
    </p:tnLst>
  </p:timing>
</p:sldLayout>
</file>

<file path=ppt/slideLayouts/slideLayout19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5" descr="BCS_Master_RGB"/>
          <p:cNvPicPr>
            <a:picLocks noChangeAspect="1" noChangeArrowheads="1"/>
          </p:cNvPicPr>
          <p:nvPr/>
        </p:nvPicPr>
        <p:blipFill>
          <a:blip r:embed="rId2">
            <a:extLst>
              <a:ext uri="{28A0092B-C50C-407E-A947-70E740481C1C}">
                <a14:useLocalDpi xmlns:a14="http://schemas.microsoft.com/office/drawing/2010/main" val="0"/>
              </a:ext>
            </a:extLst>
          </a:blip>
          <a:srcRect l="17111" t="14528" r="16333" b="13869"/>
          <a:stretch>
            <a:fillRect/>
          </a:stretch>
        </p:blipFill>
        <p:spPr bwMode="auto">
          <a:xfrm>
            <a:off x="285751" y="209551"/>
            <a:ext cx="1225549"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Rectangle 3"/>
          <p:cNvSpPr>
            <a:spLocks noGrp="1" noChangeArrowheads="1"/>
          </p:cNvSpPr>
          <p:nvPr>
            <p:ph type="subTitle" idx="1"/>
          </p:nvPr>
        </p:nvSpPr>
        <p:spPr>
          <a:xfrm>
            <a:off x="1456266" y="4997450"/>
            <a:ext cx="10407651" cy="438150"/>
          </a:xfrm>
        </p:spPr>
        <p:txBody>
          <a:bodyPr/>
          <a:lstStyle>
            <a:lvl1pPr marL="0" indent="0">
              <a:buFont typeface="Times"/>
              <a:buNone/>
              <a:defRPr sz="2400">
                <a:solidFill>
                  <a:schemeClr val="tx2"/>
                </a:solidFill>
              </a:defRPr>
            </a:lvl1pPr>
          </a:lstStyle>
          <a:p>
            <a:pPr lvl="0"/>
            <a:r>
              <a:rPr lang="en-GB" noProof="0" smtClean="0"/>
              <a:t>Click to edit Master subtitle style</a:t>
            </a:r>
          </a:p>
        </p:txBody>
      </p:sp>
      <p:sp>
        <p:nvSpPr>
          <p:cNvPr id="33805" name="Rectangle 13"/>
          <p:cNvSpPr>
            <a:spLocks noGrp="1" noChangeArrowheads="1"/>
          </p:cNvSpPr>
          <p:nvPr>
            <p:ph type="ctrTitle" sz="quarter"/>
          </p:nvPr>
        </p:nvSpPr>
        <p:spPr>
          <a:xfrm>
            <a:off x="1456266" y="4479926"/>
            <a:ext cx="10407651" cy="538163"/>
          </a:xfrm>
        </p:spPr>
        <p:txBody>
          <a:bodyPr anchor="ctr"/>
          <a:lstStyle>
            <a:lvl1pPr>
              <a:defRPr sz="3600" b="1"/>
            </a:lvl1pPr>
          </a:lstStyle>
          <a:p>
            <a:pPr lvl="0"/>
            <a:r>
              <a:rPr lang="en-GB" noProof="0" smtClean="0"/>
              <a:t>Click to edit Master title style</a:t>
            </a:r>
          </a:p>
        </p:txBody>
      </p:sp>
      <p:sp>
        <p:nvSpPr>
          <p:cNvPr id="5" name="Rectangle 4"/>
          <p:cNvSpPr>
            <a:spLocks noGrp="1" noChangeArrowheads="1"/>
          </p:cNvSpPr>
          <p:nvPr>
            <p:ph type="dt" sz="half" idx="10"/>
          </p:nvPr>
        </p:nvSpPr>
        <p:spPr>
          <a:xfrm>
            <a:off x="914400" y="6754813"/>
            <a:ext cx="2540000" cy="101600"/>
          </a:xfrm>
        </p:spPr>
        <p:txBody>
          <a:bodyPr/>
          <a:lstStyle>
            <a:lvl1pPr algn="ctr">
              <a:defRPr/>
            </a:lvl1pPr>
          </a:lstStyle>
          <a:p>
            <a:pPr>
              <a:defRPr/>
            </a:pPr>
            <a:endParaRPr lang="en-GB">
              <a:solidFill>
                <a:srgbClr val="464748"/>
              </a:solidFill>
            </a:endParaRPr>
          </a:p>
        </p:txBody>
      </p:sp>
      <p:sp>
        <p:nvSpPr>
          <p:cNvPr id="6" name="Rectangle 5"/>
          <p:cNvSpPr>
            <a:spLocks noGrp="1" noChangeArrowheads="1"/>
          </p:cNvSpPr>
          <p:nvPr>
            <p:ph type="ftr" sz="quarter" idx="11"/>
          </p:nvPr>
        </p:nvSpPr>
        <p:spPr>
          <a:xfrm>
            <a:off x="4165600" y="6754813"/>
            <a:ext cx="3860800" cy="101600"/>
          </a:xfrm>
        </p:spPr>
        <p:txBody>
          <a:bodyPr/>
          <a:lstStyle>
            <a:lvl1pPr algn="ctr">
              <a:defRPr/>
            </a:lvl1pPr>
          </a:lstStyle>
          <a:p>
            <a:pPr>
              <a:defRPr/>
            </a:pPr>
            <a:r>
              <a:rPr lang="en-GB">
                <a:solidFill>
                  <a:srgbClr val="464748"/>
                </a:solidFill>
              </a:rPr>
              <a:t>Presentation to insert name here</a:t>
            </a:r>
          </a:p>
        </p:txBody>
      </p:sp>
      <p:sp>
        <p:nvSpPr>
          <p:cNvPr id="7" name="Rectangle 6"/>
          <p:cNvSpPr>
            <a:spLocks noGrp="1" noChangeArrowheads="1"/>
          </p:cNvSpPr>
          <p:nvPr>
            <p:ph type="sldNum" sz="quarter" idx="12"/>
          </p:nvPr>
        </p:nvSpPr>
        <p:spPr>
          <a:xfrm>
            <a:off x="8737600" y="6754813"/>
            <a:ext cx="2540000" cy="101600"/>
          </a:xfrm>
        </p:spPr>
        <p:txBody>
          <a:bodyPr/>
          <a:lstStyle>
            <a:lvl1pPr algn="ctr">
              <a:defRPr b="0" smtClean="0"/>
            </a:lvl1pPr>
          </a:lstStyle>
          <a:p>
            <a:pPr>
              <a:defRPr/>
            </a:pPr>
            <a:fld id="{FBA9192E-EDC8-467B-BCF5-E146FD08ADAD}" type="slidenum">
              <a:rPr lang="en-GB" altLang="en-US">
                <a:solidFill>
                  <a:srgbClr val="464748"/>
                </a:solidFill>
              </a:rPr>
              <a:pPr>
                <a:defRPr/>
              </a:pPr>
              <a:t>‹#›</a:t>
            </a:fld>
            <a:endParaRPr lang="en-GB" altLang="en-US">
              <a:solidFill>
                <a:srgbClr val="464748"/>
              </a:solidFill>
            </a:endParaRPr>
          </a:p>
        </p:txBody>
      </p:sp>
    </p:spTree>
    <p:extLst>
      <p:ext uri="{BB962C8B-B14F-4D97-AF65-F5344CB8AC3E}">
        <p14:creationId xmlns:p14="http://schemas.microsoft.com/office/powerpoint/2010/main" val="73544798"/>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464748"/>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GB">
                <a:solidFill>
                  <a:srgbClr val="464748"/>
                </a:solidFill>
              </a:rPr>
              <a:t>Presentation to insert name here</a:t>
            </a:r>
          </a:p>
        </p:txBody>
      </p:sp>
      <p:sp>
        <p:nvSpPr>
          <p:cNvPr id="6" name="Rectangle 6"/>
          <p:cNvSpPr>
            <a:spLocks noGrp="1" noChangeArrowheads="1"/>
          </p:cNvSpPr>
          <p:nvPr>
            <p:ph type="sldNum" sz="quarter" idx="12"/>
          </p:nvPr>
        </p:nvSpPr>
        <p:spPr>
          <a:ln/>
        </p:spPr>
        <p:txBody>
          <a:bodyPr/>
          <a:lstStyle>
            <a:lvl1pPr>
              <a:defRPr/>
            </a:lvl1pPr>
          </a:lstStyle>
          <a:p>
            <a:pPr>
              <a:defRPr/>
            </a:pPr>
            <a:fld id="{A7D113BA-3017-46AE-B0F2-3FF1D0E852FB}" type="slidenum">
              <a:rPr lang="en-GB" altLang="en-US">
                <a:solidFill>
                  <a:srgbClr val="464748"/>
                </a:solidFill>
              </a:rPr>
              <a:pPr>
                <a:defRPr/>
              </a:pPr>
              <a:t>‹#›</a:t>
            </a:fld>
            <a:endParaRPr lang="en-GB" altLang="en-US">
              <a:solidFill>
                <a:srgbClr val="464748"/>
              </a:solidFill>
            </a:endParaRPr>
          </a:p>
        </p:txBody>
      </p:sp>
    </p:spTree>
    <p:extLst>
      <p:ext uri="{BB962C8B-B14F-4D97-AF65-F5344CB8AC3E}">
        <p14:creationId xmlns:p14="http://schemas.microsoft.com/office/powerpoint/2010/main" val="312559301"/>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464748"/>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GB">
                <a:solidFill>
                  <a:srgbClr val="464748"/>
                </a:solidFill>
              </a:rPr>
              <a:t>Presentation to insert name here</a:t>
            </a:r>
          </a:p>
        </p:txBody>
      </p:sp>
      <p:sp>
        <p:nvSpPr>
          <p:cNvPr id="6" name="Rectangle 6"/>
          <p:cNvSpPr>
            <a:spLocks noGrp="1" noChangeArrowheads="1"/>
          </p:cNvSpPr>
          <p:nvPr>
            <p:ph type="sldNum" sz="quarter" idx="12"/>
          </p:nvPr>
        </p:nvSpPr>
        <p:spPr>
          <a:ln/>
        </p:spPr>
        <p:txBody>
          <a:bodyPr/>
          <a:lstStyle>
            <a:lvl1pPr>
              <a:defRPr/>
            </a:lvl1pPr>
          </a:lstStyle>
          <a:p>
            <a:pPr>
              <a:defRPr/>
            </a:pPr>
            <a:fld id="{6A736671-275D-475E-B705-11703968412A}" type="slidenum">
              <a:rPr lang="en-GB" altLang="en-US">
                <a:solidFill>
                  <a:srgbClr val="464748"/>
                </a:solidFill>
              </a:rPr>
              <a:pPr>
                <a:defRPr/>
              </a:pPr>
              <a:t>‹#›</a:t>
            </a:fld>
            <a:endParaRPr lang="en-GB" altLang="en-US">
              <a:solidFill>
                <a:srgbClr val="464748"/>
              </a:solidFill>
            </a:endParaRPr>
          </a:p>
        </p:txBody>
      </p:sp>
    </p:spTree>
    <p:extLst>
      <p:ext uri="{BB962C8B-B14F-4D97-AF65-F5344CB8AC3E}">
        <p14:creationId xmlns:p14="http://schemas.microsoft.com/office/powerpoint/2010/main" val="3427923583"/>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65151" y="1516063"/>
            <a:ext cx="5405967" cy="4406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4317" y="1516063"/>
            <a:ext cx="5408083" cy="4406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464748"/>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GB">
                <a:solidFill>
                  <a:srgbClr val="464748"/>
                </a:solidFill>
              </a:rPr>
              <a:t>Presentation to insert name here</a:t>
            </a:r>
          </a:p>
        </p:txBody>
      </p:sp>
      <p:sp>
        <p:nvSpPr>
          <p:cNvPr id="7" name="Rectangle 6"/>
          <p:cNvSpPr>
            <a:spLocks noGrp="1" noChangeArrowheads="1"/>
          </p:cNvSpPr>
          <p:nvPr>
            <p:ph type="sldNum" sz="quarter" idx="12"/>
          </p:nvPr>
        </p:nvSpPr>
        <p:spPr>
          <a:ln/>
        </p:spPr>
        <p:txBody>
          <a:bodyPr/>
          <a:lstStyle>
            <a:lvl1pPr>
              <a:defRPr/>
            </a:lvl1pPr>
          </a:lstStyle>
          <a:p>
            <a:pPr>
              <a:defRPr/>
            </a:pPr>
            <a:fld id="{49CD859B-F186-4E40-BFD2-D4179CB40E30}" type="slidenum">
              <a:rPr lang="en-GB" altLang="en-US">
                <a:solidFill>
                  <a:srgbClr val="464748"/>
                </a:solidFill>
              </a:rPr>
              <a:pPr>
                <a:defRPr/>
              </a:pPr>
              <a:t>‹#›</a:t>
            </a:fld>
            <a:endParaRPr lang="en-GB" altLang="en-US">
              <a:solidFill>
                <a:srgbClr val="464748"/>
              </a:solidFill>
            </a:endParaRPr>
          </a:p>
        </p:txBody>
      </p:sp>
    </p:spTree>
    <p:extLst>
      <p:ext uri="{BB962C8B-B14F-4D97-AF65-F5344CB8AC3E}">
        <p14:creationId xmlns:p14="http://schemas.microsoft.com/office/powerpoint/2010/main" val="1690724378"/>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solidFill>
                <a:srgbClr val="464748"/>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GB">
                <a:solidFill>
                  <a:srgbClr val="464748"/>
                </a:solidFill>
              </a:rPr>
              <a:t>Presentation to insert name here</a:t>
            </a:r>
          </a:p>
        </p:txBody>
      </p:sp>
      <p:sp>
        <p:nvSpPr>
          <p:cNvPr id="9" name="Rectangle 6"/>
          <p:cNvSpPr>
            <a:spLocks noGrp="1" noChangeArrowheads="1"/>
          </p:cNvSpPr>
          <p:nvPr>
            <p:ph type="sldNum" sz="quarter" idx="12"/>
          </p:nvPr>
        </p:nvSpPr>
        <p:spPr>
          <a:ln/>
        </p:spPr>
        <p:txBody>
          <a:bodyPr/>
          <a:lstStyle>
            <a:lvl1pPr>
              <a:defRPr/>
            </a:lvl1pPr>
          </a:lstStyle>
          <a:p>
            <a:pPr>
              <a:defRPr/>
            </a:pPr>
            <a:fld id="{B379494F-D92A-4B0F-A4C6-C0B84C07FB0B}" type="slidenum">
              <a:rPr lang="en-GB" altLang="en-US">
                <a:solidFill>
                  <a:srgbClr val="464748"/>
                </a:solidFill>
              </a:rPr>
              <a:pPr>
                <a:defRPr/>
              </a:pPr>
              <a:t>‹#›</a:t>
            </a:fld>
            <a:endParaRPr lang="en-GB" altLang="en-US">
              <a:solidFill>
                <a:srgbClr val="464748"/>
              </a:solidFill>
            </a:endParaRPr>
          </a:p>
        </p:txBody>
      </p:sp>
    </p:spTree>
    <p:extLst>
      <p:ext uri="{BB962C8B-B14F-4D97-AF65-F5344CB8AC3E}">
        <p14:creationId xmlns:p14="http://schemas.microsoft.com/office/powerpoint/2010/main" val="3263420065"/>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solidFill>
                <a:srgbClr val="464748"/>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GB">
                <a:solidFill>
                  <a:srgbClr val="464748"/>
                </a:solidFill>
              </a:rPr>
              <a:t>Presentation to insert name here</a:t>
            </a:r>
          </a:p>
        </p:txBody>
      </p:sp>
      <p:sp>
        <p:nvSpPr>
          <p:cNvPr id="5" name="Rectangle 6"/>
          <p:cNvSpPr>
            <a:spLocks noGrp="1" noChangeArrowheads="1"/>
          </p:cNvSpPr>
          <p:nvPr>
            <p:ph type="sldNum" sz="quarter" idx="12"/>
          </p:nvPr>
        </p:nvSpPr>
        <p:spPr>
          <a:ln/>
        </p:spPr>
        <p:txBody>
          <a:bodyPr/>
          <a:lstStyle>
            <a:lvl1pPr>
              <a:defRPr/>
            </a:lvl1pPr>
          </a:lstStyle>
          <a:p>
            <a:pPr>
              <a:defRPr/>
            </a:pPr>
            <a:fld id="{96466FDC-7729-4A37-BFA5-0B59936C124C}" type="slidenum">
              <a:rPr lang="en-GB" altLang="en-US">
                <a:solidFill>
                  <a:srgbClr val="464748"/>
                </a:solidFill>
              </a:rPr>
              <a:pPr>
                <a:defRPr/>
              </a:pPr>
              <a:t>‹#›</a:t>
            </a:fld>
            <a:endParaRPr lang="en-GB" altLang="en-US">
              <a:solidFill>
                <a:srgbClr val="464748"/>
              </a:solidFill>
            </a:endParaRPr>
          </a:p>
        </p:txBody>
      </p:sp>
    </p:spTree>
    <p:extLst>
      <p:ext uri="{BB962C8B-B14F-4D97-AF65-F5344CB8AC3E}">
        <p14:creationId xmlns:p14="http://schemas.microsoft.com/office/powerpoint/2010/main" val="1790762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9033F42-D6C2-4401-814A-89F338528F62}" type="datetimeFigureOut">
              <a:rPr lang="en-GB" smtClean="0"/>
              <a:t>28/02/2017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2FE528-F284-4A9C-972C-3ECA8852A55E}" type="slidenum">
              <a:rPr lang="en-GB" smtClean="0"/>
              <a:t>‹#›</a:t>
            </a:fld>
            <a:endParaRPr lang="en-GB"/>
          </a:p>
        </p:txBody>
      </p:sp>
    </p:spTree>
    <p:extLst>
      <p:ext uri="{BB962C8B-B14F-4D97-AF65-F5344CB8AC3E}">
        <p14:creationId xmlns:p14="http://schemas.microsoft.com/office/powerpoint/2010/main" val="20545861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a:xfrm>
            <a:off x="1103446" y="1418401"/>
            <a:ext cx="7104789" cy="1507623"/>
          </a:xfrm>
        </p:spPr>
        <p:txBody>
          <a:bodyPr/>
          <a:lstStyle>
            <a:lvl1pPr>
              <a:lnSpc>
                <a:spcPts val="1800"/>
              </a:lnSpc>
              <a:defRPr sz="1600"/>
            </a:lvl1pPr>
            <a:lvl2pPr>
              <a:lnSpc>
                <a:spcPts val="1400"/>
              </a:lnSpc>
              <a:defRPr sz="1200"/>
            </a:lvl2pPr>
            <a:lvl3pPr>
              <a:lnSpc>
                <a:spcPts val="1400"/>
              </a:lnSpc>
              <a:defRPr sz="1200"/>
            </a:lvl3pPr>
            <a:lvl4pPr>
              <a:lnSpc>
                <a:spcPts val="1400"/>
              </a:lnSpc>
              <a:defRPr sz="1200"/>
            </a:lvl4pPr>
            <a:lvl5pPr>
              <a:lnSpc>
                <a:spcPts val="1400"/>
              </a:lnSpc>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Slide Number Placeholder 5"/>
          <p:cNvSpPr>
            <a:spLocks noGrp="1"/>
          </p:cNvSpPr>
          <p:nvPr>
            <p:ph type="sldNum" sz="quarter" idx="4"/>
          </p:nvPr>
        </p:nvSpPr>
        <p:spPr>
          <a:xfrm>
            <a:off x="5904001" y="6336000"/>
            <a:ext cx="6060489" cy="352146"/>
          </a:xfrm>
          <a:custGeom>
            <a:avLst/>
            <a:gdLst>
              <a:gd name="connsiteX0" fmla="*/ 0 w 4545367"/>
              <a:gd name="connsiteY0" fmla="*/ 0 h 343270"/>
              <a:gd name="connsiteX1" fmla="*/ 4545367 w 4545367"/>
              <a:gd name="connsiteY1" fmla="*/ 0 h 343270"/>
              <a:gd name="connsiteX2" fmla="*/ 4545367 w 4545367"/>
              <a:gd name="connsiteY2" fmla="*/ 34327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545367 w 4545367"/>
              <a:gd name="connsiteY2" fmla="*/ 343270 h 343270"/>
              <a:gd name="connsiteX3" fmla="*/ 4184342 w 4545367"/>
              <a:gd name="connsiteY3" fmla="*/ 340310 h 343270"/>
              <a:gd name="connsiteX4" fmla="*/ 0 w 4545367"/>
              <a:gd name="connsiteY4" fmla="*/ 343270 h 343270"/>
              <a:gd name="connsiteX5" fmla="*/ 0 w 4545367"/>
              <a:gd name="connsiteY5"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45367" h="343270">
                <a:moveTo>
                  <a:pt x="0" y="0"/>
                </a:moveTo>
                <a:lnTo>
                  <a:pt x="4545367" y="0"/>
                </a:lnTo>
                <a:cubicBezTo>
                  <a:pt x="4540435" y="371262"/>
                  <a:pt x="4278051" y="336364"/>
                  <a:pt x="4184342" y="340310"/>
                </a:cubicBezTo>
                <a:lnTo>
                  <a:pt x="0" y="343270"/>
                </a:lnTo>
                <a:lnTo>
                  <a:pt x="0" y="0"/>
                </a:lnTo>
                <a:close/>
              </a:path>
            </a:pathLst>
          </a:custGeom>
          <a:gradFill flip="none" rotWithShape="1">
            <a:gsLst>
              <a:gs pos="0">
                <a:schemeClr val="bg2">
                  <a:alpha val="50000"/>
                </a:schemeClr>
              </a:gs>
              <a:gs pos="6000">
                <a:schemeClr val="accent1">
                  <a:tint val="44500"/>
                  <a:satMod val="160000"/>
                  <a:alpha val="50000"/>
                </a:schemeClr>
              </a:gs>
              <a:gs pos="100000">
                <a:schemeClr val="bg1"/>
              </a:gs>
            </a:gsLst>
            <a:lin ang="10800000" scaled="1"/>
            <a:tileRect/>
          </a:gradFill>
        </p:spPr>
        <p:txBody>
          <a:bodyPr vert="horz" lIns="0" tIns="108000" rIns="288000" bIns="0" rtlCol="0" anchor="t" anchorCtr="0">
            <a:noAutofit/>
          </a:bodyPr>
          <a:lstStyle>
            <a:lvl1pPr algn="r">
              <a:defRPr sz="900" b="0">
                <a:solidFill>
                  <a:schemeClr val="tx2"/>
                </a:solidFill>
                <a:latin typeface="Arial" panose="020B0604020202020204" pitchFamily="34" charset="0"/>
                <a:cs typeface="Arial" panose="020B0604020202020204" pitchFamily="34" charset="0"/>
              </a:defRPr>
            </a:lvl1pPr>
          </a:lstStyle>
          <a:p>
            <a:r>
              <a:rPr lang="en-GB" dirty="0" smtClean="0">
                <a:solidFill>
                  <a:srgbClr val="006941"/>
                </a:solidFill>
              </a:rPr>
              <a:t>bcs.org </a:t>
            </a:r>
            <a:r>
              <a:rPr lang="en-GB" dirty="0" smtClean="0">
                <a:solidFill>
                  <a:srgbClr val="006941"/>
                </a:solidFill>
                <a:latin typeface="Arial"/>
                <a:cs typeface="Arial"/>
              </a:rPr>
              <a:t>| </a:t>
            </a:r>
            <a:fld id="{D4F935E4-DB8F-4A13-86B5-B07B5640A265}" type="slidenum">
              <a:rPr lang="en-GB" smtClean="0">
                <a:solidFill>
                  <a:srgbClr val="006941"/>
                </a:solidFill>
              </a:rPr>
              <a:pPr/>
              <a:t>‹#›</a:t>
            </a:fld>
            <a:endParaRPr lang="en-GB" dirty="0">
              <a:solidFill>
                <a:srgbClr val="006941"/>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0000" y="6336000"/>
            <a:ext cx="1707739" cy="377748"/>
          </a:xfrm>
          <a:prstGeom prst="rect">
            <a:avLst/>
          </a:prstGeom>
        </p:spPr>
      </p:pic>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4000" y="404665"/>
            <a:ext cx="533400" cy="409575"/>
          </a:xfrm>
          <a:prstGeom prst="rect">
            <a:avLst/>
          </a:prstGeom>
        </p:spPr>
      </p:pic>
      <p:cxnSp>
        <p:nvCxnSpPr>
          <p:cNvPr id="15" name="Straight Connector 14"/>
          <p:cNvCxnSpPr/>
          <p:nvPr userDrawn="1"/>
        </p:nvCxnSpPr>
        <p:spPr>
          <a:xfrm>
            <a:off x="1103445" y="972000"/>
            <a:ext cx="3024000"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8" name="Content Placeholder 2"/>
          <p:cNvSpPr>
            <a:spLocks noGrp="1"/>
          </p:cNvSpPr>
          <p:nvPr>
            <p:ph idx="13"/>
          </p:nvPr>
        </p:nvSpPr>
        <p:spPr>
          <a:xfrm>
            <a:off x="1104000" y="3173202"/>
            <a:ext cx="7104000" cy="1407926"/>
          </a:xfrm>
        </p:spPr>
        <p:txBody>
          <a:bodyPr/>
          <a:lstStyle>
            <a:lvl1pPr>
              <a:lnSpc>
                <a:spcPts val="1800"/>
              </a:lnSpc>
              <a:defRPr sz="1600"/>
            </a:lvl1pPr>
            <a:lvl2pPr>
              <a:lnSpc>
                <a:spcPts val="1400"/>
              </a:lnSpc>
              <a:defRPr sz="1200"/>
            </a:lvl2pPr>
            <a:lvl3pPr>
              <a:lnSpc>
                <a:spcPts val="1400"/>
              </a:lnSpc>
              <a:defRPr sz="1200"/>
            </a:lvl3pPr>
            <a:lvl4pPr>
              <a:lnSpc>
                <a:spcPts val="1400"/>
              </a:lnSpc>
              <a:defRPr sz="1200"/>
            </a:lvl4pPr>
            <a:lvl5pPr>
              <a:lnSpc>
                <a:spcPts val="1400"/>
              </a:lnSpc>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9" name="Content Placeholder 2"/>
          <p:cNvSpPr>
            <a:spLocks noGrp="1"/>
          </p:cNvSpPr>
          <p:nvPr>
            <p:ph idx="14"/>
          </p:nvPr>
        </p:nvSpPr>
        <p:spPr>
          <a:xfrm>
            <a:off x="1104000" y="4875583"/>
            <a:ext cx="7104000" cy="1310402"/>
          </a:xfrm>
        </p:spPr>
        <p:txBody>
          <a:bodyPr/>
          <a:lstStyle>
            <a:lvl1pPr>
              <a:lnSpc>
                <a:spcPts val="1800"/>
              </a:lnSpc>
              <a:defRPr sz="1600"/>
            </a:lvl1pPr>
            <a:lvl2pPr>
              <a:lnSpc>
                <a:spcPts val="1400"/>
              </a:lnSpc>
              <a:defRPr sz="1200"/>
            </a:lvl2pPr>
            <a:lvl3pPr>
              <a:lnSpc>
                <a:spcPts val="1400"/>
              </a:lnSpc>
              <a:defRPr sz="1200"/>
            </a:lvl3pPr>
            <a:lvl4pPr>
              <a:lnSpc>
                <a:spcPts val="1400"/>
              </a:lnSpc>
              <a:defRPr sz="1200"/>
            </a:lvl4pPr>
            <a:lvl5pPr>
              <a:lnSpc>
                <a:spcPts val="1400"/>
              </a:lnSpc>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cxnSp>
        <p:nvCxnSpPr>
          <p:cNvPr id="6" name="Straight Connector 5"/>
          <p:cNvCxnSpPr/>
          <p:nvPr userDrawn="1"/>
        </p:nvCxnSpPr>
        <p:spPr>
          <a:xfrm>
            <a:off x="1104000" y="3024000"/>
            <a:ext cx="7008000"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1103445" y="4716000"/>
            <a:ext cx="7008000"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9264000" y="3981707"/>
            <a:ext cx="0" cy="82800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graphicFrame>
        <p:nvGraphicFramePr>
          <p:cNvPr id="24" name="Table 23"/>
          <p:cNvGraphicFramePr>
            <a:graphicFrameLocks noGrp="1"/>
          </p:cNvGraphicFramePr>
          <p:nvPr userDrawn="1">
            <p:extLst/>
          </p:nvPr>
        </p:nvGraphicFramePr>
        <p:xfrm>
          <a:off x="9264000" y="2693176"/>
          <a:ext cx="1834331" cy="920360"/>
        </p:xfrm>
        <a:graphic>
          <a:graphicData uri="http://schemas.openxmlformats.org/drawingml/2006/table">
            <a:tbl>
              <a:tblPr firstRow="1" bandRow="1">
                <a:tableStyleId>{5C22544A-7EE6-4342-B048-85BDC9FD1C3A}</a:tableStyleId>
              </a:tblPr>
              <a:tblGrid>
                <a:gridCol w="1834331"/>
              </a:tblGrid>
              <a:tr h="914510">
                <a:tc>
                  <a:txBody>
                    <a:bodyPr/>
                    <a:lstStyle/>
                    <a:p>
                      <a:pPr>
                        <a:lnSpc>
                          <a:spcPts val="3800"/>
                        </a:lnSpc>
                      </a:pPr>
                      <a:r>
                        <a:rPr lang="en-GB" sz="3800" dirty="0" smtClean="0">
                          <a:solidFill>
                            <a:schemeClr val="accent2"/>
                          </a:solidFill>
                        </a:rPr>
                        <a:t>54%</a:t>
                      </a:r>
                    </a:p>
                    <a:p>
                      <a:r>
                        <a:rPr lang="en-GB" sz="1200" b="0" dirty="0" smtClean="0">
                          <a:solidFill>
                            <a:schemeClr val="accent2"/>
                          </a:solidFill>
                        </a:rPr>
                        <a:t>Level 2 total certs  </a:t>
                      </a:r>
                      <a:br>
                        <a:rPr lang="en-GB" sz="1200" b="0" dirty="0" smtClean="0">
                          <a:solidFill>
                            <a:schemeClr val="accent2"/>
                          </a:solidFill>
                        </a:rPr>
                      </a:br>
                      <a:r>
                        <a:rPr lang="en-GB" sz="1200" b="0" dirty="0" smtClean="0">
                          <a:solidFill>
                            <a:schemeClr val="accent2"/>
                          </a:solidFill>
                        </a:rPr>
                        <a:t>year to Sep 14</a:t>
                      </a:r>
                    </a:p>
                  </a:txBody>
                  <a:tcPr marL="96000" marR="0" marT="0" marB="72000">
                    <a:lnL w="38100" cap="flat" cmpd="sng" algn="ctr">
                      <a:solidFill>
                        <a:schemeClr val="accent2"/>
                      </a:solidFill>
                      <a:prstDash val="solid"/>
                      <a:round/>
                      <a:headEnd type="none" w="med" len="med"/>
                      <a:tailEnd type="none" w="med" len="med"/>
                    </a:lnL>
                    <a:lnT w="38100" cap="flat" cmpd="sng" algn="ctr">
                      <a:noFill/>
                      <a:prstDash val="solid"/>
                      <a:round/>
                      <a:headEnd type="none" w="med" len="med"/>
                      <a:tailEnd type="none" w="med" len="med"/>
                    </a:lnT>
                    <a:lnB w="38100" cap="flat" cmpd="sng" algn="ctr">
                      <a:noFill/>
                      <a:prstDash val="solid"/>
                      <a:round/>
                      <a:headEnd type="none" w="med" len="med"/>
                      <a:tailEnd type="none" w="med" len="med"/>
                    </a:lnB>
                    <a:noFill/>
                  </a:tcPr>
                </a:tc>
              </a:tr>
            </a:tbl>
          </a:graphicData>
        </a:graphic>
      </p:graphicFrame>
      <p:graphicFrame>
        <p:nvGraphicFramePr>
          <p:cNvPr id="25" name="Table 24"/>
          <p:cNvGraphicFramePr>
            <a:graphicFrameLocks noGrp="1"/>
          </p:cNvGraphicFramePr>
          <p:nvPr userDrawn="1">
            <p:extLst/>
          </p:nvPr>
        </p:nvGraphicFramePr>
        <p:xfrm>
          <a:off x="9269768" y="1484784"/>
          <a:ext cx="1834331" cy="920360"/>
        </p:xfrm>
        <a:graphic>
          <a:graphicData uri="http://schemas.openxmlformats.org/drawingml/2006/table">
            <a:tbl>
              <a:tblPr firstRow="1" bandRow="1">
                <a:tableStyleId>{5C22544A-7EE6-4342-B048-85BDC9FD1C3A}</a:tableStyleId>
              </a:tblPr>
              <a:tblGrid>
                <a:gridCol w="1834331"/>
              </a:tblGrid>
              <a:tr h="914510">
                <a:tc>
                  <a:txBody>
                    <a:bodyPr/>
                    <a:lstStyle/>
                    <a:p>
                      <a:pPr>
                        <a:lnSpc>
                          <a:spcPts val="3800"/>
                        </a:lnSpc>
                      </a:pPr>
                      <a:r>
                        <a:rPr lang="en-GB" sz="3800" dirty="0" smtClean="0">
                          <a:solidFill>
                            <a:schemeClr val="accent2"/>
                          </a:solidFill>
                        </a:rPr>
                        <a:t>32%</a:t>
                      </a:r>
                    </a:p>
                    <a:p>
                      <a:r>
                        <a:rPr lang="en-GB" sz="1200" b="0" dirty="0" smtClean="0">
                          <a:solidFill>
                            <a:schemeClr val="accent2"/>
                          </a:solidFill>
                        </a:rPr>
                        <a:t>Level 1 total certs  </a:t>
                      </a:r>
                      <a:br>
                        <a:rPr lang="en-GB" sz="1200" b="0" dirty="0" smtClean="0">
                          <a:solidFill>
                            <a:schemeClr val="accent2"/>
                          </a:solidFill>
                        </a:rPr>
                      </a:br>
                      <a:r>
                        <a:rPr lang="en-GB" sz="1200" b="0" dirty="0" smtClean="0">
                          <a:solidFill>
                            <a:schemeClr val="accent2"/>
                          </a:solidFill>
                        </a:rPr>
                        <a:t>year to Sep 14 </a:t>
                      </a:r>
                    </a:p>
                  </a:txBody>
                  <a:tcPr marL="96000" marR="0" marT="0" marB="72000">
                    <a:lnL w="38100" cap="flat" cmpd="sng" algn="ctr">
                      <a:solidFill>
                        <a:schemeClr val="accent2"/>
                      </a:solidFill>
                      <a:prstDash val="solid"/>
                      <a:round/>
                      <a:headEnd type="none" w="med" len="med"/>
                      <a:tailEnd type="none" w="med" len="med"/>
                    </a:lnL>
                    <a:lnT w="38100" cap="flat" cmpd="sng" algn="ctr">
                      <a:noFill/>
                      <a:prstDash val="solid"/>
                      <a:round/>
                      <a:headEnd type="none" w="med" len="med"/>
                      <a:tailEnd type="none" w="med" len="med"/>
                    </a:lnT>
                    <a:lnB w="38100" cap="flat" cmpd="sng" algn="ctr">
                      <a:noFill/>
                      <a:prstDash val="solid"/>
                      <a:round/>
                      <a:headEnd type="none" w="med" len="med"/>
                      <a:tailEnd type="none" w="med" len="med"/>
                    </a:lnB>
                    <a:noFill/>
                  </a:tcPr>
                </a:tc>
              </a:tr>
            </a:tbl>
          </a:graphicData>
        </a:graphic>
      </p:graphicFrame>
      <p:graphicFrame>
        <p:nvGraphicFramePr>
          <p:cNvPr id="27" name="Table 26"/>
          <p:cNvGraphicFramePr>
            <a:graphicFrameLocks noGrp="1"/>
          </p:cNvGraphicFramePr>
          <p:nvPr userDrawn="1">
            <p:extLst/>
          </p:nvPr>
        </p:nvGraphicFramePr>
        <p:xfrm>
          <a:off x="9280899" y="3861048"/>
          <a:ext cx="1834331" cy="920360"/>
        </p:xfrm>
        <a:graphic>
          <a:graphicData uri="http://schemas.openxmlformats.org/drawingml/2006/table">
            <a:tbl>
              <a:tblPr firstRow="1" bandRow="1">
                <a:tableStyleId>{5C22544A-7EE6-4342-B048-85BDC9FD1C3A}</a:tableStyleId>
              </a:tblPr>
              <a:tblGrid>
                <a:gridCol w="1834331"/>
              </a:tblGrid>
              <a:tr h="914510">
                <a:tc>
                  <a:txBody>
                    <a:bodyPr/>
                    <a:lstStyle/>
                    <a:p>
                      <a:pPr>
                        <a:lnSpc>
                          <a:spcPts val="3800"/>
                        </a:lnSpc>
                      </a:pPr>
                      <a:r>
                        <a:rPr lang="en-GB" sz="3800" dirty="0" smtClean="0">
                          <a:solidFill>
                            <a:schemeClr val="accent2"/>
                          </a:solidFill>
                        </a:rPr>
                        <a:t>32%</a:t>
                      </a:r>
                    </a:p>
                    <a:p>
                      <a:r>
                        <a:rPr lang="en-GB" sz="1200" b="0" dirty="0" smtClean="0">
                          <a:solidFill>
                            <a:schemeClr val="accent2"/>
                          </a:solidFill>
                        </a:rPr>
                        <a:t>Level 1 total certs  </a:t>
                      </a:r>
                      <a:br>
                        <a:rPr lang="en-GB" sz="1200" b="0" dirty="0" smtClean="0">
                          <a:solidFill>
                            <a:schemeClr val="accent2"/>
                          </a:solidFill>
                        </a:rPr>
                      </a:br>
                      <a:r>
                        <a:rPr lang="en-GB" sz="1200" b="0" dirty="0" smtClean="0">
                          <a:solidFill>
                            <a:schemeClr val="accent2"/>
                          </a:solidFill>
                        </a:rPr>
                        <a:t>year to Sep 14 </a:t>
                      </a:r>
                    </a:p>
                  </a:txBody>
                  <a:tcPr marL="96000" marR="0" marT="0" marB="72000">
                    <a:lnL w="38100" cap="flat" cmpd="sng" algn="ctr">
                      <a:solidFill>
                        <a:schemeClr val="accent2"/>
                      </a:solidFill>
                      <a:prstDash val="solid"/>
                      <a:round/>
                      <a:headEnd type="none" w="med" len="med"/>
                      <a:tailEnd type="none" w="med" len="med"/>
                    </a:lnL>
                    <a:lnT w="38100" cap="flat" cmpd="sng" algn="ctr">
                      <a:noFill/>
                      <a:prstDash val="solid"/>
                      <a:round/>
                      <a:headEnd type="none" w="med" len="med"/>
                      <a:tailEnd type="none" w="med" len="med"/>
                    </a:lnT>
                    <a:lnB w="38100" cap="flat" cmpd="sng" algn="ctr">
                      <a:no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2681952411"/>
      </p:ext>
    </p:extLst>
  </p:cSld>
  <p:clrMapOvr>
    <a:masterClrMapping/>
  </p:clrMapOvr>
  <p:extLst mod="1">
    <p:ext uri="{DCECCB84-F9BA-43D5-87BE-67443E8EF086}">
      <p15:sldGuideLst xmlns:p15="http://schemas.microsoft.com/office/powerpoint/2012/main">
        <p15:guide id="1" orient="horz" pos="922">
          <p15:clr>
            <a:srgbClr val="FBAE40"/>
          </p15:clr>
        </p15:guide>
        <p15:guide id="2" pos="2880">
          <p15:clr>
            <a:srgbClr val="FBAE40"/>
          </p15:clr>
        </p15:guide>
      </p15:sldGuideLst>
    </p:ext>
  </p:extLst>
</p:sldLayout>
</file>

<file path=ppt/slideLayouts/slideLayout2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solidFill>
                <a:srgbClr val="464748"/>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GB">
                <a:solidFill>
                  <a:srgbClr val="464748"/>
                </a:solidFill>
              </a:rPr>
              <a:t>Presentation to insert name here</a:t>
            </a:r>
          </a:p>
        </p:txBody>
      </p:sp>
      <p:sp>
        <p:nvSpPr>
          <p:cNvPr id="4" name="Rectangle 6"/>
          <p:cNvSpPr>
            <a:spLocks noGrp="1" noChangeArrowheads="1"/>
          </p:cNvSpPr>
          <p:nvPr>
            <p:ph type="sldNum" sz="quarter" idx="12"/>
          </p:nvPr>
        </p:nvSpPr>
        <p:spPr>
          <a:ln/>
        </p:spPr>
        <p:txBody>
          <a:bodyPr/>
          <a:lstStyle>
            <a:lvl1pPr>
              <a:defRPr/>
            </a:lvl1pPr>
          </a:lstStyle>
          <a:p>
            <a:pPr>
              <a:defRPr/>
            </a:pPr>
            <a:fld id="{9AD2979F-E819-4FA9-9ECA-291A67167FB2}" type="slidenum">
              <a:rPr lang="en-GB" altLang="en-US">
                <a:solidFill>
                  <a:srgbClr val="464748"/>
                </a:solidFill>
              </a:rPr>
              <a:pPr>
                <a:defRPr/>
              </a:pPr>
              <a:t>‹#›</a:t>
            </a:fld>
            <a:endParaRPr lang="en-GB" altLang="en-US">
              <a:solidFill>
                <a:srgbClr val="464748"/>
              </a:solidFill>
            </a:endParaRPr>
          </a:p>
        </p:txBody>
      </p:sp>
    </p:spTree>
    <p:extLst>
      <p:ext uri="{BB962C8B-B14F-4D97-AF65-F5344CB8AC3E}">
        <p14:creationId xmlns:p14="http://schemas.microsoft.com/office/powerpoint/2010/main" val="3483287014"/>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464748"/>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GB">
                <a:solidFill>
                  <a:srgbClr val="464748"/>
                </a:solidFill>
              </a:rPr>
              <a:t>Presentation to insert name here</a:t>
            </a:r>
          </a:p>
        </p:txBody>
      </p:sp>
      <p:sp>
        <p:nvSpPr>
          <p:cNvPr id="7" name="Rectangle 6"/>
          <p:cNvSpPr>
            <a:spLocks noGrp="1" noChangeArrowheads="1"/>
          </p:cNvSpPr>
          <p:nvPr>
            <p:ph type="sldNum" sz="quarter" idx="12"/>
          </p:nvPr>
        </p:nvSpPr>
        <p:spPr>
          <a:ln/>
        </p:spPr>
        <p:txBody>
          <a:bodyPr/>
          <a:lstStyle>
            <a:lvl1pPr>
              <a:defRPr/>
            </a:lvl1pPr>
          </a:lstStyle>
          <a:p>
            <a:pPr>
              <a:defRPr/>
            </a:pPr>
            <a:fld id="{E883AB2D-4933-4415-8426-08593C6BA0FB}" type="slidenum">
              <a:rPr lang="en-GB" altLang="en-US">
                <a:solidFill>
                  <a:srgbClr val="464748"/>
                </a:solidFill>
              </a:rPr>
              <a:pPr>
                <a:defRPr/>
              </a:pPr>
              <a:t>‹#›</a:t>
            </a:fld>
            <a:endParaRPr lang="en-GB" altLang="en-US">
              <a:solidFill>
                <a:srgbClr val="464748"/>
              </a:solidFill>
            </a:endParaRPr>
          </a:p>
        </p:txBody>
      </p:sp>
    </p:spTree>
    <p:extLst>
      <p:ext uri="{BB962C8B-B14F-4D97-AF65-F5344CB8AC3E}">
        <p14:creationId xmlns:p14="http://schemas.microsoft.com/office/powerpoint/2010/main" val="1822795922"/>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464748"/>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GB">
                <a:solidFill>
                  <a:srgbClr val="464748"/>
                </a:solidFill>
              </a:rPr>
              <a:t>Presentation to insert name here</a:t>
            </a:r>
          </a:p>
        </p:txBody>
      </p:sp>
      <p:sp>
        <p:nvSpPr>
          <p:cNvPr id="7" name="Rectangle 6"/>
          <p:cNvSpPr>
            <a:spLocks noGrp="1" noChangeArrowheads="1"/>
          </p:cNvSpPr>
          <p:nvPr>
            <p:ph type="sldNum" sz="quarter" idx="12"/>
          </p:nvPr>
        </p:nvSpPr>
        <p:spPr>
          <a:ln/>
        </p:spPr>
        <p:txBody>
          <a:bodyPr/>
          <a:lstStyle>
            <a:lvl1pPr>
              <a:defRPr/>
            </a:lvl1pPr>
          </a:lstStyle>
          <a:p>
            <a:pPr>
              <a:defRPr/>
            </a:pPr>
            <a:fld id="{14484D56-6F2C-47FB-8798-2C312D79A90E}" type="slidenum">
              <a:rPr lang="en-GB" altLang="en-US">
                <a:solidFill>
                  <a:srgbClr val="464748"/>
                </a:solidFill>
              </a:rPr>
              <a:pPr>
                <a:defRPr/>
              </a:pPr>
              <a:t>‹#›</a:t>
            </a:fld>
            <a:endParaRPr lang="en-GB" altLang="en-US">
              <a:solidFill>
                <a:srgbClr val="464748"/>
              </a:solidFill>
            </a:endParaRPr>
          </a:p>
        </p:txBody>
      </p:sp>
    </p:spTree>
    <p:extLst>
      <p:ext uri="{BB962C8B-B14F-4D97-AF65-F5344CB8AC3E}">
        <p14:creationId xmlns:p14="http://schemas.microsoft.com/office/powerpoint/2010/main" val="4182578383"/>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464748"/>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GB">
                <a:solidFill>
                  <a:srgbClr val="464748"/>
                </a:solidFill>
              </a:rPr>
              <a:t>Presentation to insert name here</a:t>
            </a:r>
          </a:p>
        </p:txBody>
      </p:sp>
      <p:sp>
        <p:nvSpPr>
          <p:cNvPr id="6" name="Rectangle 6"/>
          <p:cNvSpPr>
            <a:spLocks noGrp="1" noChangeArrowheads="1"/>
          </p:cNvSpPr>
          <p:nvPr>
            <p:ph type="sldNum" sz="quarter" idx="12"/>
          </p:nvPr>
        </p:nvSpPr>
        <p:spPr>
          <a:ln/>
        </p:spPr>
        <p:txBody>
          <a:bodyPr/>
          <a:lstStyle>
            <a:lvl1pPr>
              <a:defRPr/>
            </a:lvl1pPr>
          </a:lstStyle>
          <a:p>
            <a:pPr>
              <a:defRPr/>
            </a:pPr>
            <a:fld id="{483A5B2A-5C06-462A-8882-65A3A941B602}" type="slidenum">
              <a:rPr lang="en-GB" altLang="en-US">
                <a:solidFill>
                  <a:srgbClr val="464748"/>
                </a:solidFill>
              </a:rPr>
              <a:pPr>
                <a:defRPr/>
              </a:pPr>
              <a:t>‹#›</a:t>
            </a:fld>
            <a:endParaRPr lang="en-GB" altLang="en-US">
              <a:solidFill>
                <a:srgbClr val="464748"/>
              </a:solidFill>
            </a:endParaRPr>
          </a:p>
        </p:txBody>
      </p:sp>
    </p:spTree>
    <p:extLst>
      <p:ext uri="{BB962C8B-B14F-4D97-AF65-F5344CB8AC3E}">
        <p14:creationId xmlns:p14="http://schemas.microsoft.com/office/powerpoint/2010/main" val="3795342908"/>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22267" y="508001"/>
            <a:ext cx="2760133" cy="541496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41867" y="508001"/>
            <a:ext cx="8077200" cy="5414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464748"/>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GB">
                <a:solidFill>
                  <a:srgbClr val="464748"/>
                </a:solidFill>
              </a:rPr>
              <a:t>Presentation to insert name here</a:t>
            </a:r>
          </a:p>
        </p:txBody>
      </p:sp>
      <p:sp>
        <p:nvSpPr>
          <p:cNvPr id="6" name="Rectangle 6"/>
          <p:cNvSpPr>
            <a:spLocks noGrp="1" noChangeArrowheads="1"/>
          </p:cNvSpPr>
          <p:nvPr>
            <p:ph type="sldNum" sz="quarter" idx="12"/>
          </p:nvPr>
        </p:nvSpPr>
        <p:spPr>
          <a:ln/>
        </p:spPr>
        <p:txBody>
          <a:bodyPr/>
          <a:lstStyle>
            <a:lvl1pPr>
              <a:defRPr/>
            </a:lvl1pPr>
          </a:lstStyle>
          <a:p>
            <a:pPr>
              <a:defRPr/>
            </a:pPr>
            <a:fld id="{E36A4CD3-464F-4A83-AD61-6807852A60A5}" type="slidenum">
              <a:rPr lang="en-GB" altLang="en-US">
                <a:solidFill>
                  <a:srgbClr val="464748"/>
                </a:solidFill>
              </a:rPr>
              <a:pPr>
                <a:defRPr/>
              </a:pPr>
              <a:t>‹#›</a:t>
            </a:fld>
            <a:endParaRPr lang="en-GB" altLang="en-US">
              <a:solidFill>
                <a:srgbClr val="464748"/>
              </a:solidFill>
            </a:endParaRPr>
          </a:p>
        </p:txBody>
      </p:sp>
    </p:spTree>
    <p:extLst>
      <p:ext uri="{BB962C8B-B14F-4D97-AF65-F5344CB8AC3E}">
        <p14:creationId xmlns:p14="http://schemas.microsoft.com/office/powerpoint/2010/main" val="2085932077"/>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5" descr="BCS_Master_RGB"/>
          <p:cNvPicPr>
            <a:picLocks noChangeAspect="1" noChangeArrowheads="1"/>
          </p:cNvPicPr>
          <p:nvPr/>
        </p:nvPicPr>
        <p:blipFill>
          <a:blip r:embed="rId2">
            <a:extLst>
              <a:ext uri="{28A0092B-C50C-407E-A947-70E740481C1C}">
                <a14:useLocalDpi xmlns:a14="http://schemas.microsoft.com/office/drawing/2010/main" val="0"/>
              </a:ext>
            </a:extLst>
          </a:blip>
          <a:srcRect l="17111" t="14528" r="16333" b="13869"/>
          <a:stretch>
            <a:fillRect/>
          </a:stretch>
        </p:blipFill>
        <p:spPr bwMode="auto">
          <a:xfrm>
            <a:off x="285751" y="209551"/>
            <a:ext cx="1225549"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Rectangle 3"/>
          <p:cNvSpPr>
            <a:spLocks noGrp="1" noChangeArrowheads="1"/>
          </p:cNvSpPr>
          <p:nvPr>
            <p:ph type="subTitle" idx="1"/>
          </p:nvPr>
        </p:nvSpPr>
        <p:spPr>
          <a:xfrm>
            <a:off x="1456266" y="4997450"/>
            <a:ext cx="10407651" cy="438150"/>
          </a:xfrm>
        </p:spPr>
        <p:txBody>
          <a:bodyPr/>
          <a:lstStyle>
            <a:lvl1pPr marL="0" indent="0">
              <a:buFont typeface="Times"/>
              <a:buNone/>
              <a:defRPr sz="2400">
                <a:solidFill>
                  <a:schemeClr val="tx2"/>
                </a:solidFill>
              </a:defRPr>
            </a:lvl1pPr>
          </a:lstStyle>
          <a:p>
            <a:pPr lvl="0"/>
            <a:r>
              <a:rPr lang="en-GB" noProof="0" smtClean="0"/>
              <a:t>Click to edit Master subtitle style</a:t>
            </a:r>
          </a:p>
        </p:txBody>
      </p:sp>
      <p:sp>
        <p:nvSpPr>
          <p:cNvPr id="33805" name="Rectangle 13"/>
          <p:cNvSpPr>
            <a:spLocks noGrp="1" noChangeArrowheads="1"/>
          </p:cNvSpPr>
          <p:nvPr>
            <p:ph type="ctrTitle" sz="quarter"/>
          </p:nvPr>
        </p:nvSpPr>
        <p:spPr>
          <a:xfrm>
            <a:off x="1456266" y="4479926"/>
            <a:ext cx="10407651" cy="538163"/>
          </a:xfrm>
        </p:spPr>
        <p:txBody>
          <a:bodyPr anchor="ctr"/>
          <a:lstStyle>
            <a:lvl1pPr>
              <a:defRPr sz="3600" b="1"/>
            </a:lvl1pPr>
          </a:lstStyle>
          <a:p>
            <a:pPr lvl="0"/>
            <a:r>
              <a:rPr lang="en-GB" noProof="0" smtClean="0"/>
              <a:t>Click to edit Master title style</a:t>
            </a:r>
          </a:p>
        </p:txBody>
      </p:sp>
      <p:sp>
        <p:nvSpPr>
          <p:cNvPr id="5" name="Rectangle 4"/>
          <p:cNvSpPr>
            <a:spLocks noGrp="1" noChangeArrowheads="1"/>
          </p:cNvSpPr>
          <p:nvPr>
            <p:ph type="dt" sz="half" idx="10"/>
          </p:nvPr>
        </p:nvSpPr>
        <p:spPr>
          <a:xfrm>
            <a:off x="914400" y="6754813"/>
            <a:ext cx="2540000" cy="101600"/>
          </a:xfrm>
        </p:spPr>
        <p:txBody>
          <a:bodyPr/>
          <a:lstStyle>
            <a:lvl1pPr algn="ctr">
              <a:defRPr/>
            </a:lvl1pPr>
          </a:lstStyle>
          <a:p>
            <a:pPr>
              <a:defRPr/>
            </a:pPr>
            <a:endParaRPr lang="en-GB">
              <a:solidFill>
                <a:srgbClr val="464748"/>
              </a:solidFill>
            </a:endParaRPr>
          </a:p>
        </p:txBody>
      </p:sp>
      <p:sp>
        <p:nvSpPr>
          <p:cNvPr id="6" name="Rectangle 5"/>
          <p:cNvSpPr>
            <a:spLocks noGrp="1" noChangeArrowheads="1"/>
          </p:cNvSpPr>
          <p:nvPr>
            <p:ph type="ftr" sz="quarter" idx="11"/>
          </p:nvPr>
        </p:nvSpPr>
        <p:spPr>
          <a:xfrm>
            <a:off x="4165600" y="6754813"/>
            <a:ext cx="3860800" cy="101600"/>
          </a:xfrm>
        </p:spPr>
        <p:txBody>
          <a:bodyPr/>
          <a:lstStyle>
            <a:lvl1pPr algn="ctr">
              <a:defRPr/>
            </a:lvl1pPr>
          </a:lstStyle>
          <a:p>
            <a:pPr>
              <a:defRPr/>
            </a:pPr>
            <a:r>
              <a:rPr lang="en-GB">
                <a:solidFill>
                  <a:srgbClr val="464748"/>
                </a:solidFill>
              </a:rPr>
              <a:t>Presentation to insert name here</a:t>
            </a:r>
          </a:p>
        </p:txBody>
      </p:sp>
      <p:sp>
        <p:nvSpPr>
          <p:cNvPr id="7" name="Rectangle 6"/>
          <p:cNvSpPr>
            <a:spLocks noGrp="1" noChangeArrowheads="1"/>
          </p:cNvSpPr>
          <p:nvPr>
            <p:ph type="sldNum" sz="quarter" idx="12"/>
          </p:nvPr>
        </p:nvSpPr>
        <p:spPr>
          <a:xfrm>
            <a:off x="8737600" y="6754813"/>
            <a:ext cx="2540000" cy="101600"/>
          </a:xfrm>
        </p:spPr>
        <p:txBody>
          <a:bodyPr/>
          <a:lstStyle>
            <a:lvl1pPr algn="ctr">
              <a:defRPr b="0" smtClean="0"/>
            </a:lvl1pPr>
          </a:lstStyle>
          <a:p>
            <a:pPr>
              <a:defRPr/>
            </a:pPr>
            <a:fld id="{FBA9192E-EDC8-467B-BCF5-E146FD08ADAD}" type="slidenum">
              <a:rPr lang="en-GB" altLang="en-US">
                <a:solidFill>
                  <a:srgbClr val="464748"/>
                </a:solidFill>
              </a:rPr>
              <a:pPr>
                <a:defRPr/>
              </a:pPr>
              <a:t>‹#›</a:t>
            </a:fld>
            <a:endParaRPr lang="en-GB" altLang="en-US">
              <a:solidFill>
                <a:srgbClr val="464748"/>
              </a:solidFill>
            </a:endParaRPr>
          </a:p>
        </p:txBody>
      </p:sp>
    </p:spTree>
    <p:extLst>
      <p:ext uri="{BB962C8B-B14F-4D97-AF65-F5344CB8AC3E}">
        <p14:creationId xmlns:p14="http://schemas.microsoft.com/office/powerpoint/2010/main" val="3515127347"/>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464748"/>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GB">
                <a:solidFill>
                  <a:srgbClr val="464748"/>
                </a:solidFill>
              </a:rPr>
              <a:t>Presentation to insert name here</a:t>
            </a:r>
          </a:p>
        </p:txBody>
      </p:sp>
      <p:sp>
        <p:nvSpPr>
          <p:cNvPr id="6" name="Rectangle 6"/>
          <p:cNvSpPr>
            <a:spLocks noGrp="1" noChangeArrowheads="1"/>
          </p:cNvSpPr>
          <p:nvPr>
            <p:ph type="sldNum" sz="quarter" idx="12"/>
          </p:nvPr>
        </p:nvSpPr>
        <p:spPr>
          <a:ln/>
        </p:spPr>
        <p:txBody>
          <a:bodyPr/>
          <a:lstStyle>
            <a:lvl1pPr>
              <a:defRPr/>
            </a:lvl1pPr>
          </a:lstStyle>
          <a:p>
            <a:pPr>
              <a:defRPr/>
            </a:pPr>
            <a:fld id="{A7D113BA-3017-46AE-B0F2-3FF1D0E852FB}" type="slidenum">
              <a:rPr lang="en-GB" altLang="en-US">
                <a:solidFill>
                  <a:srgbClr val="464748"/>
                </a:solidFill>
              </a:rPr>
              <a:pPr>
                <a:defRPr/>
              </a:pPr>
              <a:t>‹#›</a:t>
            </a:fld>
            <a:endParaRPr lang="en-GB" altLang="en-US">
              <a:solidFill>
                <a:srgbClr val="464748"/>
              </a:solidFill>
            </a:endParaRPr>
          </a:p>
        </p:txBody>
      </p:sp>
    </p:spTree>
    <p:extLst>
      <p:ext uri="{BB962C8B-B14F-4D97-AF65-F5344CB8AC3E}">
        <p14:creationId xmlns:p14="http://schemas.microsoft.com/office/powerpoint/2010/main" val="96590052"/>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464748"/>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GB">
                <a:solidFill>
                  <a:srgbClr val="464748"/>
                </a:solidFill>
              </a:rPr>
              <a:t>Presentation to insert name here</a:t>
            </a:r>
          </a:p>
        </p:txBody>
      </p:sp>
      <p:sp>
        <p:nvSpPr>
          <p:cNvPr id="6" name="Rectangle 6"/>
          <p:cNvSpPr>
            <a:spLocks noGrp="1" noChangeArrowheads="1"/>
          </p:cNvSpPr>
          <p:nvPr>
            <p:ph type="sldNum" sz="quarter" idx="12"/>
          </p:nvPr>
        </p:nvSpPr>
        <p:spPr>
          <a:ln/>
        </p:spPr>
        <p:txBody>
          <a:bodyPr/>
          <a:lstStyle>
            <a:lvl1pPr>
              <a:defRPr/>
            </a:lvl1pPr>
          </a:lstStyle>
          <a:p>
            <a:pPr>
              <a:defRPr/>
            </a:pPr>
            <a:fld id="{6A736671-275D-475E-B705-11703968412A}" type="slidenum">
              <a:rPr lang="en-GB" altLang="en-US">
                <a:solidFill>
                  <a:srgbClr val="464748"/>
                </a:solidFill>
              </a:rPr>
              <a:pPr>
                <a:defRPr/>
              </a:pPr>
              <a:t>‹#›</a:t>
            </a:fld>
            <a:endParaRPr lang="en-GB" altLang="en-US">
              <a:solidFill>
                <a:srgbClr val="464748"/>
              </a:solidFill>
            </a:endParaRPr>
          </a:p>
        </p:txBody>
      </p:sp>
    </p:spTree>
    <p:extLst>
      <p:ext uri="{BB962C8B-B14F-4D97-AF65-F5344CB8AC3E}">
        <p14:creationId xmlns:p14="http://schemas.microsoft.com/office/powerpoint/2010/main" val="3571712300"/>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65151" y="1516063"/>
            <a:ext cx="5405967" cy="4406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4317" y="1516063"/>
            <a:ext cx="5408083" cy="4406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464748"/>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GB">
                <a:solidFill>
                  <a:srgbClr val="464748"/>
                </a:solidFill>
              </a:rPr>
              <a:t>Presentation to insert name here</a:t>
            </a:r>
          </a:p>
        </p:txBody>
      </p:sp>
      <p:sp>
        <p:nvSpPr>
          <p:cNvPr id="7" name="Rectangle 6"/>
          <p:cNvSpPr>
            <a:spLocks noGrp="1" noChangeArrowheads="1"/>
          </p:cNvSpPr>
          <p:nvPr>
            <p:ph type="sldNum" sz="quarter" idx="12"/>
          </p:nvPr>
        </p:nvSpPr>
        <p:spPr>
          <a:ln/>
        </p:spPr>
        <p:txBody>
          <a:bodyPr/>
          <a:lstStyle>
            <a:lvl1pPr>
              <a:defRPr/>
            </a:lvl1pPr>
          </a:lstStyle>
          <a:p>
            <a:pPr>
              <a:defRPr/>
            </a:pPr>
            <a:fld id="{49CD859B-F186-4E40-BFD2-D4179CB40E30}" type="slidenum">
              <a:rPr lang="en-GB" altLang="en-US">
                <a:solidFill>
                  <a:srgbClr val="464748"/>
                </a:solidFill>
              </a:rPr>
              <a:pPr>
                <a:defRPr/>
              </a:pPr>
              <a:t>‹#›</a:t>
            </a:fld>
            <a:endParaRPr lang="en-GB" altLang="en-US">
              <a:solidFill>
                <a:srgbClr val="464748"/>
              </a:solidFill>
            </a:endParaRPr>
          </a:p>
        </p:txBody>
      </p:sp>
    </p:spTree>
    <p:extLst>
      <p:ext uri="{BB962C8B-B14F-4D97-AF65-F5344CB8AC3E}">
        <p14:creationId xmlns:p14="http://schemas.microsoft.com/office/powerpoint/2010/main" val="1002957531"/>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solidFill>
                <a:srgbClr val="464748"/>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GB">
                <a:solidFill>
                  <a:srgbClr val="464748"/>
                </a:solidFill>
              </a:rPr>
              <a:t>Presentation to insert name here</a:t>
            </a:r>
          </a:p>
        </p:txBody>
      </p:sp>
      <p:sp>
        <p:nvSpPr>
          <p:cNvPr id="9" name="Rectangle 6"/>
          <p:cNvSpPr>
            <a:spLocks noGrp="1" noChangeArrowheads="1"/>
          </p:cNvSpPr>
          <p:nvPr>
            <p:ph type="sldNum" sz="quarter" idx="12"/>
          </p:nvPr>
        </p:nvSpPr>
        <p:spPr>
          <a:ln/>
        </p:spPr>
        <p:txBody>
          <a:bodyPr/>
          <a:lstStyle>
            <a:lvl1pPr>
              <a:defRPr/>
            </a:lvl1pPr>
          </a:lstStyle>
          <a:p>
            <a:pPr>
              <a:defRPr/>
            </a:pPr>
            <a:fld id="{B379494F-D92A-4B0F-A4C6-C0B84C07FB0B}" type="slidenum">
              <a:rPr lang="en-GB" altLang="en-US">
                <a:solidFill>
                  <a:srgbClr val="464748"/>
                </a:solidFill>
              </a:rPr>
              <a:pPr>
                <a:defRPr/>
              </a:pPr>
              <a:t>‹#›</a:t>
            </a:fld>
            <a:endParaRPr lang="en-GB" altLang="en-US">
              <a:solidFill>
                <a:srgbClr val="464748"/>
              </a:solidFill>
            </a:endParaRPr>
          </a:p>
        </p:txBody>
      </p:sp>
    </p:spTree>
    <p:extLst>
      <p:ext uri="{BB962C8B-B14F-4D97-AF65-F5344CB8AC3E}">
        <p14:creationId xmlns:p14="http://schemas.microsoft.com/office/powerpoint/2010/main" val="36960717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grpSp>
        <p:nvGrpSpPr>
          <p:cNvPr id="5" name="Group 4"/>
          <p:cNvGrpSpPr/>
          <p:nvPr userDrawn="1"/>
        </p:nvGrpSpPr>
        <p:grpSpPr>
          <a:xfrm>
            <a:off x="3162707" y="1319879"/>
            <a:ext cx="5619111" cy="4687863"/>
            <a:chOff x="2372030" y="1319878"/>
            <a:chExt cx="4214333" cy="4687863"/>
          </a:xfrm>
        </p:grpSpPr>
        <p:sp>
          <p:nvSpPr>
            <p:cNvPr id="25" name="TextBox 24"/>
            <p:cNvSpPr txBox="1"/>
            <p:nvPr userDrawn="1"/>
          </p:nvSpPr>
          <p:spPr>
            <a:xfrm>
              <a:off x="5303494" y="1319878"/>
              <a:ext cx="1282869" cy="2772000"/>
            </a:xfrm>
            <a:custGeom>
              <a:avLst/>
              <a:gdLst>
                <a:gd name="connsiteX0" fmla="*/ 0 w 1272369"/>
                <a:gd name="connsiteY0" fmla="*/ 0 h 630238"/>
                <a:gd name="connsiteX1" fmla="*/ 1272369 w 1272369"/>
                <a:gd name="connsiteY1" fmla="*/ 0 h 630238"/>
                <a:gd name="connsiteX2" fmla="*/ 1272369 w 1272369"/>
                <a:gd name="connsiteY2" fmla="*/ 630238 h 630238"/>
                <a:gd name="connsiteX3" fmla="*/ 0 w 1272369"/>
                <a:gd name="connsiteY3" fmla="*/ 630238 h 630238"/>
                <a:gd name="connsiteX4" fmla="*/ 0 w 1272369"/>
                <a:gd name="connsiteY4" fmla="*/ 0 h 630238"/>
                <a:gd name="connsiteX0" fmla="*/ 0 w 1272369"/>
                <a:gd name="connsiteY0" fmla="*/ 0 h 630250"/>
                <a:gd name="connsiteX1" fmla="*/ 1272369 w 1272369"/>
                <a:gd name="connsiteY1" fmla="*/ 0 h 630250"/>
                <a:gd name="connsiteX2" fmla="*/ 1272369 w 1272369"/>
                <a:gd name="connsiteY2" fmla="*/ 630238 h 630250"/>
                <a:gd name="connsiteX3" fmla="*/ 710984 w 1272369"/>
                <a:gd name="connsiteY3" fmla="*/ 630250 h 630250"/>
                <a:gd name="connsiteX4" fmla="*/ 0 w 1272369"/>
                <a:gd name="connsiteY4" fmla="*/ 630238 h 630250"/>
                <a:gd name="connsiteX5" fmla="*/ 0 w 1272369"/>
                <a:gd name="connsiteY5" fmla="*/ 0 h 630250"/>
                <a:gd name="connsiteX0" fmla="*/ 0 w 1272369"/>
                <a:gd name="connsiteY0" fmla="*/ 0 h 630250"/>
                <a:gd name="connsiteX1" fmla="*/ 1272369 w 1272369"/>
                <a:gd name="connsiteY1" fmla="*/ 0 h 630250"/>
                <a:gd name="connsiteX2" fmla="*/ 710984 w 1272369"/>
                <a:gd name="connsiteY2" fmla="*/ 630250 h 630250"/>
                <a:gd name="connsiteX3" fmla="*/ 0 w 1272369"/>
                <a:gd name="connsiteY3" fmla="*/ 630238 h 630250"/>
                <a:gd name="connsiteX4" fmla="*/ 0 w 1272369"/>
                <a:gd name="connsiteY4" fmla="*/ 0 h 630250"/>
                <a:gd name="connsiteX0" fmla="*/ 0 w 1272393"/>
                <a:gd name="connsiteY0" fmla="*/ 0 h 630250"/>
                <a:gd name="connsiteX1" fmla="*/ 1272369 w 1272393"/>
                <a:gd name="connsiteY1" fmla="*/ 0 h 630250"/>
                <a:gd name="connsiteX2" fmla="*/ 710984 w 1272393"/>
                <a:gd name="connsiteY2" fmla="*/ 630250 h 630250"/>
                <a:gd name="connsiteX3" fmla="*/ 0 w 1272393"/>
                <a:gd name="connsiteY3" fmla="*/ 630238 h 630250"/>
                <a:gd name="connsiteX4" fmla="*/ 0 w 1272393"/>
                <a:gd name="connsiteY4" fmla="*/ 0 h 630250"/>
                <a:gd name="connsiteX0" fmla="*/ 0 w 1272424"/>
                <a:gd name="connsiteY0" fmla="*/ 0 h 630250"/>
                <a:gd name="connsiteX1" fmla="*/ 1272369 w 1272424"/>
                <a:gd name="connsiteY1" fmla="*/ 0 h 630250"/>
                <a:gd name="connsiteX2" fmla="*/ 710984 w 1272424"/>
                <a:gd name="connsiteY2" fmla="*/ 630250 h 630250"/>
                <a:gd name="connsiteX3" fmla="*/ 0 w 1272424"/>
                <a:gd name="connsiteY3" fmla="*/ 630238 h 630250"/>
                <a:gd name="connsiteX4" fmla="*/ 0 w 1272424"/>
                <a:gd name="connsiteY4" fmla="*/ 0 h 630250"/>
                <a:gd name="connsiteX0" fmla="*/ 0 w 1272968"/>
                <a:gd name="connsiteY0" fmla="*/ 0 h 630250"/>
                <a:gd name="connsiteX1" fmla="*/ 1272369 w 1272968"/>
                <a:gd name="connsiteY1" fmla="*/ 0 h 630250"/>
                <a:gd name="connsiteX2" fmla="*/ 710984 w 1272968"/>
                <a:gd name="connsiteY2" fmla="*/ 630250 h 630250"/>
                <a:gd name="connsiteX3" fmla="*/ 0 w 1272968"/>
                <a:gd name="connsiteY3" fmla="*/ 630238 h 630250"/>
                <a:gd name="connsiteX4" fmla="*/ 0 w 1272968"/>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817"/>
                <a:gd name="connsiteY0" fmla="*/ 0 h 630250"/>
                <a:gd name="connsiteX1" fmla="*/ 1272369 w 1272817"/>
                <a:gd name="connsiteY1" fmla="*/ 0 h 630250"/>
                <a:gd name="connsiteX2" fmla="*/ 655654 w 1272817"/>
                <a:gd name="connsiteY2" fmla="*/ 630250 h 630250"/>
                <a:gd name="connsiteX3" fmla="*/ 0 w 1272817"/>
                <a:gd name="connsiteY3" fmla="*/ 630238 h 630250"/>
                <a:gd name="connsiteX4" fmla="*/ 0 w 1272817"/>
                <a:gd name="connsiteY4" fmla="*/ 0 h 630250"/>
                <a:gd name="connsiteX0" fmla="*/ 0 w 1272994"/>
                <a:gd name="connsiteY0" fmla="*/ 0 h 630250"/>
                <a:gd name="connsiteX1" fmla="*/ 1272369 w 1272994"/>
                <a:gd name="connsiteY1" fmla="*/ 0 h 630250"/>
                <a:gd name="connsiteX2" fmla="*/ 655654 w 1272994"/>
                <a:gd name="connsiteY2" fmla="*/ 630250 h 630250"/>
                <a:gd name="connsiteX3" fmla="*/ 0 w 1272994"/>
                <a:gd name="connsiteY3" fmla="*/ 630238 h 630250"/>
                <a:gd name="connsiteX4" fmla="*/ 0 w 1272994"/>
                <a:gd name="connsiteY4" fmla="*/ 0 h 630250"/>
                <a:gd name="connsiteX0" fmla="*/ 0 w 1278496"/>
                <a:gd name="connsiteY0" fmla="*/ 0 h 630250"/>
                <a:gd name="connsiteX1" fmla="*/ 1272369 w 1278496"/>
                <a:gd name="connsiteY1" fmla="*/ 0 h 630250"/>
                <a:gd name="connsiteX2" fmla="*/ 655654 w 1278496"/>
                <a:gd name="connsiteY2" fmla="*/ 630250 h 630250"/>
                <a:gd name="connsiteX3" fmla="*/ 0 w 1278496"/>
                <a:gd name="connsiteY3" fmla="*/ 630238 h 630250"/>
                <a:gd name="connsiteX4" fmla="*/ 0 w 1278496"/>
                <a:gd name="connsiteY4" fmla="*/ 0 h 630250"/>
                <a:gd name="connsiteX0" fmla="*/ 0 w 1387063"/>
                <a:gd name="connsiteY0" fmla="*/ 0 h 630250"/>
                <a:gd name="connsiteX1" fmla="*/ 1272369 w 1387063"/>
                <a:gd name="connsiteY1" fmla="*/ 0 h 630250"/>
                <a:gd name="connsiteX2" fmla="*/ 1256995 w 1387063"/>
                <a:gd name="connsiteY2" fmla="*/ 311226 h 630250"/>
                <a:gd name="connsiteX3" fmla="*/ 655654 w 1387063"/>
                <a:gd name="connsiteY3" fmla="*/ 630250 h 630250"/>
                <a:gd name="connsiteX4" fmla="*/ 0 w 1387063"/>
                <a:gd name="connsiteY4" fmla="*/ 630238 h 630250"/>
                <a:gd name="connsiteX5" fmla="*/ 0 w 1387063"/>
                <a:gd name="connsiteY5" fmla="*/ 0 h 630250"/>
                <a:gd name="connsiteX0" fmla="*/ 0 w 1369614"/>
                <a:gd name="connsiteY0" fmla="*/ 0 h 630250"/>
                <a:gd name="connsiteX1" fmla="*/ 1272369 w 1369614"/>
                <a:gd name="connsiteY1" fmla="*/ 0 h 630250"/>
                <a:gd name="connsiteX2" fmla="*/ 1256995 w 1369614"/>
                <a:gd name="connsiteY2" fmla="*/ 311226 h 630250"/>
                <a:gd name="connsiteX3" fmla="*/ 655654 w 1369614"/>
                <a:gd name="connsiteY3" fmla="*/ 630250 h 630250"/>
                <a:gd name="connsiteX4" fmla="*/ 0 w 1369614"/>
                <a:gd name="connsiteY4" fmla="*/ 630238 h 630250"/>
                <a:gd name="connsiteX5" fmla="*/ 0 w 1369614"/>
                <a:gd name="connsiteY5" fmla="*/ 0 h 630250"/>
                <a:gd name="connsiteX0" fmla="*/ 0 w 1278277"/>
                <a:gd name="connsiteY0" fmla="*/ 0 h 630250"/>
                <a:gd name="connsiteX1" fmla="*/ 1272369 w 1278277"/>
                <a:gd name="connsiteY1" fmla="*/ 0 h 630250"/>
                <a:gd name="connsiteX2" fmla="*/ 1256995 w 1278277"/>
                <a:gd name="connsiteY2" fmla="*/ 311226 h 630250"/>
                <a:gd name="connsiteX3" fmla="*/ 655654 w 1278277"/>
                <a:gd name="connsiteY3" fmla="*/ 630250 h 630250"/>
                <a:gd name="connsiteX4" fmla="*/ 0 w 1278277"/>
                <a:gd name="connsiteY4" fmla="*/ 630238 h 630250"/>
                <a:gd name="connsiteX5" fmla="*/ 0 w 1278277"/>
                <a:gd name="connsiteY5" fmla="*/ 0 h 630250"/>
                <a:gd name="connsiteX0" fmla="*/ 0 w 1298782"/>
                <a:gd name="connsiteY0" fmla="*/ 0 h 630250"/>
                <a:gd name="connsiteX1" fmla="*/ 1272369 w 1298782"/>
                <a:gd name="connsiteY1" fmla="*/ 0 h 630250"/>
                <a:gd name="connsiteX2" fmla="*/ 1285570 w 1298782"/>
                <a:gd name="connsiteY2" fmla="*/ 311226 h 630250"/>
                <a:gd name="connsiteX3" fmla="*/ 655654 w 1298782"/>
                <a:gd name="connsiteY3" fmla="*/ 630250 h 630250"/>
                <a:gd name="connsiteX4" fmla="*/ 0 w 1298782"/>
                <a:gd name="connsiteY4" fmla="*/ 630238 h 630250"/>
                <a:gd name="connsiteX5" fmla="*/ 0 w 1298782"/>
                <a:gd name="connsiteY5" fmla="*/ 0 h 630250"/>
                <a:gd name="connsiteX0" fmla="*/ 0 w 1287216"/>
                <a:gd name="connsiteY0" fmla="*/ 0 h 630250"/>
                <a:gd name="connsiteX1" fmla="*/ 1272369 w 1287216"/>
                <a:gd name="connsiteY1" fmla="*/ 0 h 630250"/>
                <a:gd name="connsiteX2" fmla="*/ 1285570 w 1287216"/>
                <a:gd name="connsiteY2" fmla="*/ 311226 h 630250"/>
                <a:gd name="connsiteX3" fmla="*/ 655654 w 1287216"/>
                <a:gd name="connsiteY3" fmla="*/ 630250 h 630250"/>
                <a:gd name="connsiteX4" fmla="*/ 0 w 1287216"/>
                <a:gd name="connsiteY4" fmla="*/ 630238 h 630250"/>
                <a:gd name="connsiteX5" fmla="*/ 0 w 1287216"/>
                <a:gd name="connsiteY5" fmla="*/ 0 h 630250"/>
                <a:gd name="connsiteX0" fmla="*/ 0 w 1287216"/>
                <a:gd name="connsiteY0" fmla="*/ 0 h 630250"/>
                <a:gd name="connsiteX1" fmla="*/ 1272369 w 1287216"/>
                <a:gd name="connsiteY1" fmla="*/ 0 h 630250"/>
                <a:gd name="connsiteX2" fmla="*/ 1285570 w 1287216"/>
                <a:gd name="connsiteY2" fmla="*/ 509634 h 630250"/>
                <a:gd name="connsiteX3" fmla="*/ 655654 w 1287216"/>
                <a:gd name="connsiteY3" fmla="*/ 630250 h 630250"/>
                <a:gd name="connsiteX4" fmla="*/ 0 w 1287216"/>
                <a:gd name="connsiteY4" fmla="*/ 630238 h 630250"/>
                <a:gd name="connsiteX5" fmla="*/ 0 w 1287216"/>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82099"/>
                <a:gd name="connsiteY0" fmla="*/ 0 h 630250"/>
                <a:gd name="connsiteX1" fmla="*/ 1272369 w 1282099"/>
                <a:gd name="connsiteY1" fmla="*/ 0 h 630250"/>
                <a:gd name="connsiteX2" fmla="*/ 1276045 w 1282099"/>
                <a:gd name="connsiteY2" fmla="*/ 511598 h 630250"/>
                <a:gd name="connsiteX3" fmla="*/ 655654 w 1282099"/>
                <a:gd name="connsiteY3" fmla="*/ 630250 h 630250"/>
                <a:gd name="connsiteX4" fmla="*/ 0 w 1282099"/>
                <a:gd name="connsiteY4" fmla="*/ 630238 h 630250"/>
                <a:gd name="connsiteX5" fmla="*/ 0 w 1282099"/>
                <a:gd name="connsiteY5" fmla="*/ 0 h 630250"/>
                <a:gd name="connsiteX0" fmla="*/ 0 w 1295396"/>
                <a:gd name="connsiteY0" fmla="*/ 0 h 630250"/>
                <a:gd name="connsiteX1" fmla="*/ 1272369 w 1295396"/>
                <a:gd name="connsiteY1" fmla="*/ 0 h 630250"/>
                <a:gd name="connsiteX2" fmla="*/ 1289693 w 1295396"/>
                <a:gd name="connsiteY2" fmla="*/ 511598 h 630250"/>
                <a:gd name="connsiteX3" fmla="*/ 655654 w 1295396"/>
                <a:gd name="connsiteY3" fmla="*/ 630250 h 630250"/>
                <a:gd name="connsiteX4" fmla="*/ 0 w 1295396"/>
                <a:gd name="connsiteY4" fmla="*/ 630238 h 630250"/>
                <a:gd name="connsiteX5" fmla="*/ 0 w 1295396"/>
                <a:gd name="connsiteY5" fmla="*/ 0 h 630250"/>
                <a:gd name="connsiteX0" fmla="*/ 0 w 1288743"/>
                <a:gd name="connsiteY0" fmla="*/ 0 h 630250"/>
                <a:gd name="connsiteX1" fmla="*/ 1272369 w 1288743"/>
                <a:gd name="connsiteY1" fmla="*/ 0 h 630250"/>
                <a:gd name="connsiteX2" fmla="*/ 1282869 w 1288743"/>
                <a:gd name="connsiteY2" fmla="*/ 513005 h 630250"/>
                <a:gd name="connsiteX3" fmla="*/ 655654 w 1288743"/>
                <a:gd name="connsiteY3" fmla="*/ 630250 h 630250"/>
                <a:gd name="connsiteX4" fmla="*/ 0 w 1288743"/>
                <a:gd name="connsiteY4" fmla="*/ 630238 h 630250"/>
                <a:gd name="connsiteX5" fmla="*/ 0 w 1288743"/>
                <a:gd name="connsiteY5" fmla="*/ 0 h 630250"/>
                <a:gd name="connsiteX0" fmla="*/ 0 w 1288743"/>
                <a:gd name="connsiteY0" fmla="*/ 0 h 630250"/>
                <a:gd name="connsiteX1" fmla="*/ 1272369 w 1288743"/>
                <a:gd name="connsiteY1" fmla="*/ 0 h 630250"/>
                <a:gd name="connsiteX2" fmla="*/ 1282869 w 1288743"/>
                <a:gd name="connsiteY2" fmla="*/ 515820 h 630250"/>
                <a:gd name="connsiteX3" fmla="*/ 655654 w 1288743"/>
                <a:gd name="connsiteY3" fmla="*/ 630250 h 630250"/>
                <a:gd name="connsiteX4" fmla="*/ 0 w 1288743"/>
                <a:gd name="connsiteY4" fmla="*/ 630238 h 630250"/>
                <a:gd name="connsiteX5" fmla="*/ 0 w 1288743"/>
                <a:gd name="connsiteY5" fmla="*/ 0 h 630250"/>
                <a:gd name="connsiteX0" fmla="*/ 0 w 1282099"/>
                <a:gd name="connsiteY0" fmla="*/ 0 h 630250"/>
                <a:gd name="connsiteX1" fmla="*/ 1272369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72369"/>
                <a:gd name="connsiteY0" fmla="*/ 0 h 630250"/>
                <a:gd name="connsiteX1" fmla="*/ 1272369 w 1272369"/>
                <a:gd name="connsiteY1" fmla="*/ 0 h 630250"/>
                <a:gd name="connsiteX2" fmla="*/ 1262398 w 1272369"/>
                <a:gd name="connsiteY2" fmla="*/ 517227 h 630250"/>
                <a:gd name="connsiteX3" fmla="*/ 655654 w 1272369"/>
                <a:gd name="connsiteY3" fmla="*/ 630250 h 630250"/>
                <a:gd name="connsiteX4" fmla="*/ 0 w 1272369"/>
                <a:gd name="connsiteY4" fmla="*/ 630238 h 630250"/>
                <a:gd name="connsiteX5" fmla="*/ 0 w 1272369"/>
                <a:gd name="connsiteY5" fmla="*/ 0 h 630250"/>
                <a:gd name="connsiteX0" fmla="*/ 0 w 1282099"/>
                <a:gd name="connsiteY0" fmla="*/ 0 h 630250"/>
                <a:gd name="connsiteX1" fmla="*/ 1272369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99665"/>
                <a:gd name="connsiteY0" fmla="*/ 0 h 630250"/>
                <a:gd name="connsiteX1" fmla="*/ 1299665 w 1299665"/>
                <a:gd name="connsiteY1" fmla="*/ 0 h 630250"/>
                <a:gd name="connsiteX2" fmla="*/ 1276045 w 1299665"/>
                <a:gd name="connsiteY2" fmla="*/ 517227 h 630250"/>
                <a:gd name="connsiteX3" fmla="*/ 655654 w 1299665"/>
                <a:gd name="connsiteY3" fmla="*/ 630250 h 630250"/>
                <a:gd name="connsiteX4" fmla="*/ 0 w 1299665"/>
                <a:gd name="connsiteY4" fmla="*/ 630238 h 630250"/>
                <a:gd name="connsiteX5" fmla="*/ 0 w 1299665"/>
                <a:gd name="connsiteY5" fmla="*/ 0 h 630250"/>
                <a:gd name="connsiteX0" fmla="*/ 0 w 1282099"/>
                <a:gd name="connsiteY0" fmla="*/ 0 h 630250"/>
                <a:gd name="connsiteX1" fmla="*/ 1279193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80445"/>
                <a:gd name="connsiteY0" fmla="*/ 0 h 630250"/>
                <a:gd name="connsiteX1" fmla="*/ 1279193 w 1280445"/>
                <a:gd name="connsiteY1" fmla="*/ 0 h 630250"/>
                <a:gd name="connsiteX2" fmla="*/ 1276045 w 1280445"/>
                <a:gd name="connsiteY2" fmla="*/ 517227 h 630250"/>
                <a:gd name="connsiteX3" fmla="*/ 655654 w 1280445"/>
                <a:gd name="connsiteY3" fmla="*/ 630250 h 630250"/>
                <a:gd name="connsiteX4" fmla="*/ 0 w 1280445"/>
                <a:gd name="connsiteY4" fmla="*/ 630238 h 630250"/>
                <a:gd name="connsiteX5" fmla="*/ 0 w 1280445"/>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4"/>
                <a:gd name="connsiteX1" fmla="*/ 1279193 w 1285466"/>
                <a:gd name="connsiteY1" fmla="*/ 0 h 630254"/>
                <a:gd name="connsiteX2" fmla="*/ 1282869 w 1285466"/>
                <a:gd name="connsiteY2" fmla="*/ 515820 h 630254"/>
                <a:gd name="connsiteX3" fmla="*/ 655654 w 1285466"/>
                <a:gd name="connsiteY3" fmla="*/ 630250 h 630254"/>
                <a:gd name="connsiteX4" fmla="*/ 0 w 1285466"/>
                <a:gd name="connsiteY4" fmla="*/ 630238 h 630254"/>
                <a:gd name="connsiteX5" fmla="*/ 0 w 1285466"/>
                <a:gd name="connsiteY5" fmla="*/ 0 h 630254"/>
                <a:gd name="connsiteX0" fmla="*/ 0 w 1285466"/>
                <a:gd name="connsiteY0" fmla="*/ 0 h 630254"/>
                <a:gd name="connsiteX1" fmla="*/ 1279193 w 1285466"/>
                <a:gd name="connsiteY1" fmla="*/ 0 h 630254"/>
                <a:gd name="connsiteX2" fmla="*/ 1282869 w 1285466"/>
                <a:gd name="connsiteY2" fmla="*/ 515820 h 630254"/>
                <a:gd name="connsiteX3" fmla="*/ 655654 w 1285466"/>
                <a:gd name="connsiteY3" fmla="*/ 630250 h 630254"/>
                <a:gd name="connsiteX4" fmla="*/ 0 w 1285466"/>
                <a:gd name="connsiteY4" fmla="*/ 630238 h 630254"/>
                <a:gd name="connsiteX5" fmla="*/ 0 w 1285466"/>
                <a:gd name="connsiteY5" fmla="*/ 0 h 630254"/>
                <a:gd name="connsiteX0" fmla="*/ 0 w 1286152"/>
                <a:gd name="connsiteY0" fmla="*/ 0 h 630253"/>
                <a:gd name="connsiteX1" fmla="*/ 1279193 w 1286152"/>
                <a:gd name="connsiteY1" fmla="*/ 0 h 630253"/>
                <a:gd name="connsiteX2" fmla="*/ 1282869 w 1286152"/>
                <a:gd name="connsiteY2" fmla="*/ 515820 h 630253"/>
                <a:gd name="connsiteX3" fmla="*/ 655654 w 1286152"/>
                <a:gd name="connsiteY3" fmla="*/ 630250 h 630253"/>
                <a:gd name="connsiteX4" fmla="*/ 0 w 1286152"/>
                <a:gd name="connsiteY4" fmla="*/ 630238 h 630253"/>
                <a:gd name="connsiteX5" fmla="*/ 0 w 1286152"/>
                <a:gd name="connsiteY5" fmla="*/ 0 h 630253"/>
                <a:gd name="connsiteX0" fmla="*/ 0 w 1286152"/>
                <a:gd name="connsiteY0" fmla="*/ 0 h 630256"/>
                <a:gd name="connsiteX1" fmla="*/ 1279193 w 1286152"/>
                <a:gd name="connsiteY1" fmla="*/ 0 h 630256"/>
                <a:gd name="connsiteX2" fmla="*/ 1282869 w 1286152"/>
                <a:gd name="connsiteY2" fmla="*/ 528486 h 630256"/>
                <a:gd name="connsiteX3" fmla="*/ 655654 w 1286152"/>
                <a:gd name="connsiteY3" fmla="*/ 630250 h 630256"/>
                <a:gd name="connsiteX4" fmla="*/ 0 w 1286152"/>
                <a:gd name="connsiteY4" fmla="*/ 630238 h 630256"/>
                <a:gd name="connsiteX5" fmla="*/ 0 w 1286152"/>
                <a:gd name="connsiteY5" fmla="*/ 0 h 630256"/>
                <a:gd name="connsiteX0" fmla="*/ 0 w 1285466"/>
                <a:gd name="connsiteY0" fmla="*/ 0 h 630252"/>
                <a:gd name="connsiteX1" fmla="*/ 1279193 w 1285466"/>
                <a:gd name="connsiteY1" fmla="*/ 0 h 630252"/>
                <a:gd name="connsiteX2" fmla="*/ 1282869 w 1285466"/>
                <a:gd name="connsiteY2" fmla="*/ 528486 h 630252"/>
                <a:gd name="connsiteX3" fmla="*/ 655654 w 1285466"/>
                <a:gd name="connsiteY3" fmla="*/ 630250 h 630252"/>
                <a:gd name="connsiteX4" fmla="*/ 0 w 1285466"/>
                <a:gd name="connsiteY4" fmla="*/ 630238 h 630252"/>
                <a:gd name="connsiteX5" fmla="*/ 0 w 1285466"/>
                <a:gd name="connsiteY5" fmla="*/ 0 h 630252"/>
                <a:gd name="connsiteX0" fmla="*/ 0 w 1285466"/>
                <a:gd name="connsiteY0" fmla="*/ 0 h 630252"/>
                <a:gd name="connsiteX1" fmla="*/ 1279193 w 1285466"/>
                <a:gd name="connsiteY1" fmla="*/ 0 h 630252"/>
                <a:gd name="connsiteX2" fmla="*/ 1282869 w 1285466"/>
                <a:gd name="connsiteY2" fmla="*/ 528486 h 630252"/>
                <a:gd name="connsiteX3" fmla="*/ 655654 w 1285466"/>
                <a:gd name="connsiteY3" fmla="*/ 630250 h 630252"/>
                <a:gd name="connsiteX4" fmla="*/ 0 w 1285466"/>
                <a:gd name="connsiteY4" fmla="*/ 630238 h 630252"/>
                <a:gd name="connsiteX5" fmla="*/ 0 w 1285466"/>
                <a:gd name="connsiteY5" fmla="*/ 0 h 630252"/>
                <a:gd name="connsiteX0" fmla="*/ 0 w 1285466"/>
                <a:gd name="connsiteY0" fmla="*/ 0 h 630251"/>
                <a:gd name="connsiteX1" fmla="*/ 1279193 w 1285466"/>
                <a:gd name="connsiteY1" fmla="*/ 0 h 630251"/>
                <a:gd name="connsiteX2" fmla="*/ 1282869 w 1285466"/>
                <a:gd name="connsiteY2" fmla="*/ 528486 h 630251"/>
                <a:gd name="connsiteX3" fmla="*/ 655654 w 1285466"/>
                <a:gd name="connsiteY3" fmla="*/ 630250 h 630251"/>
                <a:gd name="connsiteX4" fmla="*/ 0 w 1285466"/>
                <a:gd name="connsiteY4" fmla="*/ 630238 h 630251"/>
                <a:gd name="connsiteX5" fmla="*/ 0 w 1285466"/>
                <a:gd name="connsiteY5" fmla="*/ 0 h 630251"/>
                <a:gd name="connsiteX0" fmla="*/ 0 w 1292838"/>
                <a:gd name="connsiteY0" fmla="*/ 0 h 630251"/>
                <a:gd name="connsiteX1" fmla="*/ 1279193 w 1292838"/>
                <a:gd name="connsiteY1" fmla="*/ 0 h 630251"/>
                <a:gd name="connsiteX2" fmla="*/ 1291107 w 1292838"/>
                <a:gd name="connsiteY2" fmla="*/ 496205 h 630251"/>
                <a:gd name="connsiteX3" fmla="*/ 655654 w 1292838"/>
                <a:gd name="connsiteY3" fmla="*/ 630250 h 630251"/>
                <a:gd name="connsiteX4" fmla="*/ 0 w 1292838"/>
                <a:gd name="connsiteY4" fmla="*/ 630238 h 630251"/>
                <a:gd name="connsiteX5" fmla="*/ 0 w 1292838"/>
                <a:gd name="connsiteY5" fmla="*/ 0 h 630251"/>
                <a:gd name="connsiteX0" fmla="*/ 0 w 1291107"/>
                <a:gd name="connsiteY0" fmla="*/ 0 h 630251"/>
                <a:gd name="connsiteX1" fmla="*/ 1279193 w 1291107"/>
                <a:gd name="connsiteY1" fmla="*/ 0 h 630251"/>
                <a:gd name="connsiteX2" fmla="*/ 1291107 w 1291107"/>
                <a:gd name="connsiteY2" fmla="*/ 496205 h 630251"/>
                <a:gd name="connsiteX3" fmla="*/ 655654 w 1291107"/>
                <a:gd name="connsiteY3" fmla="*/ 630250 h 630251"/>
                <a:gd name="connsiteX4" fmla="*/ 0 w 1291107"/>
                <a:gd name="connsiteY4" fmla="*/ 630238 h 630251"/>
                <a:gd name="connsiteX5" fmla="*/ 0 w 1291107"/>
                <a:gd name="connsiteY5" fmla="*/ 0 h 630251"/>
                <a:gd name="connsiteX0" fmla="*/ 0 w 1286988"/>
                <a:gd name="connsiteY0" fmla="*/ 0 h 630251"/>
                <a:gd name="connsiteX1" fmla="*/ 1279193 w 1286988"/>
                <a:gd name="connsiteY1" fmla="*/ 0 h 630251"/>
                <a:gd name="connsiteX2" fmla="*/ 1286988 w 1286988"/>
                <a:gd name="connsiteY2" fmla="*/ 500452 h 630251"/>
                <a:gd name="connsiteX3" fmla="*/ 655654 w 1286988"/>
                <a:gd name="connsiteY3" fmla="*/ 630250 h 630251"/>
                <a:gd name="connsiteX4" fmla="*/ 0 w 1286988"/>
                <a:gd name="connsiteY4" fmla="*/ 630238 h 630251"/>
                <a:gd name="connsiteX5" fmla="*/ 0 w 1286988"/>
                <a:gd name="connsiteY5" fmla="*/ 0 h 630251"/>
                <a:gd name="connsiteX0" fmla="*/ 0 w 1295226"/>
                <a:gd name="connsiteY0" fmla="*/ 0 h 630251"/>
                <a:gd name="connsiteX1" fmla="*/ 1279193 w 1295226"/>
                <a:gd name="connsiteY1" fmla="*/ 0 h 630251"/>
                <a:gd name="connsiteX2" fmla="*/ 1295226 w 1295226"/>
                <a:gd name="connsiteY2" fmla="*/ 500452 h 630251"/>
                <a:gd name="connsiteX3" fmla="*/ 655654 w 1295226"/>
                <a:gd name="connsiteY3" fmla="*/ 630250 h 630251"/>
                <a:gd name="connsiteX4" fmla="*/ 0 w 1295226"/>
                <a:gd name="connsiteY4" fmla="*/ 630238 h 630251"/>
                <a:gd name="connsiteX5" fmla="*/ 0 w 1295226"/>
                <a:gd name="connsiteY5" fmla="*/ 0 h 630251"/>
                <a:gd name="connsiteX0" fmla="*/ 0 w 1286988"/>
                <a:gd name="connsiteY0" fmla="*/ 0 h 630251"/>
                <a:gd name="connsiteX1" fmla="*/ 1279193 w 1286988"/>
                <a:gd name="connsiteY1" fmla="*/ 0 h 630251"/>
                <a:gd name="connsiteX2" fmla="*/ 1286988 w 1286988"/>
                <a:gd name="connsiteY2" fmla="*/ 499602 h 630251"/>
                <a:gd name="connsiteX3" fmla="*/ 655654 w 1286988"/>
                <a:gd name="connsiteY3" fmla="*/ 630250 h 630251"/>
                <a:gd name="connsiteX4" fmla="*/ 0 w 1286988"/>
                <a:gd name="connsiteY4" fmla="*/ 630238 h 630251"/>
                <a:gd name="connsiteX5" fmla="*/ 0 w 1286988"/>
                <a:gd name="connsiteY5" fmla="*/ 0 h 630251"/>
                <a:gd name="connsiteX0" fmla="*/ 0 w 1291107"/>
                <a:gd name="connsiteY0" fmla="*/ 0 h 630251"/>
                <a:gd name="connsiteX1" fmla="*/ 1279193 w 1291107"/>
                <a:gd name="connsiteY1" fmla="*/ 0 h 630251"/>
                <a:gd name="connsiteX2" fmla="*/ 1291107 w 1291107"/>
                <a:gd name="connsiteY2" fmla="*/ 498753 h 630251"/>
                <a:gd name="connsiteX3" fmla="*/ 655654 w 1291107"/>
                <a:gd name="connsiteY3" fmla="*/ 630250 h 630251"/>
                <a:gd name="connsiteX4" fmla="*/ 0 w 1291107"/>
                <a:gd name="connsiteY4" fmla="*/ 630238 h 630251"/>
                <a:gd name="connsiteX5" fmla="*/ 0 w 1291107"/>
                <a:gd name="connsiteY5" fmla="*/ 0 h 630251"/>
                <a:gd name="connsiteX0" fmla="*/ 0 w 1303464"/>
                <a:gd name="connsiteY0" fmla="*/ 0 h 630251"/>
                <a:gd name="connsiteX1" fmla="*/ 1279193 w 1303464"/>
                <a:gd name="connsiteY1" fmla="*/ 0 h 630251"/>
                <a:gd name="connsiteX2" fmla="*/ 1303464 w 1303464"/>
                <a:gd name="connsiteY2" fmla="*/ 500452 h 630251"/>
                <a:gd name="connsiteX3" fmla="*/ 655654 w 1303464"/>
                <a:gd name="connsiteY3" fmla="*/ 630250 h 630251"/>
                <a:gd name="connsiteX4" fmla="*/ 0 w 1303464"/>
                <a:gd name="connsiteY4" fmla="*/ 630238 h 630251"/>
                <a:gd name="connsiteX5" fmla="*/ 0 w 1303464"/>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2869" h="630251">
                  <a:moveTo>
                    <a:pt x="0" y="0"/>
                  </a:moveTo>
                  <a:lnTo>
                    <a:pt x="1279193" y="0"/>
                  </a:lnTo>
                  <a:cubicBezTo>
                    <a:pt x="1279142" y="136342"/>
                    <a:pt x="1278048" y="380809"/>
                    <a:pt x="1282869" y="500452"/>
                  </a:cubicBezTo>
                  <a:cubicBezTo>
                    <a:pt x="1282441" y="569436"/>
                    <a:pt x="1247290" y="630560"/>
                    <a:pt x="655654" y="630250"/>
                  </a:cubicBezTo>
                  <a:lnTo>
                    <a:pt x="0" y="630238"/>
                  </a:lnTo>
                  <a:lnTo>
                    <a:pt x="0" y="0"/>
                  </a:lnTo>
                  <a:close/>
                </a:path>
              </a:pathLst>
            </a:custGeom>
            <a:solidFill>
              <a:srgbClr val="E6F0EC"/>
            </a:solidFill>
            <a:ln>
              <a:noFill/>
            </a:ln>
          </p:spPr>
          <p:txBody>
            <a:bodyPr wrap="square" lIns="72000" tIns="756000" rIns="72000" rtlCol="0">
              <a:noAutofit/>
            </a:bodyPr>
            <a:lstStyle/>
            <a:p>
              <a:pPr>
                <a:lnSpc>
                  <a:spcPts val="1200"/>
                </a:lnSpc>
                <a:spcAft>
                  <a:spcPts val="1200"/>
                </a:spcAft>
              </a:pPr>
              <a:r>
                <a:rPr lang="en-GB" sz="1000" b="1" dirty="0" smtClean="0">
                  <a:solidFill>
                    <a:srgbClr val="006941"/>
                  </a:solidFill>
                </a:rPr>
                <a:t>Organisational development   </a:t>
              </a:r>
            </a:p>
            <a:p>
              <a:pPr marL="171450" indent="-171450">
                <a:lnSpc>
                  <a:spcPts val="1200"/>
                </a:lnSpc>
                <a:spcAft>
                  <a:spcPts val="1200"/>
                </a:spcAft>
                <a:buFont typeface="Calibri" panose="020F0502020204030204" pitchFamily="34" charset="0"/>
                <a:buChar char="─"/>
              </a:pPr>
              <a:r>
                <a:rPr lang="en-GB" sz="1000" dirty="0" err="1" smtClean="0">
                  <a:solidFill>
                    <a:srgbClr val="006941"/>
                  </a:solidFill>
                </a:rPr>
                <a:t>SFIA</a:t>
              </a:r>
              <a:r>
                <a:rPr lang="en-GB" sz="1000" b="1" i="1" dirty="0" err="1" smtClean="0">
                  <a:solidFill>
                    <a:srgbClr val="006941"/>
                  </a:solidFill>
                </a:rPr>
                <a:t>plus</a:t>
              </a:r>
              <a:r>
                <a:rPr lang="en-GB" sz="1000" b="1" dirty="0" smtClean="0">
                  <a:solidFill>
                    <a:srgbClr val="006941"/>
                  </a:solidFill>
                </a:rPr>
                <a:t> </a:t>
              </a:r>
            </a:p>
            <a:p>
              <a:pPr marL="171450" indent="-171450">
                <a:lnSpc>
                  <a:spcPts val="1200"/>
                </a:lnSpc>
                <a:spcAft>
                  <a:spcPts val="1200"/>
                </a:spcAft>
                <a:buFont typeface="Calibri" panose="020F0502020204030204" pitchFamily="34" charset="0"/>
                <a:buChar char="─"/>
              </a:pPr>
              <a:r>
                <a:rPr lang="en-GB" sz="1000" dirty="0" smtClean="0">
                  <a:solidFill>
                    <a:srgbClr val="006941"/>
                  </a:solidFill>
                </a:rPr>
                <a:t>Consultancy</a:t>
              </a:r>
              <a:r>
                <a:rPr lang="en-GB" sz="1000" b="1" dirty="0" smtClean="0">
                  <a:solidFill>
                    <a:srgbClr val="006941"/>
                  </a:solidFill>
                </a:rPr>
                <a:t> </a:t>
              </a:r>
            </a:p>
            <a:p>
              <a:pPr>
                <a:lnSpc>
                  <a:spcPts val="1200"/>
                </a:lnSpc>
                <a:spcAft>
                  <a:spcPts val="1200"/>
                </a:spcAft>
              </a:pPr>
              <a:r>
                <a:rPr lang="en-GB" sz="1000" b="1" dirty="0" smtClean="0">
                  <a:solidFill>
                    <a:srgbClr val="006941"/>
                  </a:solidFill>
                </a:rPr>
                <a:t>Change management </a:t>
              </a:r>
            </a:p>
            <a:p>
              <a:pPr>
                <a:lnSpc>
                  <a:spcPts val="1200"/>
                </a:lnSpc>
                <a:spcAft>
                  <a:spcPts val="1200"/>
                </a:spcAft>
              </a:pPr>
              <a:r>
                <a:rPr lang="en-GB" sz="1000" b="1" dirty="0" smtClean="0">
                  <a:solidFill>
                    <a:srgbClr val="006941"/>
                  </a:solidFill>
                </a:rPr>
                <a:t>Organisational membership</a:t>
              </a:r>
            </a:p>
          </p:txBody>
        </p:sp>
        <p:sp>
          <p:nvSpPr>
            <p:cNvPr id="26" name="TextBox 25"/>
            <p:cNvSpPr txBox="1"/>
            <p:nvPr userDrawn="1"/>
          </p:nvSpPr>
          <p:spPr>
            <a:xfrm>
              <a:off x="3849049" y="1327734"/>
              <a:ext cx="1283207" cy="4680007"/>
            </a:xfrm>
            <a:custGeom>
              <a:avLst/>
              <a:gdLst>
                <a:gd name="connsiteX0" fmla="*/ 0 w 1272369"/>
                <a:gd name="connsiteY0" fmla="*/ 0 h 630238"/>
                <a:gd name="connsiteX1" fmla="*/ 1272369 w 1272369"/>
                <a:gd name="connsiteY1" fmla="*/ 0 h 630238"/>
                <a:gd name="connsiteX2" fmla="*/ 1272369 w 1272369"/>
                <a:gd name="connsiteY2" fmla="*/ 630238 h 630238"/>
                <a:gd name="connsiteX3" fmla="*/ 0 w 1272369"/>
                <a:gd name="connsiteY3" fmla="*/ 630238 h 630238"/>
                <a:gd name="connsiteX4" fmla="*/ 0 w 1272369"/>
                <a:gd name="connsiteY4" fmla="*/ 0 h 630238"/>
                <a:gd name="connsiteX0" fmla="*/ 0 w 1272369"/>
                <a:gd name="connsiteY0" fmla="*/ 0 h 630250"/>
                <a:gd name="connsiteX1" fmla="*/ 1272369 w 1272369"/>
                <a:gd name="connsiteY1" fmla="*/ 0 h 630250"/>
                <a:gd name="connsiteX2" fmla="*/ 1272369 w 1272369"/>
                <a:gd name="connsiteY2" fmla="*/ 630238 h 630250"/>
                <a:gd name="connsiteX3" fmla="*/ 710984 w 1272369"/>
                <a:gd name="connsiteY3" fmla="*/ 630250 h 630250"/>
                <a:gd name="connsiteX4" fmla="*/ 0 w 1272369"/>
                <a:gd name="connsiteY4" fmla="*/ 630238 h 630250"/>
                <a:gd name="connsiteX5" fmla="*/ 0 w 1272369"/>
                <a:gd name="connsiteY5" fmla="*/ 0 h 630250"/>
                <a:gd name="connsiteX0" fmla="*/ 0 w 1272369"/>
                <a:gd name="connsiteY0" fmla="*/ 0 h 630250"/>
                <a:gd name="connsiteX1" fmla="*/ 1272369 w 1272369"/>
                <a:gd name="connsiteY1" fmla="*/ 0 h 630250"/>
                <a:gd name="connsiteX2" fmla="*/ 710984 w 1272369"/>
                <a:gd name="connsiteY2" fmla="*/ 630250 h 630250"/>
                <a:gd name="connsiteX3" fmla="*/ 0 w 1272369"/>
                <a:gd name="connsiteY3" fmla="*/ 630238 h 630250"/>
                <a:gd name="connsiteX4" fmla="*/ 0 w 1272369"/>
                <a:gd name="connsiteY4" fmla="*/ 0 h 630250"/>
                <a:gd name="connsiteX0" fmla="*/ 0 w 1272393"/>
                <a:gd name="connsiteY0" fmla="*/ 0 h 630250"/>
                <a:gd name="connsiteX1" fmla="*/ 1272369 w 1272393"/>
                <a:gd name="connsiteY1" fmla="*/ 0 h 630250"/>
                <a:gd name="connsiteX2" fmla="*/ 710984 w 1272393"/>
                <a:gd name="connsiteY2" fmla="*/ 630250 h 630250"/>
                <a:gd name="connsiteX3" fmla="*/ 0 w 1272393"/>
                <a:gd name="connsiteY3" fmla="*/ 630238 h 630250"/>
                <a:gd name="connsiteX4" fmla="*/ 0 w 1272393"/>
                <a:gd name="connsiteY4" fmla="*/ 0 h 630250"/>
                <a:gd name="connsiteX0" fmla="*/ 0 w 1272424"/>
                <a:gd name="connsiteY0" fmla="*/ 0 h 630250"/>
                <a:gd name="connsiteX1" fmla="*/ 1272369 w 1272424"/>
                <a:gd name="connsiteY1" fmla="*/ 0 h 630250"/>
                <a:gd name="connsiteX2" fmla="*/ 710984 w 1272424"/>
                <a:gd name="connsiteY2" fmla="*/ 630250 h 630250"/>
                <a:gd name="connsiteX3" fmla="*/ 0 w 1272424"/>
                <a:gd name="connsiteY3" fmla="*/ 630238 h 630250"/>
                <a:gd name="connsiteX4" fmla="*/ 0 w 1272424"/>
                <a:gd name="connsiteY4" fmla="*/ 0 h 630250"/>
                <a:gd name="connsiteX0" fmla="*/ 0 w 1272968"/>
                <a:gd name="connsiteY0" fmla="*/ 0 h 630250"/>
                <a:gd name="connsiteX1" fmla="*/ 1272369 w 1272968"/>
                <a:gd name="connsiteY1" fmla="*/ 0 h 630250"/>
                <a:gd name="connsiteX2" fmla="*/ 710984 w 1272968"/>
                <a:gd name="connsiteY2" fmla="*/ 630250 h 630250"/>
                <a:gd name="connsiteX3" fmla="*/ 0 w 1272968"/>
                <a:gd name="connsiteY3" fmla="*/ 630238 h 630250"/>
                <a:gd name="connsiteX4" fmla="*/ 0 w 1272968"/>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817"/>
                <a:gd name="connsiteY0" fmla="*/ 0 h 630250"/>
                <a:gd name="connsiteX1" fmla="*/ 1272369 w 1272817"/>
                <a:gd name="connsiteY1" fmla="*/ 0 h 630250"/>
                <a:gd name="connsiteX2" fmla="*/ 655654 w 1272817"/>
                <a:gd name="connsiteY2" fmla="*/ 630250 h 630250"/>
                <a:gd name="connsiteX3" fmla="*/ 0 w 1272817"/>
                <a:gd name="connsiteY3" fmla="*/ 630238 h 630250"/>
                <a:gd name="connsiteX4" fmla="*/ 0 w 1272817"/>
                <a:gd name="connsiteY4" fmla="*/ 0 h 630250"/>
                <a:gd name="connsiteX0" fmla="*/ 0 w 1272994"/>
                <a:gd name="connsiteY0" fmla="*/ 0 h 630250"/>
                <a:gd name="connsiteX1" fmla="*/ 1272369 w 1272994"/>
                <a:gd name="connsiteY1" fmla="*/ 0 h 630250"/>
                <a:gd name="connsiteX2" fmla="*/ 655654 w 1272994"/>
                <a:gd name="connsiteY2" fmla="*/ 630250 h 630250"/>
                <a:gd name="connsiteX3" fmla="*/ 0 w 1272994"/>
                <a:gd name="connsiteY3" fmla="*/ 630238 h 630250"/>
                <a:gd name="connsiteX4" fmla="*/ 0 w 1272994"/>
                <a:gd name="connsiteY4" fmla="*/ 0 h 630250"/>
                <a:gd name="connsiteX0" fmla="*/ 0 w 1278496"/>
                <a:gd name="connsiteY0" fmla="*/ 0 h 630250"/>
                <a:gd name="connsiteX1" fmla="*/ 1272369 w 1278496"/>
                <a:gd name="connsiteY1" fmla="*/ 0 h 630250"/>
                <a:gd name="connsiteX2" fmla="*/ 655654 w 1278496"/>
                <a:gd name="connsiteY2" fmla="*/ 630250 h 630250"/>
                <a:gd name="connsiteX3" fmla="*/ 0 w 1278496"/>
                <a:gd name="connsiteY3" fmla="*/ 630238 h 630250"/>
                <a:gd name="connsiteX4" fmla="*/ 0 w 1278496"/>
                <a:gd name="connsiteY4" fmla="*/ 0 h 630250"/>
                <a:gd name="connsiteX0" fmla="*/ 0 w 1387063"/>
                <a:gd name="connsiteY0" fmla="*/ 0 h 630250"/>
                <a:gd name="connsiteX1" fmla="*/ 1272369 w 1387063"/>
                <a:gd name="connsiteY1" fmla="*/ 0 h 630250"/>
                <a:gd name="connsiteX2" fmla="*/ 1256995 w 1387063"/>
                <a:gd name="connsiteY2" fmla="*/ 311226 h 630250"/>
                <a:gd name="connsiteX3" fmla="*/ 655654 w 1387063"/>
                <a:gd name="connsiteY3" fmla="*/ 630250 h 630250"/>
                <a:gd name="connsiteX4" fmla="*/ 0 w 1387063"/>
                <a:gd name="connsiteY4" fmla="*/ 630238 h 630250"/>
                <a:gd name="connsiteX5" fmla="*/ 0 w 1387063"/>
                <a:gd name="connsiteY5" fmla="*/ 0 h 630250"/>
                <a:gd name="connsiteX0" fmla="*/ 0 w 1369614"/>
                <a:gd name="connsiteY0" fmla="*/ 0 h 630250"/>
                <a:gd name="connsiteX1" fmla="*/ 1272369 w 1369614"/>
                <a:gd name="connsiteY1" fmla="*/ 0 h 630250"/>
                <a:gd name="connsiteX2" fmla="*/ 1256995 w 1369614"/>
                <a:gd name="connsiteY2" fmla="*/ 311226 h 630250"/>
                <a:gd name="connsiteX3" fmla="*/ 655654 w 1369614"/>
                <a:gd name="connsiteY3" fmla="*/ 630250 h 630250"/>
                <a:gd name="connsiteX4" fmla="*/ 0 w 1369614"/>
                <a:gd name="connsiteY4" fmla="*/ 630238 h 630250"/>
                <a:gd name="connsiteX5" fmla="*/ 0 w 1369614"/>
                <a:gd name="connsiteY5" fmla="*/ 0 h 630250"/>
                <a:gd name="connsiteX0" fmla="*/ 0 w 1278277"/>
                <a:gd name="connsiteY0" fmla="*/ 0 h 630250"/>
                <a:gd name="connsiteX1" fmla="*/ 1272369 w 1278277"/>
                <a:gd name="connsiteY1" fmla="*/ 0 h 630250"/>
                <a:gd name="connsiteX2" fmla="*/ 1256995 w 1278277"/>
                <a:gd name="connsiteY2" fmla="*/ 311226 h 630250"/>
                <a:gd name="connsiteX3" fmla="*/ 655654 w 1278277"/>
                <a:gd name="connsiteY3" fmla="*/ 630250 h 630250"/>
                <a:gd name="connsiteX4" fmla="*/ 0 w 1278277"/>
                <a:gd name="connsiteY4" fmla="*/ 630238 h 630250"/>
                <a:gd name="connsiteX5" fmla="*/ 0 w 1278277"/>
                <a:gd name="connsiteY5" fmla="*/ 0 h 630250"/>
                <a:gd name="connsiteX0" fmla="*/ 0 w 1298782"/>
                <a:gd name="connsiteY0" fmla="*/ 0 h 630250"/>
                <a:gd name="connsiteX1" fmla="*/ 1272369 w 1298782"/>
                <a:gd name="connsiteY1" fmla="*/ 0 h 630250"/>
                <a:gd name="connsiteX2" fmla="*/ 1285570 w 1298782"/>
                <a:gd name="connsiteY2" fmla="*/ 311226 h 630250"/>
                <a:gd name="connsiteX3" fmla="*/ 655654 w 1298782"/>
                <a:gd name="connsiteY3" fmla="*/ 630250 h 630250"/>
                <a:gd name="connsiteX4" fmla="*/ 0 w 1298782"/>
                <a:gd name="connsiteY4" fmla="*/ 630238 h 630250"/>
                <a:gd name="connsiteX5" fmla="*/ 0 w 1298782"/>
                <a:gd name="connsiteY5" fmla="*/ 0 h 630250"/>
                <a:gd name="connsiteX0" fmla="*/ 0 w 1287216"/>
                <a:gd name="connsiteY0" fmla="*/ 0 h 630250"/>
                <a:gd name="connsiteX1" fmla="*/ 1272369 w 1287216"/>
                <a:gd name="connsiteY1" fmla="*/ 0 h 630250"/>
                <a:gd name="connsiteX2" fmla="*/ 1285570 w 1287216"/>
                <a:gd name="connsiteY2" fmla="*/ 311226 h 630250"/>
                <a:gd name="connsiteX3" fmla="*/ 655654 w 1287216"/>
                <a:gd name="connsiteY3" fmla="*/ 630250 h 630250"/>
                <a:gd name="connsiteX4" fmla="*/ 0 w 1287216"/>
                <a:gd name="connsiteY4" fmla="*/ 630238 h 630250"/>
                <a:gd name="connsiteX5" fmla="*/ 0 w 1287216"/>
                <a:gd name="connsiteY5" fmla="*/ 0 h 630250"/>
                <a:gd name="connsiteX0" fmla="*/ 0 w 1287216"/>
                <a:gd name="connsiteY0" fmla="*/ 0 h 630250"/>
                <a:gd name="connsiteX1" fmla="*/ 1272369 w 1287216"/>
                <a:gd name="connsiteY1" fmla="*/ 0 h 630250"/>
                <a:gd name="connsiteX2" fmla="*/ 1285570 w 1287216"/>
                <a:gd name="connsiteY2" fmla="*/ 509634 h 630250"/>
                <a:gd name="connsiteX3" fmla="*/ 655654 w 1287216"/>
                <a:gd name="connsiteY3" fmla="*/ 630250 h 630250"/>
                <a:gd name="connsiteX4" fmla="*/ 0 w 1287216"/>
                <a:gd name="connsiteY4" fmla="*/ 630238 h 630250"/>
                <a:gd name="connsiteX5" fmla="*/ 0 w 1287216"/>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82099"/>
                <a:gd name="connsiteY0" fmla="*/ 0 h 630250"/>
                <a:gd name="connsiteX1" fmla="*/ 1272369 w 1282099"/>
                <a:gd name="connsiteY1" fmla="*/ 0 h 630250"/>
                <a:gd name="connsiteX2" fmla="*/ 1276045 w 1282099"/>
                <a:gd name="connsiteY2" fmla="*/ 511598 h 630250"/>
                <a:gd name="connsiteX3" fmla="*/ 655654 w 1282099"/>
                <a:gd name="connsiteY3" fmla="*/ 630250 h 630250"/>
                <a:gd name="connsiteX4" fmla="*/ 0 w 1282099"/>
                <a:gd name="connsiteY4" fmla="*/ 630238 h 630250"/>
                <a:gd name="connsiteX5" fmla="*/ 0 w 1282099"/>
                <a:gd name="connsiteY5" fmla="*/ 0 h 630250"/>
                <a:gd name="connsiteX0" fmla="*/ 0 w 1295396"/>
                <a:gd name="connsiteY0" fmla="*/ 0 h 630250"/>
                <a:gd name="connsiteX1" fmla="*/ 1272369 w 1295396"/>
                <a:gd name="connsiteY1" fmla="*/ 0 h 630250"/>
                <a:gd name="connsiteX2" fmla="*/ 1289693 w 1295396"/>
                <a:gd name="connsiteY2" fmla="*/ 511598 h 630250"/>
                <a:gd name="connsiteX3" fmla="*/ 655654 w 1295396"/>
                <a:gd name="connsiteY3" fmla="*/ 630250 h 630250"/>
                <a:gd name="connsiteX4" fmla="*/ 0 w 1295396"/>
                <a:gd name="connsiteY4" fmla="*/ 630238 h 630250"/>
                <a:gd name="connsiteX5" fmla="*/ 0 w 1295396"/>
                <a:gd name="connsiteY5" fmla="*/ 0 h 630250"/>
                <a:gd name="connsiteX0" fmla="*/ 0 w 1288743"/>
                <a:gd name="connsiteY0" fmla="*/ 0 h 630250"/>
                <a:gd name="connsiteX1" fmla="*/ 1272369 w 1288743"/>
                <a:gd name="connsiteY1" fmla="*/ 0 h 630250"/>
                <a:gd name="connsiteX2" fmla="*/ 1282869 w 1288743"/>
                <a:gd name="connsiteY2" fmla="*/ 513005 h 630250"/>
                <a:gd name="connsiteX3" fmla="*/ 655654 w 1288743"/>
                <a:gd name="connsiteY3" fmla="*/ 630250 h 630250"/>
                <a:gd name="connsiteX4" fmla="*/ 0 w 1288743"/>
                <a:gd name="connsiteY4" fmla="*/ 630238 h 630250"/>
                <a:gd name="connsiteX5" fmla="*/ 0 w 1288743"/>
                <a:gd name="connsiteY5" fmla="*/ 0 h 630250"/>
                <a:gd name="connsiteX0" fmla="*/ 0 w 1288743"/>
                <a:gd name="connsiteY0" fmla="*/ 0 h 630250"/>
                <a:gd name="connsiteX1" fmla="*/ 1272369 w 1288743"/>
                <a:gd name="connsiteY1" fmla="*/ 0 h 630250"/>
                <a:gd name="connsiteX2" fmla="*/ 1282869 w 1288743"/>
                <a:gd name="connsiteY2" fmla="*/ 515820 h 630250"/>
                <a:gd name="connsiteX3" fmla="*/ 655654 w 1288743"/>
                <a:gd name="connsiteY3" fmla="*/ 630250 h 630250"/>
                <a:gd name="connsiteX4" fmla="*/ 0 w 1288743"/>
                <a:gd name="connsiteY4" fmla="*/ 630238 h 630250"/>
                <a:gd name="connsiteX5" fmla="*/ 0 w 1288743"/>
                <a:gd name="connsiteY5" fmla="*/ 0 h 630250"/>
                <a:gd name="connsiteX0" fmla="*/ 0 w 1282099"/>
                <a:gd name="connsiteY0" fmla="*/ 0 h 630250"/>
                <a:gd name="connsiteX1" fmla="*/ 1272369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72369"/>
                <a:gd name="connsiteY0" fmla="*/ 0 h 630250"/>
                <a:gd name="connsiteX1" fmla="*/ 1272369 w 1272369"/>
                <a:gd name="connsiteY1" fmla="*/ 0 h 630250"/>
                <a:gd name="connsiteX2" fmla="*/ 1262398 w 1272369"/>
                <a:gd name="connsiteY2" fmla="*/ 517227 h 630250"/>
                <a:gd name="connsiteX3" fmla="*/ 655654 w 1272369"/>
                <a:gd name="connsiteY3" fmla="*/ 630250 h 630250"/>
                <a:gd name="connsiteX4" fmla="*/ 0 w 1272369"/>
                <a:gd name="connsiteY4" fmla="*/ 630238 h 630250"/>
                <a:gd name="connsiteX5" fmla="*/ 0 w 1272369"/>
                <a:gd name="connsiteY5" fmla="*/ 0 h 630250"/>
                <a:gd name="connsiteX0" fmla="*/ 0 w 1282099"/>
                <a:gd name="connsiteY0" fmla="*/ 0 h 630250"/>
                <a:gd name="connsiteX1" fmla="*/ 1272369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99665"/>
                <a:gd name="connsiteY0" fmla="*/ 0 h 630250"/>
                <a:gd name="connsiteX1" fmla="*/ 1299665 w 1299665"/>
                <a:gd name="connsiteY1" fmla="*/ 0 h 630250"/>
                <a:gd name="connsiteX2" fmla="*/ 1276045 w 1299665"/>
                <a:gd name="connsiteY2" fmla="*/ 517227 h 630250"/>
                <a:gd name="connsiteX3" fmla="*/ 655654 w 1299665"/>
                <a:gd name="connsiteY3" fmla="*/ 630250 h 630250"/>
                <a:gd name="connsiteX4" fmla="*/ 0 w 1299665"/>
                <a:gd name="connsiteY4" fmla="*/ 630238 h 630250"/>
                <a:gd name="connsiteX5" fmla="*/ 0 w 1299665"/>
                <a:gd name="connsiteY5" fmla="*/ 0 h 630250"/>
                <a:gd name="connsiteX0" fmla="*/ 0 w 1282099"/>
                <a:gd name="connsiteY0" fmla="*/ 0 h 630250"/>
                <a:gd name="connsiteX1" fmla="*/ 1279193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80445"/>
                <a:gd name="connsiteY0" fmla="*/ 0 h 630250"/>
                <a:gd name="connsiteX1" fmla="*/ 1279193 w 1280445"/>
                <a:gd name="connsiteY1" fmla="*/ 0 h 630250"/>
                <a:gd name="connsiteX2" fmla="*/ 1276045 w 1280445"/>
                <a:gd name="connsiteY2" fmla="*/ 517227 h 630250"/>
                <a:gd name="connsiteX3" fmla="*/ 655654 w 1280445"/>
                <a:gd name="connsiteY3" fmla="*/ 630250 h 630250"/>
                <a:gd name="connsiteX4" fmla="*/ 0 w 1280445"/>
                <a:gd name="connsiteY4" fmla="*/ 630238 h 630250"/>
                <a:gd name="connsiteX5" fmla="*/ 0 w 1280445"/>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4"/>
                <a:gd name="connsiteX1" fmla="*/ 1279193 w 1285466"/>
                <a:gd name="connsiteY1" fmla="*/ 0 h 630254"/>
                <a:gd name="connsiteX2" fmla="*/ 1282869 w 1285466"/>
                <a:gd name="connsiteY2" fmla="*/ 515820 h 630254"/>
                <a:gd name="connsiteX3" fmla="*/ 655654 w 1285466"/>
                <a:gd name="connsiteY3" fmla="*/ 630250 h 630254"/>
                <a:gd name="connsiteX4" fmla="*/ 0 w 1285466"/>
                <a:gd name="connsiteY4" fmla="*/ 630238 h 630254"/>
                <a:gd name="connsiteX5" fmla="*/ 0 w 1285466"/>
                <a:gd name="connsiteY5" fmla="*/ 0 h 630254"/>
                <a:gd name="connsiteX0" fmla="*/ 0 w 1285466"/>
                <a:gd name="connsiteY0" fmla="*/ 0 h 630254"/>
                <a:gd name="connsiteX1" fmla="*/ 1279193 w 1285466"/>
                <a:gd name="connsiteY1" fmla="*/ 0 h 630254"/>
                <a:gd name="connsiteX2" fmla="*/ 1282869 w 1285466"/>
                <a:gd name="connsiteY2" fmla="*/ 515820 h 630254"/>
                <a:gd name="connsiteX3" fmla="*/ 655654 w 1285466"/>
                <a:gd name="connsiteY3" fmla="*/ 630250 h 630254"/>
                <a:gd name="connsiteX4" fmla="*/ 0 w 1285466"/>
                <a:gd name="connsiteY4" fmla="*/ 630238 h 630254"/>
                <a:gd name="connsiteX5" fmla="*/ 0 w 1285466"/>
                <a:gd name="connsiteY5" fmla="*/ 0 h 630254"/>
                <a:gd name="connsiteX0" fmla="*/ 0 w 1286152"/>
                <a:gd name="connsiteY0" fmla="*/ 0 h 630253"/>
                <a:gd name="connsiteX1" fmla="*/ 1279193 w 1286152"/>
                <a:gd name="connsiteY1" fmla="*/ 0 h 630253"/>
                <a:gd name="connsiteX2" fmla="*/ 1282869 w 1286152"/>
                <a:gd name="connsiteY2" fmla="*/ 515820 h 630253"/>
                <a:gd name="connsiteX3" fmla="*/ 655654 w 1286152"/>
                <a:gd name="connsiteY3" fmla="*/ 630250 h 630253"/>
                <a:gd name="connsiteX4" fmla="*/ 0 w 1286152"/>
                <a:gd name="connsiteY4" fmla="*/ 630238 h 630253"/>
                <a:gd name="connsiteX5" fmla="*/ 0 w 1286152"/>
                <a:gd name="connsiteY5" fmla="*/ 0 h 630253"/>
                <a:gd name="connsiteX0" fmla="*/ 0 w 1286152"/>
                <a:gd name="connsiteY0" fmla="*/ 0 h 630256"/>
                <a:gd name="connsiteX1" fmla="*/ 1279193 w 1286152"/>
                <a:gd name="connsiteY1" fmla="*/ 0 h 630256"/>
                <a:gd name="connsiteX2" fmla="*/ 1282869 w 1286152"/>
                <a:gd name="connsiteY2" fmla="*/ 528486 h 630256"/>
                <a:gd name="connsiteX3" fmla="*/ 655654 w 1286152"/>
                <a:gd name="connsiteY3" fmla="*/ 630250 h 630256"/>
                <a:gd name="connsiteX4" fmla="*/ 0 w 1286152"/>
                <a:gd name="connsiteY4" fmla="*/ 630238 h 630256"/>
                <a:gd name="connsiteX5" fmla="*/ 0 w 1286152"/>
                <a:gd name="connsiteY5" fmla="*/ 0 h 630256"/>
                <a:gd name="connsiteX0" fmla="*/ 0 w 1285466"/>
                <a:gd name="connsiteY0" fmla="*/ 0 h 630252"/>
                <a:gd name="connsiteX1" fmla="*/ 1279193 w 1285466"/>
                <a:gd name="connsiteY1" fmla="*/ 0 h 630252"/>
                <a:gd name="connsiteX2" fmla="*/ 1282869 w 1285466"/>
                <a:gd name="connsiteY2" fmla="*/ 528486 h 630252"/>
                <a:gd name="connsiteX3" fmla="*/ 655654 w 1285466"/>
                <a:gd name="connsiteY3" fmla="*/ 630250 h 630252"/>
                <a:gd name="connsiteX4" fmla="*/ 0 w 1285466"/>
                <a:gd name="connsiteY4" fmla="*/ 630238 h 630252"/>
                <a:gd name="connsiteX5" fmla="*/ 0 w 1285466"/>
                <a:gd name="connsiteY5" fmla="*/ 0 h 630252"/>
                <a:gd name="connsiteX0" fmla="*/ 0 w 1285466"/>
                <a:gd name="connsiteY0" fmla="*/ 0 h 630252"/>
                <a:gd name="connsiteX1" fmla="*/ 1279193 w 1285466"/>
                <a:gd name="connsiteY1" fmla="*/ 0 h 630252"/>
                <a:gd name="connsiteX2" fmla="*/ 1282869 w 1285466"/>
                <a:gd name="connsiteY2" fmla="*/ 528486 h 630252"/>
                <a:gd name="connsiteX3" fmla="*/ 655654 w 1285466"/>
                <a:gd name="connsiteY3" fmla="*/ 630250 h 630252"/>
                <a:gd name="connsiteX4" fmla="*/ 0 w 1285466"/>
                <a:gd name="connsiteY4" fmla="*/ 630238 h 630252"/>
                <a:gd name="connsiteX5" fmla="*/ 0 w 1285466"/>
                <a:gd name="connsiteY5" fmla="*/ 0 h 630252"/>
                <a:gd name="connsiteX0" fmla="*/ 0 w 1285466"/>
                <a:gd name="connsiteY0" fmla="*/ 0 h 630251"/>
                <a:gd name="connsiteX1" fmla="*/ 1279193 w 1285466"/>
                <a:gd name="connsiteY1" fmla="*/ 0 h 630251"/>
                <a:gd name="connsiteX2" fmla="*/ 1282869 w 1285466"/>
                <a:gd name="connsiteY2" fmla="*/ 528486 h 630251"/>
                <a:gd name="connsiteX3" fmla="*/ 655654 w 1285466"/>
                <a:gd name="connsiteY3" fmla="*/ 630250 h 630251"/>
                <a:gd name="connsiteX4" fmla="*/ 0 w 1285466"/>
                <a:gd name="connsiteY4" fmla="*/ 630238 h 630251"/>
                <a:gd name="connsiteX5" fmla="*/ 0 w 1285466"/>
                <a:gd name="connsiteY5" fmla="*/ 0 h 630251"/>
                <a:gd name="connsiteX0" fmla="*/ 0 w 1292838"/>
                <a:gd name="connsiteY0" fmla="*/ 0 h 630251"/>
                <a:gd name="connsiteX1" fmla="*/ 1279193 w 1292838"/>
                <a:gd name="connsiteY1" fmla="*/ 0 h 630251"/>
                <a:gd name="connsiteX2" fmla="*/ 1291107 w 1292838"/>
                <a:gd name="connsiteY2" fmla="*/ 496205 h 630251"/>
                <a:gd name="connsiteX3" fmla="*/ 655654 w 1292838"/>
                <a:gd name="connsiteY3" fmla="*/ 630250 h 630251"/>
                <a:gd name="connsiteX4" fmla="*/ 0 w 1292838"/>
                <a:gd name="connsiteY4" fmla="*/ 630238 h 630251"/>
                <a:gd name="connsiteX5" fmla="*/ 0 w 1292838"/>
                <a:gd name="connsiteY5" fmla="*/ 0 h 630251"/>
                <a:gd name="connsiteX0" fmla="*/ 0 w 1291107"/>
                <a:gd name="connsiteY0" fmla="*/ 0 h 630251"/>
                <a:gd name="connsiteX1" fmla="*/ 1279193 w 1291107"/>
                <a:gd name="connsiteY1" fmla="*/ 0 h 630251"/>
                <a:gd name="connsiteX2" fmla="*/ 1291107 w 1291107"/>
                <a:gd name="connsiteY2" fmla="*/ 496205 h 630251"/>
                <a:gd name="connsiteX3" fmla="*/ 655654 w 1291107"/>
                <a:gd name="connsiteY3" fmla="*/ 630250 h 630251"/>
                <a:gd name="connsiteX4" fmla="*/ 0 w 1291107"/>
                <a:gd name="connsiteY4" fmla="*/ 630238 h 630251"/>
                <a:gd name="connsiteX5" fmla="*/ 0 w 1291107"/>
                <a:gd name="connsiteY5" fmla="*/ 0 h 630251"/>
                <a:gd name="connsiteX0" fmla="*/ 0 w 1286988"/>
                <a:gd name="connsiteY0" fmla="*/ 0 h 630251"/>
                <a:gd name="connsiteX1" fmla="*/ 1279193 w 1286988"/>
                <a:gd name="connsiteY1" fmla="*/ 0 h 630251"/>
                <a:gd name="connsiteX2" fmla="*/ 1286988 w 1286988"/>
                <a:gd name="connsiteY2" fmla="*/ 500452 h 630251"/>
                <a:gd name="connsiteX3" fmla="*/ 655654 w 1286988"/>
                <a:gd name="connsiteY3" fmla="*/ 630250 h 630251"/>
                <a:gd name="connsiteX4" fmla="*/ 0 w 1286988"/>
                <a:gd name="connsiteY4" fmla="*/ 630238 h 630251"/>
                <a:gd name="connsiteX5" fmla="*/ 0 w 1286988"/>
                <a:gd name="connsiteY5" fmla="*/ 0 h 630251"/>
                <a:gd name="connsiteX0" fmla="*/ 0 w 1295226"/>
                <a:gd name="connsiteY0" fmla="*/ 0 h 630251"/>
                <a:gd name="connsiteX1" fmla="*/ 1279193 w 1295226"/>
                <a:gd name="connsiteY1" fmla="*/ 0 h 630251"/>
                <a:gd name="connsiteX2" fmla="*/ 1295226 w 1295226"/>
                <a:gd name="connsiteY2" fmla="*/ 500452 h 630251"/>
                <a:gd name="connsiteX3" fmla="*/ 655654 w 1295226"/>
                <a:gd name="connsiteY3" fmla="*/ 630250 h 630251"/>
                <a:gd name="connsiteX4" fmla="*/ 0 w 1295226"/>
                <a:gd name="connsiteY4" fmla="*/ 630238 h 630251"/>
                <a:gd name="connsiteX5" fmla="*/ 0 w 1295226"/>
                <a:gd name="connsiteY5" fmla="*/ 0 h 630251"/>
                <a:gd name="connsiteX0" fmla="*/ 0 w 1286988"/>
                <a:gd name="connsiteY0" fmla="*/ 0 h 630251"/>
                <a:gd name="connsiteX1" fmla="*/ 1279193 w 1286988"/>
                <a:gd name="connsiteY1" fmla="*/ 0 h 630251"/>
                <a:gd name="connsiteX2" fmla="*/ 1286988 w 1286988"/>
                <a:gd name="connsiteY2" fmla="*/ 499602 h 630251"/>
                <a:gd name="connsiteX3" fmla="*/ 655654 w 1286988"/>
                <a:gd name="connsiteY3" fmla="*/ 630250 h 630251"/>
                <a:gd name="connsiteX4" fmla="*/ 0 w 1286988"/>
                <a:gd name="connsiteY4" fmla="*/ 630238 h 630251"/>
                <a:gd name="connsiteX5" fmla="*/ 0 w 1286988"/>
                <a:gd name="connsiteY5" fmla="*/ 0 h 630251"/>
                <a:gd name="connsiteX0" fmla="*/ 0 w 1291107"/>
                <a:gd name="connsiteY0" fmla="*/ 0 h 630251"/>
                <a:gd name="connsiteX1" fmla="*/ 1279193 w 1291107"/>
                <a:gd name="connsiteY1" fmla="*/ 0 h 630251"/>
                <a:gd name="connsiteX2" fmla="*/ 1291107 w 1291107"/>
                <a:gd name="connsiteY2" fmla="*/ 498753 h 630251"/>
                <a:gd name="connsiteX3" fmla="*/ 655654 w 1291107"/>
                <a:gd name="connsiteY3" fmla="*/ 630250 h 630251"/>
                <a:gd name="connsiteX4" fmla="*/ 0 w 1291107"/>
                <a:gd name="connsiteY4" fmla="*/ 630238 h 630251"/>
                <a:gd name="connsiteX5" fmla="*/ 0 w 1291107"/>
                <a:gd name="connsiteY5" fmla="*/ 0 h 630251"/>
                <a:gd name="connsiteX0" fmla="*/ 0 w 1303464"/>
                <a:gd name="connsiteY0" fmla="*/ 0 h 630251"/>
                <a:gd name="connsiteX1" fmla="*/ 1279193 w 1303464"/>
                <a:gd name="connsiteY1" fmla="*/ 0 h 630251"/>
                <a:gd name="connsiteX2" fmla="*/ 1303464 w 1303464"/>
                <a:gd name="connsiteY2" fmla="*/ 500452 h 630251"/>
                <a:gd name="connsiteX3" fmla="*/ 655654 w 1303464"/>
                <a:gd name="connsiteY3" fmla="*/ 630250 h 630251"/>
                <a:gd name="connsiteX4" fmla="*/ 0 w 1303464"/>
                <a:gd name="connsiteY4" fmla="*/ 630238 h 630251"/>
                <a:gd name="connsiteX5" fmla="*/ 0 w 1303464"/>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 name="connsiteX0" fmla="*/ 0 w 1291577"/>
                <a:gd name="connsiteY0" fmla="*/ 0 h 630251"/>
                <a:gd name="connsiteX1" fmla="*/ 1279193 w 1291577"/>
                <a:gd name="connsiteY1" fmla="*/ 0 h 630251"/>
                <a:gd name="connsiteX2" fmla="*/ 1291577 w 1291577"/>
                <a:gd name="connsiteY2" fmla="*/ 522735 h 630251"/>
                <a:gd name="connsiteX3" fmla="*/ 655654 w 1291577"/>
                <a:gd name="connsiteY3" fmla="*/ 630250 h 630251"/>
                <a:gd name="connsiteX4" fmla="*/ 0 w 1291577"/>
                <a:gd name="connsiteY4" fmla="*/ 630238 h 630251"/>
                <a:gd name="connsiteX5" fmla="*/ 0 w 1291577"/>
                <a:gd name="connsiteY5" fmla="*/ 0 h 630251"/>
                <a:gd name="connsiteX0" fmla="*/ 0 w 1291577"/>
                <a:gd name="connsiteY0" fmla="*/ 0 h 630251"/>
                <a:gd name="connsiteX1" fmla="*/ 1279193 w 1291577"/>
                <a:gd name="connsiteY1" fmla="*/ 0 h 630251"/>
                <a:gd name="connsiteX2" fmla="*/ 1291577 w 1291577"/>
                <a:gd name="connsiteY2" fmla="*/ 522735 h 630251"/>
                <a:gd name="connsiteX3" fmla="*/ 655654 w 1291577"/>
                <a:gd name="connsiteY3" fmla="*/ 630250 h 630251"/>
                <a:gd name="connsiteX4" fmla="*/ 0 w 1291577"/>
                <a:gd name="connsiteY4" fmla="*/ 630238 h 630251"/>
                <a:gd name="connsiteX5" fmla="*/ 0 w 1291577"/>
                <a:gd name="connsiteY5" fmla="*/ 0 h 630251"/>
                <a:gd name="connsiteX0" fmla="*/ 0 w 1300286"/>
                <a:gd name="connsiteY0" fmla="*/ 0 h 630251"/>
                <a:gd name="connsiteX1" fmla="*/ 1279193 w 1300286"/>
                <a:gd name="connsiteY1" fmla="*/ 0 h 630251"/>
                <a:gd name="connsiteX2" fmla="*/ 1300286 w 1300286"/>
                <a:gd name="connsiteY2" fmla="*/ 522735 h 630251"/>
                <a:gd name="connsiteX3" fmla="*/ 655654 w 1300286"/>
                <a:gd name="connsiteY3" fmla="*/ 630250 h 630251"/>
                <a:gd name="connsiteX4" fmla="*/ 0 w 1300286"/>
                <a:gd name="connsiteY4" fmla="*/ 630238 h 630251"/>
                <a:gd name="connsiteX5" fmla="*/ 0 w 1300286"/>
                <a:gd name="connsiteY5" fmla="*/ 0 h 630251"/>
                <a:gd name="connsiteX0" fmla="*/ 0 w 1282869"/>
                <a:gd name="connsiteY0" fmla="*/ 0 h 630251"/>
                <a:gd name="connsiteX1" fmla="*/ 1279193 w 1282869"/>
                <a:gd name="connsiteY1" fmla="*/ 0 h 630251"/>
                <a:gd name="connsiteX2" fmla="*/ 1282869 w 1282869"/>
                <a:gd name="connsiteY2" fmla="*/ 523908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23908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23908 h 630251"/>
                <a:gd name="connsiteX3" fmla="*/ 655654 w 1282869"/>
                <a:gd name="connsiteY3" fmla="*/ 630250 h 630251"/>
                <a:gd name="connsiteX4" fmla="*/ 0 w 1282869"/>
                <a:gd name="connsiteY4" fmla="*/ 630238 h 630251"/>
                <a:gd name="connsiteX5" fmla="*/ 0 w 1282869"/>
                <a:gd name="connsiteY5" fmla="*/ 0 h 630251"/>
                <a:gd name="connsiteX0" fmla="*/ 0 w 1283207"/>
                <a:gd name="connsiteY0" fmla="*/ 0 h 630252"/>
                <a:gd name="connsiteX1" fmla="*/ 1279193 w 1283207"/>
                <a:gd name="connsiteY1" fmla="*/ 0 h 630252"/>
                <a:gd name="connsiteX2" fmla="*/ 1282869 w 1283207"/>
                <a:gd name="connsiteY2" fmla="*/ 523908 h 630252"/>
                <a:gd name="connsiteX3" fmla="*/ 655654 w 1283207"/>
                <a:gd name="connsiteY3" fmla="*/ 630250 h 630252"/>
                <a:gd name="connsiteX4" fmla="*/ 0 w 1283207"/>
                <a:gd name="connsiteY4" fmla="*/ 630238 h 630252"/>
                <a:gd name="connsiteX5" fmla="*/ 0 w 1283207"/>
                <a:gd name="connsiteY5" fmla="*/ 0 h 630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3207" h="630252">
                  <a:moveTo>
                    <a:pt x="0" y="0"/>
                  </a:moveTo>
                  <a:lnTo>
                    <a:pt x="1279193" y="0"/>
                  </a:lnTo>
                  <a:cubicBezTo>
                    <a:pt x="1279142" y="136342"/>
                    <a:pt x="1278048" y="404265"/>
                    <a:pt x="1282869" y="523908"/>
                  </a:cubicBezTo>
                  <a:cubicBezTo>
                    <a:pt x="1287757" y="596335"/>
                    <a:pt x="1247290" y="630560"/>
                    <a:pt x="655654" y="630250"/>
                  </a:cubicBezTo>
                  <a:lnTo>
                    <a:pt x="0" y="630238"/>
                  </a:lnTo>
                  <a:lnTo>
                    <a:pt x="0" y="0"/>
                  </a:lnTo>
                  <a:close/>
                </a:path>
              </a:pathLst>
            </a:custGeom>
            <a:solidFill>
              <a:srgbClr val="E6F0EC"/>
            </a:solidFill>
            <a:ln>
              <a:noFill/>
            </a:ln>
          </p:spPr>
          <p:txBody>
            <a:bodyPr wrap="square" lIns="72000" tIns="756000" rIns="72000" rtlCol="0">
              <a:noAutofit/>
            </a:bodyPr>
            <a:lstStyle/>
            <a:p>
              <a:pPr>
                <a:lnSpc>
                  <a:spcPts val="1200"/>
                </a:lnSpc>
                <a:spcAft>
                  <a:spcPts val="1200"/>
                </a:spcAft>
              </a:pPr>
              <a:r>
                <a:rPr lang="en-GB" sz="1000" b="1" dirty="0" smtClean="0">
                  <a:solidFill>
                    <a:srgbClr val="006941"/>
                  </a:solidFill>
                </a:rPr>
                <a:t>Business analysis </a:t>
              </a:r>
            </a:p>
            <a:p>
              <a:pPr>
                <a:lnSpc>
                  <a:spcPts val="1200"/>
                </a:lnSpc>
                <a:spcAft>
                  <a:spcPts val="1200"/>
                </a:spcAft>
              </a:pPr>
              <a:r>
                <a:rPr lang="en-GB" sz="1000" b="1" dirty="0" smtClean="0">
                  <a:solidFill>
                    <a:srgbClr val="006941"/>
                  </a:solidFill>
                </a:rPr>
                <a:t>Agile </a:t>
              </a:r>
            </a:p>
            <a:p>
              <a:pPr>
                <a:lnSpc>
                  <a:spcPts val="1200"/>
                </a:lnSpc>
                <a:spcAft>
                  <a:spcPts val="1200"/>
                </a:spcAft>
              </a:pPr>
              <a:r>
                <a:rPr lang="en-GB" sz="1000" b="1" dirty="0" smtClean="0">
                  <a:solidFill>
                    <a:srgbClr val="006941"/>
                  </a:solidFill>
                </a:rPr>
                <a:t>Project management </a:t>
              </a:r>
            </a:p>
            <a:p>
              <a:pPr>
                <a:lnSpc>
                  <a:spcPts val="1200"/>
                </a:lnSpc>
                <a:spcAft>
                  <a:spcPts val="1200"/>
                </a:spcAft>
              </a:pPr>
              <a:r>
                <a:rPr lang="en-GB" sz="1000" b="1" dirty="0" smtClean="0">
                  <a:solidFill>
                    <a:srgbClr val="006941"/>
                  </a:solidFill>
                </a:rPr>
                <a:t>Security &amp; IT governance </a:t>
              </a:r>
            </a:p>
            <a:p>
              <a:pPr>
                <a:lnSpc>
                  <a:spcPts val="1200"/>
                </a:lnSpc>
                <a:spcAft>
                  <a:spcPts val="1200"/>
                </a:spcAft>
              </a:pPr>
              <a:r>
                <a:rPr lang="en-GB" sz="1000" b="1" dirty="0" smtClean="0">
                  <a:solidFill>
                    <a:srgbClr val="006941"/>
                  </a:solidFill>
                </a:rPr>
                <a:t>Software testing </a:t>
              </a:r>
            </a:p>
            <a:p>
              <a:pPr>
                <a:lnSpc>
                  <a:spcPts val="1200"/>
                </a:lnSpc>
                <a:spcAft>
                  <a:spcPts val="1200"/>
                </a:spcAft>
              </a:pPr>
              <a:r>
                <a:rPr lang="en-GB" sz="1000" b="1" dirty="0" smtClean="0">
                  <a:solidFill>
                    <a:srgbClr val="006941"/>
                  </a:solidFill>
                </a:rPr>
                <a:t>Solutions development </a:t>
              </a:r>
            </a:p>
            <a:p>
              <a:pPr>
                <a:lnSpc>
                  <a:spcPts val="1200"/>
                </a:lnSpc>
                <a:spcAft>
                  <a:spcPts val="1200"/>
                </a:spcAft>
              </a:pPr>
              <a:r>
                <a:rPr lang="en-GB" sz="1000" b="1" dirty="0" smtClean="0">
                  <a:solidFill>
                    <a:srgbClr val="006941"/>
                  </a:solidFill>
                </a:rPr>
                <a:t>Service management </a:t>
              </a:r>
            </a:p>
            <a:p>
              <a:pPr>
                <a:lnSpc>
                  <a:spcPts val="1200"/>
                </a:lnSpc>
                <a:spcAft>
                  <a:spcPts val="1200"/>
                </a:spcAft>
              </a:pPr>
              <a:r>
                <a:rPr lang="en-GB" sz="1000" b="1" dirty="0" smtClean="0">
                  <a:solidFill>
                    <a:srgbClr val="006941"/>
                  </a:solidFill>
                </a:rPr>
                <a:t>Architecture </a:t>
              </a:r>
            </a:p>
            <a:p>
              <a:pPr>
                <a:lnSpc>
                  <a:spcPts val="1200"/>
                </a:lnSpc>
                <a:spcAft>
                  <a:spcPts val="1200"/>
                </a:spcAft>
              </a:pPr>
              <a:r>
                <a:rPr lang="en-GB" sz="1000" b="1" dirty="0" smtClean="0">
                  <a:solidFill>
                    <a:srgbClr val="006941"/>
                  </a:solidFill>
                </a:rPr>
                <a:t>IS Consultancy </a:t>
              </a:r>
            </a:p>
            <a:p>
              <a:pPr>
                <a:lnSpc>
                  <a:spcPts val="1200"/>
                </a:lnSpc>
                <a:spcAft>
                  <a:spcPts val="1200"/>
                </a:spcAft>
              </a:pPr>
              <a:r>
                <a:rPr lang="en-GB" sz="1000" b="1" dirty="0" smtClean="0">
                  <a:solidFill>
                    <a:srgbClr val="006941"/>
                  </a:solidFill>
                </a:rPr>
                <a:t>Data centre management &amp; Green IT</a:t>
              </a:r>
            </a:p>
          </p:txBody>
        </p:sp>
        <p:sp>
          <p:nvSpPr>
            <p:cNvPr id="17" name="TextBox 16"/>
            <p:cNvSpPr txBox="1"/>
            <p:nvPr userDrawn="1"/>
          </p:nvSpPr>
          <p:spPr>
            <a:xfrm>
              <a:off x="2372030" y="1319878"/>
              <a:ext cx="1282869" cy="3055909"/>
            </a:xfrm>
            <a:custGeom>
              <a:avLst/>
              <a:gdLst>
                <a:gd name="connsiteX0" fmla="*/ 0 w 1272369"/>
                <a:gd name="connsiteY0" fmla="*/ 0 h 630238"/>
                <a:gd name="connsiteX1" fmla="*/ 1272369 w 1272369"/>
                <a:gd name="connsiteY1" fmla="*/ 0 h 630238"/>
                <a:gd name="connsiteX2" fmla="*/ 1272369 w 1272369"/>
                <a:gd name="connsiteY2" fmla="*/ 630238 h 630238"/>
                <a:gd name="connsiteX3" fmla="*/ 0 w 1272369"/>
                <a:gd name="connsiteY3" fmla="*/ 630238 h 630238"/>
                <a:gd name="connsiteX4" fmla="*/ 0 w 1272369"/>
                <a:gd name="connsiteY4" fmla="*/ 0 h 630238"/>
                <a:gd name="connsiteX0" fmla="*/ 0 w 1272369"/>
                <a:gd name="connsiteY0" fmla="*/ 0 h 630250"/>
                <a:gd name="connsiteX1" fmla="*/ 1272369 w 1272369"/>
                <a:gd name="connsiteY1" fmla="*/ 0 h 630250"/>
                <a:gd name="connsiteX2" fmla="*/ 1272369 w 1272369"/>
                <a:gd name="connsiteY2" fmla="*/ 630238 h 630250"/>
                <a:gd name="connsiteX3" fmla="*/ 710984 w 1272369"/>
                <a:gd name="connsiteY3" fmla="*/ 630250 h 630250"/>
                <a:gd name="connsiteX4" fmla="*/ 0 w 1272369"/>
                <a:gd name="connsiteY4" fmla="*/ 630238 h 630250"/>
                <a:gd name="connsiteX5" fmla="*/ 0 w 1272369"/>
                <a:gd name="connsiteY5" fmla="*/ 0 h 630250"/>
                <a:gd name="connsiteX0" fmla="*/ 0 w 1272369"/>
                <a:gd name="connsiteY0" fmla="*/ 0 h 630250"/>
                <a:gd name="connsiteX1" fmla="*/ 1272369 w 1272369"/>
                <a:gd name="connsiteY1" fmla="*/ 0 h 630250"/>
                <a:gd name="connsiteX2" fmla="*/ 710984 w 1272369"/>
                <a:gd name="connsiteY2" fmla="*/ 630250 h 630250"/>
                <a:gd name="connsiteX3" fmla="*/ 0 w 1272369"/>
                <a:gd name="connsiteY3" fmla="*/ 630238 h 630250"/>
                <a:gd name="connsiteX4" fmla="*/ 0 w 1272369"/>
                <a:gd name="connsiteY4" fmla="*/ 0 h 630250"/>
                <a:gd name="connsiteX0" fmla="*/ 0 w 1272393"/>
                <a:gd name="connsiteY0" fmla="*/ 0 h 630250"/>
                <a:gd name="connsiteX1" fmla="*/ 1272369 w 1272393"/>
                <a:gd name="connsiteY1" fmla="*/ 0 h 630250"/>
                <a:gd name="connsiteX2" fmla="*/ 710984 w 1272393"/>
                <a:gd name="connsiteY2" fmla="*/ 630250 h 630250"/>
                <a:gd name="connsiteX3" fmla="*/ 0 w 1272393"/>
                <a:gd name="connsiteY3" fmla="*/ 630238 h 630250"/>
                <a:gd name="connsiteX4" fmla="*/ 0 w 1272393"/>
                <a:gd name="connsiteY4" fmla="*/ 0 h 630250"/>
                <a:gd name="connsiteX0" fmla="*/ 0 w 1272424"/>
                <a:gd name="connsiteY0" fmla="*/ 0 h 630250"/>
                <a:gd name="connsiteX1" fmla="*/ 1272369 w 1272424"/>
                <a:gd name="connsiteY1" fmla="*/ 0 h 630250"/>
                <a:gd name="connsiteX2" fmla="*/ 710984 w 1272424"/>
                <a:gd name="connsiteY2" fmla="*/ 630250 h 630250"/>
                <a:gd name="connsiteX3" fmla="*/ 0 w 1272424"/>
                <a:gd name="connsiteY3" fmla="*/ 630238 h 630250"/>
                <a:gd name="connsiteX4" fmla="*/ 0 w 1272424"/>
                <a:gd name="connsiteY4" fmla="*/ 0 h 630250"/>
                <a:gd name="connsiteX0" fmla="*/ 0 w 1272968"/>
                <a:gd name="connsiteY0" fmla="*/ 0 h 630250"/>
                <a:gd name="connsiteX1" fmla="*/ 1272369 w 1272968"/>
                <a:gd name="connsiteY1" fmla="*/ 0 h 630250"/>
                <a:gd name="connsiteX2" fmla="*/ 710984 w 1272968"/>
                <a:gd name="connsiteY2" fmla="*/ 630250 h 630250"/>
                <a:gd name="connsiteX3" fmla="*/ 0 w 1272968"/>
                <a:gd name="connsiteY3" fmla="*/ 630238 h 630250"/>
                <a:gd name="connsiteX4" fmla="*/ 0 w 1272968"/>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817"/>
                <a:gd name="connsiteY0" fmla="*/ 0 h 630250"/>
                <a:gd name="connsiteX1" fmla="*/ 1272369 w 1272817"/>
                <a:gd name="connsiteY1" fmla="*/ 0 h 630250"/>
                <a:gd name="connsiteX2" fmla="*/ 655654 w 1272817"/>
                <a:gd name="connsiteY2" fmla="*/ 630250 h 630250"/>
                <a:gd name="connsiteX3" fmla="*/ 0 w 1272817"/>
                <a:gd name="connsiteY3" fmla="*/ 630238 h 630250"/>
                <a:gd name="connsiteX4" fmla="*/ 0 w 1272817"/>
                <a:gd name="connsiteY4" fmla="*/ 0 h 630250"/>
                <a:gd name="connsiteX0" fmla="*/ 0 w 1272994"/>
                <a:gd name="connsiteY0" fmla="*/ 0 h 630250"/>
                <a:gd name="connsiteX1" fmla="*/ 1272369 w 1272994"/>
                <a:gd name="connsiteY1" fmla="*/ 0 h 630250"/>
                <a:gd name="connsiteX2" fmla="*/ 655654 w 1272994"/>
                <a:gd name="connsiteY2" fmla="*/ 630250 h 630250"/>
                <a:gd name="connsiteX3" fmla="*/ 0 w 1272994"/>
                <a:gd name="connsiteY3" fmla="*/ 630238 h 630250"/>
                <a:gd name="connsiteX4" fmla="*/ 0 w 1272994"/>
                <a:gd name="connsiteY4" fmla="*/ 0 h 630250"/>
                <a:gd name="connsiteX0" fmla="*/ 0 w 1278496"/>
                <a:gd name="connsiteY0" fmla="*/ 0 h 630250"/>
                <a:gd name="connsiteX1" fmla="*/ 1272369 w 1278496"/>
                <a:gd name="connsiteY1" fmla="*/ 0 h 630250"/>
                <a:gd name="connsiteX2" fmla="*/ 655654 w 1278496"/>
                <a:gd name="connsiteY2" fmla="*/ 630250 h 630250"/>
                <a:gd name="connsiteX3" fmla="*/ 0 w 1278496"/>
                <a:gd name="connsiteY3" fmla="*/ 630238 h 630250"/>
                <a:gd name="connsiteX4" fmla="*/ 0 w 1278496"/>
                <a:gd name="connsiteY4" fmla="*/ 0 h 630250"/>
                <a:gd name="connsiteX0" fmla="*/ 0 w 1387063"/>
                <a:gd name="connsiteY0" fmla="*/ 0 h 630250"/>
                <a:gd name="connsiteX1" fmla="*/ 1272369 w 1387063"/>
                <a:gd name="connsiteY1" fmla="*/ 0 h 630250"/>
                <a:gd name="connsiteX2" fmla="*/ 1256995 w 1387063"/>
                <a:gd name="connsiteY2" fmla="*/ 311226 h 630250"/>
                <a:gd name="connsiteX3" fmla="*/ 655654 w 1387063"/>
                <a:gd name="connsiteY3" fmla="*/ 630250 h 630250"/>
                <a:gd name="connsiteX4" fmla="*/ 0 w 1387063"/>
                <a:gd name="connsiteY4" fmla="*/ 630238 h 630250"/>
                <a:gd name="connsiteX5" fmla="*/ 0 w 1387063"/>
                <a:gd name="connsiteY5" fmla="*/ 0 h 630250"/>
                <a:gd name="connsiteX0" fmla="*/ 0 w 1369614"/>
                <a:gd name="connsiteY0" fmla="*/ 0 h 630250"/>
                <a:gd name="connsiteX1" fmla="*/ 1272369 w 1369614"/>
                <a:gd name="connsiteY1" fmla="*/ 0 h 630250"/>
                <a:gd name="connsiteX2" fmla="*/ 1256995 w 1369614"/>
                <a:gd name="connsiteY2" fmla="*/ 311226 h 630250"/>
                <a:gd name="connsiteX3" fmla="*/ 655654 w 1369614"/>
                <a:gd name="connsiteY3" fmla="*/ 630250 h 630250"/>
                <a:gd name="connsiteX4" fmla="*/ 0 w 1369614"/>
                <a:gd name="connsiteY4" fmla="*/ 630238 h 630250"/>
                <a:gd name="connsiteX5" fmla="*/ 0 w 1369614"/>
                <a:gd name="connsiteY5" fmla="*/ 0 h 630250"/>
                <a:gd name="connsiteX0" fmla="*/ 0 w 1278277"/>
                <a:gd name="connsiteY0" fmla="*/ 0 h 630250"/>
                <a:gd name="connsiteX1" fmla="*/ 1272369 w 1278277"/>
                <a:gd name="connsiteY1" fmla="*/ 0 h 630250"/>
                <a:gd name="connsiteX2" fmla="*/ 1256995 w 1278277"/>
                <a:gd name="connsiteY2" fmla="*/ 311226 h 630250"/>
                <a:gd name="connsiteX3" fmla="*/ 655654 w 1278277"/>
                <a:gd name="connsiteY3" fmla="*/ 630250 h 630250"/>
                <a:gd name="connsiteX4" fmla="*/ 0 w 1278277"/>
                <a:gd name="connsiteY4" fmla="*/ 630238 h 630250"/>
                <a:gd name="connsiteX5" fmla="*/ 0 w 1278277"/>
                <a:gd name="connsiteY5" fmla="*/ 0 h 630250"/>
                <a:gd name="connsiteX0" fmla="*/ 0 w 1298782"/>
                <a:gd name="connsiteY0" fmla="*/ 0 h 630250"/>
                <a:gd name="connsiteX1" fmla="*/ 1272369 w 1298782"/>
                <a:gd name="connsiteY1" fmla="*/ 0 h 630250"/>
                <a:gd name="connsiteX2" fmla="*/ 1285570 w 1298782"/>
                <a:gd name="connsiteY2" fmla="*/ 311226 h 630250"/>
                <a:gd name="connsiteX3" fmla="*/ 655654 w 1298782"/>
                <a:gd name="connsiteY3" fmla="*/ 630250 h 630250"/>
                <a:gd name="connsiteX4" fmla="*/ 0 w 1298782"/>
                <a:gd name="connsiteY4" fmla="*/ 630238 h 630250"/>
                <a:gd name="connsiteX5" fmla="*/ 0 w 1298782"/>
                <a:gd name="connsiteY5" fmla="*/ 0 h 630250"/>
                <a:gd name="connsiteX0" fmla="*/ 0 w 1287216"/>
                <a:gd name="connsiteY0" fmla="*/ 0 h 630250"/>
                <a:gd name="connsiteX1" fmla="*/ 1272369 w 1287216"/>
                <a:gd name="connsiteY1" fmla="*/ 0 h 630250"/>
                <a:gd name="connsiteX2" fmla="*/ 1285570 w 1287216"/>
                <a:gd name="connsiteY2" fmla="*/ 311226 h 630250"/>
                <a:gd name="connsiteX3" fmla="*/ 655654 w 1287216"/>
                <a:gd name="connsiteY3" fmla="*/ 630250 h 630250"/>
                <a:gd name="connsiteX4" fmla="*/ 0 w 1287216"/>
                <a:gd name="connsiteY4" fmla="*/ 630238 h 630250"/>
                <a:gd name="connsiteX5" fmla="*/ 0 w 1287216"/>
                <a:gd name="connsiteY5" fmla="*/ 0 h 630250"/>
                <a:gd name="connsiteX0" fmla="*/ 0 w 1287216"/>
                <a:gd name="connsiteY0" fmla="*/ 0 h 630250"/>
                <a:gd name="connsiteX1" fmla="*/ 1272369 w 1287216"/>
                <a:gd name="connsiteY1" fmla="*/ 0 h 630250"/>
                <a:gd name="connsiteX2" fmla="*/ 1285570 w 1287216"/>
                <a:gd name="connsiteY2" fmla="*/ 509634 h 630250"/>
                <a:gd name="connsiteX3" fmla="*/ 655654 w 1287216"/>
                <a:gd name="connsiteY3" fmla="*/ 630250 h 630250"/>
                <a:gd name="connsiteX4" fmla="*/ 0 w 1287216"/>
                <a:gd name="connsiteY4" fmla="*/ 630238 h 630250"/>
                <a:gd name="connsiteX5" fmla="*/ 0 w 1287216"/>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82099"/>
                <a:gd name="connsiteY0" fmla="*/ 0 h 630250"/>
                <a:gd name="connsiteX1" fmla="*/ 1272369 w 1282099"/>
                <a:gd name="connsiteY1" fmla="*/ 0 h 630250"/>
                <a:gd name="connsiteX2" fmla="*/ 1276045 w 1282099"/>
                <a:gd name="connsiteY2" fmla="*/ 511598 h 630250"/>
                <a:gd name="connsiteX3" fmla="*/ 655654 w 1282099"/>
                <a:gd name="connsiteY3" fmla="*/ 630250 h 630250"/>
                <a:gd name="connsiteX4" fmla="*/ 0 w 1282099"/>
                <a:gd name="connsiteY4" fmla="*/ 630238 h 630250"/>
                <a:gd name="connsiteX5" fmla="*/ 0 w 1282099"/>
                <a:gd name="connsiteY5" fmla="*/ 0 h 630250"/>
                <a:gd name="connsiteX0" fmla="*/ 0 w 1295396"/>
                <a:gd name="connsiteY0" fmla="*/ 0 h 630250"/>
                <a:gd name="connsiteX1" fmla="*/ 1272369 w 1295396"/>
                <a:gd name="connsiteY1" fmla="*/ 0 h 630250"/>
                <a:gd name="connsiteX2" fmla="*/ 1289693 w 1295396"/>
                <a:gd name="connsiteY2" fmla="*/ 511598 h 630250"/>
                <a:gd name="connsiteX3" fmla="*/ 655654 w 1295396"/>
                <a:gd name="connsiteY3" fmla="*/ 630250 h 630250"/>
                <a:gd name="connsiteX4" fmla="*/ 0 w 1295396"/>
                <a:gd name="connsiteY4" fmla="*/ 630238 h 630250"/>
                <a:gd name="connsiteX5" fmla="*/ 0 w 1295396"/>
                <a:gd name="connsiteY5" fmla="*/ 0 h 630250"/>
                <a:gd name="connsiteX0" fmla="*/ 0 w 1288743"/>
                <a:gd name="connsiteY0" fmla="*/ 0 h 630250"/>
                <a:gd name="connsiteX1" fmla="*/ 1272369 w 1288743"/>
                <a:gd name="connsiteY1" fmla="*/ 0 h 630250"/>
                <a:gd name="connsiteX2" fmla="*/ 1282869 w 1288743"/>
                <a:gd name="connsiteY2" fmla="*/ 513005 h 630250"/>
                <a:gd name="connsiteX3" fmla="*/ 655654 w 1288743"/>
                <a:gd name="connsiteY3" fmla="*/ 630250 h 630250"/>
                <a:gd name="connsiteX4" fmla="*/ 0 w 1288743"/>
                <a:gd name="connsiteY4" fmla="*/ 630238 h 630250"/>
                <a:gd name="connsiteX5" fmla="*/ 0 w 1288743"/>
                <a:gd name="connsiteY5" fmla="*/ 0 h 630250"/>
                <a:gd name="connsiteX0" fmla="*/ 0 w 1288743"/>
                <a:gd name="connsiteY0" fmla="*/ 0 h 630250"/>
                <a:gd name="connsiteX1" fmla="*/ 1272369 w 1288743"/>
                <a:gd name="connsiteY1" fmla="*/ 0 h 630250"/>
                <a:gd name="connsiteX2" fmla="*/ 1282869 w 1288743"/>
                <a:gd name="connsiteY2" fmla="*/ 515820 h 630250"/>
                <a:gd name="connsiteX3" fmla="*/ 655654 w 1288743"/>
                <a:gd name="connsiteY3" fmla="*/ 630250 h 630250"/>
                <a:gd name="connsiteX4" fmla="*/ 0 w 1288743"/>
                <a:gd name="connsiteY4" fmla="*/ 630238 h 630250"/>
                <a:gd name="connsiteX5" fmla="*/ 0 w 1288743"/>
                <a:gd name="connsiteY5" fmla="*/ 0 h 630250"/>
                <a:gd name="connsiteX0" fmla="*/ 0 w 1282099"/>
                <a:gd name="connsiteY0" fmla="*/ 0 h 630250"/>
                <a:gd name="connsiteX1" fmla="*/ 1272369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72369"/>
                <a:gd name="connsiteY0" fmla="*/ 0 h 630250"/>
                <a:gd name="connsiteX1" fmla="*/ 1272369 w 1272369"/>
                <a:gd name="connsiteY1" fmla="*/ 0 h 630250"/>
                <a:gd name="connsiteX2" fmla="*/ 1262398 w 1272369"/>
                <a:gd name="connsiteY2" fmla="*/ 517227 h 630250"/>
                <a:gd name="connsiteX3" fmla="*/ 655654 w 1272369"/>
                <a:gd name="connsiteY3" fmla="*/ 630250 h 630250"/>
                <a:gd name="connsiteX4" fmla="*/ 0 w 1272369"/>
                <a:gd name="connsiteY4" fmla="*/ 630238 h 630250"/>
                <a:gd name="connsiteX5" fmla="*/ 0 w 1272369"/>
                <a:gd name="connsiteY5" fmla="*/ 0 h 630250"/>
                <a:gd name="connsiteX0" fmla="*/ 0 w 1282099"/>
                <a:gd name="connsiteY0" fmla="*/ 0 h 630250"/>
                <a:gd name="connsiteX1" fmla="*/ 1272369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99665"/>
                <a:gd name="connsiteY0" fmla="*/ 0 h 630250"/>
                <a:gd name="connsiteX1" fmla="*/ 1299665 w 1299665"/>
                <a:gd name="connsiteY1" fmla="*/ 0 h 630250"/>
                <a:gd name="connsiteX2" fmla="*/ 1276045 w 1299665"/>
                <a:gd name="connsiteY2" fmla="*/ 517227 h 630250"/>
                <a:gd name="connsiteX3" fmla="*/ 655654 w 1299665"/>
                <a:gd name="connsiteY3" fmla="*/ 630250 h 630250"/>
                <a:gd name="connsiteX4" fmla="*/ 0 w 1299665"/>
                <a:gd name="connsiteY4" fmla="*/ 630238 h 630250"/>
                <a:gd name="connsiteX5" fmla="*/ 0 w 1299665"/>
                <a:gd name="connsiteY5" fmla="*/ 0 h 630250"/>
                <a:gd name="connsiteX0" fmla="*/ 0 w 1282099"/>
                <a:gd name="connsiteY0" fmla="*/ 0 h 630250"/>
                <a:gd name="connsiteX1" fmla="*/ 1279193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80445"/>
                <a:gd name="connsiteY0" fmla="*/ 0 h 630250"/>
                <a:gd name="connsiteX1" fmla="*/ 1279193 w 1280445"/>
                <a:gd name="connsiteY1" fmla="*/ 0 h 630250"/>
                <a:gd name="connsiteX2" fmla="*/ 1276045 w 1280445"/>
                <a:gd name="connsiteY2" fmla="*/ 517227 h 630250"/>
                <a:gd name="connsiteX3" fmla="*/ 655654 w 1280445"/>
                <a:gd name="connsiteY3" fmla="*/ 630250 h 630250"/>
                <a:gd name="connsiteX4" fmla="*/ 0 w 1280445"/>
                <a:gd name="connsiteY4" fmla="*/ 630238 h 630250"/>
                <a:gd name="connsiteX5" fmla="*/ 0 w 1280445"/>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4"/>
                <a:gd name="connsiteX1" fmla="*/ 1279193 w 1285466"/>
                <a:gd name="connsiteY1" fmla="*/ 0 h 630254"/>
                <a:gd name="connsiteX2" fmla="*/ 1282869 w 1285466"/>
                <a:gd name="connsiteY2" fmla="*/ 515820 h 630254"/>
                <a:gd name="connsiteX3" fmla="*/ 655654 w 1285466"/>
                <a:gd name="connsiteY3" fmla="*/ 630250 h 630254"/>
                <a:gd name="connsiteX4" fmla="*/ 0 w 1285466"/>
                <a:gd name="connsiteY4" fmla="*/ 630238 h 630254"/>
                <a:gd name="connsiteX5" fmla="*/ 0 w 1285466"/>
                <a:gd name="connsiteY5" fmla="*/ 0 h 630254"/>
                <a:gd name="connsiteX0" fmla="*/ 0 w 1285466"/>
                <a:gd name="connsiteY0" fmla="*/ 0 h 630254"/>
                <a:gd name="connsiteX1" fmla="*/ 1279193 w 1285466"/>
                <a:gd name="connsiteY1" fmla="*/ 0 h 630254"/>
                <a:gd name="connsiteX2" fmla="*/ 1282869 w 1285466"/>
                <a:gd name="connsiteY2" fmla="*/ 515820 h 630254"/>
                <a:gd name="connsiteX3" fmla="*/ 655654 w 1285466"/>
                <a:gd name="connsiteY3" fmla="*/ 630250 h 630254"/>
                <a:gd name="connsiteX4" fmla="*/ 0 w 1285466"/>
                <a:gd name="connsiteY4" fmla="*/ 630238 h 630254"/>
                <a:gd name="connsiteX5" fmla="*/ 0 w 1285466"/>
                <a:gd name="connsiteY5" fmla="*/ 0 h 630254"/>
                <a:gd name="connsiteX0" fmla="*/ 0 w 1286152"/>
                <a:gd name="connsiteY0" fmla="*/ 0 h 630253"/>
                <a:gd name="connsiteX1" fmla="*/ 1279193 w 1286152"/>
                <a:gd name="connsiteY1" fmla="*/ 0 h 630253"/>
                <a:gd name="connsiteX2" fmla="*/ 1282869 w 1286152"/>
                <a:gd name="connsiteY2" fmla="*/ 515820 h 630253"/>
                <a:gd name="connsiteX3" fmla="*/ 655654 w 1286152"/>
                <a:gd name="connsiteY3" fmla="*/ 630250 h 630253"/>
                <a:gd name="connsiteX4" fmla="*/ 0 w 1286152"/>
                <a:gd name="connsiteY4" fmla="*/ 630238 h 630253"/>
                <a:gd name="connsiteX5" fmla="*/ 0 w 1286152"/>
                <a:gd name="connsiteY5" fmla="*/ 0 h 630253"/>
                <a:gd name="connsiteX0" fmla="*/ 0 w 1286152"/>
                <a:gd name="connsiteY0" fmla="*/ 0 h 630256"/>
                <a:gd name="connsiteX1" fmla="*/ 1279193 w 1286152"/>
                <a:gd name="connsiteY1" fmla="*/ 0 h 630256"/>
                <a:gd name="connsiteX2" fmla="*/ 1282869 w 1286152"/>
                <a:gd name="connsiteY2" fmla="*/ 528486 h 630256"/>
                <a:gd name="connsiteX3" fmla="*/ 655654 w 1286152"/>
                <a:gd name="connsiteY3" fmla="*/ 630250 h 630256"/>
                <a:gd name="connsiteX4" fmla="*/ 0 w 1286152"/>
                <a:gd name="connsiteY4" fmla="*/ 630238 h 630256"/>
                <a:gd name="connsiteX5" fmla="*/ 0 w 1286152"/>
                <a:gd name="connsiteY5" fmla="*/ 0 h 630256"/>
                <a:gd name="connsiteX0" fmla="*/ 0 w 1285466"/>
                <a:gd name="connsiteY0" fmla="*/ 0 h 630252"/>
                <a:gd name="connsiteX1" fmla="*/ 1279193 w 1285466"/>
                <a:gd name="connsiteY1" fmla="*/ 0 h 630252"/>
                <a:gd name="connsiteX2" fmla="*/ 1282869 w 1285466"/>
                <a:gd name="connsiteY2" fmla="*/ 528486 h 630252"/>
                <a:gd name="connsiteX3" fmla="*/ 655654 w 1285466"/>
                <a:gd name="connsiteY3" fmla="*/ 630250 h 630252"/>
                <a:gd name="connsiteX4" fmla="*/ 0 w 1285466"/>
                <a:gd name="connsiteY4" fmla="*/ 630238 h 630252"/>
                <a:gd name="connsiteX5" fmla="*/ 0 w 1285466"/>
                <a:gd name="connsiteY5" fmla="*/ 0 h 630252"/>
                <a:gd name="connsiteX0" fmla="*/ 0 w 1285466"/>
                <a:gd name="connsiteY0" fmla="*/ 0 h 630252"/>
                <a:gd name="connsiteX1" fmla="*/ 1279193 w 1285466"/>
                <a:gd name="connsiteY1" fmla="*/ 0 h 630252"/>
                <a:gd name="connsiteX2" fmla="*/ 1282869 w 1285466"/>
                <a:gd name="connsiteY2" fmla="*/ 528486 h 630252"/>
                <a:gd name="connsiteX3" fmla="*/ 655654 w 1285466"/>
                <a:gd name="connsiteY3" fmla="*/ 630250 h 630252"/>
                <a:gd name="connsiteX4" fmla="*/ 0 w 1285466"/>
                <a:gd name="connsiteY4" fmla="*/ 630238 h 630252"/>
                <a:gd name="connsiteX5" fmla="*/ 0 w 1285466"/>
                <a:gd name="connsiteY5" fmla="*/ 0 h 630252"/>
                <a:gd name="connsiteX0" fmla="*/ 0 w 1285466"/>
                <a:gd name="connsiteY0" fmla="*/ 0 h 630251"/>
                <a:gd name="connsiteX1" fmla="*/ 1279193 w 1285466"/>
                <a:gd name="connsiteY1" fmla="*/ 0 h 630251"/>
                <a:gd name="connsiteX2" fmla="*/ 1282869 w 1285466"/>
                <a:gd name="connsiteY2" fmla="*/ 528486 h 630251"/>
                <a:gd name="connsiteX3" fmla="*/ 655654 w 1285466"/>
                <a:gd name="connsiteY3" fmla="*/ 630250 h 630251"/>
                <a:gd name="connsiteX4" fmla="*/ 0 w 1285466"/>
                <a:gd name="connsiteY4" fmla="*/ 630238 h 630251"/>
                <a:gd name="connsiteX5" fmla="*/ 0 w 1285466"/>
                <a:gd name="connsiteY5" fmla="*/ 0 h 630251"/>
                <a:gd name="connsiteX0" fmla="*/ 0 w 1292838"/>
                <a:gd name="connsiteY0" fmla="*/ 0 h 630251"/>
                <a:gd name="connsiteX1" fmla="*/ 1279193 w 1292838"/>
                <a:gd name="connsiteY1" fmla="*/ 0 h 630251"/>
                <a:gd name="connsiteX2" fmla="*/ 1291107 w 1292838"/>
                <a:gd name="connsiteY2" fmla="*/ 496205 h 630251"/>
                <a:gd name="connsiteX3" fmla="*/ 655654 w 1292838"/>
                <a:gd name="connsiteY3" fmla="*/ 630250 h 630251"/>
                <a:gd name="connsiteX4" fmla="*/ 0 w 1292838"/>
                <a:gd name="connsiteY4" fmla="*/ 630238 h 630251"/>
                <a:gd name="connsiteX5" fmla="*/ 0 w 1292838"/>
                <a:gd name="connsiteY5" fmla="*/ 0 h 630251"/>
                <a:gd name="connsiteX0" fmla="*/ 0 w 1291107"/>
                <a:gd name="connsiteY0" fmla="*/ 0 h 630251"/>
                <a:gd name="connsiteX1" fmla="*/ 1279193 w 1291107"/>
                <a:gd name="connsiteY1" fmla="*/ 0 h 630251"/>
                <a:gd name="connsiteX2" fmla="*/ 1291107 w 1291107"/>
                <a:gd name="connsiteY2" fmla="*/ 496205 h 630251"/>
                <a:gd name="connsiteX3" fmla="*/ 655654 w 1291107"/>
                <a:gd name="connsiteY3" fmla="*/ 630250 h 630251"/>
                <a:gd name="connsiteX4" fmla="*/ 0 w 1291107"/>
                <a:gd name="connsiteY4" fmla="*/ 630238 h 630251"/>
                <a:gd name="connsiteX5" fmla="*/ 0 w 1291107"/>
                <a:gd name="connsiteY5" fmla="*/ 0 h 630251"/>
                <a:gd name="connsiteX0" fmla="*/ 0 w 1286988"/>
                <a:gd name="connsiteY0" fmla="*/ 0 h 630251"/>
                <a:gd name="connsiteX1" fmla="*/ 1279193 w 1286988"/>
                <a:gd name="connsiteY1" fmla="*/ 0 h 630251"/>
                <a:gd name="connsiteX2" fmla="*/ 1286988 w 1286988"/>
                <a:gd name="connsiteY2" fmla="*/ 500452 h 630251"/>
                <a:gd name="connsiteX3" fmla="*/ 655654 w 1286988"/>
                <a:gd name="connsiteY3" fmla="*/ 630250 h 630251"/>
                <a:gd name="connsiteX4" fmla="*/ 0 w 1286988"/>
                <a:gd name="connsiteY4" fmla="*/ 630238 h 630251"/>
                <a:gd name="connsiteX5" fmla="*/ 0 w 1286988"/>
                <a:gd name="connsiteY5" fmla="*/ 0 h 630251"/>
                <a:gd name="connsiteX0" fmla="*/ 0 w 1295226"/>
                <a:gd name="connsiteY0" fmla="*/ 0 h 630251"/>
                <a:gd name="connsiteX1" fmla="*/ 1279193 w 1295226"/>
                <a:gd name="connsiteY1" fmla="*/ 0 h 630251"/>
                <a:gd name="connsiteX2" fmla="*/ 1295226 w 1295226"/>
                <a:gd name="connsiteY2" fmla="*/ 500452 h 630251"/>
                <a:gd name="connsiteX3" fmla="*/ 655654 w 1295226"/>
                <a:gd name="connsiteY3" fmla="*/ 630250 h 630251"/>
                <a:gd name="connsiteX4" fmla="*/ 0 w 1295226"/>
                <a:gd name="connsiteY4" fmla="*/ 630238 h 630251"/>
                <a:gd name="connsiteX5" fmla="*/ 0 w 1295226"/>
                <a:gd name="connsiteY5" fmla="*/ 0 h 630251"/>
                <a:gd name="connsiteX0" fmla="*/ 0 w 1286988"/>
                <a:gd name="connsiteY0" fmla="*/ 0 h 630251"/>
                <a:gd name="connsiteX1" fmla="*/ 1279193 w 1286988"/>
                <a:gd name="connsiteY1" fmla="*/ 0 h 630251"/>
                <a:gd name="connsiteX2" fmla="*/ 1286988 w 1286988"/>
                <a:gd name="connsiteY2" fmla="*/ 499602 h 630251"/>
                <a:gd name="connsiteX3" fmla="*/ 655654 w 1286988"/>
                <a:gd name="connsiteY3" fmla="*/ 630250 h 630251"/>
                <a:gd name="connsiteX4" fmla="*/ 0 w 1286988"/>
                <a:gd name="connsiteY4" fmla="*/ 630238 h 630251"/>
                <a:gd name="connsiteX5" fmla="*/ 0 w 1286988"/>
                <a:gd name="connsiteY5" fmla="*/ 0 h 630251"/>
                <a:gd name="connsiteX0" fmla="*/ 0 w 1291107"/>
                <a:gd name="connsiteY0" fmla="*/ 0 h 630251"/>
                <a:gd name="connsiteX1" fmla="*/ 1279193 w 1291107"/>
                <a:gd name="connsiteY1" fmla="*/ 0 h 630251"/>
                <a:gd name="connsiteX2" fmla="*/ 1291107 w 1291107"/>
                <a:gd name="connsiteY2" fmla="*/ 498753 h 630251"/>
                <a:gd name="connsiteX3" fmla="*/ 655654 w 1291107"/>
                <a:gd name="connsiteY3" fmla="*/ 630250 h 630251"/>
                <a:gd name="connsiteX4" fmla="*/ 0 w 1291107"/>
                <a:gd name="connsiteY4" fmla="*/ 630238 h 630251"/>
                <a:gd name="connsiteX5" fmla="*/ 0 w 1291107"/>
                <a:gd name="connsiteY5" fmla="*/ 0 h 630251"/>
                <a:gd name="connsiteX0" fmla="*/ 0 w 1303464"/>
                <a:gd name="connsiteY0" fmla="*/ 0 h 630251"/>
                <a:gd name="connsiteX1" fmla="*/ 1279193 w 1303464"/>
                <a:gd name="connsiteY1" fmla="*/ 0 h 630251"/>
                <a:gd name="connsiteX2" fmla="*/ 1303464 w 1303464"/>
                <a:gd name="connsiteY2" fmla="*/ 500452 h 630251"/>
                <a:gd name="connsiteX3" fmla="*/ 655654 w 1303464"/>
                <a:gd name="connsiteY3" fmla="*/ 630250 h 630251"/>
                <a:gd name="connsiteX4" fmla="*/ 0 w 1303464"/>
                <a:gd name="connsiteY4" fmla="*/ 630238 h 630251"/>
                <a:gd name="connsiteX5" fmla="*/ 0 w 1303464"/>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2869" h="630251">
                  <a:moveTo>
                    <a:pt x="0" y="0"/>
                  </a:moveTo>
                  <a:lnTo>
                    <a:pt x="1279193" y="0"/>
                  </a:lnTo>
                  <a:cubicBezTo>
                    <a:pt x="1279142" y="136342"/>
                    <a:pt x="1278048" y="380809"/>
                    <a:pt x="1282869" y="500452"/>
                  </a:cubicBezTo>
                  <a:cubicBezTo>
                    <a:pt x="1282441" y="569436"/>
                    <a:pt x="1247290" y="630560"/>
                    <a:pt x="655654" y="630250"/>
                  </a:cubicBezTo>
                  <a:lnTo>
                    <a:pt x="0" y="630238"/>
                  </a:lnTo>
                  <a:lnTo>
                    <a:pt x="0" y="0"/>
                  </a:lnTo>
                  <a:close/>
                </a:path>
              </a:pathLst>
            </a:custGeom>
            <a:solidFill>
              <a:srgbClr val="E6F0EC"/>
            </a:solidFill>
            <a:ln>
              <a:noFill/>
            </a:ln>
          </p:spPr>
          <p:txBody>
            <a:bodyPr wrap="square" lIns="72000" tIns="756000" rIns="72000" rtlCol="0">
              <a:noAutofit/>
            </a:bodyPr>
            <a:lstStyle/>
            <a:p>
              <a:pPr>
                <a:lnSpc>
                  <a:spcPts val="1200"/>
                </a:lnSpc>
                <a:spcAft>
                  <a:spcPts val="1200"/>
                </a:spcAft>
              </a:pPr>
              <a:r>
                <a:rPr lang="en-GB" sz="1000" b="1" dirty="0" smtClean="0">
                  <a:solidFill>
                    <a:srgbClr val="006941"/>
                  </a:solidFill>
                </a:rPr>
                <a:t>ECDL </a:t>
              </a:r>
            </a:p>
            <a:p>
              <a:pPr>
                <a:lnSpc>
                  <a:spcPts val="1200"/>
                </a:lnSpc>
                <a:spcAft>
                  <a:spcPts val="1200"/>
                </a:spcAft>
              </a:pPr>
              <a:r>
                <a:rPr lang="en-GB" sz="1000" b="1" dirty="0" smtClean="0">
                  <a:solidFill>
                    <a:srgbClr val="006941"/>
                  </a:solidFill>
                </a:rPr>
                <a:t>Digital skills </a:t>
              </a:r>
            </a:p>
            <a:p>
              <a:pPr>
                <a:lnSpc>
                  <a:spcPts val="1200"/>
                </a:lnSpc>
                <a:spcAft>
                  <a:spcPts val="1200"/>
                </a:spcAft>
              </a:pPr>
              <a:r>
                <a:rPr lang="en-GB" sz="1000" b="1" dirty="0" smtClean="0">
                  <a:solidFill>
                    <a:srgbClr val="006941"/>
                  </a:solidFill>
                </a:rPr>
                <a:t>ITQs </a:t>
              </a:r>
            </a:p>
            <a:p>
              <a:pPr>
                <a:lnSpc>
                  <a:spcPts val="1200"/>
                </a:lnSpc>
                <a:spcAft>
                  <a:spcPts val="1200"/>
                </a:spcAft>
              </a:pPr>
              <a:r>
                <a:rPr lang="en-GB" sz="1000" b="1" dirty="0" smtClean="0">
                  <a:solidFill>
                    <a:srgbClr val="006941"/>
                  </a:solidFill>
                </a:rPr>
                <a:t>Computer and online basics </a:t>
              </a:r>
            </a:p>
            <a:p>
              <a:pPr>
                <a:lnSpc>
                  <a:spcPts val="1200"/>
                </a:lnSpc>
                <a:spcAft>
                  <a:spcPts val="1200"/>
                </a:spcAft>
              </a:pPr>
              <a:r>
                <a:rPr lang="en-GB" sz="1000" b="1" dirty="0" smtClean="0">
                  <a:solidFill>
                    <a:srgbClr val="006941"/>
                  </a:solidFill>
                </a:rPr>
                <a:t>e-safety </a:t>
              </a:r>
            </a:p>
            <a:p>
              <a:pPr>
                <a:lnSpc>
                  <a:spcPts val="1200"/>
                </a:lnSpc>
                <a:spcAft>
                  <a:spcPts val="1200"/>
                </a:spcAft>
              </a:pPr>
              <a:r>
                <a:rPr lang="en-GB" sz="1000" b="1" dirty="0" smtClean="0">
                  <a:solidFill>
                    <a:srgbClr val="006941"/>
                  </a:solidFill>
                </a:rPr>
                <a:t>HEQ &amp; IMIS </a:t>
              </a:r>
            </a:p>
            <a:p>
              <a:pPr>
                <a:lnSpc>
                  <a:spcPts val="1200"/>
                </a:lnSpc>
                <a:spcAft>
                  <a:spcPts val="1200"/>
                </a:spcAft>
              </a:pPr>
              <a:r>
                <a:rPr lang="en-GB" sz="1000" b="1" dirty="0" smtClean="0">
                  <a:solidFill>
                    <a:srgbClr val="006941"/>
                  </a:solidFill>
                </a:rPr>
                <a:t>Apprenticeships</a:t>
              </a:r>
              <a:endParaRPr lang="en-GB" sz="1000" b="1" dirty="0">
                <a:solidFill>
                  <a:srgbClr val="006941"/>
                </a:solidFill>
              </a:endParaRPr>
            </a:p>
          </p:txBody>
        </p:sp>
        <p:cxnSp>
          <p:nvCxnSpPr>
            <p:cNvPr id="18" name="Straight Connector 17"/>
            <p:cNvCxnSpPr/>
            <p:nvPr userDrawn="1"/>
          </p:nvCxnSpPr>
          <p:spPr>
            <a:xfrm>
              <a:off x="3240104" y="1562400"/>
              <a:ext cx="2268000" cy="0"/>
            </a:xfrm>
            <a:prstGeom prst="line">
              <a:avLst/>
            </a:prstGeom>
            <a:ln w="82550">
              <a:solidFill>
                <a:srgbClr val="156570"/>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userDrawn="1"/>
          </p:nvSpPr>
          <p:spPr>
            <a:xfrm>
              <a:off x="5308432" y="1319879"/>
              <a:ext cx="1272994" cy="630250"/>
            </a:xfrm>
            <a:custGeom>
              <a:avLst/>
              <a:gdLst>
                <a:gd name="connsiteX0" fmla="*/ 0 w 1272369"/>
                <a:gd name="connsiteY0" fmla="*/ 0 h 630238"/>
                <a:gd name="connsiteX1" fmla="*/ 1272369 w 1272369"/>
                <a:gd name="connsiteY1" fmla="*/ 0 h 630238"/>
                <a:gd name="connsiteX2" fmla="*/ 1272369 w 1272369"/>
                <a:gd name="connsiteY2" fmla="*/ 630238 h 630238"/>
                <a:gd name="connsiteX3" fmla="*/ 0 w 1272369"/>
                <a:gd name="connsiteY3" fmla="*/ 630238 h 630238"/>
                <a:gd name="connsiteX4" fmla="*/ 0 w 1272369"/>
                <a:gd name="connsiteY4" fmla="*/ 0 h 630238"/>
                <a:gd name="connsiteX0" fmla="*/ 0 w 1272369"/>
                <a:gd name="connsiteY0" fmla="*/ 0 h 630250"/>
                <a:gd name="connsiteX1" fmla="*/ 1272369 w 1272369"/>
                <a:gd name="connsiteY1" fmla="*/ 0 h 630250"/>
                <a:gd name="connsiteX2" fmla="*/ 1272369 w 1272369"/>
                <a:gd name="connsiteY2" fmla="*/ 630238 h 630250"/>
                <a:gd name="connsiteX3" fmla="*/ 710984 w 1272369"/>
                <a:gd name="connsiteY3" fmla="*/ 630250 h 630250"/>
                <a:gd name="connsiteX4" fmla="*/ 0 w 1272369"/>
                <a:gd name="connsiteY4" fmla="*/ 630238 h 630250"/>
                <a:gd name="connsiteX5" fmla="*/ 0 w 1272369"/>
                <a:gd name="connsiteY5" fmla="*/ 0 h 630250"/>
                <a:gd name="connsiteX0" fmla="*/ 0 w 1272369"/>
                <a:gd name="connsiteY0" fmla="*/ 0 h 630250"/>
                <a:gd name="connsiteX1" fmla="*/ 1272369 w 1272369"/>
                <a:gd name="connsiteY1" fmla="*/ 0 h 630250"/>
                <a:gd name="connsiteX2" fmla="*/ 710984 w 1272369"/>
                <a:gd name="connsiteY2" fmla="*/ 630250 h 630250"/>
                <a:gd name="connsiteX3" fmla="*/ 0 w 1272369"/>
                <a:gd name="connsiteY3" fmla="*/ 630238 h 630250"/>
                <a:gd name="connsiteX4" fmla="*/ 0 w 1272369"/>
                <a:gd name="connsiteY4" fmla="*/ 0 h 630250"/>
                <a:gd name="connsiteX0" fmla="*/ 0 w 1272393"/>
                <a:gd name="connsiteY0" fmla="*/ 0 h 630250"/>
                <a:gd name="connsiteX1" fmla="*/ 1272369 w 1272393"/>
                <a:gd name="connsiteY1" fmla="*/ 0 h 630250"/>
                <a:gd name="connsiteX2" fmla="*/ 710984 w 1272393"/>
                <a:gd name="connsiteY2" fmla="*/ 630250 h 630250"/>
                <a:gd name="connsiteX3" fmla="*/ 0 w 1272393"/>
                <a:gd name="connsiteY3" fmla="*/ 630238 h 630250"/>
                <a:gd name="connsiteX4" fmla="*/ 0 w 1272393"/>
                <a:gd name="connsiteY4" fmla="*/ 0 h 630250"/>
                <a:gd name="connsiteX0" fmla="*/ 0 w 1272424"/>
                <a:gd name="connsiteY0" fmla="*/ 0 h 630250"/>
                <a:gd name="connsiteX1" fmla="*/ 1272369 w 1272424"/>
                <a:gd name="connsiteY1" fmla="*/ 0 h 630250"/>
                <a:gd name="connsiteX2" fmla="*/ 710984 w 1272424"/>
                <a:gd name="connsiteY2" fmla="*/ 630250 h 630250"/>
                <a:gd name="connsiteX3" fmla="*/ 0 w 1272424"/>
                <a:gd name="connsiteY3" fmla="*/ 630238 h 630250"/>
                <a:gd name="connsiteX4" fmla="*/ 0 w 1272424"/>
                <a:gd name="connsiteY4" fmla="*/ 0 h 630250"/>
                <a:gd name="connsiteX0" fmla="*/ 0 w 1272968"/>
                <a:gd name="connsiteY0" fmla="*/ 0 h 630250"/>
                <a:gd name="connsiteX1" fmla="*/ 1272369 w 1272968"/>
                <a:gd name="connsiteY1" fmla="*/ 0 h 630250"/>
                <a:gd name="connsiteX2" fmla="*/ 710984 w 1272968"/>
                <a:gd name="connsiteY2" fmla="*/ 630250 h 630250"/>
                <a:gd name="connsiteX3" fmla="*/ 0 w 1272968"/>
                <a:gd name="connsiteY3" fmla="*/ 630238 h 630250"/>
                <a:gd name="connsiteX4" fmla="*/ 0 w 1272968"/>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817"/>
                <a:gd name="connsiteY0" fmla="*/ 0 h 630250"/>
                <a:gd name="connsiteX1" fmla="*/ 1272369 w 1272817"/>
                <a:gd name="connsiteY1" fmla="*/ 0 h 630250"/>
                <a:gd name="connsiteX2" fmla="*/ 655654 w 1272817"/>
                <a:gd name="connsiteY2" fmla="*/ 630250 h 630250"/>
                <a:gd name="connsiteX3" fmla="*/ 0 w 1272817"/>
                <a:gd name="connsiteY3" fmla="*/ 630238 h 630250"/>
                <a:gd name="connsiteX4" fmla="*/ 0 w 1272817"/>
                <a:gd name="connsiteY4" fmla="*/ 0 h 630250"/>
                <a:gd name="connsiteX0" fmla="*/ 0 w 1272994"/>
                <a:gd name="connsiteY0" fmla="*/ 0 h 630250"/>
                <a:gd name="connsiteX1" fmla="*/ 1272369 w 1272994"/>
                <a:gd name="connsiteY1" fmla="*/ 0 h 630250"/>
                <a:gd name="connsiteX2" fmla="*/ 655654 w 1272994"/>
                <a:gd name="connsiteY2" fmla="*/ 630250 h 630250"/>
                <a:gd name="connsiteX3" fmla="*/ 0 w 1272994"/>
                <a:gd name="connsiteY3" fmla="*/ 630238 h 630250"/>
                <a:gd name="connsiteX4" fmla="*/ 0 w 1272994"/>
                <a:gd name="connsiteY4" fmla="*/ 0 h 630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2994" h="630250">
                  <a:moveTo>
                    <a:pt x="0" y="0"/>
                  </a:moveTo>
                  <a:lnTo>
                    <a:pt x="1272369" y="0"/>
                  </a:lnTo>
                  <a:cubicBezTo>
                    <a:pt x="1284589" y="474435"/>
                    <a:pt x="1119266" y="610917"/>
                    <a:pt x="655654" y="630250"/>
                  </a:cubicBezTo>
                  <a:lnTo>
                    <a:pt x="0" y="630238"/>
                  </a:lnTo>
                  <a:lnTo>
                    <a:pt x="0" y="0"/>
                  </a:lnTo>
                  <a:close/>
                </a:path>
              </a:pathLst>
            </a:custGeom>
            <a:solidFill>
              <a:schemeClr val="accent3"/>
            </a:solidFill>
            <a:ln>
              <a:noFill/>
            </a:ln>
          </p:spPr>
          <p:txBody>
            <a:bodyPr wrap="square" lIns="72000" tIns="72000" rIns="72000" rtlCol="0">
              <a:noAutofit/>
            </a:bodyPr>
            <a:lstStyle/>
            <a:p>
              <a:r>
                <a:rPr lang="en-GB" sz="1200" b="1" dirty="0" smtClean="0">
                  <a:solidFill>
                    <a:prstClr val="white"/>
                  </a:solidFill>
                </a:rPr>
                <a:t>Organisational maturity </a:t>
              </a:r>
            </a:p>
          </p:txBody>
        </p:sp>
        <p:sp>
          <p:nvSpPr>
            <p:cNvPr id="15" name="TextBox 14"/>
            <p:cNvSpPr txBox="1"/>
            <p:nvPr userDrawn="1"/>
          </p:nvSpPr>
          <p:spPr>
            <a:xfrm>
              <a:off x="3849049" y="1319879"/>
              <a:ext cx="1272994" cy="630250"/>
            </a:xfrm>
            <a:custGeom>
              <a:avLst/>
              <a:gdLst>
                <a:gd name="connsiteX0" fmla="*/ 0 w 1272369"/>
                <a:gd name="connsiteY0" fmla="*/ 0 h 630238"/>
                <a:gd name="connsiteX1" fmla="*/ 1272369 w 1272369"/>
                <a:gd name="connsiteY1" fmla="*/ 0 h 630238"/>
                <a:gd name="connsiteX2" fmla="*/ 1272369 w 1272369"/>
                <a:gd name="connsiteY2" fmla="*/ 630238 h 630238"/>
                <a:gd name="connsiteX3" fmla="*/ 0 w 1272369"/>
                <a:gd name="connsiteY3" fmla="*/ 630238 h 630238"/>
                <a:gd name="connsiteX4" fmla="*/ 0 w 1272369"/>
                <a:gd name="connsiteY4" fmla="*/ 0 h 630238"/>
                <a:gd name="connsiteX0" fmla="*/ 0 w 1272369"/>
                <a:gd name="connsiteY0" fmla="*/ 0 h 630250"/>
                <a:gd name="connsiteX1" fmla="*/ 1272369 w 1272369"/>
                <a:gd name="connsiteY1" fmla="*/ 0 h 630250"/>
                <a:gd name="connsiteX2" fmla="*/ 1272369 w 1272369"/>
                <a:gd name="connsiteY2" fmla="*/ 630238 h 630250"/>
                <a:gd name="connsiteX3" fmla="*/ 710984 w 1272369"/>
                <a:gd name="connsiteY3" fmla="*/ 630250 h 630250"/>
                <a:gd name="connsiteX4" fmla="*/ 0 w 1272369"/>
                <a:gd name="connsiteY4" fmla="*/ 630238 h 630250"/>
                <a:gd name="connsiteX5" fmla="*/ 0 w 1272369"/>
                <a:gd name="connsiteY5" fmla="*/ 0 h 630250"/>
                <a:gd name="connsiteX0" fmla="*/ 0 w 1272369"/>
                <a:gd name="connsiteY0" fmla="*/ 0 h 630250"/>
                <a:gd name="connsiteX1" fmla="*/ 1272369 w 1272369"/>
                <a:gd name="connsiteY1" fmla="*/ 0 h 630250"/>
                <a:gd name="connsiteX2" fmla="*/ 710984 w 1272369"/>
                <a:gd name="connsiteY2" fmla="*/ 630250 h 630250"/>
                <a:gd name="connsiteX3" fmla="*/ 0 w 1272369"/>
                <a:gd name="connsiteY3" fmla="*/ 630238 h 630250"/>
                <a:gd name="connsiteX4" fmla="*/ 0 w 1272369"/>
                <a:gd name="connsiteY4" fmla="*/ 0 h 630250"/>
                <a:gd name="connsiteX0" fmla="*/ 0 w 1272393"/>
                <a:gd name="connsiteY0" fmla="*/ 0 h 630250"/>
                <a:gd name="connsiteX1" fmla="*/ 1272369 w 1272393"/>
                <a:gd name="connsiteY1" fmla="*/ 0 h 630250"/>
                <a:gd name="connsiteX2" fmla="*/ 710984 w 1272393"/>
                <a:gd name="connsiteY2" fmla="*/ 630250 h 630250"/>
                <a:gd name="connsiteX3" fmla="*/ 0 w 1272393"/>
                <a:gd name="connsiteY3" fmla="*/ 630238 h 630250"/>
                <a:gd name="connsiteX4" fmla="*/ 0 w 1272393"/>
                <a:gd name="connsiteY4" fmla="*/ 0 h 630250"/>
                <a:gd name="connsiteX0" fmla="*/ 0 w 1272424"/>
                <a:gd name="connsiteY0" fmla="*/ 0 h 630250"/>
                <a:gd name="connsiteX1" fmla="*/ 1272369 w 1272424"/>
                <a:gd name="connsiteY1" fmla="*/ 0 h 630250"/>
                <a:gd name="connsiteX2" fmla="*/ 710984 w 1272424"/>
                <a:gd name="connsiteY2" fmla="*/ 630250 h 630250"/>
                <a:gd name="connsiteX3" fmla="*/ 0 w 1272424"/>
                <a:gd name="connsiteY3" fmla="*/ 630238 h 630250"/>
                <a:gd name="connsiteX4" fmla="*/ 0 w 1272424"/>
                <a:gd name="connsiteY4" fmla="*/ 0 h 630250"/>
                <a:gd name="connsiteX0" fmla="*/ 0 w 1272968"/>
                <a:gd name="connsiteY0" fmla="*/ 0 h 630250"/>
                <a:gd name="connsiteX1" fmla="*/ 1272369 w 1272968"/>
                <a:gd name="connsiteY1" fmla="*/ 0 h 630250"/>
                <a:gd name="connsiteX2" fmla="*/ 710984 w 1272968"/>
                <a:gd name="connsiteY2" fmla="*/ 630250 h 630250"/>
                <a:gd name="connsiteX3" fmla="*/ 0 w 1272968"/>
                <a:gd name="connsiteY3" fmla="*/ 630238 h 630250"/>
                <a:gd name="connsiteX4" fmla="*/ 0 w 1272968"/>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817"/>
                <a:gd name="connsiteY0" fmla="*/ 0 h 630250"/>
                <a:gd name="connsiteX1" fmla="*/ 1272369 w 1272817"/>
                <a:gd name="connsiteY1" fmla="*/ 0 h 630250"/>
                <a:gd name="connsiteX2" fmla="*/ 655654 w 1272817"/>
                <a:gd name="connsiteY2" fmla="*/ 630250 h 630250"/>
                <a:gd name="connsiteX3" fmla="*/ 0 w 1272817"/>
                <a:gd name="connsiteY3" fmla="*/ 630238 h 630250"/>
                <a:gd name="connsiteX4" fmla="*/ 0 w 1272817"/>
                <a:gd name="connsiteY4" fmla="*/ 0 h 630250"/>
                <a:gd name="connsiteX0" fmla="*/ 0 w 1272994"/>
                <a:gd name="connsiteY0" fmla="*/ 0 h 630250"/>
                <a:gd name="connsiteX1" fmla="*/ 1272369 w 1272994"/>
                <a:gd name="connsiteY1" fmla="*/ 0 h 630250"/>
                <a:gd name="connsiteX2" fmla="*/ 655654 w 1272994"/>
                <a:gd name="connsiteY2" fmla="*/ 630250 h 630250"/>
                <a:gd name="connsiteX3" fmla="*/ 0 w 1272994"/>
                <a:gd name="connsiteY3" fmla="*/ 630238 h 630250"/>
                <a:gd name="connsiteX4" fmla="*/ 0 w 1272994"/>
                <a:gd name="connsiteY4" fmla="*/ 0 h 630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2994" h="630250">
                  <a:moveTo>
                    <a:pt x="0" y="0"/>
                  </a:moveTo>
                  <a:lnTo>
                    <a:pt x="1272369" y="0"/>
                  </a:lnTo>
                  <a:cubicBezTo>
                    <a:pt x="1284589" y="474435"/>
                    <a:pt x="1119266" y="610917"/>
                    <a:pt x="655654" y="630250"/>
                  </a:cubicBezTo>
                  <a:lnTo>
                    <a:pt x="0" y="630238"/>
                  </a:lnTo>
                  <a:lnTo>
                    <a:pt x="0" y="0"/>
                  </a:lnTo>
                  <a:close/>
                </a:path>
              </a:pathLst>
            </a:custGeom>
            <a:solidFill>
              <a:schemeClr val="accent2"/>
            </a:solidFill>
            <a:ln>
              <a:noFill/>
            </a:ln>
          </p:spPr>
          <p:txBody>
            <a:bodyPr wrap="square" lIns="72000" tIns="72000" rIns="72000" rtlCol="0">
              <a:noAutofit/>
            </a:bodyPr>
            <a:lstStyle/>
            <a:p>
              <a:r>
                <a:rPr lang="en-GB" sz="1200" b="1" dirty="0" smtClean="0">
                  <a:solidFill>
                    <a:prstClr val="white"/>
                  </a:solidFill>
                </a:rPr>
                <a:t>Professionals </a:t>
              </a:r>
            </a:p>
          </p:txBody>
        </p:sp>
        <p:sp>
          <p:nvSpPr>
            <p:cNvPr id="3" name="TextBox 2"/>
            <p:cNvSpPr txBox="1"/>
            <p:nvPr userDrawn="1"/>
          </p:nvSpPr>
          <p:spPr>
            <a:xfrm>
              <a:off x="2378909" y="1319892"/>
              <a:ext cx="1272994" cy="630250"/>
            </a:xfrm>
            <a:custGeom>
              <a:avLst/>
              <a:gdLst>
                <a:gd name="connsiteX0" fmla="*/ 0 w 1272369"/>
                <a:gd name="connsiteY0" fmla="*/ 0 h 630238"/>
                <a:gd name="connsiteX1" fmla="*/ 1272369 w 1272369"/>
                <a:gd name="connsiteY1" fmla="*/ 0 h 630238"/>
                <a:gd name="connsiteX2" fmla="*/ 1272369 w 1272369"/>
                <a:gd name="connsiteY2" fmla="*/ 630238 h 630238"/>
                <a:gd name="connsiteX3" fmla="*/ 0 w 1272369"/>
                <a:gd name="connsiteY3" fmla="*/ 630238 h 630238"/>
                <a:gd name="connsiteX4" fmla="*/ 0 w 1272369"/>
                <a:gd name="connsiteY4" fmla="*/ 0 h 630238"/>
                <a:gd name="connsiteX0" fmla="*/ 0 w 1272369"/>
                <a:gd name="connsiteY0" fmla="*/ 0 h 630250"/>
                <a:gd name="connsiteX1" fmla="*/ 1272369 w 1272369"/>
                <a:gd name="connsiteY1" fmla="*/ 0 h 630250"/>
                <a:gd name="connsiteX2" fmla="*/ 1272369 w 1272369"/>
                <a:gd name="connsiteY2" fmla="*/ 630238 h 630250"/>
                <a:gd name="connsiteX3" fmla="*/ 710984 w 1272369"/>
                <a:gd name="connsiteY3" fmla="*/ 630250 h 630250"/>
                <a:gd name="connsiteX4" fmla="*/ 0 w 1272369"/>
                <a:gd name="connsiteY4" fmla="*/ 630238 h 630250"/>
                <a:gd name="connsiteX5" fmla="*/ 0 w 1272369"/>
                <a:gd name="connsiteY5" fmla="*/ 0 h 630250"/>
                <a:gd name="connsiteX0" fmla="*/ 0 w 1272369"/>
                <a:gd name="connsiteY0" fmla="*/ 0 h 630250"/>
                <a:gd name="connsiteX1" fmla="*/ 1272369 w 1272369"/>
                <a:gd name="connsiteY1" fmla="*/ 0 h 630250"/>
                <a:gd name="connsiteX2" fmla="*/ 710984 w 1272369"/>
                <a:gd name="connsiteY2" fmla="*/ 630250 h 630250"/>
                <a:gd name="connsiteX3" fmla="*/ 0 w 1272369"/>
                <a:gd name="connsiteY3" fmla="*/ 630238 h 630250"/>
                <a:gd name="connsiteX4" fmla="*/ 0 w 1272369"/>
                <a:gd name="connsiteY4" fmla="*/ 0 h 630250"/>
                <a:gd name="connsiteX0" fmla="*/ 0 w 1272393"/>
                <a:gd name="connsiteY0" fmla="*/ 0 h 630250"/>
                <a:gd name="connsiteX1" fmla="*/ 1272369 w 1272393"/>
                <a:gd name="connsiteY1" fmla="*/ 0 h 630250"/>
                <a:gd name="connsiteX2" fmla="*/ 710984 w 1272393"/>
                <a:gd name="connsiteY2" fmla="*/ 630250 h 630250"/>
                <a:gd name="connsiteX3" fmla="*/ 0 w 1272393"/>
                <a:gd name="connsiteY3" fmla="*/ 630238 h 630250"/>
                <a:gd name="connsiteX4" fmla="*/ 0 w 1272393"/>
                <a:gd name="connsiteY4" fmla="*/ 0 h 630250"/>
                <a:gd name="connsiteX0" fmla="*/ 0 w 1272424"/>
                <a:gd name="connsiteY0" fmla="*/ 0 h 630250"/>
                <a:gd name="connsiteX1" fmla="*/ 1272369 w 1272424"/>
                <a:gd name="connsiteY1" fmla="*/ 0 h 630250"/>
                <a:gd name="connsiteX2" fmla="*/ 710984 w 1272424"/>
                <a:gd name="connsiteY2" fmla="*/ 630250 h 630250"/>
                <a:gd name="connsiteX3" fmla="*/ 0 w 1272424"/>
                <a:gd name="connsiteY3" fmla="*/ 630238 h 630250"/>
                <a:gd name="connsiteX4" fmla="*/ 0 w 1272424"/>
                <a:gd name="connsiteY4" fmla="*/ 0 h 630250"/>
                <a:gd name="connsiteX0" fmla="*/ 0 w 1272968"/>
                <a:gd name="connsiteY0" fmla="*/ 0 h 630250"/>
                <a:gd name="connsiteX1" fmla="*/ 1272369 w 1272968"/>
                <a:gd name="connsiteY1" fmla="*/ 0 h 630250"/>
                <a:gd name="connsiteX2" fmla="*/ 710984 w 1272968"/>
                <a:gd name="connsiteY2" fmla="*/ 630250 h 630250"/>
                <a:gd name="connsiteX3" fmla="*/ 0 w 1272968"/>
                <a:gd name="connsiteY3" fmla="*/ 630238 h 630250"/>
                <a:gd name="connsiteX4" fmla="*/ 0 w 1272968"/>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817"/>
                <a:gd name="connsiteY0" fmla="*/ 0 h 630250"/>
                <a:gd name="connsiteX1" fmla="*/ 1272369 w 1272817"/>
                <a:gd name="connsiteY1" fmla="*/ 0 h 630250"/>
                <a:gd name="connsiteX2" fmla="*/ 655654 w 1272817"/>
                <a:gd name="connsiteY2" fmla="*/ 630250 h 630250"/>
                <a:gd name="connsiteX3" fmla="*/ 0 w 1272817"/>
                <a:gd name="connsiteY3" fmla="*/ 630238 h 630250"/>
                <a:gd name="connsiteX4" fmla="*/ 0 w 1272817"/>
                <a:gd name="connsiteY4" fmla="*/ 0 h 630250"/>
                <a:gd name="connsiteX0" fmla="*/ 0 w 1272994"/>
                <a:gd name="connsiteY0" fmla="*/ 0 h 630250"/>
                <a:gd name="connsiteX1" fmla="*/ 1272369 w 1272994"/>
                <a:gd name="connsiteY1" fmla="*/ 0 h 630250"/>
                <a:gd name="connsiteX2" fmla="*/ 655654 w 1272994"/>
                <a:gd name="connsiteY2" fmla="*/ 630250 h 630250"/>
                <a:gd name="connsiteX3" fmla="*/ 0 w 1272994"/>
                <a:gd name="connsiteY3" fmla="*/ 630238 h 630250"/>
                <a:gd name="connsiteX4" fmla="*/ 0 w 1272994"/>
                <a:gd name="connsiteY4" fmla="*/ 0 h 630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2994" h="630250">
                  <a:moveTo>
                    <a:pt x="0" y="0"/>
                  </a:moveTo>
                  <a:lnTo>
                    <a:pt x="1272369" y="0"/>
                  </a:lnTo>
                  <a:cubicBezTo>
                    <a:pt x="1284589" y="474435"/>
                    <a:pt x="1119266" y="610917"/>
                    <a:pt x="655654" y="630250"/>
                  </a:cubicBezTo>
                  <a:lnTo>
                    <a:pt x="0" y="630238"/>
                  </a:lnTo>
                  <a:lnTo>
                    <a:pt x="0" y="0"/>
                  </a:lnTo>
                  <a:close/>
                </a:path>
              </a:pathLst>
            </a:custGeom>
            <a:solidFill>
              <a:schemeClr val="tx2"/>
            </a:solidFill>
            <a:ln>
              <a:noFill/>
            </a:ln>
          </p:spPr>
          <p:txBody>
            <a:bodyPr wrap="square" lIns="72000" tIns="72000" rIns="72000" rtlCol="0">
              <a:noAutofit/>
            </a:bodyPr>
            <a:lstStyle/>
            <a:p>
              <a:r>
                <a:rPr lang="en-GB" sz="1200" b="1" dirty="0" smtClean="0">
                  <a:solidFill>
                    <a:prstClr val="white"/>
                  </a:solidFill>
                </a:rPr>
                <a:t>Education</a:t>
              </a:r>
              <a:endParaRPr lang="en-GB" sz="1200" b="1" dirty="0">
                <a:solidFill>
                  <a:prstClr val="white"/>
                </a:solidFill>
              </a:endParaRPr>
            </a:p>
          </p:txBody>
        </p:sp>
      </p:grpSp>
      <p:sp>
        <p:nvSpPr>
          <p:cNvPr id="2" name="Title 1"/>
          <p:cNvSpPr>
            <a:spLocks noGrp="1"/>
          </p:cNvSpPr>
          <p:nvPr>
            <p:ph type="title"/>
          </p:nvPr>
        </p:nvSpPr>
        <p:spPr/>
        <p:txBody>
          <a:bodyPr/>
          <a:lstStyle/>
          <a:p>
            <a:r>
              <a:rPr lang="en-US" smtClean="0"/>
              <a:t>Click to edit Master title style</a:t>
            </a:r>
            <a:endParaRPr lang="en-GB" dirty="0"/>
          </a:p>
        </p:txBody>
      </p:sp>
      <p:sp>
        <p:nvSpPr>
          <p:cNvPr id="8" name="Slide Number Placeholder 5"/>
          <p:cNvSpPr>
            <a:spLocks noGrp="1"/>
          </p:cNvSpPr>
          <p:nvPr>
            <p:ph type="sldNum" sz="quarter" idx="4"/>
          </p:nvPr>
        </p:nvSpPr>
        <p:spPr>
          <a:xfrm>
            <a:off x="5904001" y="6336000"/>
            <a:ext cx="6060489" cy="352146"/>
          </a:xfrm>
          <a:custGeom>
            <a:avLst/>
            <a:gdLst>
              <a:gd name="connsiteX0" fmla="*/ 0 w 4545367"/>
              <a:gd name="connsiteY0" fmla="*/ 0 h 343270"/>
              <a:gd name="connsiteX1" fmla="*/ 4545367 w 4545367"/>
              <a:gd name="connsiteY1" fmla="*/ 0 h 343270"/>
              <a:gd name="connsiteX2" fmla="*/ 4545367 w 4545367"/>
              <a:gd name="connsiteY2" fmla="*/ 34327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545367 w 4545367"/>
              <a:gd name="connsiteY2" fmla="*/ 343270 h 343270"/>
              <a:gd name="connsiteX3" fmla="*/ 4184342 w 4545367"/>
              <a:gd name="connsiteY3" fmla="*/ 340310 h 343270"/>
              <a:gd name="connsiteX4" fmla="*/ 0 w 4545367"/>
              <a:gd name="connsiteY4" fmla="*/ 343270 h 343270"/>
              <a:gd name="connsiteX5" fmla="*/ 0 w 4545367"/>
              <a:gd name="connsiteY5"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45367" h="343270">
                <a:moveTo>
                  <a:pt x="0" y="0"/>
                </a:moveTo>
                <a:lnTo>
                  <a:pt x="4545367" y="0"/>
                </a:lnTo>
                <a:cubicBezTo>
                  <a:pt x="4540435" y="371262"/>
                  <a:pt x="4278051" y="336364"/>
                  <a:pt x="4184342" y="340310"/>
                </a:cubicBezTo>
                <a:lnTo>
                  <a:pt x="0" y="343270"/>
                </a:lnTo>
                <a:lnTo>
                  <a:pt x="0" y="0"/>
                </a:lnTo>
                <a:close/>
              </a:path>
            </a:pathLst>
          </a:custGeom>
          <a:gradFill flip="none" rotWithShape="1">
            <a:gsLst>
              <a:gs pos="0">
                <a:schemeClr val="bg2">
                  <a:alpha val="50000"/>
                </a:schemeClr>
              </a:gs>
              <a:gs pos="6000">
                <a:schemeClr val="accent1">
                  <a:tint val="44500"/>
                  <a:satMod val="160000"/>
                  <a:alpha val="50000"/>
                </a:schemeClr>
              </a:gs>
              <a:gs pos="100000">
                <a:schemeClr val="bg1"/>
              </a:gs>
            </a:gsLst>
            <a:lin ang="10800000" scaled="1"/>
            <a:tileRect/>
          </a:gradFill>
        </p:spPr>
        <p:txBody>
          <a:bodyPr vert="horz" lIns="0" tIns="108000" rIns="288000" bIns="0" rtlCol="0" anchor="t" anchorCtr="0">
            <a:noAutofit/>
          </a:bodyPr>
          <a:lstStyle>
            <a:lvl1pPr algn="r">
              <a:defRPr sz="900" b="0">
                <a:solidFill>
                  <a:schemeClr val="tx2"/>
                </a:solidFill>
                <a:latin typeface="Arial" panose="020B0604020202020204" pitchFamily="34" charset="0"/>
                <a:cs typeface="Arial" panose="020B0604020202020204" pitchFamily="34" charset="0"/>
              </a:defRPr>
            </a:lvl1pPr>
          </a:lstStyle>
          <a:p>
            <a:r>
              <a:rPr lang="en-GB" dirty="0" smtClean="0">
                <a:solidFill>
                  <a:srgbClr val="006941"/>
                </a:solidFill>
              </a:rPr>
              <a:t>bcs.org </a:t>
            </a:r>
            <a:r>
              <a:rPr lang="en-GB" dirty="0" smtClean="0">
                <a:solidFill>
                  <a:srgbClr val="006941"/>
                </a:solidFill>
                <a:latin typeface="Arial"/>
                <a:cs typeface="Arial"/>
              </a:rPr>
              <a:t>| </a:t>
            </a:r>
            <a:fld id="{D4F935E4-DB8F-4A13-86B5-B07B5640A265}" type="slidenum">
              <a:rPr lang="en-GB" smtClean="0">
                <a:solidFill>
                  <a:srgbClr val="006941"/>
                </a:solidFill>
              </a:rPr>
              <a:pPr/>
              <a:t>‹#›</a:t>
            </a:fld>
            <a:endParaRPr lang="en-GB" dirty="0">
              <a:solidFill>
                <a:srgbClr val="006941"/>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0000" y="6336000"/>
            <a:ext cx="1707739" cy="377748"/>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4000" y="404665"/>
            <a:ext cx="533400" cy="409575"/>
          </a:xfrm>
          <a:prstGeom prst="rect">
            <a:avLst/>
          </a:prstGeom>
        </p:spPr>
      </p:pic>
      <p:cxnSp>
        <p:nvCxnSpPr>
          <p:cNvPr id="7" name="Straight Connector 6"/>
          <p:cNvCxnSpPr/>
          <p:nvPr userDrawn="1"/>
        </p:nvCxnSpPr>
        <p:spPr>
          <a:xfrm>
            <a:off x="1103445" y="972000"/>
            <a:ext cx="3024000"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4173046"/>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solidFill>
                <a:srgbClr val="464748"/>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GB">
                <a:solidFill>
                  <a:srgbClr val="464748"/>
                </a:solidFill>
              </a:rPr>
              <a:t>Presentation to insert name here</a:t>
            </a:r>
          </a:p>
        </p:txBody>
      </p:sp>
      <p:sp>
        <p:nvSpPr>
          <p:cNvPr id="5" name="Rectangle 6"/>
          <p:cNvSpPr>
            <a:spLocks noGrp="1" noChangeArrowheads="1"/>
          </p:cNvSpPr>
          <p:nvPr>
            <p:ph type="sldNum" sz="quarter" idx="12"/>
          </p:nvPr>
        </p:nvSpPr>
        <p:spPr>
          <a:ln/>
        </p:spPr>
        <p:txBody>
          <a:bodyPr/>
          <a:lstStyle>
            <a:lvl1pPr>
              <a:defRPr/>
            </a:lvl1pPr>
          </a:lstStyle>
          <a:p>
            <a:pPr>
              <a:defRPr/>
            </a:pPr>
            <a:fld id="{96466FDC-7729-4A37-BFA5-0B59936C124C}" type="slidenum">
              <a:rPr lang="en-GB" altLang="en-US">
                <a:solidFill>
                  <a:srgbClr val="464748"/>
                </a:solidFill>
              </a:rPr>
              <a:pPr>
                <a:defRPr/>
              </a:pPr>
              <a:t>‹#›</a:t>
            </a:fld>
            <a:endParaRPr lang="en-GB" altLang="en-US">
              <a:solidFill>
                <a:srgbClr val="464748"/>
              </a:solidFill>
            </a:endParaRPr>
          </a:p>
        </p:txBody>
      </p:sp>
    </p:spTree>
    <p:extLst>
      <p:ext uri="{BB962C8B-B14F-4D97-AF65-F5344CB8AC3E}">
        <p14:creationId xmlns:p14="http://schemas.microsoft.com/office/powerpoint/2010/main" val="3038095535"/>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solidFill>
                <a:srgbClr val="464748"/>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GB">
                <a:solidFill>
                  <a:srgbClr val="464748"/>
                </a:solidFill>
              </a:rPr>
              <a:t>Presentation to insert name here</a:t>
            </a:r>
          </a:p>
        </p:txBody>
      </p:sp>
      <p:sp>
        <p:nvSpPr>
          <p:cNvPr id="4" name="Rectangle 6"/>
          <p:cNvSpPr>
            <a:spLocks noGrp="1" noChangeArrowheads="1"/>
          </p:cNvSpPr>
          <p:nvPr>
            <p:ph type="sldNum" sz="quarter" idx="12"/>
          </p:nvPr>
        </p:nvSpPr>
        <p:spPr>
          <a:ln/>
        </p:spPr>
        <p:txBody>
          <a:bodyPr/>
          <a:lstStyle>
            <a:lvl1pPr>
              <a:defRPr/>
            </a:lvl1pPr>
          </a:lstStyle>
          <a:p>
            <a:pPr>
              <a:defRPr/>
            </a:pPr>
            <a:fld id="{9AD2979F-E819-4FA9-9ECA-291A67167FB2}" type="slidenum">
              <a:rPr lang="en-GB" altLang="en-US">
                <a:solidFill>
                  <a:srgbClr val="464748"/>
                </a:solidFill>
              </a:rPr>
              <a:pPr>
                <a:defRPr/>
              </a:pPr>
              <a:t>‹#›</a:t>
            </a:fld>
            <a:endParaRPr lang="en-GB" altLang="en-US">
              <a:solidFill>
                <a:srgbClr val="464748"/>
              </a:solidFill>
            </a:endParaRPr>
          </a:p>
        </p:txBody>
      </p:sp>
    </p:spTree>
    <p:extLst>
      <p:ext uri="{BB962C8B-B14F-4D97-AF65-F5344CB8AC3E}">
        <p14:creationId xmlns:p14="http://schemas.microsoft.com/office/powerpoint/2010/main" val="527457302"/>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464748"/>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GB">
                <a:solidFill>
                  <a:srgbClr val="464748"/>
                </a:solidFill>
              </a:rPr>
              <a:t>Presentation to insert name here</a:t>
            </a:r>
          </a:p>
        </p:txBody>
      </p:sp>
      <p:sp>
        <p:nvSpPr>
          <p:cNvPr id="7" name="Rectangle 6"/>
          <p:cNvSpPr>
            <a:spLocks noGrp="1" noChangeArrowheads="1"/>
          </p:cNvSpPr>
          <p:nvPr>
            <p:ph type="sldNum" sz="quarter" idx="12"/>
          </p:nvPr>
        </p:nvSpPr>
        <p:spPr>
          <a:ln/>
        </p:spPr>
        <p:txBody>
          <a:bodyPr/>
          <a:lstStyle>
            <a:lvl1pPr>
              <a:defRPr/>
            </a:lvl1pPr>
          </a:lstStyle>
          <a:p>
            <a:pPr>
              <a:defRPr/>
            </a:pPr>
            <a:fld id="{E883AB2D-4933-4415-8426-08593C6BA0FB}" type="slidenum">
              <a:rPr lang="en-GB" altLang="en-US">
                <a:solidFill>
                  <a:srgbClr val="464748"/>
                </a:solidFill>
              </a:rPr>
              <a:pPr>
                <a:defRPr/>
              </a:pPr>
              <a:t>‹#›</a:t>
            </a:fld>
            <a:endParaRPr lang="en-GB" altLang="en-US">
              <a:solidFill>
                <a:srgbClr val="464748"/>
              </a:solidFill>
            </a:endParaRPr>
          </a:p>
        </p:txBody>
      </p:sp>
    </p:spTree>
    <p:extLst>
      <p:ext uri="{BB962C8B-B14F-4D97-AF65-F5344CB8AC3E}">
        <p14:creationId xmlns:p14="http://schemas.microsoft.com/office/powerpoint/2010/main" val="247505263"/>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464748"/>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GB">
                <a:solidFill>
                  <a:srgbClr val="464748"/>
                </a:solidFill>
              </a:rPr>
              <a:t>Presentation to insert name here</a:t>
            </a:r>
          </a:p>
        </p:txBody>
      </p:sp>
      <p:sp>
        <p:nvSpPr>
          <p:cNvPr id="7" name="Rectangle 6"/>
          <p:cNvSpPr>
            <a:spLocks noGrp="1" noChangeArrowheads="1"/>
          </p:cNvSpPr>
          <p:nvPr>
            <p:ph type="sldNum" sz="quarter" idx="12"/>
          </p:nvPr>
        </p:nvSpPr>
        <p:spPr>
          <a:ln/>
        </p:spPr>
        <p:txBody>
          <a:bodyPr/>
          <a:lstStyle>
            <a:lvl1pPr>
              <a:defRPr/>
            </a:lvl1pPr>
          </a:lstStyle>
          <a:p>
            <a:pPr>
              <a:defRPr/>
            </a:pPr>
            <a:fld id="{14484D56-6F2C-47FB-8798-2C312D79A90E}" type="slidenum">
              <a:rPr lang="en-GB" altLang="en-US">
                <a:solidFill>
                  <a:srgbClr val="464748"/>
                </a:solidFill>
              </a:rPr>
              <a:pPr>
                <a:defRPr/>
              </a:pPr>
              <a:t>‹#›</a:t>
            </a:fld>
            <a:endParaRPr lang="en-GB" altLang="en-US">
              <a:solidFill>
                <a:srgbClr val="464748"/>
              </a:solidFill>
            </a:endParaRPr>
          </a:p>
        </p:txBody>
      </p:sp>
    </p:spTree>
    <p:extLst>
      <p:ext uri="{BB962C8B-B14F-4D97-AF65-F5344CB8AC3E}">
        <p14:creationId xmlns:p14="http://schemas.microsoft.com/office/powerpoint/2010/main" val="2146178260"/>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464748"/>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GB">
                <a:solidFill>
                  <a:srgbClr val="464748"/>
                </a:solidFill>
              </a:rPr>
              <a:t>Presentation to insert name here</a:t>
            </a:r>
          </a:p>
        </p:txBody>
      </p:sp>
      <p:sp>
        <p:nvSpPr>
          <p:cNvPr id="6" name="Rectangle 6"/>
          <p:cNvSpPr>
            <a:spLocks noGrp="1" noChangeArrowheads="1"/>
          </p:cNvSpPr>
          <p:nvPr>
            <p:ph type="sldNum" sz="quarter" idx="12"/>
          </p:nvPr>
        </p:nvSpPr>
        <p:spPr>
          <a:ln/>
        </p:spPr>
        <p:txBody>
          <a:bodyPr/>
          <a:lstStyle>
            <a:lvl1pPr>
              <a:defRPr/>
            </a:lvl1pPr>
          </a:lstStyle>
          <a:p>
            <a:pPr>
              <a:defRPr/>
            </a:pPr>
            <a:fld id="{483A5B2A-5C06-462A-8882-65A3A941B602}" type="slidenum">
              <a:rPr lang="en-GB" altLang="en-US">
                <a:solidFill>
                  <a:srgbClr val="464748"/>
                </a:solidFill>
              </a:rPr>
              <a:pPr>
                <a:defRPr/>
              </a:pPr>
              <a:t>‹#›</a:t>
            </a:fld>
            <a:endParaRPr lang="en-GB" altLang="en-US">
              <a:solidFill>
                <a:srgbClr val="464748"/>
              </a:solidFill>
            </a:endParaRPr>
          </a:p>
        </p:txBody>
      </p:sp>
    </p:spTree>
    <p:extLst>
      <p:ext uri="{BB962C8B-B14F-4D97-AF65-F5344CB8AC3E}">
        <p14:creationId xmlns:p14="http://schemas.microsoft.com/office/powerpoint/2010/main" val="630202453"/>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22267" y="508001"/>
            <a:ext cx="2760133" cy="541496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41867" y="508001"/>
            <a:ext cx="8077200" cy="5414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464748"/>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GB">
                <a:solidFill>
                  <a:srgbClr val="464748"/>
                </a:solidFill>
              </a:rPr>
              <a:t>Presentation to insert name here</a:t>
            </a:r>
          </a:p>
        </p:txBody>
      </p:sp>
      <p:sp>
        <p:nvSpPr>
          <p:cNvPr id="6" name="Rectangle 6"/>
          <p:cNvSpPr>
            <a:spLocks noGrp="1" noChangeArrowheads="1"/>
          </p:cNvSpPr>
          <p:nvPr>
            <p:ph type="sldNum" sz="quarter" idx="12"/>
          </p:nvPr>
        </p:nvSpPr>
        <p:spPr>
          <a:ln/>
        </p:spPr>
        <p:txBody>
          <a:bodyPr/>
          <a:lstStyle>
            <a:lvl1pPr>
              <a:defRPr/>
            </a:lvl1pPr>
          </a:lstStyle>
          <a:p>
            <a:pPr>
              <a:defRPr/>
            </a:pPr>
            <a:fld id="{E36A4CD3-464F-4A83-AD61-6807852A60A5}" type="slidenum">
              <a:rPr lang="en-GB" altLang="en-US">
                <a:solidFill>
                  <a:srgbClr val="464748"/>
                </a:solidFill>
              </a:rPr>
              <a:pPr>
                <a:defRPr/>
              </a:pPr>
              <a:t>‹#›</a:t>
            </a:fld>
            <a:endParaRPr lang="en-GB" altLang="en-US">
              <a:solidFill>
                <a:srgbClr val="464748"/>
              </a:solidFill>
            </a:endParaRPr>
          </a:p>
        </p:txBody>
      </p:sp>
    </p:spTree>
    <p:extLst>
      <p:ext uri="{BB962C8B-B14F-4D97-AF65-F5344CB8AC3E}">
        <p14:creationId xmlns:p14="http://schemas.microsoft.com/office/powerpoint/2010/main" val="39881796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8" name="Slide Number Placeholder 5"/>
          <p:cNvSpPr>
            <a:spLocks noGrp="1"/>
          </p:cNvSpPr>
          <p:nvPr>
            <p:ph type="sldNum" sz="quarter" idx="4"/>
          </p:nvPr>
        </p:nvSpPr>
        <p:spPr>
          <a:xfrm>
            <a:off x="5904001" y="6336000"/>
            <a:ext cx="6060489" cy="352146"/>
          </a:xfrm>
          <a:custGeom>
            <a:avLst/>
            <a:gdLst>
              <a:gd name="connsiteX0" fmla="*/ 0 w 4545367"/>
              <a:gd name="connsiteY0" fmla="*/ 0 h 343270"/>
              <a:gd name="connsiteX1" fmla="*/ 4545367 w 4545367"/>
              <a:gd name="connsiteY1" fmla="*/ 0 h 343270"/>
              <a:gd name="connsiteX2" fmla="*/ 4545367 w 4545367"/>
              <a:gd name="connsiteY2" fmla="*/ 34327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545367 w 4545367"/>
              <a:gd name="connsiteY2" fmla="*/ 343270 h 343270"/>
              <a:gd name="connsiteX3" fmla="*/ 4184342 w 4545367"/>
              <a:gd name="connsiteY3" fmla="*/ 340310 h 343270"/>
              <a:gd name="connsiteX4" fmla="*/ 0 w 4545367"/>
              <a:gd name="connsiteY4" fmla="*/ 343270 h 343270"/>
              <a:gd name="connsiteX5" fmla="*/ 0 w 4545367"/>
              <a:gd name="connsiteY5"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45367" h="343270">
                <a:moveTo>
                  <a:pt x="0" y="0"/>
                </a:moveTo>
                <a:lnTo>
                  <a:pt x="4545367" y="0"/>
                </a:lnTo>
                <a:cubicBezTo>
                  <a:pt x="4540435" y="371262"/>
                  <a:pt x="4278051" y="336364"/>
                  <a:pt x="4184342" y="340310"/>
                </a:cubicBezTo>
                <a:lnTo>
                  <a:pt x="0" y="343270"/>
                </a:lnTo>
                <a:lnTo>
                  <a:pt x="0" y="0"/>
                </a:lnTo>
                <a:close/>
              </a:path>
            </a:pathLst>
          </a:custGeom>
          <a:gradFill flip="none" rotWithShape="1">
            <a:gsLst>
              <a:gs pos="0">
                <a:schemeClr val="bg2">
                  <a:alpha val="50000"/>
                </a:schemeClr>
              </a:gs>
              <a:gs pos="6000">
                <a:schemeClr val="accent1">
                  <a:tint val="44500"/>
                  <a:satMod val="160000"/>
                  <a:alpha val="50000"/>
                </a:schemeClr>
              </a:gs>
              <a:gs pos="100000">
                <a:schemeClr val="bg1"/>
              </a:gs>
            </a:gsLst>
            <a:lin ang="10800000" scaled="1"/>
            <a:tileRect/>
          </a:gradFill>
        </p:spPr>
        <p:txBody>
          <a:bodyPr vert="horz" lIns="0" tIns="108000" rIns="288000" bIns="0" rtlCol="0" anchor="t" anchorCtr="0">
            <a:noAutofit/>
          </a:bodyPr>
          <a:lstStyle>
            <a:lvl1pPr algn="r">
              <a:defRPr sz="900" b="0">
                <a:solidFill>
                  <a:schemeClr val="tx2"/>
                </a:solidFill>
                <a:latin typeface="Arial" panose="020B0604020202020204" pitchFamily="34" charset="0"/>
                <a:cs typeface="Arial" panose="020B0604020202020204" pitchFamily="34" charset="0"/>
              </a:defRPr>
            </a:lvl1pPr>
          </a:lstStyle>
          <a:p>
            <a:r>
              <a:rPr lang="en-GB" dirty="0" smtClean="0">
                <a:solidFill>
                  <a:srgbClr val="006941"/>
                </a:solidFill>
              </a:rPr>
              <a:t>bcs.org </a:t>
            </a:r>
            <a:r>
              <a:rPr lang="en-GB" dirty="0" smtClean="0">
                <a:solidFill>
                  <a:srgbClr val="006941"/>
                </a:solidFill>
                <a:latin typeface="Arial"/>
                <a:cs typeface="Arial"/>
              </a:rPr>
              <a:t>| </a:t>
            </a:r>
            <a:fld id="{D4F935E4-DB8F-4A13-86B5-B07B5640A265}" type="slidenum">
              <a:rPr lang="en-GB" smtClean="0">
                <a:solidFill>
                  <a:srgbClr val="006941"/>
                </a:solidFill>
              </a:rPr>
              <a:pPr/>
              <a:t>‹#›</a:t>
            </a:fld>
            <a:endParaRPr lang="en-GB" dirty="0">
              <a:solidFill>
                <a:srgbClr val="006941"/>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0000" y="6336000"/>
            <a:ext cx="1707739" cy="377748"/>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4000" y="404665"/>
            <a:ext cx="533400" cy="409575"/>
          </a:xfrm>
          <a:prstGeom prst="rect">
            <a:avLst/>
          </a:prstGeom>
        </p:spPr>
      </p:pic>
      <p:cxnSp>
        <p:nvCxnSpPr>
          <p:cNvPr id="7" name="Straight Connector 6"/>
          <p:cNvCxnSpPr/>
          <p:nvPr userDrawn="1"/>
        </p:nvCxnSpPr>
        <p:spPr>
          <a:xfrm>
            <a:off x="1103445" y="972000"/>
            <a:ext cx="3024000"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17" name="Group 16"/>
          <p:cNvGrpSpPr/>
          <p:nvPr userDrawn="1"/>
        </p:nvGrpSpPr>
        <p:grpSpPr>
          <a:xfrm>
            <a:off x="3162707" y="1319879"/>
            <a:ext cx="5619111" cy="4687863"/>
            <a:chOff x="2372030" y="1319878"/>
            <a:chExt cx="4214333" cy="4687863"/>
          </a:xfrm>
        </p:grpSpPr>
        <p:sp>
          <p:nvSpPr>
            <p:cNvPr id="18" name="TextBox 17"/>
            <p:cNvSpPr txBox="1"/>
            <p:nvPr userDrawn="1"/>
          </p:nvSpPr>
          <p:spPr>
            <a:xfrm>
              <a:off x="5303494" y="1319878"/>
              <a:ext cx="1282869" cy="2772000"/>
            </a:xfrm>
            <a:custGeom>
              <a:avLst/>
              <a:gdLst>
                <a:gd name="connsiteX0" fmla="*/ 0 w 1272369"/>
                <a:gd name="connsiteY0" fmla="*/ 0 h 630238"/>
                <a:gd name="connsiteX1" fmla="*/ 1272369 w 1272369"/>
                <a:gd name="connsiteY1" fmla="*/ 0 h 630238"/>
                <a:gd name="connsiteX2" fmla="*/ 1272369 w 1272369"/>
                <a:gd name="connsiteY2" fmla="*/ 630238 h 630238"/>
                <a:gd name="connsiteX3" fmla="*/ 0 w 1272369"/>
                <a:gd name="connsiteY3" fmla="*/ 630238 h 630238"/>
                <a:gd name="connsiteX4" fmla="*/ 0 w 1272369"/>
                <a:gd name="connsiteY4" fmla="*/ 0 h 630238"/>
                <a:gd name="connsiteX0" fmla="*/ 0 w 1272369"/>
                <a:gd name="connsiteY0" fmla="*/ 0 h 630250"/>
                <a:gd name="connsiteX1" fmla="*/ 1272369 w 1272369"/>
                <a:gd name="connsiteY1" fmla="*/ 0 h 630250"/>
                <a:gd name="connsiteX2" fmla="*/ 1272369 w 1272369"/>
                <a:gd name="connsiteY2" fmla="*/ 630238 h 630250"/>
                <a:gd name="connsiteX3" fmla="*/ 710984 w 1272369"/>
                <a:gd name="connsiteY3" fmla="*/ 630250 h 630250"/>
                <a:gd name="connsiteX4" fmla="*/ 0 w 1272369"/>
                <a:gd name="connsiteY4" fmla="*/ 630238 h 630250"/>
                <a:gd name="connsiteX5" fmla="*/ 0 w 1272369"/>
                <a:gd name="connsiteY5" fmla="*/ 0 h 630250"/>
                <a:gd name="connsiteX0" fmla="*/ 0 w 1272369"/>
                <a:gd name="connsiteY0" fmla="*/ 0 h 630250"/>
                <a:gd name="connsiteX1" fmla="*/ 1272369 w 1272369"/>
                <a:gd name="connsiteY1" fmla="*/ 0 h 630250"/>
                <a:gd name="connsiteX2" fmla="*/ 710984 w 1272369"/>
                <a:gd name="connsiteY2" fmla="*/ 630250 h 630250"/>
                <a:gd name="connsiteX3" fmla="*/ 0 w 1272369"/>
                <a:gd name="connsiteY3" fmla="*/ 630238 h 630250"/>
                <a:gd name="connsiteX4" fmla="*/ 0 w 1272369"/>
                <a:gd name="connsiteY4" fmla="*/ 0 h 630250"/>
                <a:gd name="connsiteX0" fmla="*/ 0 w 1272393"/>
                <a:gd name="connsiteY0" fmla="*/ 0 h 630250"/>
                <a:gd name="connsiteX1" fmla="*/ 1272369 w 1272393"/>
                <a:gd name="connsiteY1" fmla="*/ 0 h 630250"/>
                <a:gd name="connsiteX2" fmla="*/ 710984 w 1272393"/>
                <a:gd name="connsiteY2" fmla="*/ 630250 h 630250"/>
                <a:gd name="connsiteX3" fmla="*/ 0 w 1272393"/>
                <a:gd name="connsiteY3" fmla="*/ 630238 h 630250"/>
                <a:gd name="connsiteX4" fmla="*/ 0 w 1272393"/>
                <a:gd name="connsiteY4" fmla="*/ 0 h 630250"/>
                <a:gd name="connsiteX0" fmla="*/ 0 w 1272424"/>
                <a:gd name="connsiteY0" fmla="*/ 0 h 630250"/>
                <a:gd name="connsiteX1" fmla="*/ 1272369 w 1272424"/>
                <a:gd name="connsiteY1" fmla="*/ 0 h 630250"/>
                <a:gd name="connsiteX2" fmla="*/ 710984 w 1272424"/>
                <a:gd name="connsiteY2" fmla="*/ 630250 h 630250"/>
                <a:gd name="connsiteX3" fmla="*/ 0 w 1272424"/>
                <a:gd name="connsiteY3" fmla="*/ 630238 h 630250"/>
                <a:gd name="connsiteX4" fmla="*/ 0 w 1272424"/>
                <a:gd name="connsiteY4" fmla="*/ 0 h 630250"/>
                <a:gd name="connsiteX0" fmla="*/ 0 w 1272968"/>
                <a:gd name="connsiteY0" fmla="*/ 0 h 630250"/>
                <a:gd name="connsiteX1" fmla="*/ 1272369 w 1272968"/>
                <a:gd name="connsiteY1" fmla="*/ 0 h 630250"/>
                <a:gd name="connsiteX2" fmla="*/ 710984 w 1272968"/>
                <a:gd name="connsiteY2" fmla="*/ 630250 h 630250"/>
                <a:gd name="connsiteX3" fmla="*/ 0 w 1272968"/>
                <a:gd name="connsiteY3" fmla="*/ 630238 h 630250"/>
                <a:gd name="connsiteX4" fmla="*/ 0 w 1272968"/>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817"/>
                <a:gd name="connsiteY0" fmla="*/ 0 h 630250"/>
                <a:gd name="connsiteX1" fmla="*/ 1272369 w 1272817"/>
                <a:gd name="connsiteY1" fmla="*/ 0 h 630250"/>
                <a:gd name="connsiteX2" fmla="*/ 655654 w 1272817"/>
                <a:gd name="connsiteY2" fmla="*/ 630250 h 630250"/>
                <a:gd name="connsiteX3" fmla="*/ 0 w 1272817"/>
                <a:gd name="connsiteY3" fmla="*/ 630238 h 630250"/>
                <a:gd name="connsiteX4" fmla="*/ 0 w 1272817"/>
                <a:gd name="connsiteY4" fmla="*/ 0 h 630250"/>
                <a:gd name="connsiteX0" fmla="*/ 0 w 1272994"/>
                <a:gd name="connsiteY0" fmla="*/ 0 h 630250"/>
                <a:gd name="connsiteX1" fmla="*/ 1272369 w 1272994"/>
                <a:gd name="connsiteY1" fmla="*/ 0 h 630250"/>
                <a:gd name="connsiteX2" fmla="*/ 655654 w 1272994"/>
                <a:gd name="connsiteY2" fmla="*/ 630250 h 630250"/>
                <a:gd name="connsiteX3" fmla="*/ 0 w 1272994"/>
                <a:gd name="connsiteY3" fmla="*/ 630238 h 630250"/>
                <a:gd name="connsiteX4" fmla="*/ 0 w 1272994"/>
                <a:gd name="connsiteY4" fmla="*/ 0 h 630250"/>
                <a:gd name="connsiteX0" fmla="*/ 0 w 1278496"/>
                <a:gd name="connsiteY0" fmla="*/ 0 h 630250"/>
                <a:gd name="connsiteX1" fmla="*/ 1272369 w 1278496"/>
                <a:gd name="connsiteY1" fmla="*/ 0 h 630250"/>
                <a:gd name="connsiteX2" fmla="*/ 655654 w 1278496"/>
                <a:gd name="connsiteY2" fmla="*/ 630250 h 630250"/>
                <a:gd name="connsiteX3" fmla="*/ 0 w 1278496"/>
                <a:gd name="connsiteY3" fmla="*/ 630238 h 630250"/>
                <a:gd name="connsiteX4" fmla="*/ 0 w 1278496"/>
                <a:gd name="connsiteY4" fmla="*/ 0 h 630250"/>
                <a:gd name="connsiteX0" fmla="*/ 0 w 1387063"/>
                <a:gd name="connsiteY0" fmla="*/ 0 h 630250"/>
                <a:gd name="connsiteX1" fmla="*/ 1272369 w 1387063"/>
                <a:gd name="connsiteY1" fmla="*/ 0 h 630250"/>
                <a:gd name="connsiteX2" fmla="*/ 1256995 w 1387063"/>
                <a:gd name="connsiteY2" fmla="*/ 311226 h 630250"/>
                <a:gd name="connsiteX3" fmla="*/ 655654 w 1387063"/>
                <a:gd name="connsiteY3" fmla="*/ 630250 h 630250"/>
                <a:gd name="connsiteX4" fmla="*/ 0 w 1387063"/>
                <a:gd name="connsiteY4" fmla="*/ 630238 h 630250"/>
                <a:gd name="connsiteX5" fmla="*/ 0 w 1387063"/>
                <a:gd name="connsiteY5" fmla="*/ 0 h 630250"/>
                <a:gd name="connsiteX0" fmla="*/ 0 w 1369614"/>
                <a:gd name="connsiteY0" fmla="*/ 0 h 630250"/>
                <a:gd name="connsiteX1" fmla="*/ 1272369 w 1369614"/>
                <a:gd name="connsiteY1" fmla="*/ 0 h 630250"/>
                <a:gd name="connsiteX2" fmla="*/ 1256995 w 1369614"/>
                <a:gd name="connsiteY2" fmla="*/ 311226 h 630250"/>
                <a:gd name="connsiteX3" fmla="*/ 655654 w 1369614"/>
                <a:gd name="connsiteY3" fmla="*/ 630250 h 630250"/>
                <a:gd name="connsiteX4" fmla="*/ 0 w 1369614"/>
                <a:gd name="connsiteY4" fmla="*/ 630238 h 630250"/>
                <a:gd name="connsiteX5" fmla="*/ 0 w 1369614"/>
                <a:gd name="connsiteY5" fmla="*/ 0 h 630250"/>
                <a:gd name="connsiteX0" fmla="*/ 0 w 1278277"/>
                <a:gd name="connsiteY0" fmla="*/ 0 h 630250"/>
                <a:gd name="connsiteX1" fmla="*/ 1272369 w 1278277"/>
                <a:gd name="connsiteY1" fmla="*/ 0 h 630250"/>
                <a:gd name="connsiteX2" fmla="*/ 1256995 w 1278277"/>
                <a:gd name="connsiteY2" fmla="*/ 311226 h 630250"/>
                <a:gd name="connsiteX3" fmla="*/ 655654 w 1278277"/>
                <a:gd name="connsiteY3" fmla="*/ 630250 h 630250"/>
                <a:gd name="connsiteX4" fmla="*/ 0 w 1278277"/>
                <a:gd name="connsiteY4" fmla="*/ 630238 h 630250"/>
                <a:gd name="connsiteX5" fmla="*/ 0 w 1278277"/>
                <a:gd name="connsiteY5" fmla="*/ 0 h 630250"/>
                <a:gd name="connsiteX0" fmla="*/ 0 w 1298782"/>
                <a:gd name="connsiteY0" fmla="*/ 0 h 630250"/>
                <a:gd name="connsiteX1" fmla="*/ 1272369 w 1298782"/>
                <a:gd name="connsiteY1" fmla="*/ 0 h 630250"/>
                <a:gd name="connsiteX2" fmla="*/ 1285570 w 1298782"/>
                <a:gd name="connsiteY2" fmla="*/ 311226 h 630250"/>
                <a:gd name="connsiteX3" fmla="*/ 655654 w 1298782"/>
                <a:gd name="connsiteY3" fmla="*/ 630250 h 630250"/>
                <a:gd name="connsiteX4" fmla="*/ 0 w 1298782"/>
                <a:gd name="connsiteY4" fmla="*/ 630238 h 630250"/>
                <a:gd name="connsiteX5" fmla="*/ 0 w 1298782"/>
                <a:gd name="connsiteY5" fmla="*/ 0 h 630250"/>
                <a:gd name="connsiteX0" fmla="*/ 0 w 1287216"/>
                <a:gd name="connsiteY0" fmla="*/ 0 h 630250"/>
                <a:gd name="connsiteX1" fmla="*/ 1272369 w 1287216"/>
                <a:gd name="connsiteY1" fmla="*/ 0 h 630250"/>
                <a:gd name="connsiteX2" fmla="*/ 1285570 w 1287216"/>
                <a:gd name="connsiteY2" fmla="*/ 311226 h 630250"/>
                <a:gd name="connsiteX3" fmla="*/ 655654 w 1287216"/>
                <a:gd name="connsiteY3" fmla="*/ 630250 h 630250"/>
                <a:gd name="connsiteX4" fmla="*/ 0 w 1287216"/>
                <a:gd name="connsiteY4" fmla="*/ 630238 h 630250"/>
                <a:gd name="connsiteX5" fmla="*/ 0 w 1287216"/>
                <a:gd name="connsiteY5" fmla="*/ 0 h 630250"/>
                <a:gd name="connsiteX0" fmla="*/ 0 w 1287216"/>
                <a:gd name="connsiteY0" fmla="*/ 0 h 630250"/>
                <a:gd name="connsiteX1" fmla="*/ 1272369 w 1287216"/>
                <a:gd name="connsiteY1" fmla="*/ 0 h 630250"/>
                <a:gd name="connsiteX2" fmla="*/ 1285570 w 1287216"/>
                <a:gd name="connsiteY2" fmla="*/ 509634 h 630250"/>
                <a:gd name="connsiteX3" fmla="*/ 655654 w 1287216"/>
                <a:gd name="connsiteY3" fmla="*/ 630250 h 630250"/>
                <a:gd name="connsiteX4" fmla="*/ 0 w 1287216"/>
                <a:gd name="connsiteY4" fmla="*/ 630238 h 630250"/>
                <a:gd name="connsiteX5" fmla="*/ 0 w 1287216"/>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82099"/>
                <a:gd name="connsiteY0" fmla="*/ 0 h 630250"/>
                <a:gd name="connsiteX1" fmla="*/ 1272369 w 1282099"/>
                <a:gd name="connsiteY1" fmla="*/ 0 h 630250"/>
                <a:gd name="connsiteX2" fmla="*/ 1276045 w 1282099"/>
                <a:gd name="connsiteY2" fmla="*/ 511598 h 630250"/>
                <a:gd name="connsiteX3" fmla="*/ 655654 w 1282099"/>
                <a:gd name="connsiteY3" fmla="*/ 630250 h 630250"/>
                <a:gd name="connsiteX4" fmla="*/ 0 w 1282099"/>
                <a:gd name="connsiteY4" fmla="*/ 630238 h 630250"/>
                <a:gd name="connsiteX5" fmla="*/ 0 w 1282099"/>
                <a:gd name="connsiteY5" fmla="*/ 0 h 630250"/>
                <a:gd name="connsiteX0" fmla="*/ 0 w 1295396"/>
                <a:gd name="connsiteY0" fmla="*/ 0 h 630250"/>
                <a:gd name="connsiteX1" fmla="*/ 1272369 w 1295396"/>
                <a:gd name="connsiteY1" fmla="*/ 0 h 630250"/>
                <a:gd name="connsiteX2" fmla="*/ 1289693 w 1295396"/>
                <a:gd name="connsiteY2" fmla="*/ 511598 h 630250"/>
                <a:gd name="connsiteX3" fmla="*/ 655654 w 1295396"/>
                <a:gd name="connsiteY3" fmla="*/ 630250 h 630250"/>
                <a:gd name="connsiteX4" fmla="*/ 0 w 1295396"/>
                <a:gd name="connsiteY4" fmla="*/ 630238 h 630250"/>
                <a:gd name="connsiteX5" fmla="*/ 0 w 1295396"/>
                <a:gd name="connsiteY5" fmla="*/ 0 h 630250"/>
                <a:gd name="connsiteX0" fmla="*/ 0 w 1288743"/>
                <a:gd name="connsiteY0" fmla="*/ 0 h 630250"/>
                <a:gd name="connsiteX1" fmla="*/ 1272369 w 1288743"/>
                <a:gd name="connsiteY1" fmla="*/ 0 h 630250"/>
                <a:gd name="connsiteX2" fmla="*/ 1282869 w 1288743"/>
                <a:gd name="connsiteY2" fmla="*/ 513005 h 630250"/>
                <a:gd name="connsiteX3" fmla="*/ 655654 w 1288743"/>
                <a:gd name="connsiteY3" fmla="*/ 630250 h 630250"/>
                <a:gd name="connsiteX4" fmla="*/ 0 w 1288743"/>
                <a:gd name="connsiteY4" fmla="*/ 630238 h 630250"/>
                <a:gd name="connsiteX5" fmla="*/ 0 w 1288743"/>
                <a:gd name="connsiteY5" fmla="*/ 0 h 630250"/>
                <a:gd name="connsiteX0" fmla="*/ 0 w 1288743"/>
                <a:gd name="connsiteY0" fmla="*/ 0 h 630250"/>
                <a:gd name="connsiteX1" fmla="*/ 1272369 w 1288743"/>
                <a:gd name="connsiteY1" fmla="*/ 0 h 630250"/>
                <a:gd name="connsiteX2" fmla="*/ 1282869 w 1288743"/>
                <a:gd name="connsiteY2" fmla="*/ 515820 h 630250"/>
                <a:gd name="connsiteX3" fmla="*/ 655654 w 1288743"/>
                <a:gd name="connsiteY3" fmla="*/ 630250 h 630250"/>
                <a:gd name="connsiteX4" fmla="*/ 0 w 1288743"/>
                <a:gd name="connsiteY4" fmla="*/ 630238 h 630250"/>
                <a:gd name="connsiteX5" fmla="*/ 0 w 1288743"/>
                <a:gd name="connsiteY5" fmla="*/ 0 h 630250"/>
                <a:gd name="connsiteX0" fmla="*/ 0 w 1282099"/>
                <a:gd name="connsiteY0" fmla="*/ 0 h 630250"/>
                <a:gd name="connsiteX1" fmla="*/ 1272369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72369"/>
                <a:gd name="connsiteY0" fmla="*/ 0 h 630250"/>
                <a:gd name="connsiteX1" fmla="*/ 1272369 w 1272369"/>
                <a:gd name="connsiteY1" fmla="*/ 0 h 630250"/>
                <a:gd name="connsiteX2" fmla="*/ 1262398 w 1272369"/>
                <a:gd name="connsiteY2" fmla="*/ 517227 h 630250"/>
                <a:gd name="connsiteX3" fmla="*/ 655654 w 1272369"/>
                <a:gd name="connsiteY3" fmla="*/ 630250 h 630250"/>
                <a:gd name="connsiteX4" fmla="*/ 0 w 1272369"/>
                <a:gd name="connsiteY4" fmla="*/ 630238 h 630250"/>
                <a:gd name="connsiteX5" fmla="*/ 0 w 1272369"/>
                <a:gd name="connsiteY5" fmla="*/ 0 h 630250"/>
                <a:gd name="connsiteX0" fmla="*/ 0 w 1282099"/>
                <a:gd name="connsiteY0" fmla="*/ 0 h 630250"/>
                <a:gd name="connsiteX1" fmla="*/ 1272369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99665"/>
                <a:gd name="connsiteY0" fmla="*/ 0 h 630250"/>
                <a:gd name="connsiteX1" fmla="*/ 1299665 w 1299665"/>
                <a:gd name="connsiteY1" fmla="*/ 0 h 630250"/>
                <a:gd name="connsiteX2" fmla="*/ 1276045 w 1299665"/>
                <a:gd name="connsiteY2" fmla="*/ 517227 h 630250"/>
                <a:gd name="connsiteX3" fmla="*/ 655654 w 1299665"/>
                <a:gd name="connsiteY3" fmla="*/ 630250 h 630250"/>
                <a:gd name="connsiteX4" fmla="*/ 0 w 1299665"/>
                <a:gd name="connsiteY4" fmla="*/ 630238 h 630250"/>
                <a:gd name="connsiteX5" fmla="*/ 0 w 1299665"/>
                <a:gd name="connsiteY5" fmla="*/ 0 h 630250"/>
                <a:gd name="connsiteX0" fmla="*/ 0 w 1282099"/>
                <a:gd name="connsiteY0" fmla="*/ 0 h 630250"/>
                <a:gd name="connsiteX1" fmla="*/ 1279193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80445"/>
                <a:gd name="connsiteY0" fmla="*/ 0 h 630250"/>
                <a:gd name="connsiteX1" fmla="*/ 1279193 w 1280445"/>
                <a:gd name="connsiteY1" fmla="*/ 0 h 630250"/>
                <a:gd name="connsiteX2" fmla="*/ 1276045 w 1280445"/>
                <a:gd name="connsiteY2" fmla="*/ 517227 h 630250"/>
                <a:gd name="connsiteX3" fmla="*/ 655654 w 1280445"/>
                <a:gd name="connsiteY3" fmla="*/ 630250 h 630250"/>
                <a:gd name="connsiteX4" fmla="*/ 0 w 1280445"/>
                <a:gd name="connsiteY4" fmla="*/ 630238 h 630250"/>
                <a:gd name="connsiteX5" fmla="*/ 0 w 1280445"/>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4"/>
                <a:gd name="connsiteX1" fmla="*/ 1279193 w 1285466"/>
                <a:gd name="connsiteY1" fmla="*/ 0 h 630254"/>
                <a:gd name="connsiteX2" fmla="*/ 1282869 w 1285466"/>
                <a:gd name="connsiteY2" fmla="*/ 515820 h 630254"/>
                <a:gd name="connsiteX3" fmla="*/ 655654 w 1285466"/>
                <a:gd name="connsiteY3" fmla="*/ 630250 h 630254"/>
                <a:gd name="connsiteX4" fmla="*/ 0 w 1285466"/>
                <a:gd name="connsiteY4" fmla="*/ 630238 h 630254"/>
                <a:gd name="connsiteX5" fmla="*/ 0 w 1285466"/>
                <a:gd name="connsiteY5" fmla="*/ 0 h 630254"/>
                <a:gd name="connsiteX0" fmla="*/ 0 w 1285466"/>
                <a:gd name="connsiteY0" fmla="*/ 0 h 630254"/>
                <a:gd name="connsiteX1" fmla="*/ 1279193 w 1285466"/>
                <a:gd name="connsiteY1" fmla="*/ 0 h 630254"/>
                <a:gd name="connsiteX2" fmla="*/ 1282869 w 1285466"/>
                <a:gd name="connsiteY2" fmla="*/ 515820 h 630254"/>
                <a:gd name="connsiteX3" fmla="*/ 655654 w 1285466"/>
                <a:gd name="connsiteY3" fmla="*/ 630250 h 630254"/>
                <a:gd name="connsiteX4" fmla="*/ 0 w 1285466"/>
                <a:gd name="connsiteY4" fmla="*/ 630238 h 630254"/>
                <a:gd name="connsiteX5" fmla="*/ 0 w 1285466"/>
                <a:gd name="connsiteY5" fmla="*/ 0 h 630254"/>
                <a:gd name="connsiteX0" fmla="*/ 0 w 1286152"/>
                <a:gd name="connsiteY0" fmla="*/ 0 h 630253"/>
                <a:gd name="connsiteX1" fmla="*/ 1279193 w 1286152"/>
                <a:gd name="connsiteY1" fmla="*/ 0 h 630253"/>
                <a:gd name="connsiteX2" fmla="*/ 1282869 w 1286152"/>
                <a:gd name="connsiteY2" fmla="*/ 515820 h 630253"/>
                <a:gd name="connsiteX3" fmla="*/ 655654 w 1286152"/>
                <a:gd name="connsiteY3" fmla="*/ 630250 h 630253"/>
                <a:gd name="connsiteX4" fmla="*/ 0 w 1286152"/>
                <a:gd name="connsiteY4" fmla="*/ 630238 h 630253"/>
                <a:gd name="connsiteX5" fmla="*/ 0 w 1286152"/>
                <a:gd name="connsiteY5" fmla="*/ 0 h 630253"/>
                <a:gd name="connsiteX0" fmla="*/ 0 w 1286152"/>
                <a:gd name="connsiteY0" fmla="*/ 0 h 630256"/>
                <a:gd name="connsiteX1" fmla="*/ 1279193 w 1286152"/>
                <a:gd name="connsiteY1" fmla="*/ 0 h 630256"/>
                <a:gd name="connsiteX2" fmla="*/ 1282869 w 1286152"/>
                <a:gd name="connsiteY2" fmla="*/ 528486 h 630256"/>
                <a:gd name="connsiteX3" fmla="*/ 655654 w 1286152"/>
                <a:gd name="connsiteY3" fmla="*/ 630250 h 630256"/>
                <a:gd name="connsiteX4" fmla="*/ 0 w 1286152"/>
                <a:gd name="connsiteY4" fmla="*/ 630238 h 630256"/>
                <a:gd name="connsiteX5" fmla="*/ 0 w 1286152"/>
                <a:gd name="connsiteY5" fmla="*/ 0 h 630256"/>
                <a:gd name="connsiteX0" fmla="*/ 0 w 1285466"/>
                <a:gd name="connsiteY0" fmla="*/ 0 h 630252"/>
                <a:gd name="connsiteX1" fmla="*/ 1279193 w 1285466"/>
                <a:gd name="connsiteY1" fmla="*/ 0 h 630252"/>
                <a:gd name="connsiteX2" fmla="*/ 1282869 w 1285466"/>
                <a:gd name="connsiteY2" fmla="*/ 528486 h 630252"/>
                <a:gd name="connsiteX3" fmla="*/ 655654 w 1285466"/>
                <a:gd name="connsiteY3" fmla="*/ 630250 h 630252"/>
                <a:gd name="connsiteX4" fmla="*/ 0 w 1285466"/>
                <a:gd name="connsiteY4" fmla="*/ 630238 h 630252"/>
                <a:gd name="connsiteX5" fmla="*/ 0 w 1285466"/>
                <a:gd name="connsiteY5" fmla="*/ 0 h 630252"/>
                <a:gd name="connsiteX0" fmla="*/ 0 w 1285466"/>
                <a:gd name="connsiteY0" fmla="*/ 0 h 630252"/>
                <a:gd name="connsiteX1" fmla="*/ 1279193 w 1285466"/>
                <a:gd name="connsiteY1" fmla="*/ 0 h 630252"/>
                <a:gd name="connsiteX2" fmla="*/ 1282869 w 1285466"/>
                <a:gd name="connsiteY2" fmla="*/ 528486 h 630252"/>
                <a:gd name="connsiteX3" fmla="*/ 655654 w 1285466"/>
                <a:gd name="connsiteY3" fmla="*/ 630250 h 630252"/>
                <a:gd name="connsiteX4" fmla="*/ 0 w 1285466"/>
                <a:gd name="connsiteY4" fmla="*/ 630238 h 630252"/>
                <a:gd name="connsiteX5" fmla="*/ 0 w 1285466"/>
                <a:gd name="connsiteY5" fmla="*/ 0 h 630252"/>
                <a:gd name="connsiteX0" fmla="*/ 0 w 1285466"/>
                <a:gd name="connsiteY0" fmla="*/ 0 h 630251"/>
                <a:gd name="connsiteX1" fmla="*/ 1279193 w 1285466"/>
                <a:gd name="connsiteY1" fmla="*/ 0 h 630251"/>
                <a:gd name="connsiteX2" fmla="*/ 1282869 w 1285466"/>
                <a:gd name="connsiteY2" fmla="*/ 528486 h 630251"/>
                <a:gd name="connsiteX3" fmla="*/ 655654 w 1285466"/>
                <a:gd name="connsiteY3" fmla="*/ 630250 h 630251"/>
                <a:gd name="connsiteX4" fmla="*/ 0 w 1285466"/>
                <a:gd name="connsiteY4" fmla="*/ 630238 h 630251"/>
                <a:gd name="connsiteX5" fmla="*/ 0 w 1285466"/>
                <a:gd name="connsiteY5" fmla="*/ 0 h 630251"/>
                <a:gd name="connsiteX0" fmla="*/ 0 w 1292838"/>
                <a:gd name="connsiteY0" fmla="*/ 0 h 630251"/>
                <a:gd name="connsiteX1" fmla="*/ 1279193 w 1292838"/>
                <a:gd name="connsiteY1" fmla="*/ 0 h 630251"/>
                <a:gd name="connsiteX2" fmla="*/ 1291107 w 1292838"/>
                <a:gd name="connsiteY2" fmla="*/ 496205 h 630251"/>
                <a:gd name="connsiteX3" fmla="*/ 655654 w 1292838"/>
                <a:gd name="connsiteY3" fmla="*/ 630250 h 630251"/>
                <a:gd name="connsiteX4" fmla="*/ 0 w 1292838"/>
                <a:gd name="connsiteY4" fmla="*/ 630238 h 630251"/>
                <a:gd name="connsiteX5" fmla="*/ 0 w 1292838"/>
                <a:gd name="connsiteY5" fmla="*/ 0 h 630251"/>
                <a:gd name="connsiteX0" fmla="*/ 0 w 1291107"/>
                <a:gd name="connsiteY0" fmla="*/ 0 h 630251"/>
                <a:gd name="connsiteX1" fmla="*/ 1279193 w 1291107"/>
                <a:gd name="connsiteY1" fmla="*/ 0 h 630251"/>
                <a:gd name="connsiteX2" fmla="*/ 1291107 w 1291107"/>
                <a:gd name="connsiteY2" fmla="*/ 496205 h 630251"/>
                <a:gd name="connsiteX3" fmla="*/ 655654 w 1291107"/>
                <a:gd name="connsiteY3" fmla="*/ 630250 h 630251"/>
                <a:gd name="connsiteX4" fmla="*/ 0 w 1291107"/>
                <a:gd name="connsiteY4" fmla="*/ 630238 h 630251"/>
                <a:gd name="connsiteX5" fmla="*/ 0 w 1291107"/>
                <a:gd name="connsiteY5" fmla="*/ 0 h 630251"/>
                <a:gd name="connsiteX0" fmla="*/ 0 w 1286988"/>
                <a:gd name="connsiteY0" fmla="*/ 0 h 630251"/>
                <a:gd name="connsiteX1" fmla="*/ 1279193 w 1286988"/>
                <a:gd name="connsiteY1" fmla="*/ 0 h 630251"/>
                <a:gd name="connsiteX2" fmla="*/ 1286988 w 1286988"/>
                <a:gd name="connsiteY2" fmla="*/ 500452 h 630251"/>
                <a:gd name="connsiteX3" fmla="*/ 655654 w 1286988"/>
                <a:gd name="connsiteY3" fmla="*/ 630250 h 630251"/>
                <a:gd name="connsiteX4" fmla="*/ 0 w 1286988"/>
                <a:gd name="connsiteY4" fmla="*/ 630238 h 630251"/>
                <a:gd name="connsiteX5" fmla="*/ 0 w 1286988"/>
                <a:gd name="connsiteY5" fmla="*/ 0 h 630251"/>
                <a:gd name="connsiteX0" fmla="*/ 0 w 1295226"/>
                <a:gd name="connsiteY0" fmla="*/ 0 h 630251"/>
                <a:gd name="connsiteX1" fmla="*/ 1279193 w 1295226"/>
                <a:gd name="connsiteY1" fmla="*/ 0 h 630251"/>
                <a:gd name="connsiteX2" fmla="*/ 1295226 w 1295226"/>
                <a:gd name="connsiteY2" fmla="*/ 500452 h 630251"/>
                <a:gd name="connsiteX3" fmla="*/ 655654 w 1295226"/>
                <a:gd name="connsiteY3" fmla="*/ 630250 h 630251"/>
                <a:gd name="connsiteX4" fmla="*/ 0 w 1295226"/>
                <a:gd name="connsiteY4" fmla="*/ 630238 h 630251"/>
                <a:gd name="connsiteX5" fmla="*/ 0 w 1295226"/>
                <a:gd name="connsiteY5" fmla="*/ 0 h 630251"/>
                <a:gd name="connsiteX0" fmla="*/ 0 w 1286988"/>
                <a:gd name="connsiteY0" fmla="*/ 0 h 630251"/>
                <a:gd name="connsiteX1" fmla="*/ 1279193 w 1286988"/>
                <a:gd name="connsiteY1" fmla="*/ 0 h 630251"/>
                <a:gd name="connsiteX2" fmla="*/ 1286988 w 1286988"/>
                <a:gd name="connsiteY2" fmla="*/ 499602 h 630251"/>
                <a:gd name="connsiteX3" fmla="*/ 655654 w 1286988"/>
                <a:gd name="connsiteY3" fmla="*/ 630250 h 630251"/>
                <a:gd name="connsiteX4" fmla="*/ 0 w 1286988"/>
                <a:gd name="connsiteY4" fmla="*/ 630238 h 630251"/>
                <a:gd name="connsiteX5" fmla="*/ 0 w 1286988"/>
                <a:gd name="connsiteY5" fmla="*/ 0 h 630251"/>
                <a:gd name="connsiteX0" fmla="*/ 0 w 1291107"/>
                <a:gd name="connsiteY0" fmla="*/ 0 h 630251"/>
                <a:gd name="connsiteX1" fmla="*/ 1279193 w 1291107"/>
                <a:gd name="connsiteY1" fmla="*/ 0 h 630251"/>
                <a:gd name="connsiteX2" fmla="*/ 1291107 w 1291107"/>
                <a:gd name="connsiteY2" fmla="*/ 498753 h 630251"/>
                <a:gd name="connsiteX3" fmla="*/ 655654 w 1291107"/>
                <a:gd name="connsiteY3" fmla="*/ 630250 h 630251"/>
                <a:gd name="connsiteX4" fmla="*/ 0 w 1291107"/>
                <a:gd name="connsiteY4" fmla="*/ 630238 h 630251"/>
                <a:gd name="connsiteX5" fmla="*/ 0 w 1291107"/>
                <a:gd name="connsiteY5" fmla="*/ 0 h 630251"/>
                <a:gd name="connsiteX0" fmla="*/ 0 w 1303464"/>
                <a:gd name="connsiteY0" fmla="*/ 0 h 630251"/>
                <a:gd name="connsiteX1" fmla="*/ 1279193 w 1303464"/>
                <a:gd name="connsiteY1" fmla="*/ 0 h 630251"/>
                <a:gd name="connsiteX2" fmla="*/ 1303464 w 1303464"/>
                <a:gd name="connsiteY2" fmla="*/ 500452 h 630251"/>
                <a:gd name="connsiteX3" fmla="*/ 655654 w 1303464"/>
                <a:gd name="connsiteY3" fmla="*/ 630250 h 630251"/>
                <a:gd name="connsiteX4" fmla="*/ 0 w 1303464"/>
                <a:gd name="connsiteY4" fmla="*/ 630238 h 630251"/>
                <a:gd name="connsiteX5" fmla="*/ 0 w 1303464"/>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2869" h="630251">
                  <a:moveTo>
                    <a:pt x="0" y="0"/>
                  </a:moveTo>
                  <a:lnTo>
                    <a:pt x="1279193" y="0"/>
                  </a:lnTo>
                  <a:cubicBezTo>
                    <a:pt x="1279142" y="136342"/>
                    <a:pt x="1278048" y="380809"/>
                    <a:pt x="1282869" y="500452"/>
                  </a:cubicBezTo>
                  <a:cubicBezTo>
                    <a:pt x="1282441" y="569436"/>
                    <a:pt x="1247290" y="630560"/>
                    <a:pt x="655654" y="630250"/>
                  </a:cubicBezTo>
                  <a:lnTo>
                    <a:pt x="0" y="630238"/>
                  </a:lnTo>
                  <a:lnTo>
                    <a:pt x="0" y="0"/>
                  </a:lnTo>
                  <a:close/>
                </a:path>
              </a:pathLst>
            </a:custGeom>
            <a:solidFill>
              <a:srgbClr val="E6F0EC"/>
            </a:solidFill>
            <a:ln>
              <a:noFill/>
            </a:ln>
          </p:spPr>
          <p:txBody>
            <a:bodyPr wrap="square" lIns="72000" tIns="756000" rIns="72000" rtlCol="0">
              <a:noAutofit/>
            </a:bodyPr>
            <a:lstStyle/>
            <a:p>
              <a:pPr>
                <a:lnSpc>
                  <a:spcPts val="1200"/>
                </a:lnSpc>
                <a:spcAft>
                  <a:spcPts val="1200"/>
                </a:spcAft>
              </a:pPr>
              <a:r>
                <a:rPr lang="en-GB" sz="1000" b="1" dirty="0" smtClean="0">
                  <a:solidFill>
                    <a:srgbClr val="006941"/>
                  </a:solidFill>
                </a:rPr>
                <a:t>Organisational development   </a:t>
              </a:r>
            </a:p>
            <a:p>
              <a:pPr marL="171450" indent="-171450">
                <a:lnSpc>
                  <a:spcPts val="1200"/>
                </a:lnSpc>
                <a:spcAft>
                  <a:spcPts val="1200"/>
                </a:spcAft>
                <a:buFont typeface="Calibri" panose="020F0502020204030204" pitchFamily="34" charset="0"/>
                <a:buChar char="─"/>
              </a:pPr>
              <a:r>
                <a:rPr lang="en-GB" sz="1000" dirty="0" err="1" smtClean="0">
                  <a:solidFill>
                    <a:srgbClr val="006941"/>
                  </a:solidFill>
                </a:rPr>
                <a:t>SFIA</a:t>
              </a:r>
              <a:r>
                <a:rPr lang="en-GB" sz="1000" b="1" i="1" dirty="0" err="1" smtClean="0">
                  <a:solidFill>
                    <a:srgbClr val="006941"/>
                  </a:solidFill>
                </a:rPr>
                <a:t>plus</a:t>
              </a:r>
              <a:r>
                <a:rPr lang="en-GB" sz="1000" b="1" dirty="0" smtClean="0">
                  <a:solidFill>
                    <a:srgbClr val="006941"/>
                  </a:solidFill>
                </a:rPr>
                <a:t> </a:t>
              </a:r>
            </a:p>
            <a:p>
              <a:pPr marL="171450" indent="-171450">
                <a:lnSpc>
                  <a:spcPts val="1200"/>
                </a:lnSpc>
                <a:spcAft>
                  <a:spcPts val="1200"/>
                </a:spcAft>
                <a:buFont typeface="Calibri" panose="020F0502020204030204" pitchFamily="34" charset="0"/>
                <a:buChar char="─"/>
              </a:pPr>
              <a:r>
                <a:rPr lang="en-GB" sz="1000" dirty="0" smtClean="0">
                  <a:solidFill>
                    <a:srgbClr val="006941"/>
                  </a:solidFill>
                </a:rPr>
                <a:t>Consultancy</a:t>
              </a:r>
              <a:r>
                <a:rPr lang="en-GB" sz="1000" b="1" dirty="0" smtClean="0">
                  <a:solidFill>
                    <a:srgbClr val="006941"/>
                  </a:solidFill>
                </a:rPr>
                <a:t> </a:t>
              </a:r>
            </a:p>
            <a:p>
              <a:pPr>
                <a:lnSpc>
                  <a:spcPts val="1200"/>
                </a:lnSpc>
                <a:spcAft>
                  <a:spcPts val="1200"/>
                </a:spcAft>
              </a:pPr>
              <a:r>
                <a:rPr lang="en-GB" sz="1000" b="1" dirty="0" smtClean="0">
                  <a:solidFill>
                    <a:srgbClr val="006941"/>
                  </a:solidFill>
                </a:rPr>
                <a:t>Change management </a:t>
              </a:r>
            </a:p>
            <a:p>
              <a:pPr>
                <a:lnSpc>
                  <a:spcPts val="1200"/>
                </a:lnSpc>
                <a:spcAft>
                  <a:spcPts val="1200"/>
                </a:spcAft>
              </a:pPr>
              <a:r>
                <a:rPr lang="en-GB" sz="1000" b="1" dirty="0" smtClean="0">
                  <a:solidFill>
                    <a:srgbClr val="006941"/>
                  </a:solidFill>
                </a:rPr>
                <a:t>Organisational membership</a:t>
              </a:r>
            </a:p>
          </p:txBody>
        </p:sp>
        <p:sp>
          <p:nvSpPr>
            <p:cNvPr id="19" name="TextBox 18"/>
            <p:cNvSpPr txBox="1"/>
            <p:nvPr userDrawn="1"/>
          </p:nvSpPr>
          <p:spPr>
            <a:xfrm>
              <a:off x="3849049" y="1327734"/>
              <a:ext cx="1283207" cy="4680007"/>
            </a:xfrm>
            <a:custGeom>
              <a:avLst/>
              <a:gdLst>
                <a:gd name="connsiteX0" fmla="*/ 0 w 1272369"/>
                <a:gd name="connsiteY0" fmla="*/ 0 h 630238"/>
                <a:gd name="connsiteX1" fmla="*/ 1272369 w 1272369"/>
                <a:gd name="connsiteY1" fmla="*/ 0 h 630238"/>
                <a:gd name="connsiteX2" fmla="*/ 1272369 w 1272369"/>
                <a:gd name="connsiteY2" fmla="*/ 630238 h 630238"/>
                <a:gd name="connsiteX3" fmla="*/ 0 w 1272369"/>
                <a:gd name="connsiteY3" fmla="*/ 630238 h 630238"/>
                <a:gd name="connsiteX4" fmla="*/ 0 w 1272369"/>
                <a:gd name="connsiteY4" fmla="*/ 0 h 630238"/>
                <a:gd name="connsiteX0" fmla="*/ 0 w 1272369"/>
                <a:gd name="connsiteY0" fmla="*/ 0 h 630250"/>
                <a:gd name="connsiteX1" fmla="*/ 1272369 w 1272369"/>
                <a:gd name="connsiteY1" fmla="*/ 0 h 630250"/>
                <a:gd name="connsiteX2" fmla="*/ 1272369 w 1272369"/>
                <a:gd name="connsiteY2" fmla="*/ 630238 h 630250"/>
                <a:gd name="connsiteX3" fmla="*/ 710984 w 1272369"/>
                <a:gd name="connsiteY3" fmla="*/ 630250 h 630250"/>
                <a:gd name="connsiteX4" fmla="*/ 0 w 1272369"/>
                <a:gd name="connsiteY4" fmla="*/ 630238 h 630250"/>
                <a:gd name="connsiteX5" fmla="*/ 0 w 1272369"/>
                <a:gd name="connsiteY5" fmla="*/ 0 h 630250"/>
                <a:gd name="connsiteX0" fmla="*/ 0 w 1272369"/>
                <a:gd name="connsiteY0" fmla="*/ 0 h 630250"/>
                <a:gd name="connsiteX1" fmla="*/ 1272369 w 1272369"/>
                <a:gd name="connsiteY1" fmla="*/ 0 h 630250"/>
                <a:gd name="connsiteX2" fmla="*/ 710984 w 1272369"/>
                <a:gd name="connsiteY2" fmla="*/ 630250 h 630250"/>
                <a:gd name="connsiteX3" fmla="*/ 0 w 1272369"/>
                <a:gd name="connsiteY3" fmla="*/ 630238 h 630250"/>
                <a:gd name="connsiteX4" fmla="*/ 0 w 1272369"/>
                <a:gd name="connsiteY4" fmla="*/ 0 h 630250"/>
                <a:gd name="connsiteX0" fmla="*/ 0 w 1272393"/>
                <a:gd name="connsiteY0" fmla="*/ 0 h 630250"/>
                <a:gd name="connsiteX1" fmla="*/ 1272369 w 1272393"/>
                <a:gd name="connsiteY1" fmla="*/ 0 h 630250"/>
                <a:gd name="connsiteX2" fmla="*/ 710984 w 1272393"/>
                <a:gd name="connsiteY2" fmla="*/ 630250 h 630250"/>
                <a:gd name="connsiteX3" fmla="*/ 0 w 1272393"/>
                <a:gd name="connsiteY3" fmla="*/ 630238 h 630250"/>
                <a:gd name="connsiteX4" fmla="*/ 0 w 1272393"/>
                <a:gd name="connsiteY4" fmla="*/ 0 h 630250"/>
                <a:gd name="connsiteX0" fmla="*/ 0 w 1272424"/>
                <a:gd name="connsiteY0" fmla="*/ 0 h 630250"/>
                <a:gd name="connsiteX1" fmla="*/ 1272369 w 1272424"/>
                <a:gd name="connsiteY1" fmla="*/ 0 h 630250"/>
                <a:gd name="connsiteX2" fmla="*/ 710984 w 1272424"/>
                <a:gd name="connsiteY2" fmla="*/ 630250 h 630250"/>
                <a:gd name="connsiteX3" fmla="*/ 0 w 1272424"/>
                <a:gd name="connsiteY3" fmla="*/ 630238 h 630250"/>
                <a:gd name="connsiteX4" fmla="*/ 0 w 1272424"/>
                <a:gd name="connsiteY4" fmla="*/ 0 h 630250"/>
                <a:gd name="connsiteX0" fmla="*/ 0 w 1272968"/>
                <a:gd name="connsiteY0" fmla="*/ 0 h 630250"/>
                <a:gd name="connsiteX1" fmla="*/ 1272369 w 1272968"/>
                <a:gd name="connsiteY1" fmla="*/ 0 h 630250"/>
                <a:gd name="connsiteX2" fmla="*/ 710984 w 1272968"/>
                <a:gd name="connsiteY2" fmla="*/ 630250 h 630250"/>
                <a:gd name="connsiteX3" fmla="*/ 0 w 1272968"/>
                <a:gd name="connsiteY3" fmla="*/ 630238 h 630250"/>
                <a:gd name="connsiteX4" fmla="*/ 0 w 1272968"/>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817"/>
                <a:gd name="connsiteY0" fmla="*/ 0 h 630250"/>
                <a:gd name="connsiteX1" fmla="*/ 1272369 w 1272817"/>
                <a:gd name="connsiteY1" fmla="*/ 0 h 630250"/>
                <a:gd name="connsiteX2" fmla="*/ 655654 w 1272817"/>
                <a:gd name="connsiteY2" fmla="*/ 630250 h 630250"/>
                <a:gd name="connsiteX3" fmla="*/ 0 w 1272817"/>
                <a:gd name="connsiteY3" fmla="*/ 630238 h 630250"/>
                <a:gd name="connsiteX4" fmla="*/ 0 w 1272817"/>
                <a:gd name="connsiteY4" fmla="*/ 0 h 630250"/>
                <a:gd name="connsiteX0" fmla="*/ 0 w 1272994"/>
                <a:gd name="connsiteY0" fmla="*/ 0 h 630250"/>
                <a:gd name="connsiteX1" fmla="*/ 1272369 w 1272994"/>
                <a:gd name="connsiteY1" fmla="*/ 0 h 630250"/>
                <a:gd name="connsiteX2" fmla="*/ 655654 w 1272994"/>
                <a:gd name="connsiteY2" fmla="*/ 630250 h 630250"/>
                <a:gd name="connsiteX3" fmla="*/ 0 w 1272994"/>
                <a:gd name="connsiteY3" fmla="*/ 630238 h 630250"/>
                <a:gd name="connsiteX4" fmla="*/ 0 w 1272994"/>
                <a:gd name="connsiteY4" fmla="*/ 0 h 630250"/>
                <a:gd name="connsiteX0" fmla="*/ 0 w 1278496"/>
                <a:gd name="connsiteY0" fmla="*/ 0 h 630250"/>
                <a:gd name="connsiteX1" fmla="*/ 1272369 w 1278496"/>
                <a:gd name="connsiteY1" fmla="*/ 0 h 630250"/>
                <a:gd name="connsiteX2" fmla="*/ 655654 w 1278496"/>
                <a:gd name="connsiteY2" fmla="*/ 630250 h 630250"/>
                <a:gd name="connsiteX3" fmla="*/ 0 w 1278496"/>
                <a:gd name="connsiteY3" fmla="*/ 630238 h 630250"/>
                <a:gd name="connsiteX4" fmla="*/ 0 w 1278496"/>
                <a:gd name="connsiteY4" fmla="*/ 0 h 630250"/>
                <a:gd name="connsiteX0" fmla="*/ 0 w 1387063"/>
                <a:gd name="connsiteY0" fmla="*/ 0 h 630250"/>
                <a:gd name="connsiteX1" fmla="*/ 1272369 w 1387063"/>
                <a:gd name="connsiteY1" fmla="*/ 0 h 630250"/>
                <a:gd name="connsiteX2" fmla="*/ 1256995 w 1387063"/>
                <a:gd name="connsiteY2" fmla="*/ 311226 h 630250"/>
                <a:gd name="connsiteX3" fmla="*/ 655654 w 1387063"/>
                <a:gd name="connsiteY3" fmla="*/ 630250 h 630250"/>
                <a:gd name="connsiteX4" fmla="*/ 0 w 1387063"/>
                <a:gd name="connsiteY4" fmla="*/ 630238 h 630250"/>
                <a:gd name="connsiteX5" fmla="*/ 0 w 1387063"/>
                <a:gd name="connsiteY5" fmla="*/ 0 h 630250"/>
                <a:gd name="connsiteX0" fmla="*/ 0 w 1369614"/>
                <a:gd name="connsiteY0" fmla="*/ 0 h 630250"/>
                <a:gd name="connsiteX1" fmla="*/ 1272369 w 1369614"/>
                <a:gd name="connsiteY1" fmla="*/ 0 h 630250"/>
                <a:gd name="connsiteX2" fmla="*/ 1256995 w 1369614"/>
                <a:gd name="connsiteY2" fmla="*/ 311226 h 630250"/>
                <a:gd name="connsiteX3" fmla="*/ 655654 w 1369614"/>
                <a:gd name="connsiteY3" fmla="*/ 630250 h 630250"/>
                <a:gd name="connsiteX4" fmla="*/ 0 w 1369614"/>
                <a:gd name="connsiteY4" fmla="*/ 630238 h 630250"/>
                <a:gd name="connsiteX5" fmla="*/ 0 w 1369614"/>
                <a:gd name="connsiteY5" fmla="*/ 0 h 630250"/>
                <a:gd name="connsiteX0" fmla="*/ 0 w 1278277"/>
                <a:gd name="connsiteY0" fmla="*/ 0 h 630250"/>
                <a:gd name="connsiteX1" fmla="*/ 1272369 w 1278277"/>
                <a:gd name="connsiteY1" fmla="*/ 0 h 630250"/>
                <a:gd name="connsiteX2" fmla="*/ 1256995 w 1278277"/>
                <a:gd name="connsiteY2" fmla="*/ 311226 h 630250"/>
                <a:gd name="connsiteX3" fmla="*/ 655654 w 1278277"/>
                <a:gd name="connsiteY3" fmla="*/ 630250 h 630250"/>
                <a:gd name="connsiteX4" fmla="*/ 0 w 1278277"/>
                <a:gd name="connsiteY4" fmla="*/ 630238 h 630250"/>
                <a:gd name="connsiteX5" fmla="*/ 0 w 1278277"/>
                <a:gd name="connsiteY5" fmla="*/ 0 h 630250"/>
                <a:gd name="connsiteX0" fmla="*/ 0 w 1298782"/>
                <a:gd name="connsiteY0" fmla="*/ 0 h 630250"/>
                <a:gd name="connsiteX1" fmla="*/ 1272369 w 1298782"/>
                <a:gd name="connsiteY1" fmla="*/ 0 h 630250"/>
                <a:gd name="connsiteX2" fmla="*/ 1285570 w 1298782"/>
                <a:gd name="connsiteY2" fmla="*/ 311226 h 630250"/>
                <a:gd name="connsiteX3" fmla="*/ 655654 w 1298782"/>
                <a:gd name="connsiteY3" fmla="*/ 630250 h 630250"/>
                <a:gd name="connsiteX4" fmla="*/ 0 w 1298782"/>
                <a:gd name="connsiteY4" fmla="*/ 630238 h 630250"/>
                <a:gd name="connsiteX5" fmla="*/ 0 w 1298782"/>
                <a:gd name="connsiteY5" fmla="*/ 0 h 630250"/>
                <a:gd name="connsiteX0" fmla="*/ 0 w 1287216"/>
                <a:gd name="connsiteY0" fmla="*/ 0 h 630250"/>
                <a:gd name="connsiteX1" fmla="*/ 1272369 w 1287216"/>
                <a:gd name="connsiteY1" fmla="*/ 0 h 630250"/>
                <a:gd name="connsiteX2" fmla="*/ 1285570 w 1287216"/>
                <a:gd name="connsiteY2" fmla="*/ 311226 h 630250"/>
                <a:gd name="connsiteX3" fmla="*/ 655654 w 1287216"/>
                <a:gd name="connsiteY3" fmla="*/ 630250 h 630250"/>
                <a:gd name="connsiteX4" fmla="*/ 0 w 1287216"/>
                <a:gd name="connsiteY4" fmla="*/ 630238 h 630250"/>
                <a:gd name="connsiteX5" fmla="*/ 0 w 1287216"/>
                <a:gd name="connsiteY5" fmla="*/ 0 h 630250"/>
                <a:gd name="connsiteX0" fmla="*/ 0 w 1287216"/>
                <a:gd name="connsiteY0" fmla="*/ 0 h 630250"/>
                <a:gd name="connsiteX1" fmla="*/ 1272369 w 1287216"/>
                <a:gd name="connsiteY1" fmla="*/ 0 h 630250"/>
                <a:gd name="connsiteX2" fmla="*/ 1285570 w 1287216"/>
                <a:gd name="connsiteY2" fmla="*/ 509634 h 630250"/>
                <a:gd name="connsiteX3" fmla="*/ 655654 w 1287216"/>
                <a:gd name="connsiteY3" fmla="*/ 630250 h 630250"/>
                <a:gd name="connsiteX4" fmla="*/ 0 w 1287216"/>
                <a:gd name="connsiteY4" fmla="*/ 630238 h 630250"/>
                <a:gd name="connsiteX5" fmla="*/ 0 w 1287216"/>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82099"/>
                <a:gd name="connsiteY0" fmla="*/ 0 h 630250"/>
                <a:gd name="connsiteX1" fmla="*/ 1272369 w 1282099"/>
                <a:gd name="connsiteY1" fmla="*/ 0 h 630250"/>
                <a:gd name="connsiteX2" fmla="*/ 1276045 w 1282099"/>
                <a:gd name="connsiteY2" fmla="*/ 511598 h 630250"/>
                <a:gd name="connsiteX3" fmla="*/ 655654 w 1282099"/>
                <a:gd name="connsiteY3" fmla="*/ 630250 h 630250"/>
                <a:gd name="connsiteX4" fmla="*/ 0 w 1282099"/>
                <a:gd name="connsiteY4" fmla="*/ 630238 h 630250"/>
                <a:gd name="connsiteX5" fmla="*/ 0 w 1282099"/>
                <a:gd name="connsiteY5" fmla="*/ 0 h 630250"/>
                <a:gd name="connsiteX0" fmla="*/ 0 w 1295396"/>
                <a:gd name="connsiteY0" fmla="*/ 0 h 630250"/>
                <a:gd name="connsiteX1" fmla="*/ 1272369 w 1295396"/>
                <a:gd name="connsiteY1" fmla="*/ 0 h 630250"/>
                <a:gd name="connsiteX2" fmla="*/ 1289693 w 1295396"/>
                <a:gd name="connsiteY2" fmla="*/ 511598 h 630250"/>
                <a:gd name="connsiteX3" fmla="*/ 655654 w 1295396"/>
                <a:gd name="connsiteY3" fmla="*/ 630250 h 630250"/>
                <a:gd name="connsiteX4" fmla="*/ 0 w 1295396"/>
                <a:gd name="connsiteY4" fmla="*/ 630238 h 630250"/>
                <a:gd name="connsiteX5" fmla="*/ 0 w 1295396"/>
                <a:gd name="connsiteY5" fmla="*/ 0 h 630250"/>
                <a:gd name="connsiteX0" fmla="*/ 0 w 1288743"/>
                <a:gd name="connsiteY0" fmla="*/ 0 h 630250"/>
                <a:gd name="connsiteX1" fmla="*/ 1272369 w 1288743"/>
                <a:gd name="connsiteY1" fmla="*/ 0 h 630250"/>
                <a:gd name="connsiteX2" fmla="*/ 1282869 w 1288743"/>
                <a:gd name="connsiteY2" fmla="*/ 513005 h 630250"/>
                <a:gd name="connsiteX3" fmla="*/ 655654 w 1288743"/>
                <a:gd name="connsiteY3" fmla="*/ 630250 h 630250"/>
                <a:gd name="connsiteX4" fmla="*/ 0 w 1288743"/>
                <a:gd name="connsiteY4" fmla="*/ 630238 h 630250"/>
                <a:gd name="connsiteX5" fmla="*/ 0 w 1288743"/>
                <a:gd name="connsiteY5" fmla="*/ 0 h 630250"/>
                <a:gd name="connsiteX0" fmla="*/ 0 w 1288743"/>
                <a:gd name="connsiteY0" fmla="*/ 0 h 630250"/>
                <a:gd name="connsiteX1" fmla="*/ 1272369 w 1288743"/>
                <a:gd name="connsiteY1" fmla="*/ 0 h 630250"/>
                <a:gd name="connsiteX2" fmla="*/ 1282869 w 1288743"/>
                <a:gd name="connsiteY2" fmla="*/ 515820 h 630250"/>
                <a:gd name="connsiteX3" fmla="*/ 655654 w 1288743"/>
                <a:gd name="connsiteY3" fmla="*/ 630250 h 630250"/>
                <a:gd name="connsiteX4" fmla="*/ 0 w 1288743"/>
                <a:gd name="connsiteY4" fmla="*/ 630238 h 630250"/>
                <a:gd name="connsiteX5" fmla="*/ 0 w 1288743"/>
                <a:gd name="connsiteY5" fmla="*/ 0 h 630250"/>
                <a:gd name="connsiteX0" fmla="*/ 0 w 1282099"/>
                <a:gd name="connsiteY0" fmla="*/ 0 h 630250"/>
                <a:gd name="connsiteX1" fmla="*/ 1272369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72369"/>
                <a:gd name="connsiteY0" fmla="*/ 0 h 630250"/>
                <a:gd name="connsiteX1" fmla="*/ 1272369 w 1272369"/>
                <a:gd name="connsiteY1" fmla="*/ 0 h 630250"/>
                <a:gd name="connsiteX2" fmla="*/ 1262398 w 1272369"/>
                <a:gd name="connsiteY2" fmla="*/ 517227 h 630250"/>
                <a:gd name="connsiteX3" fmla="*/ 655654 w 1272369"/>
                <a:gd name="connsiteY3" fmla="*/ 630250 h 630250"/>
                <a:gd name="connsiteX4" fmla="*/ 0 w 1272369"/>
                <a:gd name="connsiteY4" fmla="*/ 630238 h 630250"/>
                <a:gd name="connsiteX5" fmla="*/ 0 w 1272369"/>
                <a:gd name="connsiteY5" fmla="*/ 0 h 630250"/>
                <a:gd name="connsiteX0" fmla="*/ 0 w 1282099"/>
                <a:gd name="connsiteY0" fmla="*/ 0 h 630250"/>
                <a:gd name="connsiteX1" fmla="*/ 1272369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99665"/>
                <a:gd name="connsiteY0" fmla="*/ 0 h 630250"/>
                <a:gd name="connsiteX1" fmla="*/ 1299665 w 1299665"/>
                <a:gd name="connsiteY1" fmla="*/ 0 h 630250"/>
                <a:gd name="connsiteX2" fmla="*/ 1276045 w 1299665"/>
                <a:gd name="connsiteY2" fmla="*/ 517227 h 630250"/>
                <a:gd name="connsiteX3" fmla="*/ 655654 w 1299665"/>
                <a:gd name="connsiteY3" fmla="*/ 630250 h 630250"/>
                <a:gd name="connsiteX4" fmla="*/ 0 w 1299665"/>
                <a:gd name="connsiteY4" fmla="*/ 630238 h 630250"/>
                <a:gd name="connsiteX5" fmla="*/ 0 w 1299665"/>
                <a:gd name="connsiteY5" fmla="*/ 0 h 630250"/>
                <a:gd name="connsiteX0" fmla="*/ 0 w 1282099"/>
                <a:gd name="connsiteY0" fmla="*/ 0 h 630250"/>
                <a:gd name="connsiteX1" fmla="*/ 1279193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80445"/>
                <a:gd name="connsiteY0" fmla="*/ 0 h 630250"/>
                <a:gd name="connsiteX1" fmla="*/ 1279193 w 1280445"/>
                <a:gd name="connsiteY1" fmla="*/ 0 h 630250"/>
                <a:gd name="connsiteX2" fmla="*/ 1276045 w 1280445"/>
                <a:gd name="connsiteY2" fmla="*/ 517227 h 630250"/>
                <a:gd name="connsiteX3" fmla="*/ 655654 w 1280445"/>
                <a:gd name="connsiteY3" fmla="*/ 630250 h 630250"/>
                <a:gd name="connsiteX4" fmla="*/ 0 w 1280445"/>
                <a:gd name="connsiteY4" fmla="*/ 630238 h 630250"/>
                <a:gd name="connsiteX5" fmla="*/ 0 w 1280445"/>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4"/>
                <a:gd name="connsiteX1" fmla="*/ 1279193 w 1285466"/>
                <a:gd name="connsiteY1" fmla="*/ 0 h 630254"/>
                <a:gd name="connsiteX2" fmla="*/ 1282869 w 1285466"/>
                <a:gd name="connsiteY2" fmla="*/ 515820 h 630254"/>
                <a:gd name="connsiteX3" fmla="*/ 655654 w 1285466"/>
                <a:gd name="connsiteY3" fmla="*/ 630250 h 630254"/>
                <a:gd name="connsiteX4" fmla="*/ 0 w 1285466"/>
                <a:gd name="connsiteY4" fmla="*/ 630238 h 630254"/>
                <a:gd name="connsiteX5" fmla="*/ 0 w 1285466"/>
                <a:gd name="connsiteY5" fmla="*/ 0 h 630254"/>
                <a:gd name="connsiteX0" fmla="*/ 0 w 1285466"/>
                <a:gd name="connsiteY0" fmla="*/ 0 h 630254"/>
                <a:gd name="connsiteX1" fmla="*/ 1279193 w 1285466"/>
                <a:gd name="connsiteY1" fmla="*/ 0 h 630254"/>
                <a:gd name="connsiteX2" fmla="*/ 1282869 w 1285466"/>
                <a:gd name="connsiteY2" fmla="*/ 515820 h 630254"/>
                <a:gd name="connsiteX3" fmla="*/ 655654 w 1285466"/>
                <a:gd name="connsiteY3" fmla="*/ 630250 h 630254"/>
                <a:gd name="connsiteX4" fmla="*/ 0 w 1285466"/>
                <a:gd name="connsiteY4" fmla="*/ 630238 h 630254"/>
                <a:gd name="connsiteX5" fmla="*/ 0 w 1285466"/>
                <a:gd name="connsiteY5" fmla="*/ 0 h 630254"/>
                <a:gd name="connsiteX0" fmla="*/ 0 w 1286152"/>
                <a:gd name="connsiteY0" fmla="*/ 0 h 630253"/>
                <a:gd name="connsiteX1" fmla="*/ 1279193 w 1286152"/>
                <a:gd name="connsiteY1" fmla="*/ 0 h 630253"/>
                <a:gd name="connsiteX2" fmla="*/ 1282869 w 1286152"/>
                <a:gd name="connsiteY2" fmla="*/ 515820 h 630253"/>
                <a:gd name="connsiteX3" fmla="*/ 655654 w 1286152"/>
                <a:gd name="connsiteY3" fmla="*/ 630250 h 630253"/>
                <a:gd name="connsiteX4" fmla="*/ 0 w 1286152"/>
                <a:gd name="connsiteY4" fmla="*/ 630238 h 630253"/>
                <a:gd name="connsiteX5" fmla="*/ 0 w 1286152"/>
                <a:gd name="connsiteY5" fmla="*/ 0 h 630253"/>
                <a:gd name="connsiteX0" fmla="*/ 0 w 1286152"/>
                <a:gd name="connsiteY0" fmla="*/ 0 h 630256"/>
                <a:gd name="connsiteX1" fmla="*/ 1279193 w 1286152"/>
                <a:gd name="connsiteY1" fmla="*/ 0 h 630256"/>
                <a:gd name="connsiteX2" fmla="*/ 1282869 w 1286152"/>
                <a:gd name="connsiteY2" fmla="*/ 528486 h 630256"/>
                <a:gd name="connsiteX3" fmla="*/ 655654 w 1286152"/>
                <a:gd name="connsiteY3" fmla="*/ 630250 h 630256"/>
                <a:gd name="connsiteX4" fmla="*/ 0 w 1286152"/>
                <a:gd name="connsiteY4" fmla="*/ 630238 h 630256"/>
                <a:gd name="connsiteX5" fmla="*/ 0 w 1286152"/>
                <a:gd name="connsiteY5" fmla="*/ 0 h 630256"/>
                <a:gd name="connsiteX0" fmla="*/ 0 w 1285466"/>
                <a:gd name="connsiteY0" fmla="*/ 0 h 630252"/>
                <a:gd name="connsiteX1" fmla="*/ 1279193 w 1285466"/>
                <a:gd name="connsiteY1" fmla="*/ 0 h 630252"/>
                <a:gd name="connsiteX2" fmla="*/ 1282869 w 1285466"/>
                <a:gd name="connsiteY2" fmla="*/ 528486 h 630252"/>
                <a:gd name="connsiteX3" fmla="*/ 655654 w 1285466"/>
                <a:gd name="connsiteY3" fmla="*/ 630250 h 630252"/>
                <a:gd name="connsiteX4" fmla="*/ 0 w 1285466"/>
                <a:gd name="connsiteY4" fmla="*/ 630238 h 630252"/>
                <a:gd name="connsiteX5" fmla="*/ 0 w 1285466"/>
                <a:gd name="connsiteY5" fmla="*/ 0 h 630252"/>
                <a:gd name="connsiteX0" fmla="*/ 0 w 1285466"/>
                <a:gd name="connsiteY0" fmla="*/ 0 h 630252"/>
                <a:gd name="connsiteX1" fmla="*/ 1279193 w 1285466"/>
                <a:gd name="connsiteY1" fmla="*/ 0 h 630252"/>
                <a:gd name="connsiteX2" fmla="*/ 1282869 w 1285466"/>
                <a:gd name="connsiteY2" fmla="*/ 528486 h 630252"/>
                <a:gd name="connsiteX3" fmla="*/ 655654 w 1285466"/>
                <a:gd name="connsiteY3" fmla="*/ 630250 h 630252"/>
                <a:gd name="connsiteX4" fmla="*/ 0 w 1285466"/>
                <a:gd name="connsiteY4" fmla="*/ 630238 h 630252"/>
                <a:gd name="connsiteX5" fmla="*/ 0 w 1285466"/>
                <a:gd name="connsiteY5" fmla="*/ 0 h 630252"/>
                <a:gd name="connsiteX0" fmla="*/ 0 w 1285466"/>
                <a:gd name="connsiteY0" fmla="*/ 0 h 630251"/>
                <a:gd name="connsiteX1" fmla="*/ 1279193 w 1285466"/>
                <a:gd name="connsiteY1" fmla="*/ 0 h 630251"/>
                <a:gd name="connsiteX2" fmla="*/ 1282869 w 1285466"/>
                <a:gd name="connsiteY2" fmla="*/ 528486 h 630251"/>
                <a:gd name="connsiteX3" fmla="*/ 655654 w 1285466"/>
                <a:gd name="connsiteY3" fmla="*/ 630250 h 630251"/>
                <a:gd name="connsiteX4" fmla="*/ 0 w 1285466"/>
                <a:gd name="connsiteY4" fmla="*/ 630238 h 630251"/>
                <a:gd name="connsiteX5" fmla="*/ 0 w 1285466"/>
                <a:gd name="connsiteY5" fmla="*/ 0 h 630251"/>
                <a:gd name="connsiteX0" fmla="*/ 0 w 1292838"/>
                <a:gd name="connsiteY0" fmla="*/ 0 h 630251"/>
                <a:gd name="connsiteX1" fmla="*/ 1279193 w 1292838"/>
                <a:gd name="connsiteY1" fmla="*/ 0 h 630251"/>
                <a:gd name="connsiteX2" fmla="*/ 1291107 w 1292838"/>
                <a:gd name="connsiteY2" fmla="*/ 496205 h 630251"/>
                <a:gd name="connsiteX3" fmla="*/ 655654 w 1292838"/>
                <a:gd name="connsiteY3" fmla="*/ 630250 h 630251"/>
                <a:gd name="connsiteX4" fmla="*/ 0 w 1292838"/>
                <a:gd name="connsiteY4" fmla="*/ 630238 h 630251"/>
                <a:gd name="connsiteX5" fmla="*/ 0 w 1292838"/>
                <a:gd name="connsiteY5" fmla="*/ 0 h 630251"/>
                <a:gd name="connsiteX0" fmla="*/ 0 w 1291107"/>
                <a:gd name="connsiteY0" fmla="*/ 0 h 630251"/>
                <a:gd name="connsiteX1" fmla="*/ 1279193 w 1291107"/>
                <a:gd name="connsiteY1" fmla="*/ 0 h 630251"/>
                <a:gd name="connsiteX2" fmla="*/ 1291107 w 1291107"/>
                <a:gd name="connsiteY2" fmla="*/ 496205 h 630251"/>
                <a:gd name="connsiteX3" fmla="*/ 655654 w 1291107"/>
                <a:gd name="connsiteY3" fmla="*/ 630250 h 630251"/>
                <a:gd name="connsiteX4" fmla="*/ 0 w 1291107"/>
                <a:gd name="connsiteY4" fmla="*/ 630238 h 630251"/>
                <a:gd name="connsiteX5" fmla="*/ 0 w 1291107"/>
                <a:gd name="connsiteY5" fmla="*/ 0 h 630251"/>
                <a:gd name="connsiteX0" fmla="*/ 0 w 1286988"/>
                <a:gd name="connsiteY0" fmla="*/ 0 h 630251"/>
                <a:gd name="connsiteX1" fmla="*/ 1279193 w 1286988"/>
                <a:gd name="connsiteY1" fmla="*/ 0 h 630251"/>
                <a:gd name="connsiteX2" fmla="*/ 1286988 w 1286988"/>
                <a:gd name="connsiteY2" fmla="*/ 500452 h 630251"/>
                <a:gd name="connsiteX3" fmla="*/ 655654 w 1286988"/>
                <a:gd name="connsiteY3" fmla="*/ 630250 h 630251"/>
                <a:gd name="connsiteX4" fmla="*/ 0 w 1286988"/>
                <a:gd name="connsiteY4" fmla="*/ 630238 h 630251"/>
                <a:gd name="connsiteX5" fmla="*/ 0 w 1286988"/>
                <a:gd name="connsiteY5" fmla="*/ 0 h 630251"/>
                <a:gd name="connsiteX0" fmla="*/ 0 w 1295226"/>
                <a:gd name="connsiteY0" fmla="*/ 0 h 630251"/>
                <a:gd name="connsiteX1" fmla="*/ 1279193 w 1295226"/>
                <a:gd name="connsiteY1" fmla="*/ 0 h 630251"/>
                <a:gd name="connsiteX2" fmla="*/ 1295226 w 1295226"/>
                <a:gd name="connsiteY2" fmla="*/ 500452 h 630251"/>
                <a:gd name="connsiteX3" fmla="*/ 655654 w 1295226"/>
                <a:gd name="connsiteY3" fmla="*/ 630250 h 630251"/>
                <a:gd name="connsiteX4" fmla="*/ 0 w 1295226"/>
                <a:gd name="connsiteY4" fmla="*/ 630238 h 630251"/>
                <a:gd name="connsiteX5" fmla="*/ 0 w 1295226"/>
                <a:gd name="connsiteY5" fmla="*/ 0 h 630251"/>
                <a:gd name="connsiteX0" fmla="*/ 0 w 1286988"/>
                <a:gd name="connsiteY0" fmla="*/ 0 h 630251"/>
                <a:gd name="connsiteX1" fmla="*/ 1279193 w 1286988"/>
                <a:gd name="connsiteY1" fmla="*/ 0 h 630251"/>
                <a:gd name="connsiteX2" fmla="*/ 1286988 w 1286988"/>
                <a:gd name="connsiteY2" fmla="*/ 499602 h 630251"/>
                <a:gd name="connsiteX3" fmla="*/ 655654 w 1286988"/>
                <a:gd name="connsiteY3" fmla="*/ 630250 h 630251"/>
                <a:gd name="connsiteX4" fmla="*/ 0 w 1286988"/>
                <a:gd name="connsiteY4" fmla="*/ 630238 h 630251"/>
                <a:gd name="connsiteX5" fmla="*/ 0 w 1286988"/>
                <a:gd name="connsiteY5" fmla="*/ 0 h 630251"/>
                <a:gd name="connsiteX0" fmla="*/ 0 w 1291107"/>
                <a:gd name="connsiteY0" fmla="*/ 0 h 630251"/>
                <a:gd name="connsiteX1" fmla="*/ 1279193 w 1291107"/>
                <a:gd name="connsiteY1" fmla="*/ 0 h 630251"/>
                <a:gd name="connsiteX2" fmla="*/ 1291107 w 1291107"/>
                <a:gd name="connsiteY2" fmla="*/ 498753 h 630251"/>
                <a:gd name="connsiteX3" fmla="*/ 655654 w 1291107"/>
                <a:gd name="connsiteY3" fmla="*/ 630250 h 630251"/>
                <a:gd name="connsiteX4" fmla="*/ 0 w 1291107"/>
                <a:gd name="connsiteY4" fmla="*/ 630238 h 630251"/>
                <a:gd name="connsiteX5" fmla="*/ 0 w 1291107"/>
                <a:gd name="connsiteY5" fmla="*/ 0 h 630251"/>
                <a:gd name="connsiteX0" fmla="*/ 0 w 1303464"/>
                <a:gd name="connsiteY0" fmla="*/ 0 h 630251"/>
                <a:gd name="connsiteX1" fmla="*/ 1279193 w 1303464"/>
                <a:gd name="connsiteY1" fmla="*/ 0 h 630251"/>
                <a:gd name="connsiteX2" fmla="*/ 1303464 w 1303464"/>
                <a:gd name="connsiteY2" fmla="*/ 500452 h 630251"/>
                <a:gd name="connsiteX3" fmla="*/ 655654 w 1303464"/>
                <a:gd name="connsiteY3" fmla="*/ 630250 h 630251"/>
                <a:gd name="connsiteX4" fmla="*/ 0 w 1303464"/>
                <a:gd name="connsiteY4" fmla="*/ 630238 h 630251"/>
                <a:gd name="connsiteX5" fmla="*/ 0 w 1303464"/>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 name="connsiteX0" fmla="*/ 0 w 1291577"/>
                <a:gd name="connsiteY0" fmla="*/ 0 h 630251"/>
                <a:gd name="connsiteX1" fmla="*/ 1279193 w 1291577"/>
                <a:gd name="connsiteY1" fmla="*/ 0 h 630251"/>
                <a:gd name="connsiteX2" fmla="*/ 1291577 w 1291577"/>
                <a:gd name="connsiteY2" fmla="*/ 522735 h 630251"/>
                <a:gd name="connsiteX3" fmla="*/ 655654 w 1291577"/>
                <a:gd name="connsiteY3" fmla="*/ 630250 h 630251"/>
                <a:gd name="connsiteX4" fmla="*/ 0 w 1291577"/>
                <a:gd name="connsiteY4" fmla="*/ 630238 h 630251"/>
                <a:gd name="connsiteX5" fmla="*/ 0 w 1291577"/>
                <a:gd name="connsiteY5" fmla="*/ 0 h 630251"/>
                <a:gd name="connsiteX0" fmla="*/ 0 w 1291577"/>
                <a:gd name="connsiteY0" fmla="*/ 0 h 630251"/>
                <a:gd name="connsiteX1" fmla="*/ 1279193 w 1291577"/>
                <a:gd name="connsiteY1" fmla="*/ 0 h 630251"/>
                <a:gd name="connsiteX2" fmla="*/ 1291577 w 1291577"/>
                <a:gd name="connsiteY2" fmla="*/ 522735 h 630251"/>
                <a:gd name="connsiteX3" fmla="*/ 655654 w 1291577"/>
                <a:gd name="connsiteY3" fmla="*/ 630250 h 630251"/>
                <a:gd name="connsiteX4" fmla="*/ 0 w 1291577"/>
                <a:gd name="connsiteY4" fmla="*/ 630238 h 630251"/>
                <a:gd name="connsiteX5" fmla="*/ 0 w 1291577"/>
                <a:gd name="connsiteY5" fmla="*/ 0 h 630251"/>
                <a:gd name="connsiteX0" fmla="*/ 0 w 1300286"/>
                <a:gd name="connsiteY0" fmla="*/ 0 h 630251"/>
                <a:gd name="connsiteX1" fmla="*/ 1279193 w 1300286"/>
                <a:gd name="connsiteY1" fmla="*/ 0 h 630251"/>
                <a:gd name="connsiteX2" fmla="*/ 1300286 w 1300286"/>
                <a:gd name="connsiteY2" fmla="*/ 522735 h 630251"/>
                <a:gd name="connsiteX3" fmla="*/ 655654 w 1300286"/>
                <a:gd name="connsiteY3" fmla="*/ 630250 h 630251"/>
                <a:gd name="connsiteX4" fmla="*/ 0 w 1300286"/>
                <a:gd name="connsiteY4" fmla="*/ 630238 h 630251"/>
                <a:gd name="connsiteX5" fmla="*/ 0 w 1300286"/>
                <a:gd name="connsiteY5" fmla="*/ 0 h 630251"/>
                <a:gd name="connsiteX0" fmla="*/ 0 w 1282869"/>
                <a:gd name="connsiteY0" fmla="*/ 0 h 630251"/>
                <a:gd name="connsiteX1" fmla="*/ 1279193 w 1282869"/>
                <a:gd name="connsiteY1" fmla="*/ 0 h 630251"/>
                <a:gd name="connsiteX2" fmla="*/ 1282869 w 1282869"/>
                <a:gd name="connsiteY2" fmla="*/ 523908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23908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23908 h 630251"/>
                <a:gd name="connsiteX3" fmla="*/ 655654 w 1282869"/>
                <a:gd name="connsiteY3" fmla="*/ 630250 h 630251"/>
                <a:gd name="connsiteX4" fmla="*/ 0 w 1282869"/>
                <a:gd name="connsiteY4" fmla="*/ 630238 h 630251"/>
                <a:gd name="connsiteX5" fmla="*/ 0 w 1282869"/>
                <a:gd name="connsiteY5" fmla="*/ 0 h 630251"/>
                <a:gd name="connsiteX0" fmla="*/ 0 w 1283207"/>
                <a:gd name="connsiteY0" fmla="*/ 0 h 630252"/>
                <a:gd name="connsiteX1" fmla="*/ 1279193 w 1283207"/>
                <a:gd name="connsiteY1" fmla="*/ 0 h 630252"/>
                <a:gd name="connsiteX2" fmla="*/ 1282869 w 1283207"/>
                <a:gd name="connsiteY2" fmla="*/ 523908 h 630252"/>
                <a:gd name="connsiteX3" fmla="*/ 655654 w 1283207"/>
                <a:gd name="connsiteY3" fmla="*/ 630250 h 630252"/>
                <a:gd name="connsiteX4" fmla="*/ 0 w 1283207"/>
                <a:gd name="connsiteY4" fmla="*/ 630238 h 630252"/>
                <a:gd name="connsiteX5" fmla="*/ 0 w 1283207"/>
                <a:gd name="connsiteY5" fmla="*/ 0 h 630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3207" h="630252">
                  <a:moveTo>
                    <a:pt x="0" y="0"/>
                  </a:moveTo>
                  <a:lnTo>
                    <a:pt x="1279193" y="0"/>
                  </a:lnTo>
                  <a:cubicBezTo>
                    <a:pt x="1279142" y="136342"/>
                    <a:pt x="1278048" y="404265"/>
                    <a:pt x="1282869" y="523908"/>
                  </a:cubicBezTo>
                  <a:cubicBezTo>
                    <a:pt x="1287757" y="596335"/>
                    <a:pt x="1247290" y="630560"/>
                    <a:pt x="655654" y="630250"/>
                  </a:cubicBezTo>
                  <a:lnTo>
                    <a:pt x="0" y="630238"/>
                  </a:lnTo>
                  <a:lnTo>
                    <a:pt x="0" y="0"/>
                  </a:lnTo>
                  <a:close/>
                </a:path>
              </a:pathLst>
            </a:custGeom>
            <a:solidFill>
              <a:srgbClr val="E6F0EC"/>
            </a:solidFill>
            <a:ln>
              <a:noFill/>
            </a:ln>
          </p:spPr>
          <p:txBody>
            <a:bodyPr wrap="square" lIns="72000" tIns="756000" rIns="72000" rtlCol="0">
              <a:noAutofit/>
            </a:bodyPr>
            <a:lstStyle/>
            <a:p>
              <a:pPr>
                <a:lnSpc>
                  <a:spcPts val="1200"/>
                </a:lnSpc>
                <a:spcAft>
                  <a:spcPts val="1200"/>
                </a:spcAft>
              </a:pPr>
              <a:r>
                <a:rPr lang="en-GB" sz="1000" b="1" dirty="0" smtClean="0">
                  <a:solidFill>
                    <a:srgbClr val="006941"/>
                  </a:solidFill>
                </a:rPr>
                <a:t>Business analysis </a:t>
              </a:r>
            </a:p>
            <a:p>
              <a:pPr>
                <a:lnSpc>
                  <a:spcPts val="1200"/>
                </a:lnSpc>
                <a:spcAft>
                  <a:spcPts val="1200"/>
                </a:spcAft>
              </a:pPr>
              <a:r>
                <a:rPr lang="en-GB" sz="1000" b="1" dirty="0" smtClean="0">
                  <a:solidFill>
                    <a:srgbClr val="006941"/>
                  </a:solidFill>
                </a:rPr>
                <a:t>Agile </a:t>
              </a:r>
            </a:p>
            <a:p>
              <a:pPr>
                <a:lnSpc>
                  <a:spcPts val="1200"/>
                </a:lnSpc>
                <a:spcAft>
                  <a:spcPts val="1200"/>
                </a:spcAft>
              </a:pPr>
              <a:r>
                <a:rPr lang="en-GB" sz="1000" b="1" dirty="0" smtClean="0">
                  <a:solidFill>
                    <a:srgbClr val="006941"/>
                  </a:solidFill>
                </a:rPr>
                <a:t>Project management </a:t>
              </a:r>
            </a:p>
            <a:p>
              <a:pPr>
                <a:lnSpc>
                  <a:spcPts val="1200"/>
                </a:lnSpc>
                <a:spcAft>
                  <a:spcPts val="1200"/>
                </a:spcAft>
              </a:pPr>
              <a:r>
                <a:rPr lang="en-GB" sz="1000" b="1" dirty="0" smtClean="0">
                  <a:solidFill>
                    <a:srgbClr val="006941"/>
                  </a:solidFill>
                </a:rPr>
                <a:t>Security &amp; IT governance </a:t>
              </a:r>
            </a:p>
            <a:p>
              <a:pPr>
                <a:lnSpc>
                  <a:spcPts val="1200"/>
                </a:lnSpc>
                <a:spcAft>
                  <a:spcPts val="1200"/>
                </a:spcAft>
              </a:pPr>
              <a:r>
                <a:rPr lang="en-GB" sz="1000" b="1" dirty="0" smtClean="0">
                  <a:solidFill>
                    <a:srgbClr val="006941"/>
                  </a:solidFill>
                </a:rPr>
                <a:t>Software testing </a:t>
              </a:r>
            </a:p>
            <a:p>
              <a:pPr>
                <a:lnSpc>
                  <a:spcPts val="1200"/>
                </a:lnSpc>
                <a:spcAft>
                  <a:spcPts val="1200"/>
                </a:spcAft>
              </a:pPr>
              <a:r>
                <a:rPr lang="en-GB" sz="1000" b="1" dirty="0" smtClean="0">
                  <a:solidFill>
                    <a:srgbClr val="006941"/>
                  </a:solidFill>
                </a:rPr>
                <a:t>Solutions development </a:t>
              </a:r>
            </a:p>
            <a:p>
              <a:pPr>
                <a:lnSpc>
                  <a:spcPts val="1200"/>
                </a:lnSpc>
                <a:spcAft>
                  <a:spcPts val="1200"/>
                </a:spcAft>
              </a:pPr>
              <a:r>
                <a:rPr lang="en-GB" sz="1000" b="1" dirty="0" smtClean="0">
                  <a:solidFill>
                    <a:srgbClr val="006941"/>
                  </a:solidFill>
                </a:rPr>
                <a:t>Service management </a:t>
              </a:r>
            </a:p>
            <a:p>
              <a:pPr>
                <a:lnSpc>
                  <a:spcPts val="1200"/>
                </a:lnSpc>
                <a:spcAft>
                  <a:spcPts val="1200"/>
                </a:spcAft>
              </a:pPr>
              <a:r>
                <a:rPr lang="en-GB" sz="1000" b="1" dirty="0" smtClean="0">
                  <a:solidFill>
                    <a:srgbClr val="006941"/>
                  </a:solidFill>
                </a:rPr>
                <a:t>Architecture </a:t>
              </a:r>
            </a:p>
            <a:p>
              <a:pPr>
                <a:lnSpc>
                  <a:spcPts val="1200"/>
                </a:lnSpc>
                <a:spcAft>
                  <a:spcPts val="1200"/>
                </a:spcAft>
              </a:pPr>
              <a:r>
                <a:rPr lang="en-GB" sz="1000" b="1" dirty="0" smtClean="0">
                  <a:solidFill>
                    <a:srgbClr val="006941"/>
                  </a:solidFill>
                </a:rPr>
                <a:t>IS Consultancy </a:t>
              </a:r>
            </a:p>
            <a:p>
              <a:pPr>
                <a:lnSpc>
                  <a:spcPts val="1200"/>
                </a:lnSpc>
                <a:spcAft>
                  <a:spcPts val="1200"/>
                </a:spcAft>
              </a:pPr>
              <a:r>
                <a:rPr lang="en-GB" sz="1000" b="1" dirty="0" smtClean="0">
                  <a:solidFill>
                    <a:srgbClr val="006941"/>
                  </a:solidFill>
                </a:rPr>
                <a:t>Data centre management &amp; Green IT</a:t>
              </a:r>
            </a:p>
          </p:txBody>
        </p:sp>
        <p:sp>
          <p:nvSpPr>
            <p:cNvPr id="20" name="TextBox 19"/>
            <p:cNvSpPr txBox="1"/>
            <p:nvPr userDrawn="1"/>
          </p:nvSpPr>
          <p:spPr>
            <a:xfrm>
              <a:off x="2372030" y="1319878"/>
              <a:ext cx="1282869" cy="3055909"/>
            </a:xfrm>
            <a:custGeom>
              <a:avLst/>
              <a:gdLst>
                <a:gd name="connsiteX0" fmla="*/ 0 w 1272369"/>
                <a:gd name="connsiteY0" fmla="*/ 0 h 630238"/>
                <a:gd name="connsiteX1" fmla="*/ 1272369 w 1272369"/>
                <a:gd name="connsiteY1" fmla="*/ 0 h 630238"/>
                <a:gd name="connsiteX2" fmla="*/ 1272369 w 1272369"/>
                <a:gd name="connsiteY2" fmla="*/ 630238 h 630238"/>
                <a:gd name="connsiteX3" fmla="*/ 0 w 1272369"/>
                <a:gd name="connsiteY3" fmla="*/ 630238 h 630238"/>
                <a:gd name="connsiteX4" fmla="*/ 0 w 1272369"/>
                <a:gd name="connsiteY4" fmla="*/ 0 h 630238"/>
                <a:gd name="connsiteX0" fmla="*/ 0 w 1272369"/>
                <a:gd name="connsiteY0" fmla="*/ 0 h 630250"/>
                <a:gd name="connsiteX1" fmla="*/ 1272369 w 1272369"/>
                <a:gd name="connsiteY1" fmla="*/ 0 h 630250"/>
                <a:gd name="connsiteX2" fmla="*/ 1272369 w 1272369"/>
                <a:gd name="connsiteY2" fmla="*/ 630238 h 630250"/>
                <a:gd name="connsiteX3" fmla="*/ 710984 w 1272369"/>
                <a:gd name="connsiteY3" fmla="*/ 630250 h 630250"/>
                <a:gd name="connsiteX4" fmla="*/ 0 w 1272369"/>
                <a:gd name="connsiteY4" fmla="*/ 630238 h 630250"/>
                <a:gd name="connsiteX5" fmla="*/ 0 w 1272369"/>
                <a:gd name="connsiteY5" fmla="*/ 0 h 630250"/>
                <a:gd name="connsiteX0" fmla="*/ 0 w 1272369"/>
                <a:gd name="connsiteY0" fmla="*/ 0 h 630250"/>
                <a:gd name="connsiteX1" fmla="*/ 1272369 w 1272369"/>
                <a:gd name="connsiteY1" fmla="*/ 0 h 630250"/>
                <a:gd name="connsiteX2" fmla="*/ 710984 w 1272369"/>
                <a:gd name="connsiteY2" fmla="*/ 630250 h 630250"/>
                <a:gd name="connsiteX3" fmla="*/ 0 w 1272369"/>
                <a:gd name="connsiteY3" fmla="*/ 630238 h 630250"/>
                <a:gd name="connsiteX4" fmla="*/ 0 w 1272369"/>
                <a:gd name="connsiteY4" fmla="*/ 0 h 630250"/>
                <a:gd name="connsiteX0" fmla="*/ 0 w 1272393"/>
                <a:gd name="connsiteY0" fmla="*/ 0 h 630250"/>
                <a:gd name="connsiteX1" fmla="*/ 1272369 w 1272393"/>
                <a:gd name="connsiteY1" fmla="*/ 0 h 630250"/>
                <a:gd name="connsiteX2" fmla="*/ 710984 w 1272393"/>
                <a:gd name="connsiteY2" fmla="*/ 630250 h 630250"/>
                <a:gd name="connsiteX3" fmla="*/ 0 w 1272393"/>
                <a:gd name="connsiteY3" fmla="*/ 630238 h 630250"/>
                <a:gd name="connsiteX4" fmla="*/ 0 w 1272393"/>
                <a:gd name="connsiteY4" fmla="*/ 0 h 630250"/>
                <a:gd name="connsiteX0" fmla="*/ 0 w 1272424"/>
                <a:gd name="connsiteY0" fmla="*/ 0 h 630250"/>
                <a:gd name="connsiteX1" fmla="*/ 1272369 w 1272424"/>
                <a:gd name="connsiteY1" fmla="*/ 0 h 630250"/>
                <a:gd name="connsiteX2" fmla="*/ 710984 w 1272424"/>
                <a:gd name="connsiteY2" fmla="*/ 630250 h 630250"/>
                <a:gd name="connsiteX3" fmla="*/ 0 w 1272424"/>
                <a:gd name="connsiteY3" fmla="*/ 630238 h 630250"/>
                <a:gd name="connsiteX4" fmla="*/ 0 w 1272424"/>
                <a:gd name="connsiteY4" fmla="*/ 0 h 630250"/>
                <a:gd name="connsiteX0" fmla="*/ 0 w 1272968"/>
                <a:gd name="connsiteY0" fmla="*/ 0 h 630250"/>
                <a:gd name="connsiteX1" fmla="*/ 1272369 w 1272968"/>
                <a:gd name="connsiteY1" fmla="*/ 0 h 630250"/>
                <a:gd name="connsiteX2" fmla="*/ 710984 w 1272968"/>
                <a:gd name="connsiteY2" fmla="*/ 630250 h 630250"/>
                <a:gd name="connsiteX3" fmla="*/ 0 w 1272968"/>
                <a:gd name="connsiteY3" fmla="*/ 630238 h 630250"/>
                <a:gd name="connsiteX4" fmla="*/ 0 w 1272968"/>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817"/>
                <a:gd name="connsiteY0" fmla="*/ 0 h 630250"/>
                <a:gd name="connsiteX1" fmla="*/ 1272369 w 1272817"/>
                <a:gd name="connsiteY1" fmla="*/ 0 h 630250"/>
                <a:gd name="connsiteX2" fmla="*/ 655654 w 1272817"/>
                <a:gd name="connsiteY2" fmla="*/ 630250 h 630250"/>
                <a:gd name="connsiteX3" fmla="*/ 0 w 1272817"/>
                <a:gd name="connsiteY3" fmla="*/ 630238 h 630250"/>
                <a:gd name="connsiteX4" fmla="*/ 0 w 1272817"/>
                <a:gd name="connsiteY4" fmla="*/ 0 h 630250"/>
                <a:gd name="connsiteX0" fmla="*/ 0 w 1272994"/>
                <a:gd name="connsiteY0" fmla="*/ 0 h 630250"/>
                <a:gd name="connsiteX1" fmla="*/ 1272369 w 1272994"/>
                <a:gd name="connsiteY1" fmla="*/ 0 h 630250"/>
                <a:gd name="connsiteX2" fmla="*/ 655654 w 1272994"/>
                <a:gd name="connsiteY2" fmla="*/ 630250 h 630250"/>
                <a:gd name="connsiteX3" fmla="*/ 0 w 1272994"/>
                <a:gd name="connsiteY3" fmla="*/ 630238 h 630250"/>
                <a:gd name="connsiteX4" fmla="*/ 0 w 1272994"/>
                <a:gd name="connsiteY4" fmla="*/ 0 h 630250"/>
                <a:gd name="connsiteX0" fmla="*/ 0 w 1278496"/>
                <a:gd name="connsiteY0" fmla="*/ 0 h 630250"/>
                <a:gd name="connsiteX1" fmla="*/ 1272369 w 1278496"/>
                <a:gd name="connsiteY1" fmla="*/ 0 h 630250"/>
                <a:gd name="connsiteX2" fmla="*/ 655654 w 1278496"/>
                <a:gd name="connsiteY2" fmla="*/ 630250 h 630250"/>
                <a:gd name="connsiteX3" fmla="*/ 0 w 1278496"/>
                <a:gd name="connsiteY3" fmla="*/ 630238 h 630250"/>
                <a:gd name="connsiteX4" fmla="*/ 0 w 1278496"/>
                <a:gd name="connsiteY4" fmla="*/ 0 h 630250"/>
                <a:gd name="connsiteX0" fmla="*/ 0 w 1387063"/>
                <a:gd name="connsiteY0" fmla="*/ 0 h 630250"/>
                <a:gd name="connsiteX1" fmla="*/ 1272369 w 1387063"/>
                <a:gd name="connsiteY1" fmla="*/ 0 h 630250"/>
                <a:gd name="connsiteX2" fmla="*/ 1256995 w 1387063"/>
                <a:gd name="connsiteY2" fmla="*/ 311226 h 630250"/>
                <a:gd name="connsiteX3" fmla="*/ 655654 w 1387063"/>
                <a:gd name="connsiteY3" fmla="*/ 630250 h 630250"/>
                <a:gd name="connsiteX4" fmla="*/ 0 w 1387063"/>
                <a:gd name="connsiteY4" fmla="*/ 630238 h 630250"/>
                <a:gd name="connsiteX5" fmla="*/ 0 w 1387063"/>
                <a:gd name="connsiteY5" fmla="*/ 0 h 630250"/>
                <a:gd name="connsiteX0" fmla="*/ 0 w 1369614"/>
                <a:gd name="connsiteY0" fmla="*/ 0 h 630250"/>
                <a:gd name="connsiteX1" fmla="*/ 1272369 w 1369614"/>
                <a:gd name="connsiteY1" fmla="*/ 0 h 630250"/>
                <a:gd name="connsiteX2" fmla="*/ 1256995 w 1369614"/>
                <a:gd name="connsiteY2" fmla="*/ 311226 h 630250"/>
                <a:gd name="connsiteX3" fmla="*/ 655654 w 1369614"/>
                <a:gd name="connsiteY3" fmla="*/ 630250 h 630250"/>
                <a:gd name="connsiteX4" fmla="*/ 0 w 1369614"/>
                <a:gd name="connsiteY4" fmla="*/ 630238 h 630250"/>
                <a:gd name="connsiteX5" fmla="*/ 0 w 1369614"/>
                <a:gd name="connsiteY5" fmla="*/ 0 h 630250"/>
                <a:gd name="connsiteX0" fmla="*/ 0 w 1278277"/>
                <a:gd name="connsiteY0" fmla="*/ 0 h 630250"/>
                <a:gd name="connsiteX1" fmla="*/ 1272369 w 1278277"/>
                <a:gd name="connsiteY1" fmla="*/ 0 h 630250"/>
                <a:gd name="connsiteX2" fmla="*/ 1256995 w 1278277"/>
                <a:gd name="connsiteY2" fmla="*/ 311226 h 630250"/>
                <a:gd name="connsiteX3" fmla="*/ 655654 w 1278277"/>
                <a:gd name="connsiteY3" fmla="*/ 630250 h 630250"/>
                <a:gd name="connsiteX4" fmla="*/ 0 w 1278277"/>
                <a:gd name="connsiteY4" fmla="*/ 630238 h 630250"/>
                <a:gd name="connsiteX5" fmla="*/ 0 w 1278277"/>
                <a:gd name="connsiteY5" fmla="*/ 0 h 630250"/>
                <a:gd name="connsiteX0" fmla="*/ 0 w 1298782"/>
                <a:gd name="connsiteY0" fmla="*/ 0 h 630250"/>
                <a:gd name="connsiteX1" fmla="*/ 1272369 w 1298782"/>
                <a:gd name="connsiteY1" fmla="*/ 0 h 630250"/>
                <a:gd name="connsiteX2" fmla="*/ 1285570 w 1298782"/>
                <a:gd name="connsiteY2" fmla="*/ 311226 h 630250"/>
                <a:gd name="connsiteX3" fmla="*/ 655654 w 1298782"/>
                <a:gd name="connsiteY3" fmla="*/ 630250 h 630250"/>
                <a:gd name="connsiteX4" fmla="*/ 0 w 1298782"/>
                <a:gd name="connsiteY4" fmla="*/ 630238 h 630250"/>
                <a:gd name="connsiteX5" fmla="*/ 0 w 1298782"/>
                <a:gd name="connsiteY5" fmla="*/ 0 h 630250"/>
                <a:gd name="connsiteX0" fmla="*/ 0 w 1287216"/>
                <a:gd name="connsiteY0" fmla="*/ 0 h 630250"/>
                <a:gd name="connsiteX1" fmla="*/ 1272369 w 1287216"/>
                <a:gd name="connsiteY1" fmla="*/ 0 h 630250"/>
                <a:gd name="connsiteX2" fmla="*/ 1285570 w 1287216"/>
                <a:gd name="connsiteY2" fmla="*/ 311226 h 630250"/>
                <a:gd name="connsiteX3" fmla="*/ 655654 w 1287216"/>
                <a:gd name="connsiteY3" fmla="*/ 630250 h 630250"/>
                <a:gd name="connsiteX4" fmla="*/ 0 w 1287216"/>
                <a:gd name="connsiteY4" fmla="*/ 630238 h 630250"/>
                <a:gd name="connsiteX5" fmla="*/ 0 w 1287216"/>
                <a:gd name="connsiteY5" fmla="*/ 0 h 630250"/>
                <a:gd name="connsiteX0" fmla="*/ 0 w 1287216"/>
                <a:gd name="connsiteY0" fmla="*/ 0 h 630250"/>
                <a:gd name="connsiteX1" fmla="*/ 1272369 w 1287216"/>
                <a:gd name="connsiteY1" fmla="*/ 0 h 630250"/>
                <a:gd name="connsiteX2" fmla="*/ 1285570 w 1287216"/>
                <a:gd name="connsiteY2" fmla="*/ 509634 h 630250"/>
                <a:gd name="connsiteX3" fmla="*/ 655654 w 1287216"/>
                <a:gd name="connsiteY3" fmla="*/ 630250 h 630250"/>
                <a:gd name="connsiteX4" fmla="*/ 0 w 1287216"/>
                <a:gd name="connsiteY4" fmla="*/ 630238 h 630250"/>
                <a:gd name="connsiteX5" fmla="*/ 0 w 1287216"/>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82099"/>
                <a:gd name="connsiteY0" fmla="*/ 0 h 630250"/>
                <a:gd name="connsiteX1" fmla="*/ 1272369 w 1282099"/>
                <a:gd name="connsiteY1" fmla="*/ 0 h 630250"/>
                <a:gd name="connsiteX2" fmla="*/ 1276045 w 1282099"/>
                <a:gd name="connsiteY2" fmla="*/ 511598 h 630250"/>
                <a:gd name="connsiteX3" fmla="*/ 655654 w 1282099"/>
                <a:gd name="connsiteY3" fmla="*/ 630250 h 630250"/>
                <a:gd name="connsiteX4" fmla="*/ 0 w 1282099"/>
                <a:gd name="connsiteY4" fmla="*/ 630238 h 630250"/>
                <a:gd name="connsiteX5" fmla="*/ 0 w 1282099"/>
                <a:gd name="connsiteY5" fmla="*/ 0 h 630250"/>
                <a:gd name="connsiteX0" fmla="*/ 0 w 1295396"/>
                <a:gd name="connsiteY0" fmla="*/ 0 h 630250"/>
                <a:gd name="connsiteX1" fmla="*/ 1272369 w 1295396"/>
                <a:gd name="connsiteY1" fmla="*/ 0 h 630250"/>
                <a:gd name="connsiteX2" fmla="*/ 1289693 w 1295396"/>
                <a:gd name="connsiteY2" fmla="*/ 511598 h 630250"/>
                <a:gd name="connsiteX3" fmla="*/ 655654 w 1295396"/>
                <a:gd name="connsiteY3" fmla="*/ 630250 h 630250"/>
                <a:gd name="connsiteX4" fmla="*/ 0 w 1295396"/>
                <a:gd name="connsiteY4" fmla="*/ 630238 h 630250"/>
                <a:gd name="connsiteX5" fmla="*/ 0 w 1295396"/>
                <a:gd name="connsiteY5" fmla="*/ 0 h 630250"/>
                <a:gd name="connsiteX0" fmla="*/ 0 w 1288743"/>
                <a:gd name="connsiteY0" fmla="*/ 0 h 630250"/>
                <a:gd name="connsiteX1" fmla="*/ 1272369 w 1288743"/>
                <a:gd name="connsiteY1" fmla="*/ 0 h 630250"/>
                <a:gd name="connsiteX2" fmla="*/ 1282869 w 1288743"/>
                <a:gd name="connsiteY2" fmla="*/ 513005 h 630250"/>
                <a:gd name="connsiteX3" fmla="*/ 655654 w 1288743"/>
                <a:gd name="connsiteY3" fmla="*/ 630250 h 630250"/>
                <a:gd name="connsiteX4" fmla="*/ 0 w 1288743"/>
                <a:gd name="connsiteY4" fmla="*/ 630238 h 630250"/>
                <a:gd name="connsiteX5" fmla="*/ 0 w 1288743"/>
                <a:gd name="connsiteY5" fmla="*/ 0 h 630250"/>
                <a:gd name="connsiteX0" fmla="*/ 0 w 1288743"/>
                <a:gd name="connsiteY0" fmla="*/ 0 h 630250"/>
                <a:gd name="connsiteX1" fmla="*/ 1272369 w 1288743"/>
                <a:gd name="connsiteY1" fmla="*/ 0 h 630250"/>
                <a:gd name="connsiteX2" fmla="*/ 1282869 w 1288743"/>
                <a:gd name="connsiteY2" fmla="*/ 515820 h 630250"/>
                <a:gd name="connsiteX3" fmla="*/ 655654 w 1288743"/>
                <a:gd name="connsiteY3" fmla="*/ 630250 h 630250"/>
                <a:gd name="connsiteX4" fmla="*/ 0 w 1288743"/>
                <a:gd name="connsiteY4" fmla="*/ 630238 h 630250"/>
                <a:gd name="connsiteX5" fmla="*/ 0 w 1288743"/>
                <a:gd name="connsiteY5" fmla="*/ 0 h 630250"/>
                <a:gd name="connsiteX0" fmla="*/ 0 w 1282099"/>
                <a:gd name="connsiteY0" fmla="*/ 0 h 630250"/>
                <a:gd name="connsiteX1" fmla="*/ 1272369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72369"/>
                <a:gd name="connsiteY0" fmla="*/ 0 h 630250"/>
                <a:gd name="connsiteX1" fmla="*/ 1272369 w 1272369"/>
                <a:gd name="connsiteY1" fmla="*/ 0 h 630250"/>
                <a:gd name="connsiteX2" fmla="*/ 1262398 w 1272369"/>
                <a:gd name="connsiteY2" fmla="*/ 517227 h 630250"/>
                <a:gd name="connsiteX3" fmla="*/ 655654 w 1272369"/>
                <a:gd name="connsiteY3" fmla="*/ 630250 h 630250"/>
                <a:gd name="connsiteX4" fmla="*/ 0 w 1272369"/>
                <a:gd name="connsiteY4" fmla="*/ 630238 h 630250"/>
                <a:gd name="connsiteX5" fmla="*/ 0 w 1272369"/>
                <a:gd name="connsiteY5" fmla="*/ 0 h 630250"/>
                <a:gd name="connsiteX0" fmla="*/ 0 w 1282099"/>
                <a:gd name="connsiteY0" fmla="*/ 0 h 630250"/>
                <a:gd name="connsiteX1" fmla="*/ 1272369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99665"/>
                <a:gd name="connsiteY0" fmla="*/ 0 h 630250"/>
                <a:gd name="connsiteX1" fmla="*/ 1299665 w 1299665"/>
                <a:gd name="connsiteY1" fmla="*/ 0 h 630250"/>
                <a:gd name="connsiteX2" fmla="*/ 1276045 w 1299665"/>
                <a:gd name="connsiteY2" fmla="*/ 517227 h 630250"/>
                <a:gd name="connsiteX3" fmla="*/ 655654 w 1299665"/>
                <a:gd name="connsiteY3" fmla="*/ 630250 h 630250"/>
                <a:gd name="connsiteX4" fmla="*/ 0 w 1299665"/>
                <a:gd name="connsiteY4" fmla="*/ 630238 h 630250"/>
                <a:gd name="connsiteX5" fmla="*/ 0 w 1299665"/>
                <a:gd name="connsiteY5" fmla="*/ 0 h 630250"/>
                <a:gd name="connsiteX0" fmla="*/ 0 w 1282099"/>
                <a:gd name="connsiteY0" fmla="*/ 0 h 630250"/>
                <a:gd name="connsiteX1" fmla="*/ 1279193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80445"/>
                <a:gd name="connsiteY0" fmla="*/ 0 h 630250"/>
                <a:gd name="connsiteX1" fmla="*/ 1279193 w 1280445"/>
                <a:gd name="connsiteY1" fmla="*/ 0 h 630250"/>
                <a:gd name="connsiteX2" fmla="*/ 1276045 w 1280445"/>
                <a:gd name="connsiteY2" fmla="*/ 517227 h 630250"/>
                <a:gd name="connsiteX3" fmla="*/ 655654 w 1280445"/>
                <a:gd name="connsiteY3" fmla="*/ 630250 h 630250"/>
                <a:gd name="connsiteX4" fmla="*/ 0 w 1280445"/>
                <a:gd name="connsiteY4" fmla="*/ 630238 h 630250"/>
                <a:gd name="connsiteX5" fmla="*/ 0 w 1280445"/>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4"/>
                <a:gd name="connsiteX1" fmla="*/ 1279193 w 1285466"/>
                <a:gd name="connsiteY1" fmla="*/ 0 h 630254"/>
                <a:gd name="connsiteX2" fmla="*/ 1282869 w 1285466"/>
                <a:gd name="connsiteY2" fmla="*/ 515820 h 630254"/>
                <a:gd name="connsiteX3" fmla="*/ 655654 w 1285466"/>
                <a:gd name="connsiteY3" fmla="*/ 630250 h 630254"/>
                <a:gd name="connsiteX4" fmla="*/ 0 w 1285466"/>
                <a:gd name="connsiteY4" fmla="*/ 630238 h 630254"/>
                <a:gd name="connsiteX5" fmla="*/ 0 w 1285466"/>
                <a:gd name="connsiteY5" fmla="*/ 0 h 630254"/>
                <a:gd name="connsiteX0" fmla="*/ 0 w 1285466"/>
                <a:gd name="connsiteY0" fmla="*/ 0 h 630254"/>
                <a:gd name="connsiteX1" fmla="*/ 1279193 w 1285466"/>
                <a:gd name="connsiteY1" fmla="*/ 0 h 630254"/>
                <a:gd name="connsiteX2" fmla="*/ 1282869 w 1285466"/>
                <a:gd name="connsiteY2" fmla="*/ 515820 h 630254"/>
                <a:gd name="connsiteX3" fmla="*/ 655654 w 1285466"/>
                <a:gd name="connsiteY3" fmla="*/ 630250 h 630254"/>
                <a:gd name="connsiteX4" fmla="*/ 0 w 1285466"/>
                <a:gd name="connsiteY4" fmla="*/ 630238 h 630254"/>
                <a:gd name="connsiteX5" fmla="*/ 0 w 1285466"/>
                <a:gd name="connsiteY5" fmla="*/ 0 h 630254"/>
                <a:gd name="connsiteX0" fmla="*/ 0 w 1286152"/>
                <a:gd name="connsiteY0" fmla="*/ 0 h 630253"/>
                <a:gd name="connsiteX1" fmla="*/ 1279193 w 1286152"/>
                <a:gd name="connsiteY1" fmla="*/ 0 h 630253"/>
                <a:gd name="connsiteX2" fmla="*/ 1282869 w 1286152"/>
                <a:gd name="connsiteY2" fmla="*/ 515820 h 630253"/>
                <a:gd name="connsiteX3" fmla="*/ 655654 w 1286152"/>
                <a:gd name="connsiteY3" fmla="*/ 630250 h 630253"/>
                <a:gd name="connsiteX4" fmla="*/ 0 w 1286152"/>
                <a:gd name="connsiteY4" fmla="*/ 630238 h 630253"/>
                <a:gd name="connsiteX5" fmla="*/ 0 w 1286152"/>
                <a:gd name="connsiteY5" fmla="*/ 0 h 630253"/>
                <a:gd name="connsiteX0" fmla="*/ 0 w 1286152"/>
                <a:gd name="connsiteY0" fmla="*/ 0 h 630256"/>
                <a:gd name="connsiteX1" fmla="*/ 1279193 w 1286152"/>
                <a:gd name="connsiteY1" fmla="*/ 0 h 630256"/>
                <a:gd name="connsiteX2" fmla="*/ 1282869 w 1286152"/>
                <a:gd name="connsiteY2" fmla="*/ 528486 h 630256"/>
                <a:gd name="connsiteX3" fmla="*/ 655654 w 1286152"/>
                <a:gd name="connsiteY3" fmla="*/ 630250 h 630256"/>
                <a:gd name="connsiteX4" fmla="*/ 0 w 1286152"/>
                <a:gd name="connsiteY4" fmla="*/ 630238 h 630256"/>
                <a:gd name="connsiteX5" fmla="*/ 0 w 1286152"/>
                <a:gd name="connsiteY5" fmla="*/ 0 h 630256"/>
                <a:gd name="connsiteX0" fmla="*/ 0 w 1285466"/>
                <a:gd name="connsiteY0" fmla="*/ 0 h 630252"/>
                <a:gd name="connsiteX1" fmla="*/ 1279193 w 1285466"/>
                <a:gd name="connsiteY1" fmla="*/ 0 h 630252"/>
                <a:gd name="connsiteX2" fmla="*/ 1282869 w 1285466"/>
                <a:gd name="connsiteY2" fmla="*/ 528486 h 630252"/>
                <a:gd name="connsiteX3" fmla="*/ 655654 w 1285466"/>
                <a:gd name="connsiteY3" fmla="*/ 630250 h 630252"/>
                <a:gd name="connsiteX4" fmla="*/ 0 w 1285466"/>
                <a:gd name="connsiteY4" fmla="*/ 630238 h 630252"/>
                <a:gd name="connsiteX5" fmla="*/ 0 w 1285466"/>
                <a:gd name="connsiteY5" fmla="*/ 0 h 630252"/>
                <a:gd name="connsiteX0" fmla="*/ 0 w 1285466"/>
                <a:gd name="connsiteY0" fmla="*/ 0 h 630252"/>
                <a:gd name="connsiteX1" fmla="*/ 1279193 w 1285466"/>
                <a:gd name="connsiteY1" fmla="*/ 0 h 630252"/>
                <a:gd name="connsiteX2" fmla="*/ 1282869 w 1285466"/>
                <a:gd name="connsiteY2" fmla="*/ 528486 h 630252"/>
                <a:gd name="connsiteX3" fmla="*/ 655654 w 1285466"/>
                <a:gd name="connsiteY3" fmla="*/ 630250 h 630252"/>
                <a:gd name="connsiteX4" fmla="*/ 0 w 1285466"/>
                <a:gd name="connsiteY4" fmla="*/ 630238 h 630252"/>
                <a:gd name="connsiteX5" fmla="*/ 0 w 1285466"/>
                <a:gd name="connsiteY5" fmla="*/ 0 h 630252"/>
                <a:gd name="connsiteX0" fmla="*/ 0 w 1285466"/>
                <a:gd name="connsiteY0" fmla="*/ 0 h 630251"/>
                <a:gd name="connsiteX1" fmla="*/ 1279193 w 1285466"/>
                <a:gd name="connsiteY1" fmla="*/ 0 h 630251"/>
                <a:gd name="connsiteX2" fmla="*/ 1282869 w 1285466"/>
                <a:gd name="connsiteY2" fmla="*/ 528486 h 630251"/>
                <a:gd name="connsiteX3" fmla="*/ 655654 w 1285466"/>
                <a:gd name="connsiteY3" fmla="*/ 630250 h 630251"/>
                <a:gd name="connsiteX4" fmla="*/ 0 w 1285466"/>
                <a:gd name="connsiteY4" fmla="*/ 630238 h 630251"/>
                <a:gd name="connsiteX5" fmla="*/ 0 w 1285466"/>
                <a:gd name="connsiteY5" fmla="*/ 0 h 630251"/>
                <a:gd name="connsiteX0" fmla="*/ 0 w 1292838"/>
                <a:gd name="connsiteY0" fmla="*/ 0 h 630251"/>
                <a:gd name="connsiteX1" fmla="*/ 1279193 w 1292838"/>
                <a:gd name="connsiteY1" fmla="*/ 0 h 630251"/>
                <a:gd name="connsiteX2" fmla="*/ 1291107 w 1292838"/>
                <a:gd name="connsiteY2" fmla="*/ 496205 h 630251"/>
                <a:gd name="connsiteX3" fmla="*/ 655654 w 1292838"/>
                <a:gd name="connsiteY3" fmla="*/ 630250 h 630251"/>
                <a:gd name="connsiteX4" fmla="*/ 0 w 1292838"/>
                <a:gd name="connsiteY4" fmla="*/ 630238 h 630251"/>
                <a:gd name="connsiteX5" fmla="*/ 0 w 1292838"/>
                <a:gd name="connsiteY5" fmla="*/ 0 h 630251"/>
                <a:gd name="connsiteX0" fmla="*/ 0 w 1291107"/>
                <a:gd name="connsiteY0" fmla="*/ 0 h 630251"/>
                <a:gd name="connsiteX1" fmla="*/ 1279193 w 1291107"/>
                <a:gd name="connsiteY1" fmla="*/ 0 h 630251"/>
                <a:gd name="connsiteX2" fmla="*/ 1291107 w 1291107"/>
                <a:gd name="connsiteY2" fmla="*/ 496205 h 630251"/>
                <a:gd name="connsiteX3" fmla="*/ 655654 w 1291107"/>
                <a:gd name="connsiteY3" fmla="*/ 630250 h 630251"/>
                <a:gd name="connsiteX4" fmla="*/ 0 w 1291107"/>
                <a:gd name="connsiteY4" fmla="*/ 630238 h 630251"/>
                <a:gd name="connsiteX5" fmla="*/ 0 w 1291107"/>
                <a:gd name="connsiteY5" fmla="*/ 0 h 630251"/>
                <a:gd name="connsiteX0" fmla="*/ 0 w 1286988"/>
                <a:gd name="connsiteY0" fmla="*/ 0 h 630251"/>
                <a:gd name="connsiteX1" fmla="*/ 1279193 w 1286988"/>
                <a:gd name="connsiteY1" fmla="*/ 0 h 630251"/>
                <a:gd name="connsiteX2" fmla="*/ 1286988 w 1286988"/>
                <a:gd name="connsiteY2" fmla="*/ 500452 h 630251"/>
                <a:gd name="connsiteX3" fmla="*/ 655654 w 1286988"/>
                <a:gd name="connsiteY3" fmla="*/ 630250 h 630251"/>
                <a:gd name="connsiteX4" fmla="*/ 0 w 1286988"/>
                <a:gd name="connsiteY4" fmla="*/ 630238 h 630251"/>
                <a:gd name="connsiteX5" fmla="*/ 0 w 1286988"/>
                <a:gd name="connsiteY5" fmla="*/ 0 h 630251"/>
                <a:gd name="connsiteX0" fmla="*/ 0 w 1295226"/>
                <a:gd name="connsiteY0" fmla="*/ 0 h 630251"/>
                <a:gd name="connsiteX1" fmla="*/ 1279193 w 1295226"/>
                <a:gd name="connsiteY1" fmla="*/ 0 h 630251"/>
                <a:gd name="connsiteX2" fmla="*/ 1295226 w 1295226"/>
                <a:gd name="connsiteY2" fmla="*/ 500452 h 630251"/>
                <a:gd name="connsiteX3" fmla="*/ 655654 w 1295226"/>
                <a:gd name="connsiteY3" fmla="*/ 630250 h 630251"/>
                <a:gd name="connsiteX4" fmla="*/ 0 w 1295226"/>
                <a:gd name="connsiteY4" fmla="*/ 630238 h 630251"/>
                <a:gd name="connsiteX5" fmla="*/ 0 w 1295226"/>
                <a:gd name="connsiteY5" fmla="*/ 0 h 630251"/>
                <a:gd name="connsiteX0" fmla="*/ 0 w 1286988"/>
                <a:gd name="connsiteY0" fmla="*/ 0 h 630251"/>
                <a:gd name="connsiteX1" fmla="*/ 1279193 w 1286988"/>
                <a:gd name="connsiteY1" fmla="*/ 0 h 630251"/>
                <a:gd name="connsiteX2" fmla="*/ 1286988 w 1286988"/>
                <a:gd name="connsiteY2" fmla="*/ 499602 h 630251"/>
                <a:gd name="connsiteX3" fmla="*/ 655654 w 1286988"/>
                <a:gd name="connsiteY3" fmla="*/ 630250 h 630251"/>
                <a:gd name="connsiteX4" fmla="*/ 0 w 1286988"/>
                <a:gd name="connsiteY4" fmla="*/ 630238 h 630251"/>
                <a:gd name="connsiteX5" fmla="*/ 0 w 1286988"/>
                <a:gd name="connsiteY5" fmla="*/ 0 h 630251"/>
                <a:gd name="connsiteX0" fmla="*/ 0 w 1291107"/>
                <a:gd name="connsiteY0" fmla="*/ 0 h 630251"/>
                <a:gd name="connsiteX1" fmla="*/ 1279193 w 1291107"/>
                <a:gd name="connsiteY1" fmla="*/ 0 h 630251"/>
                <a:gd name="connsiteX2" fmla="*/ 1291107 w 1291107"/>
                <a:gd name="connsiteY2" fmla="*/ 498753 h 630251"/>
                <a:gd name="connsiteX3" fmla="*/ 655654 w 1291107"/>
                <a:gd name="connsiteY3" fmla="*/ 630250 h 630251"/>
                <a:gd name="connsiteX4" fmla="*/ 0 w 1291107"/>
                <a:gd name="connsiteY4" fmla="*/ 630238 h 630251"/>
                <a:gd name="connsiteX5" fmla="*/ 0 w 1291107"/>
                <a:gd name="connsiteY5" fmla="*/ 0 h 630251"/>
                <a:gd name="connsiteX0" fmla="*/ 0 w 1303464"/>
                <a:gd name="connsiteY0" fmla="*/ 0 h 630251"/>
                <a:gd name="connsiteX1" fmla="*/ 1279193 w 1303464"/>
                <a:gd name="connsiteY1" fmla="*/ 0 h 630251"/>
                <a:gd name="connsiteX2" fmla="*/ 1303464 w 1303464"/>
                <a:gd name="connsiteY2" fmla="*/ 500452 h 630251"/>
                <a:gd name="connsiteX3" fmla="*/ 655654 w 1303464"/>
                <a:gd name="connsiteY3" fmla="*/ 630250 h 630251"/>
                <a:gd name="connsiteX4" fmla="*/ 0 w 1303464"/>
                <a:gd name="connsiteY4" fmla="*/ 630238 h 630251"/>
                <a:gd name="connsiteX5" fmla="*/ 0 w 1303464"/>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2869" h="630251">
                  <a:moveTo>
                    <a:pt x="0" y="0"/>
                  </a:moveTo>
                  <a:lnTo>
                    <a:pt x="1279193" y="0"/>
                  </a:lnTo>
                  <a:cubicBezTo>
                    <a:pt x="1279142" y="136342"/>
                    <a:pt x="1278048" y="380809"/>
                    <a:pt x="1282869" y="500452"/>
                  </a:cubicBezTo>
                  <a:cubicBezTo>
                    <a:pt x="1282441" y="569436"/>
                    <a:pt x="1247290" y="630560"/>
                    <a:pt x="655654" y="630250"/>
                  </a:cubicBezTo>
                  <a:lnTo>
                    <a:pt x="0" y="630238"/>
                  </a:lnTo>
                  <a:lnTo>
                    <a:pt x="0" y="0"/>
                  </a:lnTo>
                  <a:close/>
                </a:path>
              </a:pathLst>
            </a:custGeom>
            <a:solidFill>
              <a:srgbClr val="E6F0EC"/>
            </a:solidFill>
            <a:ln>
              <a:noFill/>
            </a:ln>
          </p:spPr>
          <p:txBody>
            <a:bodyPr wrap="square" lIns="72000" tIns="756000" rIns="72000" rtlCol="0">
              <a:noAutofit/>
            </a:bodyPr>
            <a:lstStyle/>
            <a:p>
              <a:pPr>
                <a:lnSpc>
                  <a:spcPts val="1200"/>
                </a:lnSpc>
                <a:spcAft>
                  <a:spcPts val="1200"/>
                </a:spcAft>
              </a:pPr>
              <a:r>
                <a:rPr lang="en-GB" sz="1000" b="1" dirty="0" smtClean="0">
                  <a:solidFill>
                    <a:srgbClr val="80B4A0"/>
                  </a:solidFill>
                </a:rPr>
                <a:t>ECDL </a:t>
              </a:r>
            </a:p>
            <a:p>
              <a:pPr>
                <a:lnSpc>
                  <a:spcPts val="1200"/>
                </a:lnSpc>
                <a:spcAft>
                  <a:spcPts val="1200"/>
                </a:spcAft>
              </a:pPr>
              <a:r>
                <a:rPr lang="en-GB" sz="1000" b="1" dirty="0" smtClean="0">
                  <a:solidFill>
                    <a:srgbClr val="80B4A0"/>
                  </a:solidFill>
                </a:rPr>
                <a:t>Digital skills </a:t>
              </a:r>
            </a:p>
            <a:p>
              <a:pPr>
                <a:lnSpc>
                  <a:spcPts val="1200"/>
                </a:lnSpc>
                <a:spcAft>
                  <a:spcPts val="1200"/>
                </a:spcAft>
              </a:pPr>
              <a:r>
                <a:rPr lang="en-GB" sz="1000" b="1" dirty="0" smtClean="0">
                  <a:solidFill>
                    <a:srgbClr val="80B4A0"/>
                  </a:solidFill>
                </a:rPr>
                <a:t>ITQs </a:t>
              </a:r>
            </a:p>
            <a:p>
              <a:pPr>
                <a:lnSpc>
                  <a:spcPts val="1200"/>
                </a:lnSpc>
                <a:spcAft>
                  <a:spcPts val="1200"/>
                </a:spcAft>
              </a:pPr>
              <a:r>
                <a:rPr lang="en-GB" sz="1000" b="1" dirty="0" smtClean="0">
                  <a:solidFill>
                    <a:srgbClr val="80B4A0"/>
                  </a:solidFill>
                </a:rPr>
                <a:t>Computer and online basics </a:t>
              </a:r>
            </a:p>
            <a:p>
              <a:pPr>
                <a:lnSpc>
                  <a:spcPts val="1200"/>
                </a:lnSpc>
                <a:spcAft>
                  <a:spcPts val="1200"/>
                </a:spcAft>
              </a:pPr>
              <a:r>
                <a:rPr lang="en-GB" sz="1000" b="1" dirty="0" smtClean="0">
                  <a:solidFill>
                    <a:srgbClr val="80B4A0"/>
                  </a:solidFill>
                </a:rPr>
                <a:t>e-safety </a:t>
              </a:r>
            </a:p>
            <a:p>
              <a:pPr>
                <a:lnSpc>
                  <a:spcPts val="1200"/>
                </a:lnSpc>
                <a:spcAft>
                  <a:spcPts val="1200"/>
                </a:spcAft>
              </a:pPr>
              <a:r>
                <a:rPr lang="en-GB" sz="1000" b="1" dirty="0" smtClean="0">
                  <a:solidFill>
                    <a:srgbClr val="80B4A0"/>
                  </a:solidFill>
                </a:rPr>
                <a:t>HEQ &amp; IMIS </a:t>
              </a:r>
            </a:p>
            <a:p>
              <a:pPr>
                <a:lnSpc>
                  <a:spcPts val="1200"/>
                </a:lnSpc>
                <a:spcAft>
                  <a:spcPts val="1200"/>
                </a:spcAft>
              </a:pPr>
              <a:r>
                <a:rPr lang="en-GB" sz="1000" b="1" dirty="0" smtClean="0">
                  <a:solidFill>
                    <a:srgbClr val="006941"/>
                  </a:solidFill>
                </a:rPr>
                <a:t>Apprenticeships</a:t>
              </a:r>
              <a:endParaRPr lang="en-GB" sz="1000" b="1" dirty="0">
                <a:solidFill>
                  <a:srgbClr val="006941"/>
                </a:solidFill>
              </a:endParaRPr>
            </a:p>
          </p:txBody>
        </p:sp>
        <p:cxnSp>
          <p:nvCxnSpPr>
            <p:cNvPr id="21" name="Straight Connector 20"/>
            <p:cNvCxnSpPr/>
            <p:nvPr userDrawn="1"/>
          </p:nvCxnSpPr>
          <p:spPr>
            <a:xfrm>
              <a:off x="3240104" y="1562400"/>
              <a:ext cx="2268000" cy="0"/>
            </a:xfrm>
            <a:prstGeom prst="line">
              <a:avLst/>
            </a:prstGeom>
            <a:ln w="82550">
              <a:solidFill>
                <a:srgbClr val="156570"/>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userDrawn="1"/>
          </p:nvSpPr>
          <p:spPr>
            <a:xfrm>
              <a:off x="5308432" y="1319879"/>
              <a:ext cx="1272994" cy="630250"/>
            </a:xfrm>
            <a:custGeom>
              <a:avLst/>
              <a:gdLst>
                <a:gd name="connsiteX0" fmla="*/ 0 w 1272369"/>
                <a:gd name="connsiteY0" fmla="*/ 0 h 630238"/>
                <a:gd name="connsiteX1" fmla="*/ 1272369 w 1272369"/>
                <a:gd name="connsiteY1" fmla="*/ 0 h 630238"/>
                <a:gd name="connsiteX2" fmla="*/ 1272369 w 1272369"/>
                <a:gd name="connsiteY2" fmla="*/ 630238 h 630238"/>
                <a:gd name="connsiteX3" fmla="*/ 0 w 1272369"/>
                <a:gd name="connsiteY3" fmla="*/ 630238 h 630238"/>
                <a:gd name="connsiteX4" fmla="*/ 0 w 1272369"/>
                <a:gd name="connsiteY4" fmla="*/ 0 h 630238"/>
                <a:gd name="connsiteX0" fmla="*/ 0 w 1272369"/>
                <a:gd name="connsiteY0" fmla="*/ 0 h 630250"/>
                <a:gd name="connsiteX1" fmla="*/ 1272369 w 1272369"/>
                <a:gd name="connsiteY1" fmla="*/ 0 h 630250"/>
                <a:gd name="connsiteX2" fmla="*/ 1272369 w 1272369"/>
                <a:gd name="connsiteY2" fmla="*/ 630238 h 630250"/>
                <a:gd name="connsiteX3" fmla="*/ 710984 w 1272369"/>
                <a:gd name="connsiteY3" fmla="*/ 630250 h 630250"/>
                <a:gd name="connsiteX4" fmla="*/ 0 w 1272369"/>
                <a:gd name="connsiteY4" fmla="*/ 630238 h 630250"/>
                <a:gd name="connsiteX5" fmla="*/ 0 w 1272369"/>
                <a:gd name="connsiteY5" fmla="*/ 0 h 630250"/>
                <a:gd name="connsiteX0" fmla="*/ 0 w 1272369"/>
                <a:gd name="connsiteY0" fmla="*/ 0 h 630250"/>
                <a:gd name="connsiteX1" fmla="*/ 1272369 w 1272369"/>
                <a:gd name="connsiteY1" fmla="*/ 0 h 630250"/>
                <a:gd name="connsiteX2" fmla="*/ 710984 w 1272369"/>
                <a:gd name="connsiteY2" fmla="*/ 630250 h 630250"/>
                <a:gd name="connsiteX3" fmla="*/ 0 w 1272369"/>
                <a:gd name="connsiteY3" fmla="*/ 630238 h 630250"/>
                <a:gd name="connsiteX4" fmla="*/ 0 w 1272369"/>
                <a:gd name="connsiteY4" fmla="*/ 0 h 630250"/>
                <a:gd name="connsiteX0" fmla="*/ 0 w 1272393"/>
                <a:gd name="connsiteY0" fmla="*/ 0 h 630250"/>
                <a:gd name="connsiteX1" fmla="*/ 1272369 w 1272393"/>
                <a:gd name="connsiteY1" fmla="*/ 0 h 630250"/>
                <a:gd name="connsiteX2" fmla="*/ 710984 w 1272393"/>
                <a:gd name="connsiteY2" fmla="*/ 630250 h 630250"/>
                <a:gd name="connsiteX3" fmla="*/ 0 w 1272393"/>
                <a:gd name="connsiteY3" fmla="*/ 630238 h 630250"/>
                <a:gd name="connsiteX4" fmla="*/ 0 w 1272393"/>
                <a:gd name="connsiteY4" fmla="*/ 0 h 630250"/>
                <a:gd name="connsiteX0" fmla="*/ 0 w 1272424"/>
                <a:gd name="connsiteY0" fmla="*/ 0 h 630250"/>
                <a:gd name="connsiteX1" fmla="*/ 1272369 w 1272424"/>
                <a:gd name="connsiteY1" fmla="*/ 0 h 630250"/>
                <a:gd name="connsiteX2" fmla="*/ 710984 w 1272424"/>
                <a:gd name="connsiteY2" fmla="*/ 630250 h 630250"/>
                <a:gd name="connsiteX3" fmla="*/ 0 w 1272424"/>
                <a:gd name="connsiteY3" fmla="*/ 630238 h 630250"/>
                <a:gd name="connsiteX4" fmla="*/ 0 w 1272424"/>
                <a:gd name="connsiteY4" fmla="*/ 0 h 630250"/>
                <a:gd name="connsiteX0" fmla="*/ 0 w 1272968"/>
                <a:gd name="connsiteY0" fmla="*/ 0 h 630250"/>
                <a:gd name="connsiteX1" fmla="*/ 1272369 w 1272968"/>
                <a:gd name="connsiteY1" fmla="*/ 0 h 630250"/>
                <a:gd name="connsiteX2" fmla="*/ 710984 w 1272968"/>
                <a:gd name="connsiteY2" fmla="*/ 630250 h 630250"/>
                <a:gd name="connsiteX3" fmla="*/ 0 w 1272968"/>
                <a:gd name="connsiteY3" fmla="*/ 630238 h 630250"/>
                <a:gd name="connsiteX4" fmla="*/ 0 w 1272968"/>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817"/>
                <a:gd name="connsiteY0" fmla="*/ 0 h 630250"/>
                <a:gd name="connsiteX1" fmla="*/ 1272369 w 1272817"/>
                <a:gd name="connsiteY1" fmla="*/ 0 h 630250"/>
                <a:gd name="connsiteX2" fmla="*/ 655654 w 1272817"/>
                <a:gd name="connsiteY2" fmla="*/ 630250 h 630250"/>
                <a:gd name="connsiteX3" fmla="*/ 0 w 1272817"/>
                <a:gd name="connsiteY3" fmla="*/ 630238 h 630250"/>
                <a:gd name="connsiteX4" fmla="*/ 0 w 1272817"/>
                <a:gd name="connsiteY4" fmla="*/ 0 h 630250"/>
                <a:gd name="connsiteX0" fmla="*/ 0 w 1272994"/>
                <a:gd name="connsiteY0" fmla="*/ 0 h 630250"/>
                <a:gd name="connsiteX1" fmla="*/ 1272369 w 1272994"/>
                <a:gd name="connsiteY1" fmla="*/ 0 h 630250"/>
                <a:gd name="connsiteX2" fmla="*/ 655654 w 1272994"/>
                <a:gd name="connsiteY2" fmla="*/ 630250 h 630250"/>
                <a:gd name="connsiteX3" fmla="*/ 0 w 1272994"/>
                <a:gd name="connsiteY3" fmla="*/ 630238 h 630250"/>
                <a:gd name="connsiteX4" fmla="*/ 0 w 1272994"/>
                <a:gd name="connsiteY4" fmla="*/ 0 h 630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2994" h="630250">
                  <a:moveTo>
                    <a:pt x="0" y="0"/>
                  </a:moveTo>
                  <a:lnTo>
                    <a:pt x="1272369" y="0"/>
                  </a:lnTo>
                  <a:cubicBezTo>
                    <a:pt x="1284589" y="474435"/>
                    <a:pt x="1119266" y="610917"/>
                    <a:pt x="655654" y="630250"/>
                  </a:cubicBezTo>
                  <a:lnTo>
                    <a:pt x="0" y="630238"/>
                  </a:lnTo>
                  <a:lnTo>
                    <a:pt x="0" y="0"/>
                  </a:lnTo>
                  <a:close/>
                </a:path>
              </a:pathLst>
            </a:custGeom>
            <a:solidFill>
              <a:schemeClr val="accent3"/>
            </a:solidFill>
            <a:ln>
              <a:noFill/>
            </a:ln>
          </p:spPr>
          <p:txBody>
            <a:bodyPr wrap="square" lIns="72000" tIns="72000" rIns="72000" rtlCol="0">
              <a:noAutofit/>
            </a:bodyPr>
            <a:lstStyle/>
            <a:p>
              <a:r>
                <a:rPr lang="en-GB" sz="1200" b="1" dirty="0" smtClean="0">
                  <a:solidFill>
                    <a:prstClr val="white"/>
                  </a:solidFill>
                </a:rPr>
                <a:t>Organisational maturity </a:t>
              </a:r>
            </a:p>
          </p:txBody>
        </p:sp>
        <p:sp>
          <p:nvSpPr>
            <p:cNvPr id="23" name="TextBox 22"/>
            <p:cNvSpPr txBox="1"/>
            <p:nvPr userDrawn="1"/>
          </p:nvSpPr>
          <p:spPr>
            <a:xfrm>
              <a:off x="3849049" y="1319879"/>
              <a:ext cx="1272994" cy="630250"/>
            </a:xfrm>
            <a:custGeom>
              <a:avLst/>
              <a:gdLst>
                <a:gd name="connsiteX0" fmla="*/ 0 w 1272369"/>
                <a:gd name="connsiteY0" fmla="*/ 0 h 630238"/>
                <a:gd name="connsiteX1" fmla="*/ 1272369 w 1272369"/>
                <a:gd name="connsiteY1" fmla="*/ 0 h 630238"/>
                <a:gd name="connsiteX2" fmla="*/ 1272369 w 1272369"/>
                <a:gd name="connsiteY2" fmla="*/ 630238 h 630238"/>
                <a:gd name="connsiteX3" fmla="*/ 0 w 1272369"/>
                <a:gd name="connsiteY3" fmla="*/ 630238 h 630238"/>
                <a:gd name="connsiteX4" fmla="*/ 0 w 1272369"/>
                <a:gd name="connsiteY4" fmla="*/ 0 h 630238"/>
                <a:gd name="connsiteX0" fmla="*/ 0 w 1272369"/>
                <a:gd name="connsiteY0" fmla="*/ 0 h 630250"/>
                <a:gd name="connsiteX1" fmla="*/ 1272369 w 1272369"/>
                <a:gd name="connsiteY1" fmla="*/ 0 h 630250"/>
                <a:gd name="connsiteX2" fmla="*/ 1272369 w 1272369"/>
                <a:gd name="connsiteY2" fmla="*/ 630238 h 630250"/>
                <a:gd name="connsiteX3" fmla="*/ 710984 w 1272369"/>
                <a:gd name="connsiteY3" fmla="*/ 630250 h 630250"/>
                <a:gd name="connsiteX4" fmla="*/ 0 w 1272369"/>
                <a:gd name="connsiteY4" fmla="*/ 630238 h 630250"/>
                <a:gd name="connsiteX5" fmla="*/ 0 w 1272369"/>
                <a:gd name="connsiteY5" fmla="*/ 0 h 630250"/>
                <a:gd name="connsiteX0" fmla="*/ 0 w 1272369"/>
                <a:gd name="connsiteY0" fmla="*/ 0 h 630250"/>
                <a:gd name="connsiteX1" fmla="*/ 1272369 w 1272369"/>
                <a:gd name="connsiteY1" fmla="*/ 0 h 630250"/>
                <a:gd name="connsiteX2" fmla="*/ 710984 w 1272369"/>
                <a:gd name="connsiteY2" fmla="*/ 630250 h 630250"/>
                <a:gd name="connsiteX3" fmla="*/ 0 w 1272369"/>
                <a:gd name="connsiteY3" fmla="*/ 630238 h 630250"/>
                <a:gd name="connsiteX4" fmla="*/ 0 w 1272369"/>
                <a:gd name="connsiteY4" fmla="*/ 0 h 630250"/>
                <a:gd name="connsiteX0" fmla="*/ 0 w 1272393"/>
                <a:gd name="connsiteY0" fmla="*/ 0 h 630250"/>
                <a:gd name="connsiteX1" fmla="*/ 1272369 w 1272393"/>
                <a:gd name="connsiteY1" fmla="*/ 0 h 630250"/>
                <a:gd name="connsiteX2" fmla="*/ 710984 w 1272393"/>
                <a:gd name="connsiteY2" fmla="*/ 630250 h 630250"/>
                <a:gd name="connsiteX3" fmla="*/ 0 w 1272393"/>
                <a:gd name="connsiteY3" fmla="*/ 630238 h 630250"/>
                <a:gd name="connsiteX4" fmla="*/ 0 w 1272393"/>
                <a:gd name="connsiteY4" fmla="*/ 0 h 630250"/>
                <a:gd name="connsiteX0" fmla="*/ 0 w 1272424"/>
                <a:gd name="connsiteY0" fmla="*/ 0 h 630250"/>
                <a:gd name="connsiteX1" fmla="*/ 1272369 w 1272424"/>
                <a:gd name="connsiteY1" fmla="*/ 0 h 630250"/>
                <a:gd name="connsiteX2" fmla="*/ 710984 w 1272424"/>
                <a:gd name="connsiteY2" fmla="*/ 630250 h 630250"/>
                <a:gd name="connsiteX3" fmla="*/ 0 w 1272424"/>
                <a:gd name="connsiteY3" fmla="*/ 630238 h 630250"/>
                <a:gd name="connsiteX4" fmla="*/ 0 w 1272424"/>
                <a:gd name="connsiteY4" fmla="*/ 0 h 630250"/>
                <a:gd name="connsiteX0" fmla="*/ 0 w 1272968"/>
                <a:gd name="connsiteY0" fmla="*/ 0 h 630250"/>
                <a:gd name="connsiteX1" fmla="*/ 1272369 w 1272968"/>
                <a:gd name="connsiteY1" fmla="*/ 0 h 630250"/>
                <a:gd name="connsiteX2" fmla="*/ 710984 w 1272968"/>
                <a:gd name="connsiteY2" fmla="*/ 630250 h 630250"/>
                <a:gd name="connsiteX3" fmla="*/ 0 w 1272968"/>
                <a:gd name="connsiteY3" fmla="*/ 630238 h 630250"/>
                <a:gd name="connsiteX4" fmla="*/ 0 w 1272968"/>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817"/>
                <a:gd name="connsiteY0" fmla="*/ 0 h 630250"/>
                <a:gd name="connsiteX1" fmla="*/ 1272369 w 1272817"/>
                <a:gd name="connsiteY1" fmla="*/ 0 h 630250"/>
                <a:gd name="connsiteX2" fmla="*/ 655654 w 1272817"/>
                <a:gd name="connsiteY2" fmla="*/ 630250 h 630250"/>
                <a:gd name="connsiteX3" fmla="*/ 0 w 1272817"/>
                <a:gd name="connsiteY3" fmla="*/ 630238 h 630250"/>
                <a:gd name="connsiteX4" fmla="*/ 0 w 1272817"/>
                <a:gd name="connsiteY4" fmla="*/ 0 h 630250"/>
                <a:gd name="connsiteX0" fmla="*/ 0 w 1272994"/>
                <a:gd name="connsiteY0" fmla="*/ 0 h 630250"/>
                <a:gd name="connsiteX1" fmla="*/ 1272369 w 1272994"/>
                <a:gd name="connsiteY1" fmla="*/ 0 h 630250"/>
                <a:gd name="connsiteX2" fmla="*/ 655654 w 1272994"/>
                <a:gd name="connsiteY2" fmla="*/ 630250 h 630250"/>
                <a:gd name="connsiteX3" fmla="*/ 0 w 1272994"/>
                <a:gd name="connsiteY3" fmla="*/ 630238 h 630250"/>
                <a:gd name="connsiteX4" fmla="*/ 0 w 1272994"/>
                <a:gd name="connsiteY4" fmla="*/ 0 h 630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2994" h="630250">
                  <a:moveTo>
                    <a:pt x="0" y="0"/>
                  </a:moveTo>
                  <a:lnTo>
                    <a:pt x="1272369" y="0"/>
                  </a:lnTo>
                  <a:cubicBezTo>
                    <a:pt x="1284589" y="474435"/>
                    <a:pt x="1119266" y="610917"/>
                    <a:pt x="655654" y="630250"/>
                  </a:cubicBezTo>
                  <a:lnTo>
                    <a:pt x="0" y="630238"/>
                  </a:lnTo>
                  <a:lnTo>
                    <a:pt x="0" y="0"/>
                  </a:lnTo>
                  <a:close/>
                </a:path>
              </a:pathLst>
            </a:custGeom>
            <a:solidFill>
              <a:schemeClr val="accent2"/>
            </a:solidFill>
            <a:ln>
              <a:noFill/>
            </a:ln>
          </p:spPr>
          <p:txBody>
            <a:bodyPr wrap="square" lIns="72000" tIns="72000" rIns="72000" rtlCol="0">
              <a:noAutofit/>
            </a:bodyPr>
            <a:lstStyle/>
            <a:p>
              <a:r>
                <a:rPr lang="en-GB" sz="1200" b="1" dirty="0" smtClean="0">
                  <a:solidFill>
                    <a:prstClr val="white"/>
                  </a:solidFill>
                </a:rPr>
                <a:t>Professionals </a:t>
              </a:r>
            </a:p>
          </p:txBody>
        </p:sp>
        <p:sp>
          <p:nvSpPr>
            <p:cNvPr id="24" name="TextBox 23"/>
            <p:cNvSpPr txBox="1"/>
            <p:nvPr userDrawn="1"/>
          </p:nvSpPr>
          <p:spPr>
            <a:xfrm>
              <a:off x="2378909" y="1319892"/>
              <a:ext cx="1272994" cy="630250"/>
            </a:xfrm>
            <a:custGeom>
              <a:avLst/>
              <a:gdLst>
                <a:gd name="connsiteX0" fmla="*/ 0 w 1272369"/>
                <a:gd name="connsiteY0" fmla="*/ 0 h 630238"/>
                <a:gd name="connsiteX1" fmla="*/ 1272369 w 1272369"/>
                <a:gd name="connsiteY1" fmla="*/ 0 h 630238"/>
                <a:gd name="connsiteX2" fmla="*/ 1272369 w 1272369"/>
                <a:gd name="connsiteY2" fmla="*/ 630238 h 630238"/>
                <a:gd name="connsiteX3" fmla="*/ 0 w 1272369"/>
                <a:gd name="connsiteY3" fmla="*/ 630238 h 630238"/>
                <a:gd name="connsiteX4" fmla="*/ 0 w 1272369"/>
                <a:gd name="connsiteY4" fmla="*/ 0 h 630238"/>
                <a:gd name="connsiteX0" fmla="*/ 0 w 1272369"/>
                <a:gd name="connsiteY0" fmla="*/ 0 h 630250"/>
                <a:gd name="connsiteX1" fmla="*/ 1272369 w 1272369"/>
                <a:gd name="connsiteY1" fmla="*/ 0 h 630250"/>
                <a:gd name="connsiteX2" fmla="*/ 1272369 w 1272369"/>
                <a:gd name="connsiteY2" fmla="*/ 630238 h 630250"/>
                <a:gd name="connsiteX3" fmla="*/ 710984 w 1272369"/>
                <a:gd name="connsiteY3" fmla="*/ 630250 h 630250"/>
                <a:gd name="connsiteX4" fmla="*/ 0 w 1272369"/>
                <a:gd name="connsiteY4" fmla="*/ 630238 h 630250"/>
                <a:gd name="connsiteX5" fmla="*/ 0 w 1272369"/>
                <a:gd name="connsiteY5" fmla="*/ 0 h 630250"/>
                <a:gd name="connsiteX0" fmla="*/ 0 w 1272369"/>
                <a:gd name="connsiteY0" fmla="*/ 0 h 630250"/>
                <a:gd name="connsiteX1" fmla="*/ 1272369 w 1272369"/>
                <a:gd name="connsiteY1" fmla="*/ 0 h 630250"/>
                <a:gd name="connsiteX2" fmla="*/ 710984 w 1272369"/>
                <a:gd name="connsiteY2" fmla="*/ 630250 h 630250"/>
                <a:gd name="connsiteX3" fmla="*/ 0 w 1272369"/>
                <a:gd name="connsiteY3" fmla="*/ 630238 h 630250"/>
                <a:gd name="connsiteX4" fmla="*/ 0 w 1272369"/>
                <a:gd name="connsiteY4" fmla="*/ 0 h 630250"/>
                <a:gd name="connsiteX0" fmla="*/ 0 w 1272393"/>
                <a:gd name="connsiteY0" fmla="*/ 0 h 630250"/>
                <a:gd name="connsiteX1" fmla="*/ 1272369 w 1272393"/>
                <a:gd name="connsiteY1" fmla="*/ 0 h 630250"/>
                <a:gd name="connsiteX2" fmla="*/ 710984 w 1272393"/>
                <a:gd name="connsiteY2" fmla="*/ 630250 h 630250"/>
                <a:gd name="connsiteX3" fmla="*/ 0 w 1272393"/>
                <a:gd name="connsiteY3" fmla="*/ 630238 h 630250"/>
                <a:gd name="connsiteX4" fmla="*/ 0 w 1272393"/>
                <a:gd name="connsiteY4" fmla="*/ 0 h 630250"/>
                <a:gd name="connsiteX0" fmla="*/ 0 w 1272424"/>
                <a:gd name="connsiteY0" fmla="*/ 0 h 630250"/>
                <a:gd name="connsiteX1" fmla="*/ 1272369 w 1272424"/>
                <a:gd name="connsiteY1" fmla="*/ 0 h 630250"/>
                <a:gd name="connsiteX2" fmla="*/ 710984 w 1272424"/>
                <a:gd name="connsiteY2" fmla="*/ 630250 h 630250"/>
                <a:gd name="connsiteX3" fmla="*/ 0 w 1272424"/>
                <a:gd name="connsiteY3" fmla="*/ 630238 h 630250"/>
                <a:gd name="connsiteX4" fmla="*/ 0 w 1272424"/>
                <a:gd name="connsiteY4" fmla="*/ 0 h 630250"/>
                <a:gd name="connsiteX0" fmla="*/ 0 w 1272968"/>
                <a:gd name="connsiteY0" fmla="*/ 0 h 630250"/>
                <a:gd name="connsiteX1" fmla="*/ 1272369 w 1272968"/>
                <a:gd name="connsiteY1" fmla="*/ 0 h 630250"/>
                <a:gd name="connsiteX2" fmla="*/ 710984 w 1272968"/>
                <a:gd name="connsiteY2" fmla="*/ 630250 h 630250"/>
                <a:gd name="connsiteX3" fmla="*/ 0 w 1272968"/>
                <a:gd name="connsiteY3" fmla="*/ 630238 h 630250"/>
                <a:gd name="connsiteX4" fmla="*/ 0 w 1272968"/>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817"/>
                <a:gd name="connsiteY0" fmla="*/ 0 h 630250"/>
                <a:gd name="connsiteX1" fmla="*/ 1272369 w 1272817"/>
                <a:gd name="connsiteY1" fmla="*/ 0 h 630250"/>
                <a:gd name="connsiteX2" fmla="*/ 655654 w 1272817"/>
                <a:gd name="connsiteY2" fmla="*/ 630250 h 630250"/>
                <a:gd name="connsiteX3" fmla="*/ 0 w 1272817"/>
                <a:gd name="connsiteY3" fmla="*/ 630238 h 630250"/>
                <a:gd name="connsiteX4" fmla="*/ 0 w 1272817"/>
                <a:gd name="connsiteY4" fmla="*/ 0 h 630250"/>
                <a:gd name="connsiteX0" fmla="*/ 0 w 1272994"/>
                <a:gd name="connsiteY0" fmla="*/ 0 h 630250"/>
                <a:gd name="connsiteX1" fmla="*/ 1272369 w 1272994"/>
                <a:gd name="connsiteY1" fmla="*/ 0 h 630250"/>
                <a:gd name="connsiteX2" fmla="*/ 655654 w 1272994"/>
                <a:gd name="connsiteY2" fmla="*/ 630250 h 630250"/>
                <a:gd name="connsiteX3" fmla="*/ 0 w 1272994"/>
                <a:gd name="connsiteY3" fmla="*/ 630238 h 630250"/>
                <a:gd name="connsiteX4" fmla="*/ 0 w 1272994"/>
                <a:gd name="connsiteY4" fmla="*/ 0 h 630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2994" h="630250">
                  <a:moveTo>
                    <a:pt x="0" y="0"/>
                  </a:moveTo>
                  <a:lnTo>
                    <a:pt x="1272369" y="0"/>
                  </a:lnTo>
                  <a:cubicBezTo>
                    <a:pt x="1284589" y="474435"/>
                    <a:pt x="1119266" y="610917"/>
                    <a:pt x="655654" y="630250"/>
                  </a:cubicBezTo>
                  <a:lnTo>
                    <a:pt x="0" y="630238"/>
                  </a:lnTo>
                  <a:lnTo>
                    <a:pt x="0" y="0"/>
                  </a:lnTo>
                  <a:close/>
                </a:path>
              </a:pathLst>
            </a:custGeom>
            <a:solidFill>
              <a:schemeClr val="tx2"/>
            </a:solidFill>
            <a:ln>
              <a:noFill/>
            </a:ln>
          </p:spPr>
          <p:txBody>
            <a:bodyPr wrap="square" lIns="72000" tIns="72000" rIns="72000" rtlCol="0">
              <a:noAutofit/>
            </a:bodyPr>
            <a:lstStyle/>
            <a:p>
              <a:r>
                <a:rPr lang="en-GB" sz="1200" b="1" dirty="0" smtClean="0">
                  <a:solidFill>
                    <a:prstClr val="white"/>
                  </a:solidFill>
                </a:rPr>
                <a:t>Education</a:t>
              </a:r>
              <a:endParaRPr lang="en-GB" sz="1200" b="1" dirty="0">
                <a:solidFill>
                  <a:prstClr val="white"/>
                </a:solidFill>
              </a:endParaRPr>
            </a:p>
          </p:txBody>
        </p:sp>
      </p:grpSp>
    </p:spTree>
    <p:extLst>
      <p:ext uri="{BB962C8B-B14F-4D97-AF65-F5344CB8AC3E}">
        <p14:creationId xmlns:p14="http://schemas.microsoft.com/office/powerpoint/2010/main" val="36619173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8" name="Slide Number Placeholder 5"/>
          <p:cNvSpPr>
            <a:spLocks noGrp="1"/>
          </p:cNvSpPr>
          <p:nvPr>
            <p:ph type="sldNum" sz="quarter" idx="4"/>
          </p:nvPr>
        </p:nvSpPr>
        <p:spPr>
          <a:xfrm>
            <a:off x="5904001" y="6336000"/>
            <a:ext cx="6060489" cy="352146"/>
          </a:xfrm>
          <a:custGeom>
            <a:avLst/>
            <a:gdLst>
              <a:gd name="connsiteX0" fmla="*/ 0 w 4545367"/>
              <a:gd name="connsiteY0" fmla="*/ 0 h 343270"/>
              <a:gd name="connsiteX1" fmla="*/ 4545367 w 4545367"/>
              <a:gd name="connsiteY1" fmla="*/ 0 h 343270"/>
              <a:gd name="connsiteX2" fmla="*/ 4545367 w 4545367"/>
              <a:gd name="connsiteY2" fmla="*/ 34327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545367 w 4545367"/>
              <a:gd name="connsiteY2" fmla="*/ 343270 h 343270"/>
              <a:gd name="connsiteX3" fmla="*/ 4184342 w 4545367"/>
              <a:gd name="connsiteY3" fmla="*/ 340310 h 343270"/>
              <a:gd name="connsiteX4" fmla="*/ 0 w 4545367"/>
              <a:gd name="connsiteY4" fmla="*/ 343270 h 343270"/>
              <a:gd name="connsiteX5" fmla="*/ 0 w 4545367"/>
              <a:gd name="connsiteY5"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45367" h="343270">
                <a:moveTo>
                  <a:pt x="0" y="0"/>
                </a:moveTo>
                <a:lnTo>
                  <a:pt x="4545367" y="0"/>
                </a:lnTo>
                <a:cubicBezTo>
                  <a:pt x="4540435" y="371262"/>
                  <a:pt x="4278051" y="336364"/>
                  <a:pt x="4184342" y="340310"/>
                </a:cubicBezTo>
                <a:lnTo>
                  <a:pt x="0" y="343270"/>
                </a:lnTo>
                <a:lnTo>
                  <a:pt x="0" y="0"/>
                </a:lnTo>
                <a:close/>
              </a:path>
            </a:pathLst>
          </a:custGeom>
          <a:gradFill flip="none" rotWithShape="1">
            <a:gsLst>
              <a:gs pos="0">
                <a:schemeClr val="bg2">
                  <a:alpha val="50000"/>
                </a:schemeClr>
              </a:gs>
              <a:gs pos="6000">
                <a:schemeClr val="accent1">
                  <a:tint val="44500"/>
                  <a:satMod val="160000"/>
                  <a:alpha val="50000"/>
                </a:schemeClr>
              </a:gs>
              <a:gs pos="100000">
                <a:schemeClr val="bg1"/>
              </a:gs>
            </a:gsLst>
            <a:lin ang="10800000" scaled="1"/>
            <a:tileRect/>
          </a:gradFill>
        </p:spPr>
        <p:txBody>
          <a:bodyPr vert="horz" lIns="0" tIns="108000" rIns="288000" bIns="0" rtlCol="0" anchor="t" anchorCtr="0">
            <a:noAutofit/>
          </a:bodyPr>
          <a:lstStyle>
            <a:lvl1pPr algn="r">
              <a:defRPr sz="900" b="0">
                <a:solidFill>
                  <a:schemeClr val="tx2"/>
                </a:solidFill>
                <a:latin typeface="Arial" panose="020B0604020202020204" pitchFamily="34" charset="0"/>
                <a:cs typeface="Arial" panose="020B0604020202020204" pitchFamily="34" charset="0"/>
              </a:defRPr>
            </a:lvl1pPr>
          </a:lstStyle>
          <a:p>
            <a:r>
              <a:rPr lang="en-GB" dirty="0" smtClean="0">
                <a:solidFill>
                  <a:srgbClr val="006941"/>
                </a:solidFill>
              </a:rPr>
              <a:t>bcs.org </a:t>
            </a:r>
            <a:r>
              <a:rPr lang="en-GB" dirty="0" smtClean="0">
                <a:solidFill>
                  <a:srgbClr val="006941"/>
                </a:solidFill>
                <a:latin typeface="Arial"/>
                <a:cs typeface="Arial"/>
              </a:rPr>
              <a:t>| </a:t>
            </a:r>
            <a:fld id="{D4F935E4-DB8F-4A13-86B5-B07B5640A265}" type="slidenum">
              <a:rPr lang="en-GB" smtClean="0">
                <a:solidFill>
                  <a:srgbClr val="006941"/>
                </a:solidFill>
              </a:rPr>
              <a:pPr/>
              <a:t>‹#›</a:t>
            </a:fld>
            <a:endParaRPr lang="en-GB" dirty="0">
              <a:solidFill>
                <a:srgbClr val="006941"/>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0000" y="6336000"/>
            <a:ext cx="1707739" cy="377748"/>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4000" y="404665"/>
            <a:ext cx="533400" cy="409575"/>
          </a:xfrm>
          <a:prstGeom prst="rect">
            <a:avLst/>
          </a:prstGeom>
        </p:spPr>
      </p:pic>
      <p:cxnSp>
        <p:nvCxnSpPr>
          <p:cNvPr id="7" name="Straight Connector 6"/>
          <p:cNvCxnSpPr/>
          <p:nvPr userDrawn="1"/>
        </p:nvCxnSpPr>
        <p:spPr>
          <a:xfrm>
            <a:off x="1103445" y="972000"/>
            <a:ext cx="3024000"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17" name="Group 16"/>
          <p:cNvGrpSpPr/>
          <p:nvPr userDrawn="1"/>
        </p:nvGrpSpPr>
        <p:grpSpPr>
          <a:xfrm>
            <a:off x="3162707" y="1319879"/>
            <a:ext cx="5619111" cy="4687863"/>
            <a:chOff x="2372030" y="1319878"/>
            <a:chExt cx="4214333" cy="4687863"/>
          </a:xfrm>
        </p:grpSpPr>
        <p:sp>
          <p:nvSpPr>
            <p:cNvPr id="18" name="TextBox 17"/>
            <p:cNvSpPr txBox="1"/>
            <p:nvPr userDrawn="1"/>
          </p:nvSpPr>
          <p:spPr>
            <a:xfrm>
              <a:off x="5303494" y="1319878"/>
              <a:ext cx="1282869" cy="2772000"/>
            </a:xfrm>
            <a:custGeom>
              <a:avLst/>
              <a:gdLst>
                <a:gd name="connsiteX0" fmla="*/ 0 w 1272369"/>
                <a:gd name="connsiteY0" fmla="*/ 0 h 630238"/>
                <a:gd name="connsiteX1" fmla="*/ 1272369 w 1272369"/>
                <a:gd name="connsiteY1" fmla="*/ 0 h 630238"/>
                <a:gd name="connsiteX2" fmla="*/ 1272369 w 1272369"/>
                <a:gd name="connsiteY2" fmla="*/ 630238 h 630238"/>
                <a:gd name="connsiteX3" fmla="*/ 0 w 1272369"/>
                <a:gd name="connsiteY3" fmla="*/ 630238 h 630238"/>
                <a:gd name="connsiteX4" fmla="*/ 0 w 1272369"/>
                <a:gd name="connsiteY4" fmla="*/ 0 h 630238"/>
                <a:gd name="connsiteX0" fmla="*/ 0 w 1272369"/>
                <a:gd name="connsiteY0" fmla="*/ 0 h 630250"/>
                <a:gd name="connsiteX1" fmla="*/ 1272369 w 1272369"/>
                <a:gd name="connsiteY1" fmla="*/ 0 h 630250"/>
                <a:gd name="connsiteX2" fmla="*/ 1272369 w 1272369"/>
                <a:gd name="connsiteY2" fmla="*/ 630238 h 630250"/>
                <a:gd name="connsiteX3" fmla="*/ 710984 w 1272369"/>
                <a:gd name="connsiteY3" fmla="*/ 630250 h 630250"/>
                <a:gd name="connsiteX4" fmla="*/ 0 w 1272369"/>
                <a:gd name="connsiteY4" fmla="*/ 630238 h 630250"/>
                <a:gd name="connsiteX5" fmla="*/ 0 w 1272369"/>
                <a:gd name="connsiteY5" fmla="*/ 0 h 630250"/>
                <a:gd name="connsiteX0" fmla="*/ 0 w 1272369"/>
                <a:gd name="connsiteY0" fmla="*/ 0 h 630250"/>
                <a:gd name="connsiteX1" fmla="*/ 1272369 w 1272369"/>
                <a:gd name="connsiteY1" fmla="*/ 0 h 630250"/>
                <a:gd name="connsiteX2" fmla="*/ 710984 w 1272369"/>
                <a:gd name="connsiteY2" fmla="*/ 630250 h 630250"/>
                <a:gd name="connsiteX3" fmla="*/ 0 w 1272369"/>
                <a:gd name="connsiteY3" fmla="*/ 630238 h 630250"/>
                <a:gd name="connsiteX4" fmla="*/ 0 w 1272369"/>
                <a:gd name="connsiteY4" fmla="*/ 0 h 630250"/>
                <a:gd name="connsiteX0" fmla="*/ 0 w 1272393"/>
                <a:gd name="connsiteY0" fmla="*/ 0 h 630250"/>
                <a:gd name="connsiteX1" fmla="*/ 1272369 w 1272393"/>
                <a:gd name="connsiteY1" fmla="*/ 0 h 630250"/>
                <a:gd name="connsiteX2" fmla="*/ 710984 w 1272393"/>
                <a:gd name="connsiteY2" fmla="*/ 630250 h 630250"/>
                <a:gd name="connsiteX3" fmla="*/ 0 w 1272393"/>
                <a:gd name="connsiteY3" fmla="*/ 630238 h 630250"/>
                <a:gd name="connsiteX4" fmla="*/ 0 w 1272393"/>
                <a:gd name="connsiteY4" fmla="*/ 0 h 630250"/>
                <a:gd name="connsiteX0" fmla="*/ 0 w 1272424"/>
                <a:gd name="connsiteY0" fmla="*/ 0 h 630250"/>
                <a:gd name="connsiteX1" fmla="*/ 1272369 w 1272424"/>
                <a:gd name="connsiteY1" fmla="*/ 0 h 630250"/>
                <a:gd name="connsiteX2" fmla="*/ 710984 w 1272424"/>
                <a:gd name="connsiteY2" fmla="*/ 630250 h 630250"/>
                <a:gd name="connsiteX3" fmla="*/ 0 w 1272424"/>
                <a:gd name="connsiteY3" fmla="*/ 630238 h 630250"/>
                <a:gd name="connsiteX4" fmla="*/ 0 w 1272424"/>
                <a:gd name="connsiteY4" fmla="*/ 0 h 630250"/>
                <a:gd name="connsiteX0" fmla="*/ 0 w 1272968"/>
                <a:gd name="connsiteY0" fmla="*/ 0 h 630250"/>
                <a:gd name="connsiteX1" fmla="*/ 1272369 w 1272968"/>
                <a:gd name="connsiteY1" fmla="*/ 0 h 630250"/>
                <a:gd name="connsiteX2" fmla="*/ 710984 w 1272968"/>
                <a:gd name="connsiteY2" fmla="*/ 630250 h 630250"/>
                <a:gd name="connsiteX3" fmla="*/ 0 w 1272968"/>
                <a:gd name="connsiteY3" fmla="*/ 630238 h 630250"/>
                <a:gd name="connsiteX4" fmla="*/ 0 w 1272968"/>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817"/>
                <a:gd name="connsiteY0" fmla="*/ 0 h 630250"/>
                <a:gd name="connsiteX1" fmla="*/ 1272369 w 1272817"/>
                <a:gd name="connsiteY1" fmla="*/ 0 h 630250"/>
                <a:gd name="connsiteX2" fmla="*/ 655654 w 1272817"/>
                <a:gd name="connsiteY2" fmla="*/ 630250 h 630250"/>
                <a:gd name="connsiteX3" fmla="*/ 0 w 1272817"/>
                <a:gd name="connsiteY3" fmla="*/ 630238 h 630250"/>
                <a:gd name="connsiteX4" fmla="*/ 0 w 1272817"/>
                <a:gd name="connsiteY4" fmla="*/ 0 h 630250"/>
                <a:gd name="connsiteX0" fmla="*/ 0 w 1272994"/>
                <a:gd name="connsiteY0" fmla="*/ 0 h 630250"/>
                <a:gd name="connsiteX1" fmla="*/ 1272369 w 1272994"/>
                <a:gd name="connsiteY1" fmla="*/ 0 h 630250"/>
                <a:gd name="connsiteX2" fmla="*/ 655654 w 1272994"/>
                <a:gd name="connsiteY2" fmla="*/ 630250 h 630250"/>
                <a:gd name="connsiteX3" fmla="*/ 0 w 1272994"/>
                <a:gd name="connsiteY3" fmla="*/ 630238 h 630250"/>
                <a:gd name="connsiteX4" fmla="*/ 0 w 1272994"/>
                <a:gd name="connsiteY4" fmla="*/ 0 h 630250"/>
                <a:gd name="connsiteX0" fmla="*/ 0 w 1278496"/>
                <a:gd name="connsiteY0" fmla="*/ 0 h 630250"/>
                <a:gd name="connsiteX1" fmla="*/ 1272369 w 1278496"/>
                <a:gd name="connsiteY1" fmla="*/ 0 h 630250"/>
                <a:gd name="connsiteX2" fmla="*/ 655654 w 1278496"/>
                <a:gd name="connsiteY2" fmla="*/ 630250 h 630250"/>
                <a:gd name="connsiteX3" fmla="*/ 0 w 1278496"/>
                <a:gd name="connsiteY3" fmla="*/ 630238 h 630250"/>
                <a:gd name="connsiteX4" fmla="*/ 0 w 1278496"/>
                <a:gd name="connsiteY4" fmla="*/ 0 h 630250"/>
                <a:gd name="connsiteX0" fmla="*/ 0 w 1387063"/>
                <a:gd name="connsiteY0" fmla="*/ 0 h 630250"/>
                <a:gd name="connsiteX1" fmla="*/ 1272369 w 1387063"/>
                <a:gd name="connsiteY1" fmla="*/ 0 h 630250"/>
                <a:gd name="connsiteX2" fmla="*/ 1256995 w 1387063"/>
                <a:gd name="connsiteY2" fmla="*/ 311226 h 630250"/>
                <a:gd name="connsiteX3" fmla="*/ 655654 w 1387063"/>
                <a:gd name="connsiteY3" fmla="*/ 630250 h 630250"/>
                <a:gd name="connsiteX4" fmla="*/ 0 w 1387063"/>
                <a:gd name="connsiteY4" fmla="*/ 630238 h 630250"/>
                <a:gd name="connsiteX5" fmla="*/ 0 w 1387063"/>
                <a:gd name="connsiteY5" fmla="*/ 0 h 630250"/>
                <a:gd name="connsiteX0" fmla="*/ 0 w 1369614"/>
                <a:gd name="connsiteY0" fmla="*/ 0 h 630250"/>
                <a:gd name="connsiteX1" fmla="*/ 1272369 w 1369614"/>
                <a:gd name="connsiteY1" fmla="*/ 0 h 630250"/>
                <a:gd name="connsiteX2" fmla="*/ 1256995 w 1369614"/>
                <a:gd name="connsiteY2" fmla="*/ 311226 h 630250"/>
                <a:gd name="connsiteX3" fmla="*/ 655654 w 1369614"/>
                <a:gd name="connsiteY3" fmla="*/ 630250 h 630250"/>
                <a:gd name="connsiteX4" fmla="*/ 0 w 1369614"/>
                <a:gd name="connsiteY4" fmla="*/ 630238 h 630250"/>
                <a:gd name="connsiteX5" fmla="*/ 0 w 1369614"/>
                <a:gd name="connsiteY5" fmla="*/ 0 h 630250"/>
                <a:gd name="connsiteX0" fmla="*/ 0 w 1278277"/>
                <a:gd name="connsiteY0" fmla="*/ 0 h 630250"/>
                <a:gd name="connsiteX1" fmla="*/ 1272369 w 1278277"/>
                <a:gd name="connsiteY1" fmla="*/ 0 h 630250"/>
                <a:gd name="connsiteX2" fmla="*/ 1256995 w 1278277"/>
                <a:gd name="connsiteY2" fmla="*/ 311226 h 630250"/>
                <a:gd name="connsiteX3" fmla="*/ 655654 w 1278277"/>
                <a:gd name="connsiteY3" fmla="*/ 630250 h 630250"/>
                <a:gd name="connsiteX4" fmla="*/ 0 w 1278277"/>
                <a:gd name="connsiteY4" fmla="*/ 630238 h 630250"/>
                <a:gd name="connsiteX5" fmla="*/ 0 w 1278277"/>
                <a:gd name="connsiteY5" fmla="*/ 0 h 630250"/>
                <a:gd name="connsiteX0" fmla="*/ 0 w 1298782"/>
                <a:gd name="connsiteY0" fmla="*/ 0 h 630250"/>
                <a:gd name="connsiteX1" fmla="*/ 1272369 w 1298782"/>
                <a:gd name="connsiteY1" fmla="*/ 0 h 630250"/>
                <a:gd name="connsiteX2" fmla="*/ 1285570 w 1298782"/>
                <a:gd name="connsiteY2" fmla="*/ 311226 h 630250"/>
                <a:gd name="connsiteX3" fmla="*/ 655654 w 1298782"/>
                <a:gd name="connsiteY3" fmla="*/ 630250 h 630250"/>
                <a:gd name="connsiteX4" fmla="*/ 0 w 1298782"/>
                <a:gd name="connsiteY4" fmla="*/ 630238 h 630250"/>
                <a:gd name="connsiteX5" fmla="*/ 0 w 1298782"/>
                <a:gd name="connsiteY5" fmla="*/ 0 h 630250"/>
                <a:gd name="connsiteX0" fmla="*/ 0 w 1287216"/>
                <a:gd name="connsiteY0" fmla="*/ 0 h 630250"/>
                <a:gd name="connsiteX1" fmla="*/ 1272369 w 1287216"/>
                <a:gd name="connsiteY1" fmla="*/ 0 h 630250"/>
                <a:gd name="connsiteX2" fmla="*/ 1285570 w 1287216"/>
                <a:gd name="connsiteY2" fmla="*/ 311226 h 630250"/>
                <a:gd name="connsiteX3" fmla="*/ 655654 w 1287216"/>
                <a:gd name="connsiteY3" fmla="*/ 630250 h 630250"/>
                <a:gd name="connsiteX4" fmla="*/ 0 w 1287216"/>
                <a:gd name="connsiteY4" fmla="*/ 630238 h 630250"/>
                <a:gd name="connsiteX5" fmla="*/ 0 w 1287216"/>
                <a:gd name="connsiteY5" fmla="*/ 0 h 630250"/>
                <a:gd name="connsiteX0" fmla="*/ 0 w 1287216"/>
                <a:gd name="connsiteY0" fmla="*/ 0 h 630250"/>
                <a:gd name="connsiteX1" fmla="*/ 1272369 w 1287216"/>
                <a:gd name="connsiteY1" fmla="*/ 0 h 630250"/>
                <a:gd name="connsiteX2" fmla="*/ 1285570 w 1287216"/>
                <a:gd name="connsiteY2" fmla="*/ 509634 h 630250"/>
                <a:gd name="connsiteX3" fmla="*/ 655654 w 1287216"/>
                <a:gd name="connsiteY3" fmla="*/ 630250 h 630250"/>
                <a:gd name="connsiteX4" fmla="*/ 0 w 1287216"/>
                <a:gd name="connsiteY4" fmla="*/ 630238 h 630250"/>
                <a:gd name="connsiteX5" fmla="*/ 0 w 1287216"/>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82099"/>
                <a:gd name="connsiteY0" fmla="*/ 0 h 630250"/>
                <a:gd name="connsiteX1" fmla="*/ 1272369 w 1282099"/>
                <a:gd name="connsiteY1" fmla="*/ 0 h 630250"/>
                <a:gd name="connsiteX2" fmla="*/ 1276045 w 1282099"/>
                <a:gd name="connsiteY2" fmla="*/ 511598 h 630250"/>
                <a:gd name="connsiteX3" fmla="*/ 655654 w 1282099"/>
                <a:gd name="connsiteY3" fmla="*/ 630250 h 630250"/>
                <a:gd name="connsiteX4" fmla="*/ 0 w 1282099"/>
                <a:gd name="connsiteY4" fmla="*/ 630238 h 630250"/>
                <a:gd name="connsiteX5" fmla="*/ 0 w 1282099"/>
                <a:gd name="connsiteY5" fmla="*/ 0 h 630250"/>
                <a:gd name="connsiteX0" fmla="*/ 0 w 1295396"/>
                <a:gd name="connsiteY0" fmla="*/ 0 h 630250"/>
                <a:gd name="connsiteX1" fmla="*/ 1272369 w 1295396"/>
                <a:gd name="connsiteY1" fmla="*/ 0 h 630250"/>
                <a:gd name="connsiteX2" fmla="*/ 1289693 w 1295396"/>
                <a:gd name="connsiteY2" fmla="*/ 511598 h 630250"/>
                <a:gd name="connsiteX3" fmla="*/ 655654 w 1295396"/>
                <a:gd name="connsiteY3" fmla="*/ 630250 h 630250"/>
                <a:gd name="connsiteX4" fmla="*/ 0 w 1295396"/>
                <a:gd name="connsiteY4" fmla="*/ 630238 h 630250"/>
                <a:gd name="connsiteX5" fmla="*/ 0 w 1295396"/>
                <a:gd name="connsiteY5" fmla="*/ 0 h 630250"/>
                <a:gd name="connsiteX0" fmla="*/ 0 w 1288743"/>
                <a:gd name="connsiteY0" fmla="*/ 0 h 630250"/>
                <a:gd name="connsiteX1" fmla="*/ 1272369 w 1288743"/>
                <a:gd name="connsiteY1" fmla="*/ 0 h 630250"/>
                <a:gd name="connsiteX2" fmla="*/ 1282869 w 1288743"/>
                <a:gd name="connsiteY2" fmla="*/ 513005 h 630250"/>
                <a:gd name="connsiteX3" fmla="*/ 655654 w 1288743"/>
                <a:gd name="connsiteY3" fmla="*/ 630250 h 630250"/>
                <a:gd name="connsiteX4" fmla="*/ 0 w 1288743"/>
                <a:gd name="connsiteY4" fmla="*/ 630238 h 630250"/>
                <a:gd name="connsiteX5" fmla="*/ 0 w 1288743"/>
                <a:gd name="connsiteY5" fmla="*/ 0 h 630250"/>
                <a:gd name="connsiteX0" fmla="*/ 0 w 1288743"/>
                <a:gd name="connsiteY0" fmla="*/ 0 h 630250"/>
                <a:gd name="connsiteX1" fmla="*/ 1272369 w 1288743"/>
                <a:gd name="connsiteY1" fmla="*/ 0 h 630250"/>
                <a:gd name="connsiteX2" fmla="*/ 1282869 w 1288743"/>
                <a:gd name="connsiteY2" fmla="*/ 515820 h 630250"/>
                <a:gd name="connsiteX3" fmla="*/ 655654 w 1288743"/>
                <a:gd name="connsiteY3" fmla="*/ 630250 h 630250"/>
                <a:gd name="connsiteX4" fmla="*/ 0 w 1288743"/>
                <a:gd name="connsiteY4" fmla="*/ 630238 h 630250"/>
                <a:gd name="connsiteX5" fmla="*/ 0 w 1288743"/>
                <a:gd name="connsiteY5" fmla="*/ 0 h 630250"/>
                <a:gd name="connsiteX0" fmla="*/ 0 w 1282099"/>
                <a:gd name="connsiteY0" fmla="*/ 0 h 630250"/>
                <a:gd name="connsiteX1" fmla="*/ 1272369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72369"/>
                <a:gd name="connsiteY0" fmla="*/ 0 h 630250"/>
                <a:gd name="connsiteX1" fmla="*/ 1272369 w 1272369"/>
                <a:gd name="connsiteY1" fmla="*/ 0 h 630250"/>
                <a:gd name="connsiteX2" fmla="*/ 1262398 w 1272369"/>
                <a:gd name="connsiteY2" fmla="*/ 517227 h 630250"/>
                <a:gd name="connsiteX3" fmla="*/ 655654 w 1272369"/>
                <a:gd name="connsiteY3" fmla="*/ 630250 h 630250"/>
                <a:gd name="connsiteX4" fmla="*/ 0 w 1272369"/>
                <a:gd name="connsiteY4" fmla="*/ 630238 h 630250"/>
                <a:gd name="connsiteX5" fmla="*/ 0 w 1272369"/>
                <a:gd name="connsiteY5" fmla="*/ 0 h 630250"/>
                <a:gd name="connsiteX0" fmla="*/ 0 w 1282099"/>
                <a:gd name="connsiteY0" fmla="*/ 0 h 630250"/>
                <a:gd name="connsiteX1" fmla="*/ 1272369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99665"/>
                <a:gd name="connsiteY0" fmla="*/ 0 h 630250"/>
                <a:gd name="connsiteX1" fmla="*/ 1299665 w 1299665"/>
                <a:gd name="connsiteY1" fmla="*/ 0 h 630250"/>
                <a:gd name="connsiteX2" fmla="*/ 1276045 w 1299665"/>
                <a:gd name="connsiteY2" fmla="*/ 517227 h 630250"/>
                <a:gd name="connsiteX3" fmla="*/ 655654 w 1299665"/>
                <a:gd name="connsiteY3" fmla="*/ 630250 h 630250"/>
                <a:gd name="connsiteX4" fmla="*/ 0 w 1299665"/>
                <a:gd name="connsiteY4" fmla="*/ 630238 h 630250"/>
                <a:gd name="connsiteX5" fmla="*/ 0 w 1299665"/>
                <a:gd name="connsiteY5" fmla="*/ 0 h 630250"/>
                <a:gd name="connsiteX0" fmla="*/ 0 w 1282099"/>
                <a:gd name="connsiteY0" fmla="*/ 0 h 630250"/>
                <a:gd name="connsiteX1" fmla="*/ 1279193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80445"/>
                <a:gd name="connsiteY0" fmla="*/ 0 h 630250"/>
                <a:gd name="connsiteX1" fmla="*/ 1279193 w 1280445"/>
                <a:gd name="connsiteY1" fmla="*/ 0 h 630250"/>
                <a:gd name="connsiteX2" fmla="*/ 1276045 w 1280445"/>
                <a:gd name="connsiteY2" fmla="*/ 517227 h 630250"/>
                <a:gd name="connsiteX3" fmla="*/ 655654 w 1280445"/>
                <a:gd name="connsiteY3" fmla="*/ 630250 h 630250"/>
                <a:gd name="connsiteX4" fmla="*/ 0 w 1280445"/>
                <a:gd name="connsiteY4" fmla="*/ 630238 h 630250"/>
                <a:gd name="connsiteX5" fmla="*/ 0 w 1280445"/>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4"/>
                <a:gd name="connsiteX1" fmla="*/ 1279193 w 1285466"/>
                <a:gd name="connsiteY1" fmla="*/ 0 h 630254"/>
                <a:gd name="connsiteX2" fmla="*/ 1282869 w 1285466"/>
                <a:gd name="connsiteY2" fmla="*/ 515820 h 630254"/>
                <a:gd name="connsiteX3" fmla="*/ 655654 w 1285466"/>
                <a:gd name="connsiteY3" fmla="*/ 630250 h 630254"/>
                <a:gd name="connsiteX4" fmla="*/ 0 w 1285466"/>
                <a:gd name="connsiteY4" fmla="*/ 630238 h 630254"/>
                <a:gd name="connsiteX5" fmla="*/ 0 w 1285466"/>
                <a:gd name="connsiteY5" fmla="*/ 0 h 630254"/>
                <a:gd name="connsiteX0" fmla="*/ 0 w 1285466"/>
                <a:gd name="connsiteY0" fmla="*/ 0 h 630254"/>
                <a:gd name="connsiteX1" fmla="*/ 1279193 w 1285466"/>
                <a:gd name="connsiteY1" fmla="*/ 0 h 630254"/>
                <a:gd name="connsiteX2" fmla="*/ 1282869 w 1285466"/>
                <a:gd name="connsiteY2" fmla="*/ 515820 h 630254"/>
                <a:gd name="connsiteX3" fmla="*/ 655654 w 1285466"/>
                <a:gd name="connsiteY3" fmla="*/ 630250 h 630254"/>
                <a:gd name="connsiteX4" fmla="*/ 0 w 1285466"/>
                <a:gd name="connsiteY4" fmla="*/ 630238 h 630254"/>
                <a:gd name="connsiteX5" fmla="*/ 0 w 1285466"/>
                <a:gd name="connsiteY5" fmla="*/ 0 h 630254"/>
                <a:gd name="connsiteX0" fmla="*/ 0 w 1286152"/>
                <a:gd name="connsiteY0" fmla="*/ 0 h 630253"/>
                <a:gd name="connsiteX1" fmla="*/ 1279193 w 1286152"/>
                <a:gd name="connsiteY1" fmla="*/ 0 h 630253"/>
                <a:gd name="connsiteX2" fmla="*/ 1282869 w 1286152"/>
                <a:gd name="connsiteY2" fmla="*/ 515820 h 630253"/>
                <a:gd name="connsiteX3" fmla="*/ 655654 w 1286152"/>
                <a:gd name="connsiteY3" fmla="*/ 630250 h 630253"/>
                <a:gd name="connsiteX4" fmla="*/ 0 w 1286152"/>
                <a:gd name="connsiteY4" fmla="*/ 630238 h 630253"/>
                <a:gd name="connsiteX5" fmla="*/ 0 w 1286152"/>
                <a:gd name="connsiteY5" fmla="*/ 0 h 630253"/>
                <a:gd name="connsiteX0" fmla="*/ 0 w 1286152"/>
                <a:gd name="connsiteY0" fmla="*/ 0 h 630256"/>
                <a:gd name="connsiteX1" fmla="*/ 1279193 w 1286152"/>
                <a:gd name="connsiteY1" fmla="*/ 0 h 630256"/>
                <a:gd name="connsiteX2" fmla="*/ 1282869 w 1286152"/>
                <a:gd name="connsiteY2" fmla="*/ 528486 h 630256"/>
                <a:gd name="connsiteX3" fmla="*/ 655654 w 1286152"/>
                <a:gd name="connsiteY3" fmla="*/ 630250 h 630256"/>
                <a:gd name="connsiteX4" fmla="*/ 0 w 1286152"/>
                <a:gd name="connsiteY4" fmla="*/ 630238 h 630256"/>
                <a:gd name="connsiteX5" fmla="*/ 0 w 1286152"/>
                <a:gd name="connsiteY5" fmla="*/ 0 h 630256"/>
                <a:gd name="connsiteX0" fmla="*/ 0 w 1285466"/>
                <a:gd name="connsiteY0" fmla="*/ 0 h 630252"/>
                <a:gd name="connsiteX1" fmla="*/ 1279193 w 1285466"/>
                <a:gd name="connsiteY1" fmla="*/ 0 h 630252"/>
                <a:gd name="connsiteX2" fmla="*/ 1282869 w 1285466"/>
                <a:gd name="connsiteY2" fmla="*/ 528486 h 630252"/>
                <a:gd name="connsiteX3" fmla="*/ 655654 w 1285466"/>
                <a:gd name="connsiteY3" fmla="*/ 630250 h 630252"/>
                <a:gd name="connsiteX4" fmla="*/ 0 w 1285466"/>
                <a:gd name="connsiteY4" fmla="*/ 630238 h 630252"/>
                <a:gd name="connsiteX5" fmla="*/ 0 w 1285466"/>
                <a:gd name="connsiteY5" fmla="*/ 0 h 630252"/>
                <a:gd name="connsiteX0" fmla="*/ 0 w 1285466"/>
                <a:gd name="connsiteY0" fmla="*/ 0 h 630252"/>
                <a:gd name="connsiteX1" fmla="*/ 1279193 w 1285466"/>
                <a:gd name="connsiteY1" fmla="*/ 0 h 630252"/>
                <a:gd name="connsiteX2" fmla="*/ 1282869 w 1285466"/>
                <a:gd name="connsiteY2" fmla="*/ 528486 h 630252"/>
                <a:gd name="connsiteX3" fmla="*/ 655654 w 1285466"/>
                <a:gd name="connsiteY3" fmla="*/ 630250 h 630252"/>
                <a:gd name="connsiteX4" fmla="*/ 0 w 1285466"/>
                <a:gd name="connsiteY4" fmla="*/ 630238 h 630252"/>
                <a:gd name="connsiteX5" fmla="*/ 0 w 1285466"/>
                <a:gd name="connsiteY5" fmla="*/ 0 h 630252"/>
                <a:gd name="connsiteX0" fmla="*/ 0 w 1285466"/>
                <a:gd name="connsiteY0" fmla="*/ 0 h 630251"/>
                <a:gd name="connsiteX1" fmla="*/ 1279193 w 1285466"/>
                <a:gd name="connsiteY1" fmla="*/ 0 h 630251"/>
                <a:gd name="connsiteX2" fmla="*/ 1282869 w 1285466"/>
                <a:gd name="connsiteY2" fmla="*/ 528486 h 630251"/>
                <a:gd name="connsiteX3" fmla="*/ 655654 w 1285466"/>
                <a:gd name="connsiteY3" fmla="*/ 630250 h 630251"/>
                <a:gd name="connsiteX4" fmla="*/ 0 w 1285466"/>
                <a:gd name="connsiteY4" fmla="*/ 630238 h 630251"/>
                <a:gd name="connsiteX5" fmla="*/ 0 w 1285466"/>
                <a:gd name="connsiteY5" fmla="*/ 0 h 630251"/>
                <a:gd name="connsiteX0" fmla="*/ 0 w 1292838"/>
                <a:gd name="connsiteY0" fmla="*/ 0 h 630251"/>
                <a:gd name="connsiteX1" fmla="*/ 1279193 w 1292838"/>
                <a:gd name="connsiteY1" fmla="*/ 0 h 630251"/>
                <a:gd name="connsiteX2" fmla="*/ 1291107 w 1292838"/>
                <a:gd name="connsiteY2" fmla="*/ 496205 h 630251"/>
                <a:gd name="connsiteX3" fmla="*/ 655654 w 1292838"/>
                <a:gd name="connsiteY3" fmla="*/ 630250 h 630251"/>
                <a:gd name="connsiteX4" fmla="*/ 0 w 1292838"/>
                <a:gd name="connsiteY4" fmla="*/ 630238 h 630251"/>
                <a:gd name="connsiteX5" fmla="*/ 0 w 1292838"/>
                <a:gd name="connsiteY5" fmla="*/ 0 h 630251"/>
                <a:gd name="connsiteX0" fmla="*/ 0 w 1291107"/>
                <a:gd name="connsiteY0" fmla="*/ 0 h 630251"/>
                <a:gd name="connsiteX1" fmla="*/ 1279193 w 1291107"/>
                <a:gd name="connsiteY1" fmla="*/ 0 h 630251"/>
                <a:gd name="connsiteX2" fmla="*/ 1291107 w 1291107"/>
                <a:gd name="connsiteY2" fmla="*/ 496205 h 630251"/>
                <a:gd name="connsiteX3" fmla="*/ 655654 w 1291107"/>
                <a:gd name="connsiteY3" fmla="*/ 630250 h 630251"/>
                <a:gd name="connsiteX4" fmla="*/ 0 w 1291107"/>
                <a:gd name="connsiteY4" fmla="*/ 630238 h 630251"/>
                <a:gd name="connsiteX5" fmla="*/ 0 w 1291107"/>
                <a:gd name="connsiteY5" fmla="*/ 0 h 630251"/>
                <a:gd name="connsiteX0" fmla="*/ 0 w 1286988"/>
                <a:gd name="connsiteY0" fmla="*/ 0 h 630251"/>
                <a:gd name="connsiteX1" fmla="*/ 1279193 w 1286988"/>
                <a:gd name="connsiteY1" fmla="*/ 0 h 630251"/>
                <a:gd name="connsiteX2" fmla="*/ 1286988 w 1286988"/>
                <a:gd name="connsiteY2" fmla="*/ 500452 h 630251"/>
                <a:gd name="connsiteX3" fmla="*/ 655654 w 1286988"/>
                <a:gd name="connsiteY3" fmla="*/ 630250 h 630251"/>
                <a:gd name="connsiteX4" fmla="*/ 0 w 1286988"/>
                <a:gd name="connsiteY4" fmla="*/ 630238 h 630251"/>
                <a:gd name="connsiteX5" fmla="*/ 0 w 1286988"/>
                <a:gd name="connsiteY5" fmla="*/ 0 h 630251"/>
                <a:gd name="connsiteX0" fmla="*/ 0 w 1295226"/>
                <a:gd name="connsiteY0" fmla="*/ 0 h 630251"/>
                <a:gd name="connsiteX1" fmla="*/ 1279193 w 1295226"/>
                <a:gd name="connsiteY1" fmla="*/ 0 h 630251"/>
                <a:gd name="connsiteX2" fmla="*/ 1295226 w 1295226"/>
                <a:gd name="connsiteY2" fmla="*/ 500452 h 630251"/>
                <a:gd name="connsiteX3" fmla="*/ 655654 w 1295226"/>
                <a:gd name="connsiteY3" fmla="*/ 630250 h 630251"/>
                <a:gd name="connsiteX4" fmla="*/ 0 w 1295226"/>
                <a:gd name="connsiteY4" fmla="*/ 630238 h 630251"/>
                <a:gd name="connsiteX5" fmla="*/ 0 w 1295226"/>
                <a:gd name="connsiteY5" fmla="*/ 0 h 630251"/>
                <a:gd name="connsiteX0" fmla="*/ 0 w 1286988"/>
                <a:gd name="connsiteY0" fmla="*/ 0 h 630251"/>
                <a:gd name="connsiteX1" fmla="*/ 1279193 w 1286988"/>
                <a:gd name="connsiteY1" fmla="*/ 0 h 630251"/>
                <a:gd name="connsiteX2" fmla="*/ 1286988 w 1286988"/>
                <a:gd name="connsiteY2" fmla="*/ 499602 h 630251"/>
                <a:gd name="connsiteX3" fmla="*/ 655654 w 1286988"/>
                <a:gd name="connsiteY3" fmla="*/ 630250 h 630251"/>
                <a:gd name="connsiteX4" fmla="*/ 0 w 1286988"/>
                <a:gd name="connsiteY4" fmla="*/ 630238 h 630251"/>
                <a:gd name="connsiteX5" fmla="*/ 0 w 1286988"/>
                <a:gd name="connsiteY5" fmla="*/ 0 h 630251"/>
                <a:gd name="connsiteX0" fmla="*/ 0 w 1291107"/>
                <a:gd name="connsiteY0" fmla="*/ 0 h 630251"/>
                <a:gd name="connsiteX1" fmla="*/ 1279193 w 1291107"/>
                <a:gd name="connsiteY1" fmla="*/ 0 h 630251"/>
                <a:gd name="connsiteX2" fmla="*/ 1291107 w 1291107"/>
                <a:gd name="connsiteY2" fmla="*/ 498753 h 630251"/>
                <a:gd name="connsiteX3" fmla="*/ 655654 w 1291107"/>
                <a:gd name="connsiteY3" fmla="*/ 630250 h 630251"/>
                <a:gd name="connsiteX4" fmla="*/ 0 w 1291107"/>
                <a:gd name="connsiteY4" fmla="*/ 630238 h 630251"/>
                <a:gd name="connsiteX5" fmla="*/ 0 w 1291107"/>
                <a:gd name="connsiteY5" fmla="*/ 0 h 630251"/>
                <a:gd name="connsiteX0" fmla="*/ 0 w 1303464"/>
                <a:gd name="connsiteY0" fmla="*/ 0 h 630251"/>
                <a:gd name="connsiteX1" fmla="*/ 1279193 w 1303464"/>
                <a:gd name="connsiteY1" fmla="*/ 0 h 630251"/>
                <a:gd name="connsiteX2" fmla="*/ 1303464 w 1303464"/>
                <a:gd name="connsiteY2" fmla="*/ 500452 h 630251"/>
                <a:gd name="connsiteX3" fmla="*/ 655654 w 1303464"/>
                <a:gd name="connsiteY3" fmla="*/ 630250 h 630251"/>
                <a:gd name="connsiteX4" fmla="*/ 0 w 1303464"/>
                <a:gd name="connsiteY4" fmla="*/ 630238 h 630251"/>
                <a:gd name="connsiteX5" fmla="*/ 0 w 1303464"/>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2869" h="630251">
                  <a:moveTo>
                    <a:pt x="0" y="0"/>
                  </a:moveTo>
                  <a:lnTo>
                    <a:pt x="1279193" y="0"/>
                  </a:lnTo>
                  <a:cubicBezTo>
                    <a:pt x="1279142" y="136342"/>
                    <a:pt x="1278048" y="380809"/>
                    <a:pt x="1282869" y="500452"/>
                  </a:cubicBezTo>
                  <a:cubicBezTo>
                    <a:pt x="1282441" y="569436"/>
                    <a:pt x="1247290" y="630560"/>
                    <a:pt x="655654" y="630250"/>
                  </a:cubicBezTo>
                  <a:lnTo>
                    <a:pt x="0" y="630238"/>
                  </a:lnTo>
                  <a:lnTo>
                    <a:pt x="0" y="0"/>
                  </a:lnTo>
                  <a:close/>
                </a:path>
              </a:pathLst>
            </a:custGeom>
            <a:solidFill>
              <a:srgbClr val="E6F0EC"/>
            </a:solidFill>
            <a:ln>
              <a:noFill/>
            </a:ln>
          </p:spPr>
          <p:txBody>
            <a:bodyPr wrap="square" lIns="72000" tIns="756000" rIns="72000" rtlCol="0">
              <a:noAutofit/>
            </a:bodyPr>
            <a:lstStyle/>
            <a:p>
              <a:pPr>
                <a:lnSpc>
                  <a:spcPts val="1200"/>
                </a:lnSpc>
                <a:spcAft>
                  <a:spcPts val="1200"/>
                </a:spcAft>
              </a:pPr>
              <a:r>
                <a:rPr lang="en-GB" sz="1000" b="1" dirty="0" smtClean="0">
                  <a:solidFill>
                    <a:srgbClr val="80B4A0"/>
                  </a:solidFill>
                </a:rPr>
                <a:t>Organisational development   </a:t>
              </a:r>
            </a:p>
            <a:p>
              <a:pPr marL="171450" indent="-171450">
                <a:lnSpc>
                  <a:spcPts val="1200"/>
                </a:lnSpc>
                <a:spcAft>
                  <a:spcPts val="1200"/>
                </a:spcAft>
                <a:buFont typeface="Calibri" panose="020F0502020204030204" pitchFamily="34" charset="0"/>
                <a:buChar char="─"/>
              </a:pPr>
              <a:r>
                <a:rPr lang="en-GB" sz="1000" dirty="0" err="1" smtClean="0">
                  <a:solidFill>
                    <a:srgbClr val="80B4A0"/>
                  </a:solidFill>
                </a:rPr>
                <a:t>SFIA</a:t>
              </a:r>
              <a:r>
                <a:rPr lang="en-GB" sz="1000" b="1" i="1" dirty="0" err="1" smtClean="0">
                  <a:solidFill>
                    <a:srgbClr val="80B4A0"/>
                  </a:solidFill>
                </a:rPr>
                <a:t>plus</a:t>
              </a:r>
              <a:r>
                <a:rPr lang="en-GB" sz="1000" b="1" dirty="0" smtClean="0">
                  <a:solidFill>
                    <a:srgbClr val="80B4A0"/>
                  </a:solidFill>
                </a:rPr>
                <a:t> </a:t>
              </a:r>
            </a:p>
            <a:p>
              <a:pPr marL="171450" indent="-171450">
                <a:lnSpc>
                  <a:spcPts val="1200"/>
                </a:lnSpc>
                <a:spcAft>
                  <a:spcPts val="1200"/>
                </a:spcAft>
                <a:buFont typeface="Calibri" panose="020F0502020204030204" pitchFamily="34" charset="0"/>
                <a:buChar char="─"/>
              </a:pPr>
              <a:r>
                <a:rPr lang="en-GB" sz="1000" dirty="0" smtClean="0">
                  <a:solidFill>
                    <a:srgbClr val="80B4A0"/>
                  </a:solidFill>
                </a:rPr>
                <a:t>Consultancy</a:t>
              </a:r>
              <a:r>
                <a:rPr lang="en-GB" sz="1000" b="1" dirty="0" smtClean="0">
                  <a:solidFill>
                    <a:srgbClr val="80B4A0"/>
                  </a:solidFill>
                </a:rPr>
                <a:t> </a:t>
              </a:r>
            </a:p>
            <a:p>
              <a:pPr>
                <a:lnSpc>
                  <a:spcPts val="1200"/>
                </a:lnSpc>
                <a:spcAft>
                  <a:spcPts val="1200"/>
                </a:spcAft>
              </a:pPr>
              <a:r>
                <a:rPr lang="en-GB" sz="1000" b="1" dirty="0" smtClean="0">
                  <a:solidFill>
                    <a:srgbClr val="006941"/>
                  </a:solidFill>
                </a:rPr>
                <a:t>Change management </a:t>
              </a:r>
            </a:p>
            <a:p>
              <a:pPr>
                <a:lnSpc>
                  <a:spcPts val="1200"/>
                </a:lnSpc>
                <a:spcAft>
                  <a:spcPts val="1200"/>
                </a:spcAft>
              </a:pPr>
              <a:r>
                <a:rPr lang="en-GB" sz="1000" b="1" dirty="0" smtClean="0">
                  <a:solidFill>
                    <a:srgbClr val="006941"/>
                  </a:solidFill>
                </a:rPr>
                <a:t>Organisational membership</a:t>
              </a:r>
            </a:p>
          </p:txBody>
        </p:sp>
        <p:sp>
          <p:nvSpPr>
            <p:cNvPr id="19" name="TextBox 18"/>
            <p:cNvSpPr txBox="1"/>
            <p:nvPr userDrawn="1"/>
          </p:nvSpPr>
          <p:spPr>
            <a:xfrm>
              <a:off x="3849049" y="1327734"/>
              <a:ext cx="1283207" cy="4680007"/>
            </a:xfrm>
            <a:custGeom>
              <a:avLst/>
              <a:gdLst>
                <a:gd name="connsiteX0" fmla="*/ 0 w 1272369"/>
                <a:gd name="connsiteY0" fmla="*/ 0 h 630238"/>
                <a:gd name="connsiteX1" fmla="*/ 1272369 w 1272369"/>
                <a:gd name="connsiteY1" fmla="*/ 0 h 630238"/>
                <a:gd name="connsiteX2" fmla="*/ 1272369 w 1272369"/>
                <a:gd name="connsiteY2" fmla="*/ 630238 h 630238"/>
                <a:gd name="connsiteX3" fmla="*/ 0 w 1272369"/>
                <a:gd name="connsiteY3" fmla="*/ 630238 h 630238"/>
                <a:gd name="connsiteX4" fmla="*/ 0 w 1272369"/>
                <a:gd name="connsiteY4" fmla="*/ 0 h 630238"/>
                <a:gd name="connsiteX0" fmla="*/ 0 w 1272369"/>
                <a:gd name="connsiteY0" fmla="*/ 0 h 630250"/>
                <a:gd name="connsiteX1" fmla="*/ 1272369 w 1272369"/>
                <a:gd name="connsiteY1" fmla="*/ 0 h 630250"/>
                <a:gd name="connsiteX2" fmla="*/ 1272369 w 1272369"/>
                <a:gd name="connsiteY2" fmla="*/ 630238 h 630250"/>
                <a:gd name="connsiteX3" fmla="*/ 710984 w 1272369"/>
                <a:gd name="connsiteY3" fmla="*/ 630250 h 630250"/>
                <a:gd name="connsiteX4" fmla="*/ 0 w 1272369"/>
                <a:gd name="connsiteY4" fmla="*/ 630238 h 630250"/>
                <a:gd name="connsiteX5" fmla="*/ 0 w 1272369"/>
                <a:gd name="connsiteY5" fmla="*/ 0 h 630250"/>
                <a:gd name="connsiteX0" fmla="*/ 0 w 1272369"/>
                <a:gd name="connsiteY0" fmla="*/ 0 h 630250"/>
                <a:gd name="connsiteX1" fmla="*/ 1272369 w 1272369"/>
                <a:gd name="connsiteY1" fmla="*/ 0 h 630250"/>
                <a:gd name="connsiteX2" fmla="*/ 710984 w 1272369"/>
                <a:gd name="connsiteY2" fmla="*/ 630250 h 630250"/>
                <a:gd name="connsiteX3" fmla="*/ 0 w 1272369"/>
                <a:gd name="connsiteY3" fmla="*/ 630238 h 630250"/>
                <a:gd name="connsiteX4" fmla="*/ 0 w 1272369"/>
                <a:gd name="connsiteY4" fmla="*/ 0 h 630250"/>
                <a:gd name="connsiteX0" fmla="*/ 0 w 1272393"/>
                <a:gd name="connsiteY0" fmla="*/ 0 h 630250"/>
                <a:gd name="connsiteX1" fmla="*/ 1272369 w 1272393"/>
                <a:gd name="connsiteY1" fmla="*/ 0 h 630250"/>
                <a:gd name="connsiteX2" fmla="*/ 710984 w 1272393"/>
                <a:gd name="connsiteY2" fmla="*/ 630250 h 630250"/>
                <a:gd name="connsiteX3" fmla="*/ 0 w 1272393"/>
                <a:gd name="connsiteY3" fmla="*/ 630238 h 630250"/>
                <a:gd name="connsiteX4" fmla="*/ 0 w 1272393"/>
                <a:gd name="connsiteY4" fmla="*/ 0 h 630250"/>
                <a:gd name="connsiteX0" fmla="*/ 0 w 1272424"/>
                <a:gd name="connsiteY0" fmla="*/ 0 h 630250"/>
                <a:gd name="connsiteX1" fmla="*/ 1272369 w 1272424"/>
                <a:gd name="connsiteY1" fmla="*/ 0 h 630250"/>
                <a:gd name="connsiteX2" fmla="*/ 710984 w 1272424"/>
                <a:gd name="connsiteY2" fmla="*/ 630250 h 630250"/>
                <a:gd name="connsiteX3" fmla="*/ 0 w 1272424"/>
                <a:gd name="connsiteY3" fmla="*/ 630238 h 630250"/>
                <a:gd name="connsiteX4" fmla="*/ 0 w 1272424"/>
                <a:gd name="connsiteY4" fmla="*/ 0 h 630250"/>
                <a:gd name="connsiteX0" fmla="*/ 0 w 1272968"/>
                <a:gd name="connsiteY0" fmla="*/ 0 h 630250"/>
                <a:gd name="connsiteX1" fmla="*/ 1272369 w 1272968"/>
                <a:gd name="connsiteY1" fmla="*/ 0 h 630250"/>
                <a:gd name="connsiteX2" fmla="*/ 710984 w 1272968"/>
                <a:gd name="connsiteY2" fmla="*/ 630250 h 630250"/>
                <a:gd name="connsiteX3" fmla="*/ 0 w 1272968"/>
                <a:gd name="connsiteY3" fmla="*/ 630238 h 630250"/>
                <a:gd name="connsiteX4" fmla="*/ 0 w 1272968"/>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817"/>
                <a:gd name="connsiteY0" fmla="*/ 0 h 630250"/>
                <a:gd name="connsiteX1" fmla="*/ 1272369 w 1272817"/>
                <a:gd name="connsiteY1" fmla="*/ 0 h 630250"/>
                <a:gd name="connsiteX2" fmla="*/ 655654 w 1272817"/>
                <a:gd name="connsiteY2" fmla="*/ 630250 h 630250"/>
                <a:gd name="connsiteX3" fmla="*/ 0 w 1272817"/>
                <a:gd name="connsiteY3" fmla="*/ 630238 h 630250"/>
                <a:gd name="connsiteX4" fmla="*/ 0 w 1272817"/>
                <a:gd name="connsiteY4" fmla="*/ 0 h 630250"/>
                <a:gd name="connsiteX0" fmla="*/ 0 w 1272994"/>
                <a:gd name="connsiteY0" fmla="*/ 0 h 630250"/>
                <a:gd name="connsiteX1" fmla="*/ 1272369 w 1272994"/>
                <a:gd name="connsiteY1" fmla="*/ 0 h 630250"/>
                <a:gd name="connsiteX2" fmla="*/ 655654 w 1272994"/>
                <a:gd name="connsiteY2" fmla="*/ 630250 h 630250"/>
                <a:gd name="connsiteX3" fmla="*/ 0 w 1272994"/>
                <a:gd name="connsiteY3" fmla="*/ 630238 h 630250"/>
                <a:gd name="connsiteX4" fmla="*/ 0 w 1272994"/>
                <a:gd name="connsiteY4" fmla="*/ 0 h 630250"/>
                <a:gd name="connsiteX0" fmla="*/ 0 w 1278496"/>
                <a:gd name="connsiteY0" fmla="*/ 0 h 630250"/>
                <a:gd name="connsiteX1" fmla="*/ 1272369 w 1278496"/>
                <a:gd name="connsiteY1" fmla="*/ 0 h 630250"/>
                <a:gd name="connsiteX2" fmla="*/ 655654 w 1278496"/>
                <a:gd name="connsiteY2" fmla="*/ 630250 h 630250"/>
                <a:gd name="connsiteX3" fmla="*/ 0 w 1278496"/>
                <a:gd name="connsiteY3" fmla="*/ 630238 h 630250"/>
                <a:gd name="connsiteX4" fmla="*/ 0 w 1278496"/>
                <a:gd name="connsiteY4" fmla="*/ 0 h 630250"/>
                <a:gd name="connsiteX0" fmla="*/ 0 w 1387063"/>
                <a:gd name="connsiteY0" fmla="*/ 0 h 630250"/>
                <a:gd name="connsiteX1" fmla="*/ 1272369 w 1387063"/>
                <a:gd name="connsiteY1" fmla="*/ 0 h 630250"/>
                <a:gd name="connsiteX2" fmla="*/ 1256995 w 1387063"/>
                <a:gd name="connsiteY2" fmla="*/ 311226 h 630250"/>
                <a:gd name="connsiteX3" fmla="*/ 655654 w 1387063"/>
                <a:gd name="connsiteY3" fmla="*/ 630250 h 630250"/>
                <a:gd name="connsiteX4" fmla="*/ 0 w 1387063"/>
                <a:gd name="connsiteY4" fmla="*/ 630238 h 630250"/>
                <a:gd name="connsiteX5" fmla="*/ 0 w 1387063"/>
                <a:gd name="connsiteY5" fmla="*/ 0 h 630250"/>
                <a:gd name="connsiteX0" fmla="*/ 0 w 1369614"/>
                <a:gd name="connsiteY0" fmla="*/ 0 h 630250"/>
                <a:gd name="connsiteX1" fmla="*/ 1272369 w 1369614"/>
                <a:gd name="connsiteY1" fmla="*/ 0 h 630250"/>
                <a:gd name="connsiteX2" fmla="*/ 1256995 w 1369614"/>
                <a:gd name="connsiteY2" fmla="*/ 311226 h 630250"/>
                <a:gd name="connsiteX3" fmla="*/ 655654 w 1369614"/>
                <a:gd name="connsiteY3" fmla="*/ 630250 h 630250"/>
                <a:gd name="connsiteX4" fmla="*/ 0 w 1369614"/>
                <a:gd name="connsiteY4" fmla="*/ 630238 h 630250"/>
                <a:gd name="connsiteX5" fmla="*/ 0 w 1369614"/>
                <a:gd name="connsiteY5" fmla="*/ 0 h 630250"/>
                <a:gd name="connsiteX0" fmla="*/ 0 w 1278277"/>
                <a:gd name="connsiteY0" fmla="*/ 0 h 630250"/>
                <a:gd name="connsiteX1" fmla="*/ 1272369 w 1278277"/>
                <a:gd name="connsiteY1" fmla="*/ 0 h 630250"/>
                <a:gd name="connsiteX2" fmla="*/ 1256995 w 1278277"/>
                <a:gd name="connsiteY2" fmla="*/ 311226 h 630250"/>
                <a:gd name="connsiteX3" fmla="*/ 655654 w 1278277"/>
                <a:gd name="connsiteY3" fmla="*/ 630250 h 630250"/>
                <a:gd name="connsiteX4" fmla="*/ 0 w 1278277"/>
                <a:gd name="connsiteY4" fmla="*/ 630238 h 630250"/>
                <a:gd name="connsiteX5" fmla="*/ 0 w 1278277"/>
                <a:gd name="connsiteY5" fmla="*/ 0 h 630250"/>
                <a:gd name="connsiteX0" fmla="*/ 0 w 1298782"/>
                <a:gd name="connsiteY0" fmla="*/ 0 h 630250"/>
                <a:gd name="connsiteX1" fmla="*/ 1272369 w 1298782"/>
                <a:gd name="connsiteY1" fmla="*/ 0 h 630250"/>
                <a:gd name="connsiteX2" fmla="*/ 1285570 w 1298782"/>
                <a:gd name="connsiteY2" fmla="*/ 311226 h 630250"/>
                <a:gd name="connsiteX3" fmla="*/ 655654 w 1298782"/>
                <a:gd name="connsiteY3" fmla="*/ 630250 h 630250"/>
                <a:gd name="connsiteX4" fmla="*/ 0 w 1298782"/>
                <a:gd name="connsiteY4" fmla="*/ 630238 h 630250"/>
                <a:gd name="connsiteX5" fmla="*/ 0 w 1298782"/>
                <a:gd name="connsiteY5" fmla="*/ 0 h 630250"/>
                <a:gd name="connsiteX0" fmla="*/ 0 w 1287216"/>
                <a:gd name="connsiteY0" fmla="*/ 0 h 630250"/>
                <a:gd name="connsiteX1" fmla="*/ 1272369 w 1287216"/>
                <a:gd name="connsiteY1" fmla="*/ 0 h 630250"/>
                <a:gd name="connsiteX2" fmla="*/ 1285570 w 1287216"/>
                <a:gd name="connsiteY2" fmla="*/ 311226 h 630250"/>
                <a:gd name="connsiteX3" fmla="*/ 655654 w 1287216"/>
                <a:gd name="connsiteY3" fmla="*/ 630250 h 630250"/>
                <a:gd name="connsiteX4" fmla="*/ 0 w 1287216"/>
                <a:gd name="connsiteY4" fmla="*/ 630238 h 630250"/>
                <a:gd name="connsiteX5" fmla="*/ 0 w 1287216"/>
                <a:gd name="connsiteY5" fmla="*/ 0 h 630250"/>
                <a:gd name="connsiteX0" fmla="*/ 0 w 1287216"/>
                <a:gd name="connsiteY0" fmla="*/ 0 h 630250"/>
                <a:gd name="connsiteX1" fmla="*/ 1272369 w 1287216"/>
                <a:gd name="connsiteY1" fmla="*/ 0 h 630250"/>
                <a:gd name="connsiteX2" fmla="*/ 1285570 w 1287216"/>
                <a:gd name="connsiteY2" fmla="*/ 509634 h 630250"/>
                <a:gd name="connsiteX3" fmla="*/ 655654 w 1287216"/>
                <a:gd name="connsiteY3" fmla="*/ 630250 h 630250"/>
                <a:gd name="connsiteX4" fmla="*/ 0 w 1287216"/>
                <a:gd name="connsiteY4" fmla="*/ 630238 h 630250"/>
                <a:gd name="connsiteX5" fmla="*/ 0 w 1287216"/>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82099"/>
                <a:gd name="connsiteY0" fmla="*/ 0 h 630250"/>
                <a:gd name="connsiteX1" fmla="*/ 1272369 w 1282099"/>
                <a:gd name="connsiteY1" fmla="*/ 0 h 630250"/>
                <a:gd name="connsiteX2" fmla="*/ 1276045 w 1282099"/>
                <a:gd name="connsiteY2" fmla="*/ 511598 h 630250"/>
                <a:gd name="connsiteX3" fmla="*/ 655654 w 1282099"/>
                <a:gd name="connsiteY3" fmla="*/ 630250 h 630250"/>
                <a:gd name="connsiteX4" fmla="*/ 0 w 1282099"/>
                <a:gd name="connsiteY4" fmla="*/ 630238 h 630250"/>
                <a:gd name="connsiteX5" fmla="*/ 0 w 1282099"/>
                <a:gd name="connsiteY5" fmla="*/ 0 h 630250"/>
                <a:gd name="connsiteX0" fmla="*/ 0 w 1295396"/>
                <a:gd name="connsiteY0" fmla="*/ 0 h 630250"/>
                <a:gd name="connsiteX1" fmla="*/ 1272369 w 1295396"/>
                <a:gd name="connsiteY1" fmla="*/ 0 h 630250"/>
                <a:gd name="connsiteX2" fmla="*/ 1289693 w 1295396"/>
                <a:gd name="connsiteY2" fmla="*/ 511598 h 630250"/>
                <a:gd name="connsiteX3" fmla="*/ 655654 w 1295396"/>
                <a:gd name="connsiteY3" fmla="*/ 630250 h 630250"/>
                <a:gd name="connsiteX4" fmla="*/ 0 w 1295396"/>
                <a:gd name="connsiteY4" fmla="*/ 630238 h 630250"/>
                <a:gd name="connsiteX5" fmla="*/ 0 w 1295396"/>
                <a:gd name="connsiteY5" fmla="*/ 0 h 630250"/>
                <a:gd name="connsiteX0" fmla="*/ 0 w 1288743"/>
                <a:gd name="connsiteY0" fmla="*/ 0 h 630250"/>
                <a:gd name="connsiteX1" fmla="*/ 1272369 w 1288743"/>
                <a:gd name="connsiteY1" fmla="*/ 0 h 630250"/>
                <a:gd name="connsiteX2" fmla="*/ 1282869 w 1288743"/>
                <a:gd name="connsiteY2" fmla="*/ 513005 h 630250"/>
                <a:gd name="connsiteX3" fmla="*/ 655654 w 1288743"/>
                <a:gd name="connsiteY3" fmla="*/ 630250 h 630250"/>
                <a:gd name="connsiteX4" fmla="*/ 0 w 1288743"/>
                <a:gd name="connsiteY4" fmla="*/ 630238 h 630250"/>
                <a:gd name="connsiteX5" fmla="*/ 0 w 1288743"/>
                <a:gd name="connsiteY5" fmla="*/ 0 h 630250"/>
                <a:gd name="connsiteX0" fmla="*/ 0 w 1288743"/>
                <a:gd name="connsiteY0" fmla="*/ 0 h 630250"/>
                <a:gd name="connsiteX1" fmla="*/ 1272369 w 1288743"/>
                <a:gd name="connsiteY1" fmla="*/ 0 h 630250"/>
                <a:gd name="connsiteX2" fmla="*/ 1282869 w 1288743"/>
                <a:gd name="connsiteY2" fmla="*/ 515820 h 630250"/>
                <a:gd name="connsiteX3" fmla="*/ 655654 w 1288743"/>
                <a:gd name="connsiteY3" fmla="*/ 630250 h 630250"/>
                <a:gd name="connsiteX4" fmla="*/ 0 w 1288743"/>
                <a:gd name="connsiteY4" fmla="*/ 630238 h 630250"/>
                <a:gd name="connsiteX5" fmla="*/ 0 w 1288743"/>
                <a:gd name="connsiteY5" fmla="*/ 0 h 630250"/>
                <a:gd name="connsiteX0" fmla="*/ 0 w 1282099"/>
                <a:gd name="connsiteY0" fmla="*/ 0 h 630250"/>
                <a:gd name="connsiteX1" fmla="*/ 1272369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72369"/>
                <a:gd name="connsiteY0" fmla="*/ 0 h 630250"/>
                <a:gd name="connsiteX1" fmla="*/ 1272369 w 1272369"/>
                <a:gd name="connsiteY1" fmla="*/ 0 h 630250"/>
                <a:gd name="connsiteX2" fmla="*/ 1262398 w 1272369"/>
                <a:gd name="connsiteY2" fmla="*/ 517227 h 630250"/>
                <a:gd name="connsiteX3" fmla="*/ 655654 w 1272369"/>
                <a:gd name="connsiteY3" fmla="*/ 630250 h 630250"/>
                <a:gd name="connsiteX4" fmla="*/ 0 w 1272369"/>
                <a:gd name="connsiteY4" fmla="*/ 630238 h 630250"/>
                <a:gd name="connsiteX5" fmla="*/ 0 w 1272369"/>
                <a:gd name="connsiteY5" fmla="*/ 0 h 630250"/>
                <a:gd name="connsiteX0" fmla="*/ 0 w 1282099"/>
                <a:gd name="connsiteY0" fmla="*/ 0 h 630250"/>
                <a:gd name="connsiteX1" fmla="*/ 1272369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99665"/>
                <a:gd name="connsiteY0" fmla="*/ 0 h 630250"/>
                <a:gd name="connsiteX1" fmla="*/ 1299665 w 1299665"/>
                <a:gd name="connsiteY1" fmla="*/ 0 h 630250"/>
                <a:gd name="connsiteX2" fmla="*/ 1276045 w 1299665"/>
                <a:gd name="connsiteY2" fmla="*/ 517227 h 630250"/>
                <a:gd name="connsiteX3" fmla="*/ 655654 w 1299665"/>
                <a:gd name="connsiteY3" fmla="*/ 630250 h 630250"/>
                <a:gd name="connsiteX4" fmla="*/ 0 w 1299665"/>
                <a:gd name="connsiteY4" fmla="*/ 630238 h 630250"/>
                <a:gd name="connsiteX5" fmla="*/ 0 w 1299665"/>
                <a:gd name="connsiteY5" fmla="*/ 0 h 630250"/>
                <a:gd name="connsiteX0" fmla="*/ 0 w 1282099"/>
                <a:gd name="connsiteY0" fmla="*/ 0 h 630250"/>
                <a:gd name="connsiteX1" fmla="*/ 1279193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80445"/>
                <a:gd name="connsiteY0" fmla="*/ 0 h 630250"/>
                <a:gd name="connsiteX1" fmla="*/ 1279193 w 1280445"/>
                <a:gd name="connsiteY1" fmla="*/ 0 h 630250"/>
                <a:gd name="connsiteX2" fmla="*/ 1276045 w 1280445"/>
                <a:gd name="connsiteY2" fmla="*/ 517227 h 630250"/>
                <a:gd name="connsiteX3" fmla="*/ 655654 w 1280445"/>
                <a:gd name="connsiteY3" fmla="*/ 630250 h 630250"/>
                <a:gd name="connsiteX4" fmla="*/ 0 w 1280445"/>
                <a:gd name="connsiteY4" fmla="*/ 630238 h 630250"/>
                <a:gd name="connsiteX5" fmla="*/ 0 w 1280445"/>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4"/>
                <a:gd name="connsiteX1" fmla="*/ 1279193 w 1285466"/>
                <a:gd name="connsiteY1" fmla="*/ 0 h 630254"/>
                <a:gd name="connsiteX2" fmla="*/ 1282869 w 1285466"/>
                <a:gd name="connsiteY2" fmla="*/ 515820 h 630254"/>
                <a:gd name="connsiteX3" fmla="*/ 655654 w 1285466"/>
                <a:gd name="connsiteY3" fmla="*/ 630250 h 630254"/>
                <a:gd name="connsiteX4" fmla="*/ 0 w 1285466"/>
                <a:gd name="connsiteY4" fmla="*/ 630238 h 630254"/>
                <a:gd name="connsiteX5" fmla="*/ 0 w 1285466"/>
                <a:gd name="connsiteY5" fmla="*/ 0 h 630254"/>
                <a:gd name="connsiteX0" fmla="*/ 0 w 1285466"/>
                <a:gd name="connsiteY0" fmla="*/ 0 h 630254"/>
                <a:gd name="connsiteX1" fmla="*/ 1279193 w 1285466"/>
                <a:gd name="connsiteY1" fmla="*/ 0 h 630254"/>
                <a:gd name="connsiteX2" fmla="*/ 1282869 w 1285466"/>
                <a:gd name="connsiteY2" fmla="*/ 515820 h 630254"/>
                <a:gd name="connsiteX3" fmla="*/ 655654 w 1285466"/>
                <a:gd name="connsiteY3" fmla="*/ 630250 h 630254"/>
                <a:gd name="connsiteX4" fmla="*/ 0 w 1285466"/>
                <a:gd name="connsiteY4" fmla="*/ 630238 h 630254"/>
                <a:gd name="connsiteX5" fmla="*/ 0 w 1285466"/>
                <a:gd name="connsiteY5" fmla="*/ 0 h 630254"/>
                <a:gd name="connsiteX0" fmla="*/ 0 w 1286152"/>
                <a:gd name="connsiteY0" fmla="*/ 0 h 630253"/>
                <a:gd name="connsiteX1" fmla="*/ 1279193 w 1286152"/>
                <a:gd name="connsiteY1" fmla="*/ 0 h 630253"/>
                <a:gd name="connsiteX2" fmla="*/ 1282869 w 1286152"/>
                <a:gd name="connsiteY2" fmla="*/ 515820 h 630253"/>
                <a:gd name="connsiteX3" fmla="*/ 655654 w 1286152"/>
                <a:gd name="connsiteY3" fmla="*/ 630250 h 630253"/>
                <a:gd name="connsiteX4" fmla="*/ 0 w 1286152"/>
                <a:gd name="connsiteY4" fmla="*/ 630238 h 630253"/>
                <a:gd name="connsiteX5" fmla="*/ 0 w 1286152"/>
                <a:gd name="connsiteY5" fmla="*/ 0 h 630253"/>
                <a:gd name="connsiteX0" fmla="*/ 0 w 1286152"/>
                <a:gd name="connsiteY0" fmla="*/ 0 h 630256"/>
                <a:gd name="connsiteX1" fmla="*/ 1279193 w 1286152"/>
                <a:gd name="connsiteY1" fmla="*/ 0 h 630256"/>
                <a:gd name="connsiteX2" fmla="*/ 1282869 w 1286152"/>
                <a:gd name="connsiteY2" fmla="*/ 528486 h 630256"/>
                <a:gd name="connsiteX3" fmla="*/ 655654 w 1286152"/>
                <a:gd name="connsiteY3" fmla="*/ 630250 h 630256"/>
                <a:gd name="connsiteX4" fmla="*/ 0 w 1286152"/>
                <a:gd name="connsiteY4" fmla="*/ 630238 h 630256"/>
                <a:gd name="connsiteX5" fmla="*/ 0 w 1286152"/>
                <a:gd name="connsiteY5" fmla="*/ 0 h 630256"/>
                <a:gd name="connsiteX0" fmla="*/ 0 w 1285466"/>
                <a:gd name="connsiteY0" fmla="*/ 0 h 630252"/>
                <a:gd name="connsiteX1" fmla="*/ 1279193 w 1285466"/>
                <a:gd name="connsiteY1" fmla="*/ 0 h 630252"/>
                <a:gd name="connsiteX2" fmla="*/ 1282869 w 1285466"/>
                <a:gd name="connsiteY2" fmla="*/ 528486 h 630252"/>
                <a:gd name="connsiteX3" fmla="*/ 655654 w 1285466"/>
                <a:gd name="connsiteY3" fmla="*/ 630250 h 630252"/>
                <a:gd name="connsiteX4" fmla="*/ 0 w 1285466"/>
                <a:gd name="connsiteY4" fmla="*/ 630238 h 630252"/>
                <a:gd name="connsiteX5" fmla="*/ 0 w 1285466"/>
                <a:gd name="connsiteY5" fmla="*/ 0 h 630252"/>
                <a:gd name="connsiteX0" fmla="*/ 0 w 1285466"/>
                <a:gd name="connsiteY0" fmla="*/ 0 h 630252"/>
                <a:gd name="connsiteX1" fmla="*/ 1279193 w 1285466"/>
                <a:gd name="connsiteY1" fmla="*/ 0 h 630252"/>
                <a:gd name="connsiteX2" fmla="*/ 1282869 w 1285466"/>
                <a:gd name="connsiteY2" fmla="*/ 528486 h 630252"/>
                <a:gd name="connsiteX3" fmla="*/ 655654 w 1285466"/>
                <a:gd name="connsiteY3" fmla="*/ 630250 h 630252"/>
                <a:gd name="connsiteX4" fmla="*/ 0 w 1285466"/>
                <a:gd name="connsiteY4" fmla="*/ 630238 h 630252"/>
                <a:gd name="connsiteX5" fmla="*/ 0 w 1285466"/>
                <a:gd name="connsiteY5" fmla="*/ 0 h 630252"/>
                <a:gd name="connsiteX0" fmla="*/ 0 w 1285466"/>
                <a:gd name="connsiteY0" fmla="*/ 0 h 630251"/>
                <a:gd name="connsiteX1" fmla="*/ 1279193 w 1285466"/>
                <a:gd name="connsiteY1" fmla="*/ 0 h 630251"/>
                <a:gd name="connsiteX2" fmla="*/ 1282869 w 1285466"/>
                <a:gd name="connsiteY2" fmla="*/ 528486 h 630251"/>
                <a:gd name="connsiteX3" fmla="*/ 655654 w 1285466"/>
                <a:gd name="connsiteY3" fmla="*/ 630250 h 630251"/>
                <a:gd name="connsiteX4" fmla="*/ 0 w 1285466"/>
                <a:gd name="connsiteY4" fmla="*/ 630238 h 630251"/>
                <a:gd name="connsiteX5" fmla="*/ 0 w 1285466"/>
                <a:gd name="connsiteY5" fmla="*/ 0 h 630251"/>
                <a:gd name="connsiteX0" fmla="*/ 0 w 1292838"/>
                <a:gd name="connsiteY0" fmla="*/ 0 h 630251"/>
                <a:gd name="connsiteX1" fmla="*/ 1279193 w 1292838"/>
                <a:gd name="connsiteY1" fmla="*/ 0 h 630251"/>
                <a:gd name="connsiteX2" fmla="*/ 1291107 w 1292838"/>
                <a:gd name="connsiteY2" fmla="*/ 496205 h 630251"/>
                <a:gd name="connsiteX3" fmla="*/ 655654 w 1292838"/>
                <a:gd name="connsiteY3" fmla="*/ 630250 h 630251"/>
                <a:gd name="connsiteX4" fmla="*/ 0 w 1292838"/>
                <a:gd name="connsiteY4" fmla="*/ 630238 h 630251"/>
                <a:gd name="connsiteX5" fmla="*/ 0 w 1292838"/>
                <a:gd name="connsiteY5" fmla="*/ 0 h 630251"/>
                <a:gd name="connsiteX0" fmla="*/ 0 w 1291107"/>
                <a:gd name="connsiteY0" fmla="*/ 0 h 630251"/>
                <a:gd name="connsiteX1" fmla="*/ 1279193 w 1291107"/>
                <a:gd name="connsiteY1" fmla="*/ 0 h 630251"/>
                <a:gd name="connsiteX2" fmla="*/ 1291107 w 1291107"/>
                <a:gd name="connsiteY2" fmla="*/ 496205 h 630251"/>
                <a:gd name="connsiteX3" fmla="*/ 655654 w 1291107"/>
                <a:gd name="connsiteY3" fmla="*/ 630250 h 630251"/>
                <a:gd name="connsiteX4" fmla="*/ 0 w 1291107"/>
                <a:gd name="connsiteY4" fmla="*/ 630238 h 630251"/>
                <a:gd name="connsiteX5" fmla="*/ 0 w 1291107"/>
                <a:gd name="connsiteY5" fmla="*/ 0 h 630251"/>
                <a:gd name="connsiteX0" fmla="*/ 0 w 1286988"/>
                <a:gd name="connsiteY0" fmla="*/ 0 h 630251"/>
                <a:gd name="connsiteX1" fmla="*/ 1279193 w 1286988"/>
                <a:gd name="connsiteY1" fmla="*/ 0 h 630251"/>
                <a:gd name="connsiteX2" fmla="*/ 1286988 w 1286988"/>
                <a:gd name="connsiteY2" fmla="*/ 500452 h 630251"/>
                <a:gd name="connsiteX3" fmla="*/ 655654 w 1286988"/>
                <a:gd name="connsiteY3" fmla="*/ 630250 h 630251"/>
                <a:gd name="connsiteX4" fmla="*/ 0 w 1286988"/>
                <a:gd name="connsiteY4" fmla="*/ 630238 h 630251"/>
                <a:gd name="connsiteX5" fmla="*/ 0 w 1286988"/>
                <a:gd name="connsiteY5" fmla="*/ 0 h 630251"/>
                <a:gd name="connsiteX0" fmla="*/ 0 w 1295226"/>
                <a:gd name="connsiteY0" fmla="*/ 0 h 630251"/>
                <a:gd name="connsiteX1" fmla="*/ 1279193 w 1295226"/>
                <a:gd name="connsiteY1" fmla="*/ 0 h 630251"/>
                <a:gd name="connsiteX2" fmla="*/ 1295226 w 1295226"/>
                <a:gd name="connsiteY2" fmla="*/ 500452 h 630251"/>
                <a:gd name="connsiteX3" fmla="*/ 655654 w 1295226"/>
                <a:gd name="connsiteY3" fmla="*/ 630250 h 630251"/>
                <a:gd name="connsiteX4" fmla="*/ 0 w 1295226"/>
                <a:gd name="connsiteY4" fmla="*/ 630238 h 630251"/>
                <a:gd name="connsiteX5" fmla="*/ 0 w 1295226"/>
                <a:gd name="connsiteY5" fmla="*/ 0 h 630251"/>
                <a:gd name="connsiteX0" fmla="*/ 0 w 1286988"/>
                <a:gd name="connsiteY0" fmla="*/ 0 h 630251"/>
                <a:gd name="connsiteX1" fmla="*/ 1279193 w 1286988"/>
                <a:gd name="connsiteY1" fmla="*/ 0 h 630251"/>
                <a:gd name="connsiteX2" fmla="*/ 1286988 w 1286988"/>
                <a:gd name="connsiteY2" fmla="*/ 499602 h 630251"/>
                <a:gd name="connsiteX3" fmla="*/ 655654 w 1286988"/>
                <a:gd name="connsiteY3" fmla="*/ 630250 h 630251"/>
                <a:gd name="connsiteX4" fmla="*/ 0 w 1286988"/>
                <a:gd name="connsiteY4" fmla="*/ 630238 h 630251"/>
                <a:gd name="connsiteX5" fmla="*/ 0 w 1286988"/>
                <a:gd name="connsiteY5" fmla="*/ 0 h 630251"/>
                <a:gd name="connsiteX0" fmla="*/ 0 w 1291107"/>
                <a:gd name="connsiteY0" fmla="*/ 0 h 630251"/>
                <a:gd name="connsiteX1" fmla="*/ 1279193 w 1291107"/>
                <a:gd name="connsiteY1" fmla="*/ 0 h 630251"/>
                <a:gd name="connsiteX2" fmla="*/ 1291107 w 1291107"/>
                <a:gd name="connsiteY2" fmla="*/ 498753 h 630251"/>
                <a:gd name="connsiteX3" fmla="*/ 655654 w 1291107"/>
                <a:gd name="connsiteY3" fmla="*/ 630250 h 630251"/>
                <a:gd name="connsiteX4" fmla="*/ 0 w 1291107"/>
                <a:gd name="connsiteY4" fmla="*/ 630238 h 630251"/>
                <a:gd name="connsiteX5" fmla="*/ 0 w 1291107"/>
                <a:gd name="connsiteY5" fmla="*/ 0 h 630251"/>
                <a:gd name="connsiteX0" fmla="*/ 0 w 1303464"/>
                <a:gd name="connsiteY0" fmla="*/ 0 h 630251"/>
                <a:gd name="connsiteX1" fmla="*/ 1279193 w 1303464"/>
                <a:gd name="connsiteY1" fmla="*/ 0 h 630251"/>
                <a:gd name="connsiteX2" fmla="*/ 1303464 w 1303464"/>
                <a:gd name="connsiteY2" fmla="*/ 500452 h 630251"/>
                <a:gd name="connsiteX3" fmla="*/ 655654 w 1303464"/>
                <a:gd name="connsiteY3" fmla="*/ 630250 h 630251"/>
                <a:gd name="connsiteX4" fmla="*/ 0 w 1303464"/>
                <a:gd name="connsiteY4" fmla="*/ 630238 h 630251"/>
                <a:gd name="connsiteX5" fmla="*/ 0 w 1303464"/>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 name="connsiteX0" fmla="*/ 0 w 1291577"/>
                <a:gd name="connsiteY0" fmla="*/ 0 h 630251"/>
                <a:gd name="connsiteX1" fmla="*/ 1279193 w 1291577"/>
                <a:gd name="connsiteY1" fmla="*/ 0 h 630251"/>
                <a:gd name="connsiteX2" fmla="*/ 1291577 w 1291577"/>
                <a:gd name="connsiteY2" fmla="*/ 522735 h 630251"/>
                <a:gd name="connsiteX3" fmla="*/ 655654 w 1291577"/>
                <a:gd name="connsiteY3" fmla="*/ 630250 h 630251"/>
                <a:gd name="connsiteX4" fmla="*/ 0 w 1291577"/>
                <a:gd name="connsiteY4" fmla="*/ 630238 h 630251"/>
                <a:gd name="connsiteX5" fmla="*/ 0 w 1291577"/>
                <a:gd name="connsiteY5" fmla="*/ 0 h 630251"/>
                <a:gd name="connsiteX0" fmla="*/ 0 w 1291577"/>
                <a:gd name="connsiteY0" fmla="*/ 0 h 630251"/>
                <a:gd name="connsiteX1" fmla="*/ 1279193 w 1291577"/>
                <a:gd name="connsiteY1" fmla="*/ 0 h 630251"/>
                <a:gd name="connsiteX2" fmla="*/ 1291577 w 1291577"/>
                <a:gd name="connsiteY2" fmla="*/ 522735 h 630251"/>
                <a:gd name="connsiteX3" fmla="*/ 655654 w 1291577"/>
                <a:gd name="connsiteY3" fmla="*/ 630250 h 630251"/>
                <a:gd name="connsiteX4" fmla="*/ 0 w 1291577"/>
                <a:gd name="connsiteY4" fmla="*/ 630238 h 630251"/>
                <a:gd name="connsiteX5" fmla="*/ 0 w 1291577"/>
                <a:gd name="connsiteY5" fmla="*/ 0 h 630251"/>
                <a:gd name="connsiteX0" fmla="*/ 0 w 1300286"/>
                <a:gd name="connsiteY0" fmla="*/ 0 h 630251"/>
                <a:gd name="connsiteX1" fmla="*/ 1279193 w 1300286"/>
                <a:gd name="connsiteY1" fmla="*/ 0 h 630251"/>
                <a:gd name="connsiteX2" fmla="*/ 1300286 w 1300286"/>
                <a:gd name="connsiteY2" fmla="*/ 522735 h 630251"/>
                <a:gd name="connsiteX3" fmla="*/ 655654 w 1300286"/>
                <a:gd name="connsiteY3" fmla="*/ 630250 h 630251"/>
                <a:gd name="connsiteX4" fmla="*/ 0 w 1300286"/>
                <a:gd name="connsiteY4" fmla="*/ 630238 h 630251"/>
                <a:gd name="connsiteX5" fmla="*/ 0 w 1300286"/>
                <a:gd name="connsiteY5" fmla="*/ 0 h 630251"/>
                <a:gd name="connsiteX0" fmla="*/ 0 w 1282869"/>
                <a:gd name="connsiteY0" fmla="*/ 0 h 630251"/>
                <a:gd name="connsiteX1" fmla="*/ 1279193 w 1282869"/>
                <a:gd name="connsiteY1" fmla="*/ 0 h 630251"/>
                <a:gd name="connsiteX2" fmla="*/ 1282869 w 1282869"/>
                <a:gd name="connsiteY2" fmla="*/ 523908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23908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23908 h 630251"/>
                <a:gd name="connsiteX3" fmla="*/ 655654 w 1282869"/>
                <a:gd name="connsiteY3" fmla="*/ 630250 h 630251"/>
                <a:gd name="connsiteX4" fmla="*/ 0 w 1282869"/>
                <a:gd name="connsiteY4" fmla="*/ 630238 h 630251"/>
                <a:gd name="connsiteX5" fmla="*/ 0 w 1282869"/>
                <a:gd name="connsiteY5" fmla="*/ 0 h 630251"/>
                <a:gd name="connsiteX0" fmla="*/ 0 w 1283207"/>
                <a:gd name="connsiteY0" fmla="*/ 0 h 630252"/>
                <a:gd name="connsiteX1" fmla="*/ 1279193 w 1283207"/>
                <a:gd name="connsiteY1" fmla="*/ 0 h 630252"/>
                <a:gd name="connsiteX2" fmla="*/ 1282869 w 1283207"/>
                <a:gd name="connsiteY2" fmla="*/ 523908 h 630252"/>
                <a:gd name="connsiteX3" fmla="*/ 655654 w 1283207"/>
                <a:gd name="connsiteY3" fmla="*/ 630250 h 630252"/>
                <a:gd name="connsiteX4" fmla="*/ 0 w 1283207"/>
                <a:gd name="connsiteY4" fmla="*/ 630238 h 630252"/>
                <a:gd name="connsiteX5" fmla="*/ 0 w 1283207"/>
                <a:gd name="connsiteY5" fmla="*/ 0 h 630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3207" h="630252">
                  <a:moveTo>
                    <a:pt x="0" y="0"/>
                  </a:moveTo>
                  <a:lnTo>
                    <a:pt x="1279193" y="0"/>
                  </a:lnTo>
                  <a:cubicBezTo>
                    <a:pt x="1279142" y="136342"/>
                    <a:pt x="1278048" y="404265"/>
                    <a:pt x="1282869" y="523908"/>
                  </a:cubicBezTo>
                  <a:cubicBezTo>
                    <a:pt x="1287757" y="596335"/>
                    <a:pt x="1247290" y="630560"/>
                    <a:pt x="655654" y="630250"/>
                  </a:cubicBezTo>
                  <a:lnTo>
                    <a:pt x="0" y="630238"/>
                  </a:lnTo>
                  <a:lnTo>
                    <a:pt x="0" y="0"/>
                  </a:lnTo>
                  <a:close/>
                </a:path>
              </a:pathLst>
            </a:custGeom>
            <a:solidFill>
              <a:srgbClr val="E6F0EC"/>
            </a:solidFill>
            <a:ln>
              <a:noFill/>
            </a:ln>
          </p:spPr>
          <p:txBody>
            <a:bodyPr wrap="square" lIns="72000" tIns="756000" rIns="72000" rtlCol="0">
              <a:noAutofit/>
            </a:bodyPr>
            <a:lstStyle/>
            <a:p>
              <a:pPr>
                <a:lnSpc>
                  <a:spcPts val="1200"/>
                </a:lnSpc>
                <a:spcAft>
                  <a:spcPts val="1200"/>
                </a:spcAft>
              </a:pPr>
              <a:r>
                <a:rPr lang="en-GB" sz="1000" b="1" dirty="0" smtClean="0">
                  <a:solidFill>
                    <a:srgbClr val="006941"/>
                  </a:solidFill>
                </a:rPr>
                <a:t>Business analysis </a:t>
              </a:r>
            </a:p>
            <a:p>
              <a:pPr>
                <a:lnSpc>
                  <a:spcPts val="1200"/>
                </a:lnSpc>
                <a:spcAft>
                  <a:spcPts val="1200"/>
                </a:spcAft>
              </a:pPr>
              <a:r>
                <a:rPr lang="en-GB" sz="1000" b="1" dirty="0" smtClean="0">
                  <a:solidFill>
                    <a:srgbClr val="006941"/>
                  </a:solidFill>
                </a:rPr>
                <a:t>Agile </a:t>
              </a:r>
            </a:p>
            <a:p>
              <a:pPr>
                <a:lnSpc>
                  <a:spcPts val="1200"/>
                </a:lnSpc>
                <a:spcAft>
                  <a:spcPts val="1200"/>
                </a:spcAft>
              </a:pPr>
              <a:r>
                <a:rPr lang="en-GB" sz="1000" b="1" dirty="0" smtClean="0">
                  <a:solidFill>
                    <a:srgbClr val="006941"/>
                  </a:solidFill>
                </a:rPr>
                <a:t>Project management </a:t>
              </a:r>
            </a:p>
            <a:p>
              <a:pPr>
                <a:lnSpc>
                  <a:spcPts val="1200"/>
                </a:lnSpc>
                <a:spcAft>
                  <a:spcPts val="1200"/>
                </a:spcAft>
              </a:pPr>
              <a:r>
                <a:rPr lang="en-GB" sz="1000" b="1" dirty="0" smtClean="0">
                  <a:solidFill>
                    <a:srgbClr val="006941"/>
                  </a:solidFill>
                </a:rPr>
                <a:t>Security &amp; IT governance </a:t>
              </a:r>
            </a:p>
            <a:p>
              <a:pPr>
                <a:lnSpc>
                  <a:spcPts val="1200"/>
                </a:lnSpc>
                <a:spcAft>
                  <a:spcPts val="1200"/>
                </a:spcAft>
              </a:pPr>
              <a:r>
                <a:rPr lang="en-GB" sz="1000" b="1" dirty="0" smtClean="0">
                  <a:solidFill>
                    <a:srgbClr val="006941"/>
                  </a:solidFill>
                </a:rPr>
                <a:t>Software testing </a:t>
              </a:r>
            </a:p>
            <a:p>
              <a:pPr>
                <a:lnSpc>
                  <a:spcPts val="1200"/>
                </a:lnSpc>
                <a:spcAft>
                  <a:spcPts val="1200"/>
                </a:spcAft>
              </a:pPr>
              <a:r>
                <a:rPr lang="en-GB" sz="1000" b="1" dirty="0" smtClean="0">
                  <a:solidFill>
                    <a:srgbClr val="006941"/>
                  </a:solidFill>
                </a:rPr>
                <a:t>Solutions development </a:t>
              </a:r>
            </a:p>
            <a:p>
              <a:pPr>
                <a:lnSpc>
                  <a:spcPts val="1200"/>
                </a:lnSpc>
                <a:spcAft>
                  <a:spcPts val="1200"/>
                </a:spcAft>
              </a:pPr>
              <a:r>
                <a:rPr lang="en-GB" sz="1000" b="1" dirty="0" smtClean="0">
                  <a:solidFill>
                    <a:srgbClr val="006941"/>
                  </a:solidFill>
                </a:rPr>
                <a:t>Service management </a:t>
              </a:r>
            </a:p>
            <a:p>
              <a:pPr>
                <a:lnSpc>
                  <a:spcPts val="1200"/>
                </a:lnSpc>
                <a:spcAft>
                  <a:spcPts val="1200"/>
                </a:spcAft>
              </a:pPr>
              <a:r>
                <a:rPr lang="en-GB" sz="1000" b="1" dirty="0" smtClean="0">
                  <a:solidFill>
                    <a:srgbClr val="006941"/>
                  </a:solidFill>
                </a:rPr>
                <a:t>Architecture </a:t>
              </a:r>
            </a:p>
            <a:p>
              <a:pPr>
                <a:lnSpc>
                  <a:spcPts val="1200"/>
                </a:lnSpc>
                <a:spcAft>
                  <a:spcPts val="1200"/>
                </a:spcAft>
              </a:pPr>
              <a:r>
                <a:rPr lang="en-GB" sz="1000" b="1" dirty="0" smtClean="0">
                  <a:solidFill>
                    <a:srgbClr val="006941"/>
                  </a:solidFill>
                </a:rPr>
                <a:t>IS Consultancy </a:t>
              </a:r>
            </a:p>
            <a:p>
              <a:pPr>
                <a:lnSpc>
                  <a:spcPts val="1200"/>
                </a:lnSpc>
                <a:spcAft>
                  <a:spcPts val="1200"/>
                </a:spcAft>
              </a:pPr>
              <a:r>
                <a:rPr lang="en-GB" sz="1000" b="1" dirty="0" smtClean="0">
                  <a:solidFill>
                    <a:srgbClr val="006941"/>
                  </a:solidFill>
                </a:rPr>
                <a:t>Data centre management &amp; Green IT</a:t>
              </a:r>
            </a:p>
          </p:txBody>
        </p:sp>
        <p:sp>
          <p:nvSpPr>
            <p:cNvPr id="20" name="TextBox 19"/>
            <p:cNvSpPr txBox="1"/>
            <p:nvPr userDrawn="1"/>
          </p:nvSpPr>
          <p:spPr>
            <a:xfrm>
              <a:off x="2372030" y="1319878"/>
              <a:ext cx="1282869" cy="3055909"/>
            </a:xfrm>
            <a:custGeom>
              <a:avLst/>
              <a:gdLst>
                <a:gd name="connsiteX0" fmla="*/ 0 w 1272369"/>
                <a:gd name="connsiteY0" fmla="*/ 0 h 630238"/>
                <a:gd name="connsiteX1" fmla="*/ 1272369 w 1272369"/>
                <a:gd name="connsiteY1" fmla="*/ 0 h 630238"/>
                <a:gd name="connsiteX2" fmla="*/ 1272369 w 1272369"/>
                <a:gd name="connsiteY2" fmla="*/ 630238 h 630238"/>
                <a:gd name="connsiteX3" fmla="*/ 0 w 1272369"/>
                <a:gd name="connsiteY3" fmla="*/ 630238 h 630238"/>
                <a:gd name="connsiteX4" fmla="*/ 0 w 1272369"/>
                <a:gd name="connsiteY4" fmla="*/ 0 h 630238"/>
                <a:gd name="connsiteX0" fmla="*/ 0 w 1272369"/>
                <a:gd name="connsiteY0" fmla="*/ 0 h 630250"/>
                <a:gd name="connsiteX1" fmla="*/ 1272369 w 1272369"/>
                <a:gd name="connsiteY1" fmla="*/ 0 h 630250"/>
                <a:gd name="connsiteX2" fmla="*/ 1272369 w 1272369"/>
                <a:gd name="connsiteY2" fmla="*/ 630238 h 630250"/>
                <a:gd name="connsiteX3" fmla="*/ 710984 w 1272369"/>
                <a:gd name="connsiteY3" fmla="*/ 630250 h 630250"/>
                <a:gd name="connsiteX4" fmla="*/ 0 w 1272369"/>
                <a:gd name="connsiteY4" fmla="*/ 630238 h 630250"/>
                <a:gd name="connsiteX5" fmla="*/ 0 w 1272369"/>
                <a:gd name="connsiteY5" fmla="*/ 0 h 630250"/>
                <a:gd name="connsiteX0" fmla="*/ 0 w 1272369"/>
                <a:gd name="connsiteY0" fmla="*/ 0 h 630250"/>
                <a:gd name="connsiteX1" fmla="*/ 1272369 w 1272369"/>
                <a:gd name="connsiteY1" fmla="*/ 0 h 630250"/>
                <a:gd name="connsiteX2" fmla="*/ 710984 w 1272369"/>
                <a:gd name="connsiteY2" fmla="*/ 630250 h 630250"/>
                <a:gd name="connsiteX3" fmla="*/ 0 w 1272369"/>
                <a:gd name="connsiteY3" fmla="*/ 630238 h 630250"/>
                <a:gd name="connsiteX4" fmla="*/ 0 w 1272369"/>
                <a:gd name="connsiteY4" fmla="*/ 0 h 630250"/>
                <a:gd name="connsiteX0" fmla="*/ 0 w 1272393"/>
                <a:gd name="connsiteY0" fmla="*/ 0 h 630250"/>
                <a:gd name="connsiteX1" fmla="*/ 1272369 w 1272393"/>
                <a:gd name="connsiteY1" fmla="*/ 0 h 630250"/>
                <a:gd name="connsiteX2" fmla="*/ 710984 w 1272393"/>
                <a:gd name="connsiteY2" fmla="*/ 630250 h 630250"/>
                <a:gd name="connsiteX3" fmla="*/ 0 w 1272393"/>
                <a:gd name="connsiteY3" fmla="*/ 630238 h 630250"/>
                <a:gd name="connsiteX4" fmla="*/ 0 w 1272393"/>
                <a:gd name="connsiteY4" fmla="*/ 0 h 630250"/>
                <a:gd name="connsiteX0" fmla="*/ 0 w 1272424"/>
                <a:gd name="connsiteY0" fmla="*/ 0 h 630250"/>
                <a:gd name="connsiteX1" fmla="*/ 1272369 w 1272424"/>
                <a:gd name="connsiteY1" fmla="*/ 0 h 630250"/>
                <a:gd name="connsiteX2" fmla="*/ 710984 w 1272424"/>
                <a:gd name="connsiteY2" fmla="*/ 630250 h 630250"/>
                <a:gd name="connsiteX3" fmla="*/ 0 w 1272424"/>
                <a:gd name="connsiteY3" fmla="*/ 630238 h 630250"/>
                <a:gd name="connsiteX4" fmla="*/ 0 w 1272424"/>
                <a:gd name="connsiteY4" fmla="*/ 0 h 630250"/>
                <a:gd name="connsiteX0" fmla="*/ 0 w 1272968"/>
                <a:gd name="connsiteY0" fmla="*/ 0 h 630250"/>
                <a:gd name="connsiteX1" fmla="*/ 1272369 w 1272968"/>
                <a:gd name="connsiteY1" fmla="*/ 0 h 630250"/>
                <a:gd name="connsiteX2" fmla="*/ 710984 w 1272968"/>
                <a:gd name="connsiteY2" fmla="*/ 630250 h 630250"/>
                <a:gd name="connsiteX3" fmla="*/ 0 w 1272968"/>
                <a:gd name="connsiteY3" fmla="*/ 630238 h 630250"/>
                <a:gd name="connsiteX4" fmla="*/ 0 w 1272968"/>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817"/>
                <a:gd name="connsiteY0" fmla="*/ 0 h 630250"/>
                <a:gd name="connsiteX1" fmla="*/ 1272369 w 1272817"/>
                <a:gd name="connsiteY1" fmla="*/ 0 h 630250"/>
                <a:gd name="connsiteX2" fmla="*/ 655654 w 1272817"/>
                <a:gd name="connsiteY2" fmla="*/ 630250 h 630250"/>
                <a:gd name="connsiteX3" fmla="*/ 0 w 1272817"/>
                <a:gd name="connsiteY3" fmla="*/ 630238 h 630250"/>
                <a:gd name="connsiteX4" fmla="*/ 0 w 1272817"/>
                <a:gd name="connsiteY4" fmla="*/ 0 h 630250"/>
                <a:gd name="connsiteX0" fmla="*/ 0 w 1272994"/>
                <a:gd name="connsiteY0" fmla="*/ 0 h 630250"/>
                <a:gd name="connsiteX1" fmla="*/ 1272369 w 1272994"/>
                <a:gd name="connsiteY1" fmla="*/ 0 h 630250"/>
                <a:gd name="connsiteX2" fmla="*/ 655654 w 1272994"/>
                <a:gd name="connsiteY2" fmla="*/ 630250 h 630250"/>
                <a:gd name="connsiteX3" fmla="*/ 0 w 1272994"/>
                <a:gd name="connsiteY3" fmla="*/ 630238 h 630250"/>
                <a:gd name="connsiteX4" fmla="*/ 0 w 1272994"/>
                <a:gd name="connsiteY4" fmla="*/ 0 h 630250"/>
                <a:gd name="connsiteX0" fmla="*/ 0 w 1278496"/>
                <a:gd name="connsiteY0" fmla="*/ 0 h 630250"/>
                <a:gd name="connsiteX1" fmla="*/ 1272369 w 1278496"/>
                <a:gd name="connsiteY1" fmla="*/ 0 h 630250"/>
                <a:gd name="connsiteX2" fmla="*/ 655654 w 1278496"/>
                <a:gd name="connsiteY2" fmla="*/ 630250 h 630250"/>
                <a:gd name="connsiteX3" fmla="*/ 0 w 1278496"/>
                <a:gd name="connsiteY3" fmla="*/ 630238 h 630250"/>
                <a:gd name="connsiteX4" fmla="*/ 0 w 1278496"/>
                <a:gd name="connsiteY4" fmla="*/ 0 h 630250"/>
                <a:gd name="connsiteX0" fmla="*/ 0 w 1387063"/>
                <a:gd name="connsiteY0" fmla="*/ 0 h 630250"/>
                <a:gd name="connsiteX1" fmla="*/ 1272369 w 1387063"/>
                <a:gd name="connsiteY1" fmla="*/ 0 h 630250"/>
                <a:gd name="connsiteX2" fmla="*/ 1256995 w 1387063"/>
                <a:gd name="connsiteY2" fmla="*/ 311226 h 630250"/>
                <a:gd name="connsiteX3" fmla="*/ 655654 w 1387063"/>
                <a:gd name="connsiteY3" fmla="*/ 630250 h 630250"/>
                <a:gd name="connsiteX4" fmla="*/ 0 w 1387063"/>
                <a:gd name="connsiteY4" fmla="*/ 630238 h 630250"/>
                <a:gd name="connsiteX5" fmla="*/ 0 w 1387063"/>
                <a:gd name="connsiteY5" fmla="*/ 0 h 630250"/>
                <a:gd name="connsiteX0" fmla="*/ 0 w 1369614"/>
                <a:gd name="connsiteY0" fmla="*/ 0 h 630250"/>
                <a:gd name="connsiteX1" fmla="*/ 1272369 w 1369614"/>
                <a:gd name="connsiteY1" fmla="*/ 0 h 630250"/>
                <a:gd name="connsiteX2" fmla="*/ 1256995 w 1369614"/>
                <a:gd name="connsiteY2" fmla="*/ 311226 h 630250"/>
                <a:gd name="connsiteX3" fmla="*/ 655654 w 1369614"/>
                <a:gd name="connsiteY3" fmla="*/ 630250 h 630250"/>
                <a:gd name="connsiteX4" fmla="*/ 0 w 1369614"/>
                <a:gd name="connsiteY4" fmla="*/ 630238 h 630250"/>
                <a:gd name="connsiteX5" fmla="*/ 0 w 1369614"/>
                <a:gd name="connsiteY5" fmla="*/ 0 h 630250"/>
                <a:gd name="connsiteX0" fmla="*/ 0 w 1278277"/>
                <a:gd name="connsiteY0" fmla="*/ 0 h 630250"/>
                <a:gd name="connsiteX1" fmla="*/ 1272369 w 1278277"/>
                <a:gd name="connsiteY1" fmla="*/ 0 h 630250"/>
                <a:gd name="connsiteX2" fmla="*/ 1256995 w 1278277"/>
                <a:gd name="connsiteY2" fmla="*/ 311226 h 630250"/>
                <a:gd name="connsiteX3" fmla="*/ 655654 w 1278277"/>
                <a:gd name="connsiteY3" fmla="*/ 630250 h 630250"/>
                <a:gd name="connsiteX4" fmla="*/ 0 w 1278277"/>
                <a:gd name="connsiteY4" fmla="*/ 630238 h 630250"/>
                <a:gd name="connsiteX5" fmla="*/ 0 w 1278277"/>
                <a:gd name="connsiteY5" fmla="*/ 0 h 630250"/>
                <a:gd name="connsiteX0" fmla="*/ 0 w 1298782"/>
                <a:gd name="connsiteY0" fmla="*/ 0 h 630250"/>
                <a:gd name="connsiteX1" fmla="*/ 1272369 w 1298782"/>
                <a:gd name="connsiteY1" fmla="*/ 0 h 630250"/>
                <a:gd name="connsiteX2" fmla="*/ 1285570 w 1298782"/>
                <a:gd name="connsiteY2" fmla="*/ 311226 h 630250"/>
                <a:gd name="connsiteX3" fmla="*/ 655654 w 1298782"/>
                <a:gd name="connsiteY3" fmla="*/ 630250 h 630250"/>
                <a:gd name="connsiteX4" fmla="*/ 0 w 1298782"/>
                <a:gd name="connsiteY4" fmla="*/ 630238 h 630250"/>
                <a:gd name="connsiteX5" fmla="*/ 0 w 1298782"/>
                <a:gd name="connsiteY5" fmla="*/ 0 h 630250"/>
                <a:gd name="connsiteX0" fmla="*/ 0 w 1287216"/>
                <a:gd name="connsiteY0" fmla="*/ 0 h 630250"/>
                <a:gd name="connsiteX1" fmla="*/ 1272369 w 1287216"/>
                <a:gd name="connsiteY1" fmla="*/ 0 h 630250"/>
                <a:gd name="connsiteX2" fmla="*/ 1285570 w 1287216"/>
                <a:gd name="connsiteY2" fmla="*/ 311226 h 630250"/>
                <a:gd name="connsiteX3" fmla="*/ 655654 w 1287216"/>
                <a:gd name="connsiteY3" fmla="*/ 630250 h 630250"/>
                <a:gd name="connsiteX4" fmla="*/ 0 w 1287216"/>
                <a:gd name="connsiteY4" fmla="*/ 630238 h 630250"/>
                <a:gd name="connsiteX5" fmla="*/ 0 w 1287216"/>
                <a:gd name="connsiteY5" fmla="*/ 0 h 630250"/>
                <a:gd name="connsiteX0" fmla="*/ 0 w 1287216"/>
                <a:gd name="connsiteY0" fmla="*/ 0 h 630250"/>
                <a:gd name="connsiteX1" fmla="*/ 1272369 w 1287216"/>
                <a:gd name="connsiteY1" fmla="*/ 0 h 630250"/>
                <a:gd name="connsiteX2" fmla="*/ 1285570 w 1287216"/>
                <a:gd name="connsiteY2" fmla="*/ 509634 h 630250"/>
                <a:gd name="connsiteX3" fmla="*/ 655654 w 1287216"/>
                <a:gd name="connsiteY3" fmla="*/ 630250 h 630250"/>
                <a:gd name="connsiteX4" fmla="*/ 0 w 1287216"/>
                <a:gd name="connsiteY4" fmla="*/ 630238 h 630250"/>
                <a:gd name="connsiteX5" fmla="*/ 0 w 1287216"/>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82099"/>
                <a:gd name="connsiteY0" fmla="*/ 0 h 630250"/>
                <a:gd name="connsiteX1" fmla="*/ 1272369 w 1282099"/>
                <a:gd name="connsiteY1" fmla="*/ 0 h 630250"/>
                <a:gd name="connsiteX2" fmla="*/ 1276045 w 1282099"/>
                <a:gd name="connsiteY2" fmla="*/ 511598 h 630250"/>
                <a:gd name="connsiteX3" fmla="*/ 655654 w 1282099"/>
                <a:gd name="connsiteY3" fmla="*/ 630250 h 630250"/>
                <a:gd name="connsiteX4" fmla="*/ 0 w 1282099"/>
                <a:gd name="connsiteY4" fmla="*/ 630238 h 630250"/>
                <a:gd name="connsiteX5" fmla="*/ 0 w 1282099"/>
                <a:gd name="connsiteY5" fmla="*/ 0 h 630250"/>
                <a:gd name="connsiteX0" fmla="*/ 0 w 1295396"/>
                <a:gd name="connsiteY0" fmla="*/ 0 h 630250"/>
                <a:gd name="connsiteX1" fmla="*/ 1272369 w 1295396"/>
                <a:gd name="connsiteY1" fmla="*/ 0 h 630250"/>
                <a:gd name="connsiteX2" fmla="*/ 1289693 w 1295396"/>
                <a:gd name="connsiteY2" fmla="*/ 511598 h 630250"/>
                <a:gd name="connsiteX3" fmla="*/ 655654 w 1295396"/>
                <a:gd name="connsiteY3" fmla="*/ 630250 h 630250"/>
                <a:gd name="connsiteX4" fmla="*/ 0 w 1295396"/>
                <a:gd name="connsiteY4" fmla="*/ 630238 h 630250"/>
                <a:gd name="connsiteX5" fmla="*/ 0 w 1295396"/>
                <a:gd name="connsiteY5" fmla="*/ 0 h 630250"/>
                <a:gd name="connsiteX0" fmla="*/ 0 w 1288743"/>
                <a:gd name="connsiteY0" fmla="*/ 0 h 630250"/>
                <a:gd name="connsiteX1" fmla="*/ 1272369 w 1288743"/>
                <a:gd name="connsiteY1" fmla="*/ 0 h 630250"/>
                <a:gd name="connsiteX2" fmla="*/ 1282869 w 1288743"/>
                <a:gd name="connsiteY2" fmla="*/ 513005 h 630250"/>
                <a:gd name="connsiteX3" fmla="*/ 655654 w 1288743"/>
                <a:gd name="connsiteY3" fmla="*/ 630250 h 630250"/>
                <a:gd name="connsiteX4" fmla="*/ 0 w 1288743"/>
                <a:gd name="connsiteY4" fmla="*/ 630238 h 630250"/>
                <a:gd name="connsiteX5" fmla="*/ 0 w 1288743"/>
                <a:gd name="connsiteY5" fmla="*/ 0 h 630250"/>
                <a:gd name="connsiteX0" fmla="*/ 0 w 1288743"/>
                <a:gd name="connsiteY0" fmla="*/ 0 h 630250"/>
                <a:gd name="connsiteX1" fmla="*/ 1272369 w 1288743"/>
                <a:gd name="connsiteY1" fmla="*/ 0 h 630250"/>
                <a:gd name="connsiteX2" fmla="*/ 1282869 w 1288743"/>
                <a:gd name="connsiteY2" fmla="*/ 515820 h 630250"/>
                <a:gd name="connsiteX3" fmla="*/ 655654 w 1288743"/>
                <a:gd name="connsiteY3" fmla="*/ 630250 h 630250"/>
                <a:gd name="connsiteX4" fmla="*/ 0 w 1288743"/>
                <a:gd name="connsiteY4" fmla="*/ 630238 h 630250"/>
                <a:gd name="connsiteX5" fmla="*/ 0 w 1288743"/>
                <a:gd name="connsiteY5" fmla="*/ 0 h 630250"/>
                <a:gd name="connsiteX0" fmla="*/ 0 w 1282099"/>
                <a:gd name="connsiteY0" fmla="*/ 0 h 630250"/>
                <a:gd name="connsiteX1" fmla="*/ 1272369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72369"/>
                <a:gd name="connsiteY0" fmla="*/ 0 h 630250"/>
                <a:gd name="connsiteX1" fmla="*/ 1272369 w 1272369"/>
                <a:gd name="connsiteY1" fmla="*/ 0 h 630250"/>
                <a:gd name="connsiteX2" fmla="*/ 1262398 w 1272369"/>
                <a:gd name="connsiteY2" fmla="*/ 517227 h 630250"/>
                <a:gd name="connsiteX3" fmla="*/ 655654 w 1272369"/>
                <a:gd name="connsiteY3" fmla="*/ 630250 h 630250"/>
                <a:gd name="connsiteX4" fmla="*/ 0 w 1272369"/>
                <a:gd name="connsiteY4" fmla="*/ 630238 h 630250"/>
                <a:gd name="connsiteX5" fmla="*/ 0 w 1272369"/>
                <a:gd name="connsiteY5" fmla="*/ 0 h 630250"/>
                <a:gd name="connsiteX0" fmla="*/ 0 w 1282099"/>
                <a:gd name="connsiteY0" fmla="*/ 0 h 630250"/>
                <a:gd name="connsiteX1" fmla="*/ 1272369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99665"/>
                <a:gd name="connsiteY0" fmla="*/ 0 h 630250"/>
                <a:gd name="connsiteX1" fmla="*/ 1299665 w 1299665"/>
                <a:gd name="connsiteY1" fmla="*/ 0 h 630250"/>
                <a:gd name="connsiteX2" fmla="*/ 1276045 w 1299665"/>
                <a:gd name="connsiteY2" fmla="*/ 517227 h 630250"/>
                <a:gd name="connsiteX3" fmla="*/ 655654 w 1299665"/>
                <a:gd name="connsiteY3" fmla="*/ 630250 h 630250"/>
                <a:gd name="connsiteX4" fmla="*/ 0 w 1299665"/>
                <a:gd name="connsiteY4" fmla="*/ 630238 h 630250"/>
                <a:gd name="connsiteX5" fmla="*/ 0 w 1299665"/>
                <a:gd name="connsiteY5" fmla="*/ 0 h 630250"/>
                <a:gd name="connsiteX0" fmla="*/ 0 w 1282099"/>
                <a:gd name="connsiteY0" fmla="*/ 0 h 630250"/>
                <a:gd name="connsiteX1" fmla="*/ 1279193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80445"/>
                <a:gd name="connsiteY0" fmla="*/ 0 h 630250"/>
                <a:gd name="connsiteX1" fmla="*/ 1279193 w 1280445"/>
                <a:gd name="connsiteY1" fmla="*/ 0 h 630250"/>
                <a:gd name="connsiteX2" fmla="*/ 1276045 w 1280445"/>
                <a:gd name="connsiteY2" fmla="*/ 517227 h 630250"/>
                <a:gd name="connsiteX3" fmla="*/ 655654 w 1280445"/>
                <a:gd name="connsiteY3" fmla="*/ 630250 h 630250"/>
                <a:gd name="connsiteX4" fmla="*/ 0 w 1280445"/>
                <a:gd name="connsiteY4" fmla="*/ 630238 h 630250"/>
                <a:gd name="connsiteX5" fmla="*/ 0 w 1280445"/>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4"/>
                <a:gd name="connsiteX1" fmla="*/ 1279193 w 1285466"/>
                <a:gd name="connsiteY1" fmla="*/ 0 h 630254"/>
                <a:gd name="connsiteX2" fmla="*/ 1282869 w 1285466"/>
                <a:gd name="connsiteY2" fmla="*/ 515820 h 630254"/>
                <a:gd name="connsiteX3" fmla="*/ 655654 w 1285466"/>
                <a:gd name="connsiteY3" fmla="*/ 630250 h 630254"/>
                <a:gd name="connsiteX4" fmla="*/ 0 w 1285466"/>
                <a:gd name="connsiteY4" fmla="*/ 630238 h 630254"/>
                <a:gd name="connsiteX5" fmla="*/ 0 w 1285466"/>
                <a:gd name="connsiteY5" fmla="*/ 0 h 630254"/>
                <a:gd name="connsiteX0" fmla="*/ 0 w 1285466"/>
                <a:gd name="connsiteY0" fmla="*/ 0 h 630254"/>
                <a:gd name="connsiteX1" fmla="*/ 1279193 w 1285466"/>
                <a:gd name="connsiteY1" fmla="*/ 0 h 630254"/>
                <a:gd name="connsiteX2" fmla="*/ 1282869 w 1285466"/>
                <a:gd name="connsiteY2" fmla="*/ 515820 h 630254"/>
                <a:gd name="connsiteX3" fmla="*/ 655654 w 1285466"/>
                <a:gd name="connsiteY3" fmla="*/ 630250 h 630254"/>
                <a:gd name="connsiteX4" fmla="*/ 0 w 1285466"/>
                <a:gd name="connsiteY4" fmla="*/ 630238 h 630254"/>
                <a:gd name="connsiteX5" fmla="*/ 0 w 1285466"/>
                <a:gd name="connsiteY5" fmla="*/ 0 h 630254"/>
                <a:gd name="connsiteX0" fmla="*/ 0 w 1286152"/>
                <a:gd name="connsiteY0" fmla="*/ 0 h 630253"/>
                <a:gd name="connsiteX1" fmla="*/ 1279193 w 1286152"/>
                <a:gd name="connsiteY1" fmla="*/ 0 h 630253"/>
                <a:gd name="connsiteX2" fmla="*/ 1282869 w 1286152"/>
                <a:gd name="connsiteY2" fmla="*/ 515820 h 630253"/>
                <a:gd name="connsiteX3" fmla="*/ 655654 w 1286152"/>
                <a:gd name="connsiteY3" fmla="*/ 630250 h 630253"/>
                <a:gd name="connsiteX4" fmla="*/ 0 w 1286152"/>
                <a:gd name="connsiteY4" fmla="*/ 630238 h 630253"/>
                <a:gd name="connsiteX5" fmla="*/ 0 w 1286152"/>
                <a:gd name="connsiteY5" fmla="*/ 0 h 630253"/>
                <a:gd name="connsiteX0" fmla="*/ 0 w 1286152"/>
                <a:gd name="connsiteY0" fmla="*/ 0 h 630256"/>
                <a:gd name="connsiteX1" fmla="*/ 1279193 w 1286152"/>
                <a:gd name="connsiteY1" fmla="*/ 0 h 630256"/>
                <a:gd name="connsiteX2" fmla="*/ 1282869 w 1286152"/>
                <a:gd name="connsiteY2" fmla="*/ 528486 h 630256"/>
                <a:gd name="connsiteX3" fmla="*/ 655654 w 1286152"/>
                <a:gd name="connsiteY3" fmla="*/ 630250 h 630256"/>
                <a:gd name="connsiteX4" fmla="*/ 0 w 1286152"/>
                <a:gd name="connsiteY4" fmla="*/ 630238 h 630256"/>
                <a:gd name="connsiteX5" fmla="*/ 0 w 1286152"/>
                <a:gd name="connsiteY5" fmla="*/ 0 h 630256"/>
                <a:gd name="connsiteX0" fmla="*/ 0 w 1285466"/>
                <a:gd name="connsiteY0" fmla="*/ 0 h 630252"/>
                <a:gd name="connsiteX1" fmla="*/ 1279193 w 1285466"/>
                <a:gd name="connsiteY1" fmla="*/ 0 h 630252"/>
                <a:gd name="connsiteX2" fmla="*/ 1282869 w 1285466"/>
                <a:gd name="connsiteY2" fmla="*/ 528486 h 630252"/>
                <a:gd name="connsiteX3" fmla="*/ 655654 w 1285466"/>
                <a:gd name="connsiteY3" fmla="*/ 630250 h 630252"/>
                <a:gd name="connsiteX4" fmla="*/ 0 w 1285466"/>
                <a:gd name="connsiteY4" fmla="*/ 630238 h 630252"/>
                <a:gd name="connsiteX5" fmla="*/ 0 w 1285466"/>
                <a:gd name="connsiteY5" fmla="*/ 0 h 630252"/>
                <a:gd name="connsiteX0" fmla="*/ 0 w 1285466"/>
                <a:gd name="connsiteY0" fmla="*/ 0 h 630252"/>
                <a:gd name="connsiteX1" fmla="*/ 1279193 w 1285466"/>
                <a:gd name="connsiteY1" fmla="*/ 0 h 630252"/>
                <a:gd name="connsiteX2" fmla="*/ 1282869 w 1285466"/>
                <a:gd name="connsiteY2" fmla="*/ 528486 h 630252"/>
                <a:gd name="connsiteX3" fmla="*/ 655654 w 1285466"/>
                <a:gd name="connsiteY3" fmla="*/ 630250 h 630252"/>
                <a:gd name="connsiteX4" fmla="*/ 0 w 1285466"/>
                <a:gd name="connsiteY4" fmla="*/ 630238 h 630252"/>
                <a:gd name="connsiteX5" fmla="*/ 0 w 1285466"/>
                <a:gd name="connsiteY5" fmla="*/ 0 h 630252"/>
                <a:gd name="connsiteX0" fmla="*/ 0 w 1285466"/>
                <a:gd name="connsiteY0" fmla="*/ 0 h 630251"/>
                <a:gd name="connsiteX1" fmla="*/ 1279193 w 1285466"/>
                <a:gd name="connsiteY1" fmla="*/ 0 h 630251"/>
                <a:gd name="connsiteX2" fmla="*/ 1282869 w 1285466"/>
                <a:gd name="connsiteY2" fmla="*/ 528486 h 630251"/>
                <a:gd name="connsiteX3" fmla="*/ 655654 w 1285466"/>
                <a:gd name="connsiteY3" fmla="*/ 630250 h 630251"/>
                <a:gd name="connsiteX4" fmla="*/ 0 w 1285466"/>
                <a:gd name="connsiteY4" fmla="*/ 630238 h 630251"/>
                <a:gd name="connsiteX5" fmla="*/ 0 w 1285466"/>
                <a:gd name="connsiteY5" fmla="*/ 0 h 630251"/>
                <a:gd name="connsiteX0" fmla="*/ 0 w 1292838"/>
                <a:gd name="connsiteY0" fmla="*/ 0 h 630251"/>
                <a:gd name="connsiteX1" fmla="*/ 1279193 w 1292838"/>
                <a:gd name="connsiteY1" fmla="*/ 0 h 630251"/>
                <a:gd name="connsiteX2" fmla="*/ 1291107 w 1292838"/>
                <a:gd name="connsiteY2" fmla="*/ 496205 h 630251"/>
                <a:gd name="connsiteX3" fmla="*/ 655654 w 1292838"/>
                <a:gd name="connsiteY3" fmla="*/ 630250 h 630251"/>
                <a:gd name="connsiteX4" fmla="*/ 0 w 1292838"/>
                <a:gd name="connsiteY4" fmla="*/ 630238 h 630251"/>
                <a:gd name="connsiteX5" fmla="*/ 0 w 1292838"/>
                <a:gd name="connsiteY5" fmla="*/ 0 h 630251"/>
                <a:gd name="connsiteX0" fmla="*/ 0 w 1291107"/>
                <a:gd name="connsiteY0" fmla="*/ 0 h 630251"/>
                <a:gd name="connsiteX1" fmla="*/ 1279193 w 1291107"/>
                <a:gd name="connsiteY1" fmla="*/ 0 h 630251"/>
                <a:gd name="connsiteX2" fmla="*/ 1291107 w 1291107"/>
                <a:gd name="connsiteY2" fmla="*/ 496205 h 630251"/>
                <a:gd name="connsiteX3" fmla="*/ 655654 w 1291107"/>
                <a:gd name="connsiteY3" fmla="*/ 630250 h 630251"/>
                <a:gd name="connsiteX4" fmla="*/ 0 w 1291107"/>
                <a:gd name="connsiteY4" fmla="*/ 630238 h 630251"/>
                <a:gd name="connsiteX5" fmla="*/ 0 w 1291107"/>
                <a:gd name="connsiteY5" fmla="*/ 0 h 630251"/>
                <a:gd name="connsiteX0" fmla="*/ 0 w 1286988"/>
                <a:gd name="connsiteY0" fmla="*/ 0 h 630251"/>
                <a:gd name="connsiteX1" fmla="*/ 1279193 w 1286988"/>
                <a:gd name="connsiteY1" fmla="*/ 0 h 630251"/>
                <a:gd name="connsiteX2" fmla="*/ 1286988 w 1286988"/>
                <a:gd name="connsiteY2" fmla="*/ 500452 h 630251"/>
                <a:gd name="connsiteX3" fmla="*/ 655654 w 1286988"/>
                <a:gd name="connsiteY3" fmla="*/ 630250 h 630251"/>
                <a:gd name="connsiteX4" fmla="*/ 0 w 1286988"/>
                <a:gd name="connsiteY4" fmla="*/ 630238 h 630251"/>
                <a:gd name="connsiteX5" fmla="*/ 0 w 1286988"/>
                <a:gd name="connsiteY5" fmla="*/ 0 h 630251"/>
                <a:gd name="connsiteX0" fmla="*/ 0 w 1295226"/>
                <a:gd name="connsiteY0" fmla="*/ 0 h 630251"/>
                <a:gd name="connsiteX1" fmla="*/ 1279193 w 1295226"/>
                <a:gd name="connsiteY1" fmla="*/ 0 h 630251"/>
                <a:gd name="connsiteX2" fmla="*/ 1295226 w 1295226"/>
                <a:gd name="connsiteY2" fmla="*/ 500452 h 630251"/>
                <a:gd name="connsiteX3" fmla="*/ 655654 w 1295226"/>
                <a:gd name="connsiteY3" fmla="*/ 630250 h 630251"/>
                <a:gd name="connsiteX4" fmla="*/ 0 w 1295226"/>
                <a:gd name="connsiteY4" fmla="*/ 630238 h 630251"/>
                <a:gd name="connsiteX5" fmla="*/ 0 w 1295226"/>
                <a:gd name="connsiteY5" fmla="*/ 0 h 630251"/>
                <a:gd name="connsiteX0" fmla="*/ 0 w 1286988"/>
                <a:gd name="connsiteY0" fmla="*/ 0 h 630251"/>
                <a:gd name="connsiteX1" fmla="*/ 1279193 w 1286988"/>
                <a:gd name="connsiteY1" fmla="*/ 0 h 630251"/>
                <a:gd name="connsiteX2" fmla="*/ 1286988 w 1286988"/>
                <a:gd name="connsiteY2" fmla="*/ 499602 h 630251"/>
                <a:gd name="connsiteX3" fmla="*/ 655654 w 1286988"/>
                <a:gd name="connsiteY3" fmla="*/ 630250 h 630251"/>
                <a:gd name="connsiteX4" fmla="*/ 0 w 1286988"/>
                <a:gd name="connsiteY4" fmla="*/ 630238 h 630251"/>
                <a:gd name="connsiteX5" fmla="*/ 0 w 1286988"/>
                <a:gd name="connsiteY5" fmla="*/ 0 h 630251"/>
                <a:gd name="connsiteX0" fmla="*/ 0 w 1291107"/>
                <a:gd name="connsiteY0" fmla="*/ 0 h 630251"/>
                <a:gd name="connsiteX1" fmla="*/ 1279193 w 1291107"/>
                <a:gd name="connsiteY1" fmla="*/ 0 h 630251"/>
                <a:gd name="connsiteX2" fmla="*/ 1291107 w 1291107"/>
                <a:gd name="connsiteY2" fmla="*/ 498753 h 630251"/>
                <a:gd name="connsiteX3" fmla="*/ 655654 w 1291107"/>
                <a:gd name="connsiteY3" fmla="*/ 630250 h 630251"/>
                <a:gd name="connsiteX4" fmla="*/ 0 w 1291107"/>
                <a:gd name="connsiteY4" fmla="*/ 630238 h 630251"/>
                <a:gd name="connsiteX5" fmla="*/ 0 w 1291107"/>
                <a:gd name="connsiteY5" fmla="*/ 0 h 630251"/>
                <a:gd name="connsiteX0" fmla="*/ 0 w 1303464"/>
                <a:gd name="connsiteY0" fmla="*/ 0 h 630251"/>
                <a:gd name="connsiteX1" fmla="*/ 1279193 w 1303464"/>
                <a:gd name="connsiteY1" fmla="*/ 0 h 630251"/>
                <a:gd name="connsiteX2" fmla="*/ 1303464 w 1303464"/>
                <a:gd name="connsiteY2" fmla="*/ 500452 h 630251"/>
                <a:gd name="connsiteX3" fmla="*/ 655654 w 1303464"/>
                <a:gd name="connsiteY3" fmla="*/ 630250 h 630251"/>
                <a:gd name="connsiteX4" fmla="*/ 0 w 1303464"/>
                <a:gd name="connsiteY4" fmla="*/ 630238 h 630251"/>
                <a:gd name="connsiteX5" fmla="*/ 0 w 1303464"/>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2869" h="630251">
                  <a:moveTo>
                    <a:pt x="0" y="0"/>
                  </a:moveTo>
                  <a:lnTo>
                    <a:pt x="1279193" y="0"/>
                  </a:lnTo>
                  <a:cubicBezTo>
                    <a:pt x="1279142" y="136342"/>
                    <a:pt x="1278048" y="380809"/>
                    <a:pt x="1282869" y="500452"/>
                  </a:cubicBezTo>
                  <a:cubicBezTo>
                    <a:pt x="1282441" y="569436"/>
                    <a:pt x="1247290" y="630560"/>
                    <a:pt x="655654" y="630250"/>
                  </a:cubicBezTo>
                  <a:lnTo>
                    <a:pt x="0" y="630238"/>
                  </a:lnTo>
                  <a:lnTo>
                    <a:pt x="0" y="0"/>
                  </a:lnTo>
                  <a:close/>
                </a:path>
              </a:pathLst>
            </a:custGeom>
            <a:solidFill>
              <a:srgbClr val="E6F0EC"/>
            </a:solidFill>
            <a:ln>
              <a:noFill/>
            </a:ln>
          </p:spPr>
          <p:txBody>
            <a:bodyPr wrap="square" lIns="72000" tIns="756000" rIns="72000" rtlCol="0">
              <a:noAutofit/>
            </a:bodyPr>
            <a:lstStyle/>
            <a:p>
              <a:pPr>
                <a:lnSpc>
                  <a:spcPts val="1200"/>
                </a:lnSpc>
                <a:spcAft>
                  <a:spcPts val="1200"/>
                </a:spcAft>
              </a:pPr>
              <a:r>
                <a:rPr lang="en-GB" sz="1000" b="1" dirty="0" smtClean="0">
                  <a:solidFill>
                    <a:srgbClr val="80B4A0"/>
                  </a:solidFill>
                </a:rPr>
                <a:t>ECDL </a:t>
              </a:r>
            </a:p>
            <a:p>
              <a:pPr>
                <a:lnSpc>
                  <a:spcPts val="1200"/>
                </a:lnSpc>
                <a:spcAft>
                  <a:spcPts val="1200"/>
                </a:spcAft>
              </a:pPr>
              <a:r>
                <a:rPr lang="en-GB" sz="1000" b="1" dirty="0" smtClean="0">
                  <a:solidFill>
                    <a:srgbClr val="80B4A0"/>
                  </a:solidFill>
                </a:rPr>
                <a:t>Digital skills </a:t>
              </a:r>
            </a:p>
            <a:p>
              <a:pPr>
                <a:lnSpc>
                  <a:spcPts val="1200"/>
                </a:lnSpc>
                <a:spcAft>
                  <a:spcPts val="1200"/>
                </a:spcAft>
              </a:pPr>
              <a:r>
                <a:rPr lang="en-GB" sz="1000" b="1" dirty="0" smtClean="0">
                  <a:solidFill>
                    <a:srgbClr val="80B4A0"/>
                  </a:solidFill>
                </a:rPr>
                <a:t>ITQs </a:t>
              </a:r>
            </a:p>
            <a:p>
              <a:pPr>
                <a:lnSpc>
                  <a:spcPts val="1200"/>
                </a:lnSpc>
                <a:spcAft>
                  <a:spcPts val="1200"/>
                </a:spcAft>
              </a:pPr>
              <a:r>
                <a:rPr lang="en-GB" sz="1000" b="1" dirty="0" smtClean="0">
                  <a:solidFill>
                    <a:srgbClr val="80B4A0"/>
                  </a:solidFill>
                </a:rPr>
                <a:t>Computer and online basics </a:t>
              </a:r>
            </a:p>
            <a:p>
              <a:pPr>
                <a:lnSpc>
                  <a:spcPts val="1200"/>
                </a:lnSpc>
                <a:spcAft>
                  <a:spcPts val="1200"/>
                </a:spcAft>
              </a:pPr>
              <a:r>
                <a:rPr lang="en-GB" sz="1000" b="1" dirty="0" smtClean="0">
                  <a:solidFill>
                    <a:srgbClr val="80B4A0"/>
                  </a:solidFill>
                </a:rPr>
                <a:t>e-safety </a:t>
              </a:r>
            </a:p>
            <a:p>
              <a:pPr>
                <a:lnSpc>
                  <a:spcPts val="1200"/>
                </a:lnSpc>
                <a:spcAft>
                  <a:spcPts val="1200"/>
                </a:spcAft>
              </a:pPr>
              <a:r>
                <a:rPr lang="en-GB" sz="1000" b="1" dirty="0" smtClean="0">
                  <a:solidFill>
                    <a:srgbClr val="80B4A0"/>
                  </a:solidFill>
                </a:rPr>
                <a:t>HEQ &amp; IMIS </a:t>
              </a:r>
            </a:p>
            <a:p>
              <a:pPr>
                <a:lnSpc>
                  <a:spcPts val="1200"/>
                </a:lnSpc>
                <a:spcAft>
                  <a:spcPts val="1200"/>
                </a:spcAft>
              </a:pPr>
              <a:r>
                <a:rPr lang="en-GB" sz="1000" b="1" dirty="0" smtClean="0">
                  <a:solidFill>
                    <a:srgbClr val="006941"/>
                  </a:solidFill>
                </a:rPr>
                <a:t>Apprenticeships</a:t>
              </a:r>
              <a:endParaRPr lang="en-GB" sz="1000" b="1" dirty="0">
                <a:solidFill>
                  <a:srgbClr val="006941"/>
                </a:solidFill>
              </a:endParaRPr>
            </a:p>
          </p:txBody>
        </p:sp>
        <p:cxnSp>
          <p:nvCxnSpPr>
            <p:cNvPr id="21" name="Straight Connector 20"/>
            <p:cNvCxnSpPr/>
            <p:nvPr userDrawn="1"/>
          </p:nvCxnSpPr>
          <p:spPr>
            <a:xfrm>
              <a:off x="3240104" y="1562400"/>
              <a:ext cx="2268000" cy="0"/>
            </a:xfrm>
            <a:prstGeom prst="line">
              <a:avLst/>
            </a:prstGeom>
            <a:ln w="82550">
              <a:solidFill>
                <a:srgbClr val="156570"/>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userDrawn="1"/>
          </p:nvSpPr>
          <p:spPr>
            <a:xfrm>
              <a:off x="5308432" y="1319879"/>
              <a:ext cx="1272994" cy="630250"/>
            </a:xfrm>
            <a:custGeom>
              <a:avLst/>
              <a:gdLst>
                <a:gd name="connsiteX0" fmla="*/ 0 w 1272369"/>
                <a:gd name="connsiteY0" fmla="*/ 0 h 630238"/>
                <a:gd name="connsiteX1" fmla="*/ 1272369 w 1272369"/>
                <a:gd name="connsiteY1" fmla="*/ 0 h 630238"/>
                <a:gd name="connsiteX2" fmla="*/ 1272369 w 1272369"/>
                <a:gd name="connsiteY2" fmla="*/ 630238 h 630238"/>
                <a:gd name="connsiteX3" fmla="*/ 0 w 1272369"/>
                <a:gd name="connsiteY3" fmla="*/ 630238 h 630238"/>
                <a:gd name="connsiteX4" fmla="*/ 0 w 1272369"/>
                <a:gd name="connsiteY4" fmla="*/ 0 h 630238"/>
                <a:gd name="connsiteX0" fmla="*/ 0 w 1272369"/>
                <a:gd name="connsiteY0" fmla="*/ 0 h 630250"/>
                <a:gd name="connsiteX1" fmla="*/ 1272369 w 1272369"/>
                <a:gd name="connsiteY1" fmla="*/ 0 h 630250"/>
                <a:gd name="connsiteX2" fmla="*/ 1272369 w 1272369"/>
                <a:gd name="connsiteY2" fmla="*/ 630238 h 630250"/>
                <a:gd name="connsiteX3" fmla="*/ 710984 w 1272369"/>
                <a:gd name="connsiteY3" fmla="*/ 630250 h 630250"/>
                <a:gd name="connsiteX4" fmla="*/ 0 w 1272369"/>
                <a:gd name="connsiteY4" fmla="*/ 630238 h 630250"/>
                <a:gd name="connsiteX5" fmla="*/ 0 w 1272369"/>
                <a:gd name="connsiteY5" fmla="*/ 0 h 630250"/>
                <a:gd name="connsiteX0" fmla="*/ 0 w 1272369"/>
                <a:gd name="connsiteY0" fmla="*/ 0 h 630250"/>
                <a:gd name="connsiteX1" fmla="*/ 1272369 w 1272369"/>
                <a:gd name="connsiteY1" fmla="*/ 0 h 630250"/>
                <a:gd name="connsiteX2" fmla="*/ 710984 w 1272369"/>
                <a:gd name="connsiteY2" fmla="*/ 630250 h 630250"/>
                <a:gd name="connsiteX3" fmla="*/ 0 w 1272369"/>
                <a:gd name="connsiteY3" fmla="*/ 630238 h 630250"/>
                <a:gd name="connsiteX4" fmla="*/ 0 w 1272369"/>
                <a:gd name="connsiteY4" fmla="*/ 0 h 630250"/>
                <a:gd name="connsiteX0" fmla="*/ 0 w 1272393"/>
                <a:gd name="connsiteY0" fmla="*/ 0 h 630250"/>
                <a:gd name="connsiteX1" fmla="*/ 1272369 w 1272393"/>
                <a:gd name="connsiteY1" fmla="*/ 0 h 630250"/>
                <a:gd name="connsiteX2" fmla="*/ 710984 w 1272393"/>
                <a:gd name="connsiteY2" fmla="*/ 630250 h 630250"/>
                <a:gd name="connsiteX3" fmla="*/ 0 w 1272393"/>
                <a:gd name="connsiteY3" fmla="*/ 630238 h 630250"/>
                <a:gd name="connsiteX4" fmla="*/ 0 w 1272393"/>
                <a:gd name="connsiteY4" fmla="*/ 0 h 630250"/>
                <a:gd name="connsiteX0" fmla="*/ 0 w 1272424"/>
                <a:gd name="connsiteY0" fmla="*/ 0 h 630250"/>
                <a:gd name="connsiteX1" fmla="*/ 1272369 w 1272424"/>
                <a:gd name="connsiteY1" fmla="*/ 0 h 630250"/>
                <a:gd name="connsiteX2" fmla="*/ 710984 w 1272424"/>
                <a:gd name="connsiteY2" fmla="*/ 630250 h 630250"/>
                <a:gd name="connsiteX3" fmla="*/ 0 w 1272424"/>
                <a:gd name="connsiteY3" fmla="*/ 630238 h 630250"/>
                <a:gd name="connsiteX4" fmla="*/ 0 w 1272424"/>
                <a:gd name="connsiteY4" fmla="*/ 0 h 630250"/>
                <a:gd name="connsiteX0" fmla="*/ 0 w 1272968"/>
                <a:gd name="connsiteY0" fmla="*/ 0 h 630250"/>
                <a:gd name="connsiteX1" fmla="*/ 1272369 w 1272968"/>
                <a:gd name="connsiteY1" fmla="*/ 0 h 630250"/>
                <a:gd name="connsiteX2" fmla="*/ 710984 w 1272968"/>
                <a:gd name="connsiteY2" fmla="*/ 630250 h 630250"/>
                <a:gd name="connsiteX3" fmla="*/ 0 w 1272968"/>
                <a:gd name="connsiteY3" fmla="*/ 630238 h 630250"/>
                <a:gd name="connsiteX4" fmla="*/ 0 w 1272968"/>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817"/>
                <a:gd name="connsiteY0" fmla="*/ 0 h 630250"/>
                <a:gd name="connsiteX1" fmla="*/ 1272369 w 1272817"/>
                <a:gd name="connsiteY1" fmla="*/ 0 h 630250"/>
                <a:gd name="connsiteX2" fmla="*/ 655654 w 1272817"/>
                <a:gd name="connsiteY2" fmla="*/ 630250 h 630250"/>
                <a:gd name="connsiteX3" fmla="*/ 0 w 1272817"/>
                <a:gd name="connsiteY3" fmla="*/ 630238 h 630250"/>
                <a:gd name="connsiteX4" fmla="*/ 0 w 1272817"/>
                <a:gd name="connsiteY4" fmla="*/ 0 h 630250"/>
                <a:gd name="connsiteX0" fmla="*/ 0 w 1272994"/>
                <a:gd name="connsiteY0" fmla="*/ 0 h 630250"/>
                <a:gd name="connsiteX1" fmla="*/ 1272369 w 1272994"/>
                <a:gd name="connsiteY1" fmla="*/ 0 h 630250"/>
                <a:gd name="connsiteX2" fmla="*/ 655654 w 1272994"/>
                <a:gd name="connsiteY2" fmla="*/ 630250 h 630250"/>
                <a:gd name="connsiteX3" fmla="*/ 0 w 1272994"/>
                <a:gd name="connsiteY3" fmla="*/ 630238 h 630250"/>
                <a:gd name="connsiteX4" fmla="*/ 0 w 1272994"/>
                <a:gd name="connsiteY4" fmla="*/ 0 h 630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2994" h="630250">
                  <a:moveTo>
                    <a:pt x="0" y="0"/>
                  </a:moveTo>
                  <a:lnTo>
                    <a:pt x="1272369" y="0"/>
                  </a:lnTo>
                  <a:cubicBezTo>
                    <a:pt x="1284589" y="474435"/>
                    <a:pt x="1119266" y="610917"/>
                    <a:pt x="655654" y="630250"/>
                  </a:cubicBezTo>
                  <a:lnTo>
                    <a:pt x="0" y="630238"/>
                  </a:lnTo>
                  <a:lnTo>
                    <a:pt x="0" y="0"/>
                  </a:lnTo>
                  <a:close/>
                </a:path>
              </a:pathLst>
            </a:custGeom>
            <a:solidFill>
              <a:schemeClr val="accent3"/>
            </a:solidFill>
            <a:ln>
              <a:noFill/>
            </a:ln>
          </p:spPr>
          <p:txBody>
            <a:bodyPr wrap="square" lIns="72000" tIns="72000" rIns="72000" rtlCol="0">
              <a:noAutofit/>
            </a:bodyPr>
            <a:lstStyle/>
            <a:p>
              <a:r>
                <a:rPr lang="en-GB" sz="1200" b="1" dirty="0" smtClean="0">
                  <a:solidFill>
                    <a:prstClr val="white"/>
                  </a:solidFill>
                </a:rPr>
                <a:t>Organisational maturity </a:t>
              </a:r>
            </a:p>
          </p:txBody>
        </p:sp>
        <p:sp>
          <p:nvSpPr>
            <p:cNvPr id="23" name="TextBox 22"/>
            <p:cNvSpPr txBox="1"/>
            <p:nvPr userDrawn="1"/>
          </p:nvSpPr>
          <p:spPr>
            <a:xfrm>
              <a:off x="3849049" y="1319879"/>
              <a:ext cx="1272994" cy="630250"/>
            </a:xfrm>
            <a:custGeom>
              <a:avLst/>
              <a:gdLst>
                <a:gd name="connsiteX0" fmla="*/ 0 w 1272369"/>
                <a:gd name="connsiteY0" fmla="*/ 0 h 630238"/>
                <a:gd name="connsiteX1" fmla="*/ 1272369 w 1272369"/>
                <a:gd name="connsiteY1" fmla="*/ 0 h 630238"/>
                <a:gd name="connsiteX2" fmla="*/ 1272369 w 1272369"/>
                <a:gd name="connsiteY2" fmla="*/ 630238 h 630238"/>
                <a:gd name="connsiteX3" fmla="*/ 0 w 1272369"/>
                <a:gd name="connsiteY3" fmla="*/ 630238 h 630238"/>
                <a:gd name="connsiteX4" fmla="*/ 0 w 1272369"/>
                <a:gd name="connsiteY4" fmla="*/ 0 h 630238"/>
                <a:gd name="connsiteX0" fmla="*/ 0 w 1272369"/>
                <a:gd name="connsiteY0" fmla="*/ 0 h 630250"/>
                <a:gd name="connsiteX1" fmla="*/ 1272369 w 1272369"/>
                <a:gd name="connsiteY1" fmla="*/ 0 h 630250"/>
                <a:gd name="connsiteX2" fmla="*/ 1272369 w 1272369"/>
                <a:gd name="connsiteY2" fmla="*/ 630238 h 630250"/>
                <a:gd name="connsiteX3" fmla="*/ 710984 w 1272369"/>
                <a:gd name="connsiteY3" fmla="*/ 630250 h 630250"/>
                <a:gd name="connsiteX4" fmla="*/ 0 w 1272369"/>
                <a:gd name="connsiteY4" fmla="*/ 630238 h 630250"/>
                <a:gd name="connsiteX5" fmla="*/ 0 w 1272369"/>
                <a:gd name="connsiteY5" fmla="*/ 0 h 630250"/>
                <a:gd name="connsiteX0" fmla="*/ 0 w 1272369"/>
                <a:gd name="connsiteY0" fmla="*/ 0 h 630250"/>
                <a:gd name="connsiteX1" fmla="*/ 1272369 w 1272369"/>
                <a:gd name="connsiteY1" fmla="*/ 0 h 630250"/>
                <a:gd name="connsiteX2" fmla="*/ 710984 w 1272369"/>
                <a:gd name="connsiteY2" fmla="*/ 630250 h 630250"/>
                <a:gd name="connsiteX3" fmla="*/ 0 w 1272369"/>
                <a:gd name="connsiteY3" fmla="*/ 630238 h 630250"/>
                <a:gd name="connsiteX4" fmla="*/ 0 w 1272369"/>
                <a:gd name="connsiteY4" fmla="*/ 0 h 630250"/>
                <a:gd name="connsiteX0" fmla="*/ 0 w 1272393"/>
                <a:gd name="connsiteY0" fmla="*/ 0 h 630250"/>
                <a:gd name="connsiteX1" fmla="*/ 1272369 w 1272393"/>
                <a:gd name="connsiteY1" fmla="*/ 0 h 630250"/>
                <a:gd name="connsiteX2" fmla="*/ 710984 w 1272393"/>
                <a:gd name="connsiteY2" fmla="*/ 630250 h 630250"/>
                <a:gd name="connsiteX3" fmla="*/ 0 w 1272393"/>
                <a:gd name="connsiteY3" fmla="*/ 630238 h 630250"/>
                <a:gd name="connsiteX4" fmla="*/ 0 w 1272393"/>
                <a:gd name="connsiteY4" fmla="*/ 0 h 630250"/>
                <a:gd name="connsiteX0" fmla="*/ 0 w 1272424"/>
                <a:gd name="connsiteY0" fmla="*/ 0 h 630250"/>
                <a:gd name="connsiteX1" fmla="*/ 1272369 w 1272424"/>
                <a:gd name="connsiteY1" fmla="*/ 0 h 630250"/>
                <a:gd name="connsiteX2" fmla="*/ 710984 w 1272424"/>
                <a:gd name="connsiteY2" fmla="*/ 630250 h 630250"/>
                <a:gd name="connsiteX3" fmla="*/ 0 w 1272424"/>
                <a:gd name="connsiteY3" fmla="*/ 630238 h 630250"/>
                <a:gd name="connsiteX4" fmla="*/ 0 w 1272424"/>
                <a:gd name="connsiteY4" fmla="*/ 0 h 630250"/>
                <a:gd name="connsiteX0" fmla="*/ 0 w 1272968"/>
                <a:gd name="connsiteY0" fmla="*/ 0 h 630250"/>
                <a:gd name="connsiteX1" fmla="*/ 1272369 w 1272968"/>
                <a:gd name="connsiteY1" fmla="*/ 0 h 630250"/>
                <a:gd name="connsiteX2" fmla="*/ 710984 w 1272968"/>
                <a:gd name="connsiteY2" fmla="*/ 630250 h 630250"/>
                <a:gd name="connsiteX3" fmla="*/ 0 w 1272968"/>
                <a:gd name="connsiteY3" fmla="*/ 630238 h 630250"/>
                <a:gd name="connsiteX4" fmla="*/ 0 w 1272968"/>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817"/>
                <a:gd name="connsiteY0" fmla="*/ 0 h 630250"/>
                <a:gd name="connsiteX1" fmla="*/ 1272369 w 1272817"/>
                <a:gd name="connsiteY1" fmla="*/ 0 h 630250"/>
                <a:gd name="connsiteX2" fmla="*/ 655654 w 1272817"/>
                <a:gd name="connsiteY2" fmla="*/ 630250 h 630250"/>
                <a:gd name="connsiteX3" fmla="*/ 0 w 1272817"/>
                <a:gd name="connsiteY3" fmla="*/ 630238 h 630250"/>
                <a:gd name="connsiteX4" fmla="*/ 0 w 1272817"/>
                <a:gd name="connsiteY4" fmla="*/ 0 h 630250"/>
                <a:gd name="connsiteX0" fmla="*/ 0 w 1272994"/>
                <a:gd name="connsiteY0" fmla="*/ 0 h 630250"/>
                <a:gd name="connsiteX1" fmla="*/ 1272369 w 1272994"/>
                <a:gd name="connsiteY1" fmla="*/ 0 h 630250"/>
                <a:gd name="connsiteX2" fmla="*/ 655654 w 1272994"/>
                <a:gd name="connsiteY2" fmla="*/ 630250 h 630250"/>
                <a:gd name="connsiteX3" fmla="*/ 0 w 1272994"/>
                <a:gd name="connsiteY3" fmla="*/ 630238 h 630250"/>
                <a:gd name="connsiteX4" fmla="*/ 0 w 1272994"/>
                <a:gd name="connsiteY4" fmla="*/ 0 h 630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2994" h="630250">
                  <a:moveTo>
                    <a:pt x="0" y="0"/>
                  </a:moveTo>
                  <a:lnTo>
                    <a:pt x="1272369" y="0"/>
                  </a:lnTo>
                  <a:cubicBezTo>
                    <a:pt x="1284589" y="474435"/>
                    <a:pt x="1119266" y="610917"/>
                    <a:pt x="655654" y="630250"/>
                  </a:cubicBezTo>
                  <a:lnTo>
                    <a:pt x="0" y="630238"/>
                  </a:lnTo>
                  <a:lnTo>
                    <a:pt x="0" y="0"/>
                  </a:lnTo>
                  <a:close/>
                </a:path>
              </a:pathLst>
            </a:custGeom>
            <a:solidFill>
              <a:schemeClr val="accent2"/>
            </a:solidFill>
            <a:ln>
              <a:noFill/>
            </a:ln>
          </p:spPr>
          <p:txBody>
            <a:bodyPr wrap="square" lIns="72000" tIns="72000" rIns="72000" rtlCol="0">
              <a:noAutofit/>
            </a:bodyPr>
            <a:lstStyle/>
            <a:p>
              <a:r>
                <a:rPr lang="en-GB" sz="1200" b="1" dirty="0" smtClean="0">
                  <a:solidFill>
                    <a:prstClr val="white"/>
                  </a:solidFill>
                </a:rPr>
                <a:t>Professionals </a:t>
              </a:r>
            </a:p>
          </p:txBody>
        </p:sp>
        <p:sp>
          <p:nvSpPr>
            <p:cNvPr id="24" name="TextBox 23"/>
            <p:cNvSpPr txBox="1"/>
            <p:nvPr userDrawn="1"/>
          </p:nvSpPr>
          <p:spPr>
            <a:xfrm>
              <a:off x="2378909" y="1319892"/>
              <a:ext cx="1272994" cy="630250"/>
            </a:xfrm>
            <a:custGeom>
              <a:avLst/>
              <a:gdLst>
                <a:gd name="connsiteX0" fmla="*/ 0 w 1272369"/>
                <a:gd name="connsiteY0" fmla="*/ 0 h 630238"/>
                <a:gd name="connsiteX1" fmla="*/ 1272369 w 1272369"/>
                <a:gd name="connsiteY1" fmla="*/ 0 h 630238"/>
                <a:gd name="connsiteX2" fmla="*/ 1272369 w 1272369"/>
                <a:gd name="connsiteY2" fmla="*/ 630238 h 630238"/>
                <a:gd name="connsiteX3" fmla="*/ 0 w 1272369"/>
                <a:gd name="connsiteY3" fmla="*/ 630238 h 630238"/>
                <a:gd name="connsiteX4" fmla="*/ 0 w 1272369"/>
                <a:gd name="connsiteY4" fmla="*/ 0 h 630238"/>
                <a:gd name="connsiteX0" fmla="*/ 0 w 1272369"/>
                <a:gd name="connsiteY0" fmla="*/ 0 h 630250"/>
                <a:gd name="connsiteX1" fmla="*/ 1272369 w 1272369"/>
                <a:gd name="connsiteY1" fmla="*/ 0 h 630250"/>
                <a:gd name="connsiteX2" fmla="*/ 1272369 w 1272369"/>
                <a:gd name="connsiteY2" fmla="*/ 630238 h 630250"/>
                <a:gd name="connsiteX3" fmla="*/ 710984 w 1272369"/>
                <a:gd name="connsiteY3" fmla="*/ 630250 h 630250"/>
                <a:gd name="connsiteX4" fmla="*/ 0 w 1272369"/>
                <a:gd name="connsiteY4" fmla="*/ 630238 h 630250"/>
                <a:gd name="connsiteX5" fmla="*/ 0 w 1272369"/>
                <a:gd name="connsiteY5" fmla="*/ 0 h 630250"/>
                <a:gd name="connsiteX0" fmla="*/ 0 w 1272369"/>
                <a:gd name="connsiteY0" fmla="*/ 0 h 630250"/>
                <a:gd name="connsiteX1" fmla="*/ 1272369 w 1272369"/>
                <a:gd name="connsiteY1" fmla="*/ 0 h 630250"/>
                <a:gd name="connsiteX2" fmla="*/ 710984 w 1272369"/>
                <a:gd name="connsiteY2" fmla="*/ 630250 h 630250"/>
                <a:gd name="connsiteX3" fmla="*/ 0 w 1272369"/>
                <a:gd name="connsiteY3" fmla="*/ 630238 h 630250"/>
                <a:gd name="connsiteX4" fmla="*/ 0 w 1272369"/>
                <a:gd name="connsiteY4" fmla="*/ 0 h 630250"/>
                <a:gd name="connsiteX0" fmla="*/ 0 w 1272393"/>
                <a:gd name="connsiteY0" fmla="*/ 0 h 630250"/>
                <a:gd name="connsiteX1" fmla="*/ 1272369 w 1272393"/>
                <a:gd name="connsiteY1" fmla="*/ 0 h 630250"/>
                <a:gd name="connsiteX2" fmla="*/ 710984 w 1272393"/>
                <a:gd name="connsiteY2" fmla="*/ 630250 h 630250"/>
                <a:gd name="connsiteX3" fmla="*/ 0 w 1272393"/>
                <a:gd name="connsiteY3" fmla="*/ 630238 h 630250"/>
                <a:gd name="connsiteX4" fmla="*/ 0 w 1272393"/>
                <a:gd name="connsiteY4" fmla="*/ 0 h 630250"/>
                <a:gd name="connsiteX0" fmla="*/ 0 w 1272424"/>
                <a:gd name="connsiteY0" fmla="*/ 0 h 630250"/>
                <a:gd name="connsiteX1" fmla="*/ 1272369 w 1272424"/>
                <a:gd name="connsiteY1" fmla="*/ 0 h 630250"/>
                <a:gd name="connsiteX2" fmla="*/ 710984 w 1272424"/>
                <a:gd name="connsiteY2" fmla="*/ 630250 h 630250"/>
                <a:gd name="connsiteX3" fmla="*/ 0 w 1272424"/>
                <a:gd name="connsiteY3" fmla="*/ 630238 h 630250"/>
                <a:gd name="connsiteX4" fmla="*/ 0 w 1272424"/>
                <a:gd name="connsiteY4" fmla="*/ 0 h 630250"/>
                <a:gd name="connsiteX0" fmla="*/ 0 w 1272968"/>
                <a:gd name="connsiteY0" fmla="*/ 0 h 630250"/>
                <a:gd name="connsiteX1" fmla="*/ 1272369 w 1272968"/>
                <a:gd name="connsiteY1" fmla="*/ 0 h 630250"/>
                <a:gd name="connsiteX2" fmla="*/ 710984 w 1272968"/>
                <a:gd name="connsiteY2" fmla="*/ 630250 h 630250"/>
                <a:gd name="connsiteX3" fmla="*/ 0 w 1272968"/>
                <a:gd name="connsiteY3" fmla="*/ 630238 h 630250"/>
                <a:gd name="connsiteX4" fmla="*/ 0 w 1272968"/>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817"/>
                <a:gd name="connsiteY0" fmla="*/ 0 h 630250"/>
                <a:gd name="connsiteX1" fmla="*/ 1272369 w 1272817"/>
                <a:gd name="connsiteY1" fmla="*/ 0 h 630250"/>
                <a:gd name="connsiteX2" fmla="*/ 655654 w 1272817"/>
                <a:gd name="connsiteY2" fmla="*/ 630250 h 630250"/>
                <a:gd name="connsiteX3" fmla="*/ 0 w 1272817"/>
                <a:gd name="connsiteY3" fmla="*/ 630238 h 630250"/>
                <a:gd name="connsiteX4" fmla="*/ 0 w 1272817"/>
                <a:gd name="connsiteY4" fmla="*/ 0 h 630250"/>
                <a:gd name="connsiteX0" fmla="*/ 0 w 1272994"/>
                <a:gd name="connsiteY0" fmla="*/ 0 h 630250"/>
                <a:gd name="connsiteX1" fmla="*/ 1272369 w 1272994"/>
                <a:gd name="connsiteY1" fmla="*/ 0 h 630250"/>
                <a:gd name="connsiteX2" fmla="*/ 655654 w 1272994"/>
                <a:gd name="connsiteY2" fmla="*/ 630250 h 630250"/>
                <a:gd name="connsiteX3" fmla="*/ 0 w 1272994"/>
                <a:gd name="connsiteY3" fmla="*/ 630238 h 630250"/>
                <a:gd name="connsiteX4" fmla="*/ 0 w 1272994"/>
                <a:gd name="connsiteY4" fmla="*/ 0 h 630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2994" h="630250">
                  <a:moveTo>
                    <a:pt x="0" y="0"/>
                  </a:moveTo>
                  <a:lnTo>
                    <a:pt x="1272369" y="0"/>
                  </a:lnTo>
                  <a:cubicBezTo>
                    <a:pt x="1284589" y="474435"/>
                    <a:pt x="1119266" y="610917"/>
                    <a:pt x="655654" y="630250"/>
                  </a:cubicBezTo>
                  <a:lnTo>
                    <a:pt x="0" y="630238"/>
                  </a:lnTo>
                  <a:lnTo>
                    <a:pt x="0" y="0"/>
                  </a:lnTo>
                  <a:close/>
                </a:path>
              </a:pathLst>
            </a:custGeom>
            <a:solidFill>
              <a:schemeClr val="tx2"/>
            </a:solidFill>
            <a:ln>
              <a:noFill/>
            </a:ln>
          </p:spPr>
          <p:txBody>
            <a:bodyPr wrap="square" lIns="72000" tIns="72000" rIns="72000" rtlCol="0">
              <a:noAutofit/>
            </a:bodyPr>
            <a:lstStyle/>
            <a:p>
              <a:r>
                <a:rPr lang="en-GB" sz="1200" b="1" dirty="0" smtClean="0">
                  <a:solidFill>
                    <a:prstClr val="white"/>
                  </a:solidFill>
                </a:rPr>
                <a:t>Education</a:t>
              </a:r>
              <a:endParaRPr lang="en-GB" sz="1200" b="1" dirty="0">
                <a:solidFill>
                  <a:prstClr val="white"/>
                </a:solidFill>
              </a:endParaRPr>
            </a:p>
          </p:txBody>
        </p:sp>
      </p:grpSp>
    </p:spTree>
    <p:extLst>
      <p:ext uri="{BB962C8B-B14F-4D97-AF65-F5344CB8AC3E}">
        <p14:creationId xmlns:p14="http://schemas.microsoft.com/office/powerpoint/2010/main" val="14121178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8" name="Slide Number Placeholder 5"/>
          <p:cNvSpPr>
            <a:spLocks noGrp="1"/>
          </p:cNvSpPr>
          <p:nvPr>
            <p:ph type="sldNum" sz="quarter" idx="4"/>
          </p:nvPr>
        </p:nvSpPr>
        <p:spPr>
          <a:xfrm>
            <a:off x="5904001" y="6336000"/>
            <a:ext cx="6060489" cy="352146"/>
          </a:xfrm>
          <a:custGeom>
            <a:avLst/>
            <a:gdLst>
              <a:gd name="connsiteX0" fmla="*/ 0 w 4545367"/>
              <a:gd name="connsiteY0" fmla="*/ 0 h 343270"/>
              <a:gd name="connsiteX1" fmla="*/ 4545367 w 4545367"/>
              <a:gd name="connsiteY1" fmla="*/ 0 h 343270"/>
              <a:gd name="connsiteX2" fmla="*/ 4545367 w 4545367"/>
              <a:gd name="connsiteY2" fmla="*/ 34327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545367 w 4545367"/>
              <a:gd name="connsiteY2" fmla="*/ 343270 h 343270"/>
              <a:gd name="connsiteX3" fmla="*/ 4184342 w 4545367"/>
              <a:gd name="connsiteY3" fmla="*/ 340310 h 343270"/>
              <a:gd name="connsiteX4" fmla="*/ 0 w 4545367"/>
              <a:gd name="connsiteY4" fmla="*/ 343270 h 343270"/>
              <a:gd name="connsiteX5" fmla="*/ 0 w 4545367"/>
              <a:gd name="connsiteY5"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45367" h="343270">
                <a:moveTo>
                  <a:pt x="0" y="0"/>
                </a:moveTo>
                <a:lnTo>
                  <a:pt x="4545367" y="0"/>
                </a:lnTo>
                <a:cubicBezTo>
                  <a:pt x="4540435" y="371262"/>
                  <a:pt x="4278051" y="336364"/>
                  <a:pt x="4184342" y="340310"/>
                </a:cubicBezTo>
                <a:lnTo>
                  <a:pt x="0" y="343270"/>
                </a:lnTo>
                <a:lnTo>
                  <a:pt x="0" y="0"/>
                </a:lnTo>
                <a:close/>
              </a:path>
            </a:pathLst>
          </a:custGeom>
          <a:gradFill flip="none" rotWithShape="1">
            <a:gsLst>
              <a:gs pos="0">
                <a:schemeClr val="bg2">
                  <a:alpha val="50000"/>
                </a:schemeClr>
              </a:gs>
              <a:gs pos="6000">
                <a:schemeClr val="accent1">
                  <a:tint val="44500"/>
                  <a:satMod val="160000"/>
                  <a:alpha val="50000"/>
                </a:schemeClr>
              </a:gs>
              <a:gs pos="100000">
                <a:schemeClr val="bg1"/>
              </a:gs>
            </a:gsLst>
            <a:lin ang="10800000" scaled="1"/>
            <a:tileRect/>
          </a:gradFill>
        </p:spPr>
        <p:txBody>
          <a:bodyPr vert="horz" lIns="0" tIns="108000" rIns="288000" bIns="0" rtlCol="0" anchor="t" anchorCtr="0">
            <a:noAutofit/>
          </a:bodyPr>
          <a:lstStyle>
            <a:lvl1pPr algn="r">
              <a:defRPr sz="900" b="0">
                <a:solidFill>
                  <a:schemeClr val="tx2"/>
                </a:solidFill>
                <a:latin typeface="Arial" panose="020B0604020202020204" pitchFamily="34" charset="0"/>
                <a:cs typeface="Arial" panose="020B0604020202020204" pitchFamily="34" charset="0"/>
              </a:defRPr>
            </a:lvl1pPr>
          </a:lstStyle>
          <a:p>
            <a:r>
              <a:rPr lang="en-GB" dirty="0" smtClean="0">
                <a:solidFill>
                  <a:srgbClr val="006941"/>
                </a:solidFill>
              </a:rPr>
              <a:t>bcs.org </a:t>
            </a:r>
            <a:r>
              <a:rPr lang="en-GB" dirty="0" smtClean="0">
                <a:solidFill>
                  <a:srgbClr val="006941"/>
                </a:solidFill>
                <a:latin typeface="Arial"/>
                <a:cs typeface="Arial"/>
              </a:rPr>
              <a:t>| </a:t>
            </a:r>
            <a:fld id="{D4F935E4-DB8F-4A13-86B5-B07B5640A265}" type="slidenum">
              <a:rPr lang="en-GB" smtClean="0">
                <a:solidFill>
                  <a:srgbClr val="006941"/>
                </a:solidFill>
              </a:rPr>
              <a:pPr/>
              <a:t>‹#›</a:t>
            </a:fld>
            <a:endParaRPr lang="en-GB" dirty="0">
              <a:solidFill>
                <a:srgbClr val="006941"/>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0000" y="6336000"/>
            <a:ext cx="1707739" cy="377748"/>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4000" y="404665"/>
            <a:ext cx="533400" cy="409575"/>
          </a:xfrm>
          <a:prstGeom prst="rect">
            <a:avLst/>
          </a:prstGeom>
        </p:spPr>
      </p:pic>
      <p:cxnSp>
        <p:nvCxnSpPr>
          <p:cNvPr id="7" name="Straight Connector 6"/>
          <p:cNvCxnSpPr/>
          <p:nvPr userDrawn="1"/>
        </p:nvCxnSpPr>
        <p:spPr>
          <a:xfrm>
            <a:off x="1103445" y="972000"/>
            <a:ext cx="3024000"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17" name="Group 16"/>
          <p:cNvGrpSpPr/>
          <p:nvPr userDrawn="1"/>
        </p:nvGrpSpPr>
        <p:grpSpPr>
          <a:xfrm>
            <a:off x="3162707" y="1319879"/>
            <a:ext cx="5619111" cy="4687863"/>
            <a:chOff x="2372030" y="1319878"/>
            <a:chExt cx="4214333" cy="4687863"/>
          </a:xfrm>
        </p:grpSpPr>
        <p:sp>
          <p:nvSpPr>
            <p:cNvPr id="18" name="TextBox 17"/>
            <p:cNvSpPr txBox="1"/>
            <p:nvPr userDrawn="1"/>
          </p:nvSpPr>
          <p:spPr>
            <a:xfrm>
              <a:off x="5303494" y="1319878"/>
              <a:ext cx="1282869" cy="2772000"/>
            </a:xfrm>
            <a:custGeom>
              <a:avLst/>
              <a:gdLst>
                <a:gd name="connsiteX0" fmla="*/ 0 w 1272369"/>
                <a:gd name="connsiteY0" fmla="*/ 0 h 630238"/>
                <a:gd name="connsiteX1" fmla="*/ 1272369 w 1272369"/>
                <a:gd name="connsiteY1" fmla="*/ 0 h 630238"/>
                <a:gd name="connsiteX2" fmla="*/ 1272369 w 1272369"/>
                <a:gd name="connsiteY2" fmla="*/ 630238 h 630238"/>
                <a:gd name="connsiteX3" fmla="*/ 0 w 1272369"/>
                <a:gd name="connsiteY3" fmla="*/ 630238 h 630238"/>
                <a:gd name="connsiteX4" fmla="*/ 0 w 1272369"/>
                <a:gd name="connsiteY4" fmla="*/ 0 h 630238"/>
                <a:gd name="connsiteX0" fmla="*/ 0 w 1272369"/>
                <a:gd name="connsiteY0" fmla="*/ 0 h 630250"/>
                <a:gd name="connsiteX1" fmla="*/ 1272369 w 1272369"/>
                <a:gd name="connsiteY1" fmla="*/ 0 h 630250"/>
                <a:gd name="connsiteX2" fmla="*/ 1272369 w 1272369"/>
                <a:gd name="connsiteY2" fmla="*/ 630238 h 630250"/>
                <a:gd name="connsiteX3" fmla="*/ 710984 w 1272369"/>
                <a:gd name="connsiteY3" fmla="*/ 630250 h 630250"/>
                <a:gd name="connsiteX4" fmla="*/ 0 w 1272369"/>
                <a:gd name="connsiteY4" fmla="*/ 630238 h 630250"/>
                <a:gd name="connsiteX5" fmla="*/ 0 w 1272369"/>
                <a:gd name="connsiteY5" fmla="*/ 0 h 630250"/>
                <a:gd name="connsiteX0" fmla="*/ 0 w 1272369"/>
                <a:gd name="connsiteY0" fmla="*/ 0 h 630250"/>
                <a:gd name="connsiteX1" fmla="*/ 1272369 w 1272369"/>
                <a:gd name="connsiteY1" fmla="*/ 0 h 630250"/>
                <a:gd name="connsiteX2" fmla="*/ 710984 w 1272369"/>
                <a:gd name="connsiteY2" fmla="*/ 630250 h 630250"/>
                <a:gd name="connsiteX3" fmla="*/ 0 w 1272369"/>
                <a:gd name="connsiteY3" fmla="*/ 630238 h 630250"/>
                <a:gd name="connsiteX4" fmla="*/ 0 w 1272369"/>
                <a:gd name="connsiteY4" fmla="*/ 0 h 630250"/>
                <a:gd name="connsiteX0" fmla="*/ 0 w 1272393"/>
                <a:gd name="connsiteY0" fmla="*/ 0 h 630250"/>
                <a:gd name="connsiteX1" fmla="*/ 1272369 w 1272393"/>
                <a:gd name="connsiteY1" fmla="*/ 0 h 630250"/>
                <a:gd name="connsiteX2" fmla="*/ 710984 w 1272393"/>
                <a:gd name="connsiteY2" fmla="*/ 630250 h 630250"/>
                <a:gd name="connsiteX3" fmla="*/ 0 w 1272393"/>
                <a:gd name="connsiteY3" fmla="*/ 630238 h 630250"/>
                <a:gd name="connsiteX4" fmla="*/ 0 w 1272393"/>
                <a:gd name="connsiteY4" fmla="*/ 0 h 630250"/>
                <a:gd name="connsiteX0" fmla="*/ 0 w 1272424"/>
                <a:gd name="connsiteY0" fmla="*/ 0 h 630250"/>
                <a:gd name="connsiteX1" fmla="*/ 1272369 w 1272424"/>
                <a:gd name="connsiteY1" fmla="*/ 0 h 630250"/>
                <a:gd name="connsiteX2" fmla="*/ 710984 w 1272424"/>
                <a:gd name="connsiteY2" fmla="*/ 630250 h 630250"/>
                <a:gd name="connsiteX3" fmla="*/ 0 w 1272424"/>
                <a:gd name="connsiteY3" fmla="*/ 630238 h 630250"/>
                <a:gd name="connsiteX4" fmla="*/ 0 w 1272424"/>
                <a:gd name="connsiteY4" fmla="*/ 0 h 630250"/>
                <a:gd name="connsiteX0" fmla="*/ 0 w 1272968"/>
                <a:gd name="connsiteY0" fmla="*/ 0 h 630250"/>
                <a:gd name="connsiteX1" fmla="*/ 1272369 w 1272968"/>
                <a:gd name="connsiteY1" fmla="*/ 0 h 630250"/>
                <a:gd name="connsiteX2" fmla="*/ 710984 w 1272968"/>
                <a:gd name="connsiteY2" fmla="*/ 630250 h 630250"/>
                <a:gd name="connsiteX3" fmla="*/ 0 w 1272968"/>
                <a:gd name="connsiteY3" fmla="*/ 630238 h 630250"/>
                <a:gd name="connsiteX4" fmla="*/ 0 w 1272968"/>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817"/>
                <a:gd name="connsiteY0" fmla="*/ 0 h 630250"/>
                <a:gd name="connsiteX1" fmla="*/ 1272369 w 1272817"/>
                <a:gd name="connsiteY1" fmla="*/ 0 h 630250"/>
                <a:gd name="connsiteX2" fmla="*/ 655654 w 1272817"/>
                <a:gd name="connsiteY2" fmla="*/ 630250 h 630250"/>
                <a:gd name="connsiteX3" fmla="*/ 0 w 1272817"/>
                <a:gd name="connsiteY3" fmla="*/ 630238 h 630250"/>
                <a:gd name="connsiteX4" fmla="*/ 0 w 1272817"/>
                <a:gd name="connsiteY4" fmla="*/ 0 h 630250"/>
                <a:gd name="connsiteX0" fmla="*/ 0 w 1272994"/>
                <a:gd name="connsiteY0" fmla="*/ 0 h 630250"/>
                <a:gd name="connsiteX1" fmla="*/ 1272369 w 1272994"/>
                <a:gd name="connsiteY1" fmla="*/ 0 h 630250"/>
                <a:gd name="connsiteX2" fmla="*/ 655654 w 1272994"/>
                <a:gd name="connsiteY2" fmla="*/ 630250 h 630250"/>
                <a:gd name="connsiteX3" fmla="*/ 0 w 1272994"/>
                <a:gd name="connsiteY3" fmla="*/ 630238 h 630250"/>
                <a:gd name="connsiteX4" fmla="*/ 0 w 1272994"/>
                <a:gd name="connsiteY4" fmla="*/ 0 h 630250"/>
                <a:gd name="connsiteX0" fmla="*/ 0 w 1278496"/>
                <a:gd name="connsiteY0" fmla="*/ 0 h 630250"/>
                <a:gd name="connsiteX1" fmla="*/ 1272369 w 1278496"/>
                <a:gd name="connsiteY1" fmla="*/ 0 h 630250"/>
                <a:gd name="connsiteX2" fmla="*/ 655654 w 1278496"/>
                <a:gd name="connsiteY2" fmla="*/ 630250 h 630250"/>
                <a:gd name="connsiteX3" fmla="*/ 0 w 1278496"/>
                <a:gd name="connsiteY3" fmla="*/ 630238 h 630250"/>
                <a:gd name="connsiteX4" fmla="*/ 0 w 1278496"/>
                <a:gd name="connsiteY4" fmla="*/ 0 h 630250"/>
                <a:gd name="connsiteX0" fmla="*/ 0 w 1387063"/>
                <a:gd name="connsiteY0" fmla="*/ 0 h 630250"/>
                <a:gd name="connsiteX1" fmla="*/ 1272369 w 1387063"/>
                <a:gd name="connsiteY1" fmla="*/ 0 h 630250"/>
                <a:gd name="connsiteX2" fmla="*/ 1256995 w 1387063"/>
                <a:gd name="connsiteY2" fmla="*/ 311226 h 630250"/>
                <a:gd name="connsiteX3" fmla="*/ 655654 w 1387063"/>
                <a:gd name="connsiteY3" fmla="*/ 630250 h 630250"/>
                <a:gd name="connsiteX4" fmla="*/ 0 w 1387063"/>
                <a:gd name="connsiteY4" fmla="*/ 630238 h 630250"/>
                <a:gd name="connsiteX5" fmla="*/ 0 w 1387063"/>
                <a:gd name="connsiteY5" fmla="*/ 0 h 630250"/>
                <a:gd name="connsiteX0" fmla="*/ 0 w 1369614"/>
                <a:gd name="connsiteY0" fmla="*/ 0 h 630250"/>
                <a:gd name="connsiteX1" fmla="*/ 1272369 w 1369614"/>
                <a:gd name="connsiteY1" fmla="*/ 0 h 630250"/>
                <a:gd name="connsiteX2" fmla="*/ 1256995 w 1369614"/>
                <a:gd name="connsiteY2" fmla="*/ 311226 h 630250"/>
                <a:gd name="connsiteX3" fmla="*/ 655654 w 1369614"/>
                <a:gd name="connsiteY3" fmla="*/ 630250 h 630250"/>
                <a:gd name="connsiteX4" fmla="*/ 0 w 1369614"/>
                <a:gd name="connsiteY4" fmla="*/ 630238 h 630250"/>
                <a:gd name="connsiteX5" fmla="*/ 0 w 1369614"/>
                <a:gd name="connsiteY5" fmla="*/ 0 h 630250"/>
                <a:gd name="connsiteX0" fmla="*/ 0 w 1278277"/>
                <a:gd name="connsiteY0" fmla="*/ 0 h 630250"/>
                <a:gd name="connsiteX1" fmla="*/ 1272369 w 1278277"/>
                <a:gd name="connsiteY1" fmla="*/ 0 h 630250"/>
                <a:gd name="connsiteX2" fmla="*/ 1256995 w 1278277"/>
                <a:gd name="connsiteY2" fmla="*/ 311226 h 630250"/>
                <a:gd name="connsiteX3" fmla="*/ 655654 w 1278277"/>
                <a:gd name="connsiteY3" fmla="*/ 630250 h 630250"/>
                <a:gd name="connsiteX4" fmla="*/ 0 w 1278277"/>
                <a:gd name="connsiteY4" fmla="*/ 630238 h 630250"/>
                <a:gd name="connsiteX5" fmla="*/ 0 w 1278277"/>
                <a:gd name="connsiteY5" fmla="*/ 0 h 630250"/>
                <a:gd name="connsiteX0" fmla="*/ 0 w 1298782"/>
                <a:gd name="connsiteY0" fmla="*/ 0 h 630250"/>
                <a:gd name="connsiteX1" fmla="*/ 1272369 w 1298782"/>
                <a:gd name="connsiteY1" fmla="*/ 0 h 630250"/>
                <a:gd name="connsiteX2" fmla="*/ 1285570 w 1298782"/>
                <a:gd name="connsiteY2" fmla="*/ 311226 h 630250"/>
                <a:gd name="connsiteX3" fmla="*/ 655654 w 1298782"/>
                <a:gd name="connsiteY3" fmla="*/ 630250 h 630250"/>
                <a:gd name="connsiteX4" fmla="*/ 0 w 1298782"/>
                <a:gd name="connsiteY4" fmla="*/ 630238 h 630250"/>
                <a:gd name="connsiteX5" fmla="*/ 0 w 1298782"/>
                <a:gd name="connsiteY5" fmla="*/ 0 h 630250"/>
                <a:gd name="connsiteX0" fmla="*/ 0 w 1287216"/>
                <a:gd name="connsiteY0" fmla="*/ 0 h 630250"/>
                <a:gd name="connsiteX1" fmla="*/ 1272369 w 1287216"/>
                <a:gd name="connsiteY1" fmla="*/ 0 h 630250"/>
                <a:gd name="connsiteX2" fmla="*/ 1285570 w 1287216"/>
                <a:gd name="connsiteY2" fmla="*/ 311226 h 630250"/>
                <a:gd name="connsiteX3" fmla="*/ 655654 w 1287216"/>
                <a:gd name="connsiteY3" fmla="*/ 630250 h 630250"/>
                <a:gd name="connsiteX4" fmla="*/ 0 w 1287216"/>
                <a:gd name="connsiteY4" fmla="*/ 630238 h 630250"/>
                <a:gd name="connsiteX5" fmla="*/ 0 w 1287216"/>
                <a:gd name="connsiteY5" fmla="*/ 0 h 630250"/>
                <a:gd name="connsiteX0" fmla="*/ 0 w 1287216"/>
                <a:gd name="connsiteY0" fmla="*/ 0 h 630250"/>
                <a:gd name="connsiteX1" fmla="*/ 1272369 w 1287216"/>
                <a:gd name="connsiteY1" fmla="*/ 0 h 630250"/>
                <a:gd name="connsiteX2" fmla="*/ 1285570 w 1287216"/>
                <a:gd name="connsiteY2" fmla="*/ 509634 h 630250"/>
                <a:gd name="connsiteX3" fmla="*/ 655654 w 1287216"/>
                <a:gd name="connsiteY3" fmla="*/ 630250 h 630250"/>
                <a:gd name="connsiteX4" fmla="*/ 0 w 1287216"/>
                <a:gd name="connsiteY4" fmla="*/ 630238 h 630250"/>
                <a:gd name="connsiteX5" fmla="*/ 0 w 1287216"/>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82099"/>
                <a:gd name="connsiteY0" fmla="*/ 0 h 630250"/>
                <a:gd name="connsiteX1" fmla="*/ 1272369 w 1282099"/>
                <a:gd name="connsiteY1" fmla="*/ 0 h 630250"/>
                <a:gd name="connsiteX2" fmla="*/ 1276045 w 1282099"/>
                <a:gd name="connsiteY2" fmla="*/ 511598 h 630250"/>
                <a:gd name="connsiteX3" fmla="*/ 655654 w 1282099"/>
                <a:gd name="connsiteY3" fmla="*/ 630250 h 630250"/>
                <a:gd name="connsiteX4" fmla="*/ 0 w 1282099"/>
                <a:gd name="connsiteY4" fmla="*/ 630238 h 630250"/>
                <a:gd name="connsiteX5" fmla="*/ 0 w 1282099"/>
                <a:gd name="connsiteY5" fmla="*/ 0 h 630250"/>
                <a:gd name="connsiteX0" fmla="*/ 0 w 1295396"/>
                <a:gd name="connsiteY0" fmla="*/ 0 h 630250"/>
                <a:gd name="connsiteX1" fmla="*/ 1272369 w 1295396"/>
                <a:gd name="connsiteY1" fmla="*/ 0 h 630250"/>
                <a:gd name="connsiteX2" fmla="*/ 1289693 w 1295396"/>
                <a:gd name="connsiteY2" fmla="*/ 511598 h 630250"/>
                <a:gd name="connsiteX3" fmla="*/ 655654 w 1295396"/>
                <a:gd name="connsiteY3" fmla="*/ 630250 h 630250"/>
                <a:gd name="connsiteX4" fmla="*/ 0 w 1295396"/>
                <a:gd name="connsiteY4" fmla="*/ 630238 h 630250"/>
                <a:gd name="connsiteX5" fmla="*/ 0 w 1295396"/>
                <a:gd name="connsiteY5" fmla="*/ 0 h 630250"/>
                <a:gd name="connsiteX0" fmla="*/ 0 w 1288743"/>
                <a:gd name="connsiteY0" fmla="*/ 0 h 630250"/>
                <a:gd name="connsiteX1" fmla="*/ 1272369 w 1288743"/>
                <a:gd name="connsiteY1" fmla="*/ 0 h 630250"/>
                <a:gd name="connsiteX2" fmla="*/ 1282869 w 1288743"/>
                <a:gd name="connsiteY2" fmla="*/ 513005 h 630250"/>
                <a:gd name="connsiteX3" fmla="*/ 655654 w 1288743"/>
                <a:gd name="connsiteY3" fmla="*/ 630250 h 630250"/>
                <a:gd name="connsiteX4" fmla="*/ 0 w 1288743"/>
                <a:gd name="connsiteY4" fmla="*/ 630238 h 630250"/>
                <a:gd name="connsiteX5" fmla="*/ 0 w 1288743"/>
                <a:gd name="connsiteY5" fmla="*/ 0 h 630250"/>
                <a:gd name="connsiteX0" fmla="*/ 0 w 1288743"/>
                <a:gd name="connsiteY0" fmla="*/ 0 h 630250"/>
                <a:gd name="connsiteX1" fmla="*/ 1272369 w 1288743"/>
                <a:gd name="connsiteY1" fmla="*/ 0 h 630250"/>
                <a:gd name="connsiteX2" fmla="*/ 1282869 w 1288743"/>
                <a:gd name="connsiteY2" fmla="*/ 515820 h 630250"/>
                <a:gd name="connsiteX3" fmla="*/ 655654 w 1288743"/>
                <a:gd name="connsiteY3" fmla="*/ 630250 h 630250"/>
                <a:gd name="connsiteX4" fmla="*/ 0 w 1288743"/>
                <a:gd name="connsiteY4" fmla="*/ 630238 h 630250"/>
                <a:gd name="connsiteX5" fmla="*/ 0 w 1288743"/>
                <a:gd name="connsiteY5" fmla="*/ 0 h 630250"/>
                <a:gd name="connsiteX0" fmla="*/ 0 w 1282099"/>
                <a:gd name="connsiteY0" fmla="*/ 0 h 630250"/>
                <a:gd name="connsiteX1" fmla="*/ 1272369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72369"/>
                <a:gd name="connsiteY0" fmla="*/ 0 h 630250"/>
                <a:gd name="connsiteX1" fmla="*/ 1272369 w 1272369"/>
                <a:gd name="connsiteY1" fmla="*/ 0 h 630250"/>
                <a:gd name="connsiteX2" fmla="*/ 1262398 w 1272369"/>
                <a:gd name="connsiteY2" fmla="*/ 517227 h 630250"/>
                <a:gd name="connsiteX3" fmla="*/ 655654 w 1272369"/>
                <a:gd name="connsiteY3" fmla="*/ 630250 h 630250"/>
                <a:gd name="connsiteX4" fmla="*/ 0 w 1272369"/>
                <a:gd name="connsiteY4" fmla="*/ 630238 h 630250"/>
                <a:gd name="connsiteX5" fmla="*/ 0 w 1272369"/>
                <a:gd name="connsiteY5" fmla="*/ 0 h 630250"/>
                <a:gd name="connsiteX0" fmla="*/ 0 w 1282099"/>
                <a:gd name="connsiteY0" fmla="*/ 0 h 630250"/>
                <a:gd name="connsiteX1" fmla="*/ 1272369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99665"/>
                <a:gd name="connsiteY0" fmla="*/ 0 h 630250"/>
                <a:gd name="connsiteX1" fmla="*/ 1299665 w 1299665"/>
                <a:gd name="connsiteY1" fmla="*/ 0 h 630250"/>
                <a:gd name="connsiteX2" fmla="*/ 1276045 w 1299665"/>
                <a:gd name="connsiteY2" fmla="*/ 517227 h 630250"/>
                <a:gd name="connsiteX3" fmla="*/ 655654 w 1299665"/>
                <a:gd name="connsiteY3" fmla="*/ 630250 h 630250"/>
                <a:gd name="connsiteX4" fmla="*/ 0 w 1299665"/>
                <a:gd name="connsiteY4" fmla="*/ 630238 h 630250"/>
                <a:gd name="connsiteX5" fmla="*/ 0 w 1299665"/>
                <a:gd name="connsiteY5" fmla="*/ 0 h 630250"/>
                <a:gd name="connsiteX0" fmla="*/ 0 w 1282099"/>
                <a:gd name="connsiteY0" fmla="*/ 0 h 630250"/>
                <a:gd name="connsiteX1" fmla="*/ 1279193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80445"/>
                <a:gd name="connsiteY0" fmla="*/ 0 h 630250"/>
                <a:gd name="connsiteX1" fmla="*/ 1279193 w 1280445"/>
                <a:gd name="connsiteY1" fmla="*/ 0 h 630250"/>
                <a:gd name="connsiteX2" fmla="*/ 1276045 w 1280445"/>
                <a:gd name="connsiteY2" fmla="*/ 517227 h 630250"/>
                <a:gd name="connsiteX3" fmla="*/ 655654 w 1280445"/>
                <a:gd name="connsiteY3" fmla="*/ 630250 h 630250"/>
                <a:gd name="connsiteX4" fmla="*/ 0 w 1280445"/>
                <a:gd name="connsiteY4" fmla="*/ 630238 h 630250"/>
                <a:gd name="connsiteX5" fmla="*/ 0 w 1280445"/>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4"/>
                <a:gd name="connsiteX1" fmla="*/ 1279193 w 1285466"/>
                <a:gd name="connsiteY1" fmla="*/ 0 h 630254"/>
                <a:gd name="connsiteX2" fmla="*/ 1282869 w 1285466"/>
                <a:gd name="connsiteY2" fmla="*/ 515820 h 630254"/>
                <a:gd name="connsiteX3" fmla="*/ 655654 w 1285466"/>
                <a:gd name="connsiteY3" fmla="*/ 630250 h 630254"/>
                <a:gd name="connsiteX4" fmla="*/ 0 w 1285466"/>
                <a:gd name="connsiteY4" fmla="*/ 630238 h 630254"/>
                <a:gd name="connsiteX5" fmla="*/ 0 w 1285466"/>
                <a:gd name="connsiteY5" fmla="*/ 0 h 630254"/>
                <a:gd name="connsiteX0" fmla="*/ 0 w 1285466"/>
                <a:gd name="connsiteY0" fmla="*/ 0 h 630254"/>
                <a:gd name="connsiteX1" fmla="*/ 1279193 w 1285466"/>
                <a:gd name="connsiteY1" fmla="*/ 0 h 630254"/>
                <a:gd name="connsiteX2" fmla="*/ 1282869 w 1285466"/>
                <a:gd name="connsiteY2" fmla="*/ 515820 h 630254"/>
                <a:gd name="connsiteX3" fmla="*/ 655654 w 1285466"/>
                <a:gd name="connsiteY3" fmla="*/ 630250 h 630254"/>
                <a:gd name="connsiteX4" fmla="*/ 0 w 1285466"/>
                <a:gd name="connsiteY4" fmla="*/ 630238 h 630254"/>
                <a:gd name="connsiteX5" fmla="*/ 0 w 1285466"/>
                <a:gd name="connsiteY5" fmla="*/ 0 h 630254"/>
                <a:gd name="connsiteX0" fmla="*/ 0 w 1286152"/>
                <a:gd name="connsiteY0" fmla="*/ 0 h 630253"/>
                <a:gd name="connsiteX1" fmla="*/ 1279193 w 1286152"/>
                <a:gd name="connsiteY1" fmla="*/ 0 h 630253"/>
                <a:gd name="connsiteX2" fmla="*/ 1282869 w 1286152"/>
                <a:gd name="connsiteY2" fmla="*/ 515820 h 630253"/>
                <a:gd name="connsiteX3" fmla="*/ 655654 w 1286152"/>
                <a:gd name="connsiteY3" fmla="*/ 630250 h 630253"/>
                <a:gd name="connsiteX4" fmla="*/ 0 w 1286152"/>
                <a:gd name="connsiteY4" fmla="*/ 630238 h 630253"/>
                <a:gd name="connsiteX5" fmla="*/ 0 w 1286152"/>
                <a:gd name="connsiteY5" fmla="*/ 0 h 630253"/>
                <a:gd name="connsiteX0" fmla="*/ 0 w 1286152"/>
                <a:gd name="connsiteY0" fmla="*/ 0 h 630256"/>
                <a:gd name="connsiteX1" fmla="*/ 1279193 w 1286152"/>
                <a:gd name="connsiteY1" fmla="*/ 0 h 630256"/>
                <a:gd name="connsiteX2" fmla="*/ 1282869 w 1286152"/>
                <a:gd name="connsiteY2" fmla="*/ 528486 h 630256"/>
                <a:gd name="connsiteX3" fmla="*/ 655654 w 1286152"/>
                <a:gd name="connsiteY3" fmla="*/ 630250 h 630256"/>
                <a:gd name="connsiteX4" fmla="*/ 0 w 1286152"/>
                <a:gd name="connsiteY4" fmla="*/ 630238 h 630256"/>
                <a:gd name="connsiteX5" fmla="*/ 0 w 1286152"/>
                <a:gd name="connsiteY5" fmla="*/ 0 h 630256"/>
                <a:gd name="connsiteX0" fmla="*/ 0 w 1285466"/>
                <a:gd name="connsiteY0" fmla="*/ 0 h 630252"/>
                <a:gd name="connsiteX1" fmla="*/ 1279193 w 1285466"/>
                <a:gd name="connsiteY1" fmla="*/ 0 h 630252"/>
                <a:gd name="connsiteX2" fmla="*/ 1282869 w 1285466"/>
                <a:gd name="connsiteY2" fmla="*/ 528486 h 630252"/>
                <a:gd name="connsiteX3" fmla="*/ 655654 w 1285466"/>
                <a:gd name="connsiteY3" fmla="*/ 630250 h 630252"/>
                <a:gd name="connsiteX4" fmla="*/ 0 w 1285466"/>
                <a:gd name="connsiteY4" fmla="*/ 630238 h 630252"/>
                <a:gd name="connsiteX5" fmla="*/ 0 w 1285466"/>
                <a:gd name="connsiteY5" fmla="*/ 0 h 630252"/>
                <a:gd name="connsiteX0" fmla="*/ 0 w 1285466"/>
                <a:gd name="connsiteY0" fmla="*/ 0 h 630252"/>
                <a:gd name="connsiteX1" fmla="*/ 1279193 w 1285466"/>
                <a:gd name="connsiteY1" fmla="*/ 0 h 630252"/>
                <a:gd name="connsiteX2" fmla="*/ 1282869 w 1285466"/>
                <a:gd name="connsiteY2" fmla="*/ 528486 h 630252"/>
                <a:gd name="connsiteX3" fmla="*/ 655654 w 1285466"/>
                <a:gd name="connsiteY3" fmla="*/ 630250 h 630252"/>
                <a:gd name="connsiteX4" fmla="*/ 0 w 1285466"/>
                <a:gd name="connsiteY4" fmla="*/ 630238 h 630252"/>
                <a:gd name="connsiteX5" fmla="*/ 0 w 1285466"/>
                <a:gd name="connsiteY5" fmla="*/ 0 h 630252"/>
                <a:gd name="connsiteX0" fmla="*/ 0 w 1285466"/>
                <a:gd name="connsiteY0" fmla="*/ 0 h 630251"/>
                <a:gd name="connsiteX1" fmla="*/ 1279193 w 1285466"/>
                <a:gd name="connsiteY1" fmla="*/ 0 h 630251"/>
                <a:gd name="connsiteX2" fmla="*/ 1282869 w 1285466"/>
                <a:gd name="connsiteY2" fmla="*/ 528486 h 630251"/>
                <a:gd name="connsiteX3" fmla="*/ 655654 w 1285466"/>
                <a:gd name="connsiteY3" fmla="*/ 630250 h 630251"/>
                <a:gd name="connsiteX4" fmla="*/ 0 w 1285466"/>
                <a:gd name="connsiteY4" fmla="*/ 630238 h 630251"/>
                <a:gd name="connsiteX5" fmla="*/ 0 w 1285466"/>
                <a:gd name="connsiteY5" fmla="*/ 0 h 630251"/>
                <a:gd name="connsiteX0" fmla="*/ 0 w 1292838"/>
                <a:gd name="connsiteY0" fmla="*/ 0 h 630251"/>
                <a:gd name="connsiteX1" fmla="*/ 1279193 w 1292838"/>
                <a:gd name="connsiteY1" fmla="*/ 0 h 630251"/>
                <a:gd name="connsiteX2" fmla="*/ 1291107 w 1292838"/>
                <a:gd name="connsiteY2" fmla="*/ 496205 h 630251"/>
                <a:gd name="connsiteX3" fmla="*/ 655654 w 1292838"/>
                <a:gd name="connsiteY3" fmla="*/ 630250 h 630251"/>
                <a:gd name="connsiteX4" fmla="*/ 0 w 1292838"/>
                <a:gd name="connsiteY4" fmla="*/ 630238 h 630251"/>
                <a:gd name="connsiteX5" fmla="*/ 0 w 1292838"/>
                <a:gd name="connsiteY5" fmla="*/ 0 h 630251"/>
                <a:gd name="connsiteX0" fmla="*/ 0 w 1291107"/>
                <a:gd name="connsiteY0" fmla="*/ 0 h 630251"/>
                <a:gd name="connsiteX1" fmla="*/ 1279193 w 1291107"/>
                <a:gd name="connsiteY1" fmla="*/ 0 h 630251"/>
                <a:gd name="connsiteX2" fmla="*/ 1291107 w 1291107"/>
                <a:gd name="connsiteY2" fmla="*/ 496205 h 630251"/>
                <a:gd name="connsiteX3" fmla="*/ 655654 w 1291107"/>
                <a:gd name="connsiteY3" fmla="*/ 630250 h 630251"/>
                <a:gd name="connsiteX4" fmla="*/ 0 w 1291107"/>
                <a:gd name="connsiteY4" fmla="*/ 630238 h 630251"/>
                <a:gd name="connsiteX5" fmla="*/ 0 w 1291107"/>
                <a:gd name="connsiteY5" fmla="*/ 0 h 630251"/>
                <a:gd name="connsiteX0" fmla="*/ 0 w 1286988"/>
                <a:gd name="connsiteY0" fmla="*/ 0 h 630251"/>
                <a:gd name="connsiteX1" fmla="*/ 1279193 w 1286988"/>
                <a:gd name="connsiteY1" fmla="*/ 0 h 630251"/>
                <a:gd name="connsiteX2" fmla="*/ 1286988 w 1286988"/>
                <a:gd name="connsiteY2" fmla="*/ 500452 h 630251"/>
                <a:gd name="connsiteX3" fmla="*/ 655654 w 1286988"/>
                <a:gd name="connsiteY3" fmla="*/ 630250 h 630251"/>
                <a:gd name="connsiteX4" fmla="*/ 0 w 1286988"/>
                <a:gd name="connsiteY4" fmla="*/ 630238 h 630251"/>
                <a:gd name="connsiteX5" fmla="*/ 0 w 1286988"/>
                <a:gd name="connsiteY5" fmla="*/ 0 h 630251"/>
                <a:gd name="connsiteX0" fmla="*/ 0 w 1295226"/>
                <a:gd name="connsiteY0" fmla="*/ 0 h 630251"/>
                <a:gd name="connsiteX1" fmla="*/ 1279193 w 1295226"/>
                <a:gd name="connsiteY1" fmla="*/ 0 h 630251"/>
                <a:gd name="connsiteX2" fmla="*/ 1295226 w 1295226"/>
                <a:gd name="connsiteY2" fmla="*/ 500452 h 630251"/>
                <a:gd name="connsiteX3" fmla="*/ 655654 w 1295226"/>
                <a:gd name="connsiteY3" fmla="*/ 630250 h 630251"/>
                <a:gd name="connsiteX4" fmla="*/ 0 w 1295226"/>
                <a:gd name="connsiteY4" fmla="*/ 630238 h 630251"/>
                <a:gd name="connsiteX5" fmla="*/ 0 w 1295226"/>
                <a:gd name="connsiteY5" fmla="*/ 0 h 630251"/>
                <a:gd name="connsiteX0" fmla="*/ 0 w 1286988"/>
                <a:gd name="connsiteY0" fmla="*/ 0 h 630251"/>
                <a:gd name="connsiteX1" fmla="*/ 1279193 w 1286988"/>
                <a:gd name="connsiteY1" fmla="*/ 0 h 630251"/>
                <a:gd name="connsiteX2" fmla="*/ 1286988 w 1286988"/>
                <a:gd name="connsiteY2" fmla="*/ 499602 h 630251"/>
                <a:gd name="connsiteX3" fmla="*/ 655654 w 1286988"/>
                <a:gd name="connsiteY3" fmla="*/ 630250 h 630251"/>
                <a:gd name="connsiteX4" fmla="*/ 0 w 1286988"/>
                <a:gd name="connsiteY4" fmla="*/ 630238 h 630251"/>
                <a:gd name="connsiteX5" fmla="*/ 0 w 1286988"/>
                <a:gd name="connsiteY5" fmla="*/ 0 h 630251"/>
                <a:gd name="connsiteX0" fmla="*/ 0 w 1291107"/>
                <a:gd name="connsiteY0" fmla="*/ 0 h 630251"/>
                <a:gd name="connsiteX1" fmla="*/ 1279193 w 1291107"/>
                <a:gd name="connsiteY1" fmla="*/ 0 h 630251"/>
                <a:gd name="connsiteX2" fmla="*/ 1291107 w 1291107"/>
                <a:gd name="connsiteY2" fmla="*/ 498753 h 630251"/>
                <a:gd name="connsiteX3" fmla="*/ 655654 w 1291107"/>
                <a:gd name="connsiteY3" fmla="*/ 630250 h 630251"/>
                <a:gd name="connsiteX4" fmla="*/ 0 w 1291107"/>
                <a:gd name="connsiteY4" fmla="*/ 630238 h 630251"/>
                <a:gd name="connsiteX5" fmla="*/ 0 w 1291107"/>
                <a:gd name="connsiteY5" fmla="*/ 0 h 630251"/>
                <a:gd name="connsiteX0" fmla="*/ 0 w 1303464"/>
                <a:gd name="connsiteY0" fmla="*/ 0 h 630251"/>
                <a:gd name="connsiteX1" fmla="*/ 1279193 w 1303464"/>
                <a:gd name="connsiteY1" fmla="*/ 0 h 630251"/>
                <a:gd name="connsiteX2" fmla="*/ 1303464 w 1303464"/>
                <a:gd name="connsiteY2" fmla="*/ 500452 h 630251"/>
                <a:gd name="connsiteX3" fmla="*/ 655654 w 1303464"/>
                <a:gd name="connsiteY3" fmla="*/ 630250 h 630251"/>
                <a:gd name="connsiteX4" fmla="*/ 0 w 1303464"/>
                <a:gd name="connsiteY4" fmla="*/ 630238 h 630251"/>
                <a:gd name="connsiteX5" fmla="*/ 0 w 1303464"/>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2869" h="630251">
                  <a:moveTo>
                    <a:pt x="0" y="0"/>
                  </a:moveTo>
                  <a:lnTo>
                    <a:pt x="1279193" y="0"/>
                  </a:lnTo>
                  <a:cubicBezTo>
                    <a:pt x="1279142" y="136342"/>
                    <a:pt x="1278048" y="380809"/>
                    <a:pt x="1282869" y="500452"/>
                  </a:cubicBezTo>
                  <a:cubicBezTo>
                    <a:pt x="1282441" y="569436"/>
                    <a:pt x="1247290" y="630560"/>
                    <a:pt x="655654" y="630250"/>
                  </a:cubicBezTo>
                  <a:lnTo>
                    <a:pt x="0" y="630238"/>
                  </a:lnTo>
                  <a:lnTo>
                    <a:pt x="0" y="0"/>
                  </a:lnTo>
                  <a:close/>
                </a:path>
              </a:pathLst>
            </a:custGeom>
            <a:solidFill>
              <a:srgbClr val="E6F0EC"/>
            </a:solidFill>
            <a:ln>
              <a:noFill/>
            </a:ln>
          </p:spPr>
          <p:txBody>
            <a:bodyPr wrap="square" lIns="72000" tIns="756000" rIns="72000" rtlCol="0">
              <a:noAutofit/>
            </a:bodyPr>
            <a:lstStyle/>
            <a:p>
              <a:pPr>
                <a:lnSpc>
                  <a:spcPts val="1200"/>
                </a:lnSpc>
                <a:spcAft>
                  <a:spcPts val="1200"/>
                </a:spcAft>
              </a:pPr>
              <a:r>
                <a:rPr lang="en-GB" sz="1000" b="1" dirty="0" smtClean="0">
                  <a:solidFill>
                    <a:srgbClr val="80B4A0"/>
                  </a:solidFill>
                </a:rPr>
                <a:t>Organisational development   </a:t>
              </a:r>
            </a:p>
            <a:p>
              <a:pPr marL="171450" indent="-171450">
                <a:lnSpc>
                  <a:spcPts val="1200"/>
                </a:lnSpc>
                <a:spcAft>
                  <a:spcPts val="1200"/>
                </a:spcAft>
                <a:buFont typeface="Calibri" panose="020F0502020204030204" pitchFamily="34" charset="0"/>
                <a:buChar char="─"/>
              </a:pPr>
              <a:r>
                <a:rPr lang="en-GB" sz="1000" dirty="0" err="1" smtClean="0">
                  <a:solidFill>
                    <a:srgbClr val="80B4A0"/>
                  </a:solidFill>
                </a:rPr>
                <a:t>SFIA</a:t>
              </a:r>
              <a:r>
                <a:rPr lang="en-GB" sz="1000" b="1" i="1" dirty="0" err="1" smtClean="0">
                  <a:solidFill>
                    <a:srgbClr val="80B4A0"/>
                  </a:solidFill>
                </a:rPr>
                <a:t>plus</a:t>
              </a:r>
              <a:r>
                <a:rPr lang="en-GB" sz="1000" b="1" dirty="0" smtClean="0">
                  <a:solidFill>
                    <a:srgbClr val="80B4A0"/>
                  </a:solidFill>
                </a:rPr>
                <a:t> </a:t>
              </a:r>
            </a:p>
            <a:p>
              <a:pPr marL="171450" indent="-171450">
                <a:lnSpc>
                  <a:spcPts val="1200"/>
                </a:lnSpc>
                <a:spcAft>
                  <a:spcPts val="1200"/>
                </a:spcAft>
                <a:buFont typeface="Calibri" panose="020F0502020204030204" pitchFamily="34" charset="0"/>
                <a:buChar char="─"/>
              </a:pPr>
              <a:r>
                <a:rPr lang="en-GB" sz="1000" dirty="0" smtClean="0">
                  <a:solidFill>
                    <a:srgbClr val="80B4A0"/>
                  </a:solidFill>
                </a:rPr>
                <a:t>Consultancy</a:t>
              </a:r>
              <a:r>
                <a:rPr lang="en-GB" sz="1000" b="1" dirty="0" smtClean="0">
                  <a:solidFill>
                    <a:srgbClr val="80B4A0"/>
                  </a:solidFill>
                </a:rPr>
                <a:t> </a:t>
              </a:r>
            </a:p>
            <a:p>
              <a:pPr>
                <a:lnSpc>
                  <a:spcPts val="1200"/>
                </a:lnSpc>
                <a:spcAft>
                  <a:spcPts val="1200"/>
                </a:spcAft>
              </a:pPr>
              <a:r>
                <a:rPr lang="en-GB" sz="1000" b="1" dirty="0" smtClean="0">
                  <a:solidFill>
                    <a:srgbClr val="80B4A0"/>
                  </a:solidFill>
                </a:rPr>
                <a:t>Change management </a:t>
              </a:r>
            </a:p>
            <a:p>
              <a:pPr>
                <a:lnSpc>
                  <a:spcPts val="1200"/>
                </a:lnSpc>
                <a:spcAft>
                  <a:spcPts val="1200"/>
                </a:spcAft>
              </a:pPr>
              <a:r>
                <a:rPr lang="en-GB" sz="1000" b="1" dirty="0" smtClean="0">
                  <a:solidFill>
                    <a:srgbClr val="80B4A0"/>
                  </a:solidFill>
                </a:rPr>
                <a:t>Organisational membership</a:t>
              </a:r>
            </a:p>
          </p:txBody>
        </p:sp>
        <p:sp>
          <p:nvSpPr>
            <p:cNvPr id="19" name="TextBox 18"/>
            <p:cNvSpPr txBox="1"/>
            <p:nvPr userDrawn="1"/>
          </p:nvSpPr>
          <p:spPr>
            <a:xfrm>
              <a:off x="3849049" y="1327734"/>
              <a:ext cx="1283207" cy="4680007"/>
            </a:xfrm>
            <a:custGeom>
              <a:avLst/>
              <a:gdLst>
                <a:gd name="connsiteX0" fmla="*/ 0 w 1272369"/>
                <a:gd name="connsiteY0" fmla="*/ 0 h 630238"/>
                <a:gd name="connsiteX1" fmla="*/ 1272369 w 1272369"/>
                <a:gd name="connsiteY1" fmla="*/ 0 h 630238"/>
                <a:gd name="connsiteX2" fmla="*/ 1272369 w 1272369"/>
                <a:gd name="connsiteY2" fmla="*/ 630238 h 630238"/>
                <a:gd name="connsiteX3" fmla="*/ 0 w 1272369"/>
                <a:gd name="connsiteY3" fmla="*/ 630238 h 630238"/>
                <a:gd name="connsiteX4" fmla="*/ 0 w 1272369"/>
                <a:gd name="connsiteY4" fmla="*/ 0 h 630238"/>
                <a:gd name="connsiteX0" fmla="*/ 0 w 1272369"/>
                <a:gd name="connsiteY0" fmla="*/ 0 h 630250"/>
                <a:gd name="connsiteX1" fmla="*/ 1272369 w 1272369"/>
                <a:gd name="connsiteY1" fmla="*/ 0 h 630250"/>
                <a:gd name="connsiteX2" fmla="*/ 1272369 w 1272369"/>
                <a:gd name="connsiteY2" fmla="*/ 630238 h 630250"/>
                <a:gd name="connsiteX3" fmla="*/ 710984 w 1272369"/>
                <a:gd name="connsiteY3" fmla="*/ 630250 h 630250"/>
                <a:gd name="connsiteX4" fmla="*/ 0 w 1272369"/>
                <a:gd name="connsiteY4" fmla="*/ 630238 h 630250"/>
                <a:gd name="connsiteX5" fmla="*/ 0 w 1272369"/>
                <a:gd name="connsiteY5" fmla="*/ 0 h 630250"/>
                <a:gd name="connsiteX0" fmla="*/ 0 w 1272369"/>
                <a:gd name="connsiteY0" fmla="*/ 0 h 630250"/>
                <a:gd name="connsiteX1" fmla="*/ 1272369 w 1272369"/>
                <a:gd name="connsiteY1" fmla="*/ 0 h 630250"/>
                <a:gd name="connsiteX2" fmla="*/ 710984 w 1272369"/>
                <a:gd name="connsiteY2" fmla="*/ 630250 h 630250"/>
                <a:gd name="connsiteX3" fmla="*/ 0 w 1272369"/>
                <a:gd name="connsiteY3" fmla="*/ 630238 h 630250"/>
                <a:gd name="connsiteX4" fmla="*/ 0 w 1272369"/>
                <a:gd name="connsiteY4" fmla="*/ 0 h 630250"/>
                <a:gd name="connsiteX0" fmla="*/ 0 w 1272393"/>
                <a:gd name="connsiteY0" fmla="*/ 0 h 630250"/>
                <a:gd name="connsiteX1" fmla="*/ 1272369 w 1272393"/>
                <a:gd name="connsiteY1" fmla="*/ 0 h 630250"/>
                <a:gd name="connsiteX2" fmla="*/ 710984 w 1272393"/>
                <a:gd name="connsiteY2" fmla="*/ 630250 h 630250"/>
                <a:gd name="connsiteX3" fmla="*/ 0 w 1272393"/>
                <a:gd name="connsiteY3" fmla="*/ 630238 h 630250"/>
                <a:gd name="connsiteX4" fmla="*/ 0 w 1272393"/>
                <a:gd name="connsiteY4" fmla="*/ 0 h 630250"/>
                <a:gd name="connsiteX0" fmla="*/ 0 w 1272424"/>
                <a:gd name="connsiteY0" fmla="*/ 0 h 630250"/>
                <a:gd name="connsiteX1" fmla="*/ 1272369 w 1272424"/>
                <a:gd name="connsiteY1" fmla="*/ 0 h 630250"/>
                <a:gd name="connsiteX2" fmla="*/ 710984 w 1272424"/>
                <a:gd name="connsiteY2" fmla="*/ 630250 h 630250"/>
                <a:gd name="connsiteX3" fmla="*/ 0 w 1272424"/>
                <a:gd name="connsiteY3" fmla="*/ 630238 h 630250"/>
                <a:gd name="connsiteX4" fmla="*/ 0 w 1272424"/>
                <a:gd name="connsiteY4" fmla="*/ 0 h 630250"/>
                <a:gd name="connsiteX0" fmla="*/ 0 w 1272968"/>
                <a:gd name="connsiteY0" fmla="*/ 0 h 630250"/>
                <a:gd name="connsiteX1" fmla="*/ 1272369 w 1272968"/>
                <a:gd name="connsiteY1" fmla="*/ 0 h 630250"/>
                <a:gd name="connsiteX2" fmla="*/ 710984 w 1272968"/>
                <a:gd name="connsiteY2" fmla="*/ 630250 h 630250"/>
                <a:gd name="connsiteX3" fmla="*/ 0 w 1272968"/>
                <a:gd name="connsiteY3" fmla="*/ 630238 h 630250"/>
                <a:gd name="connsiteX4" fmla="*/ 0 w 1272968"/>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817"/>
                <a:gd name="connsiteY0" fmla="*/ 0 h 630250"/>
                <a:gd name="connsiteX1" fmla="*/ 1272369 w 1272817"/>
                <a:gd name="connsiteY1" fmla="*/ 0 h 630250"/>
                <a:gd name="connsiteX2" fmla="*/ 655654 w 1272817"/>
                <a:gd name="connsiteY2" fmla="*/ 630250 h 630250"/>
                <a:gd name="connsiteX3" fmla="*/ 0 w 1272817"/>
                <a:gd name="connsiteY3" fmla="*/ 630238 h 630250"/>
                <a:gd name="connsiteX4" fmla="*/ 0 w 1272817"/>
                <a:gd name="connsiteY4" fmla="*/ 0 h 630250"/>
                <a:gd name="connsiteX0" fmla="*/ 0 w 1272994"/>
                <a:gd name="connsiteY0" fmla="*/ 0 h 630250"/>
                <a:gd name="connsiteX1" fmla="*/ 1272369 w 1272994"/>
                <a:gd name="connsiteY1" fmla="*/ 0 h 630250"/>
                <a:gd name="connsiteX2" fmla="*/ 655654 w 1272994"/>
                <a:gd name="connsiteY2" fmla="*/ 630250 h 630250"/>
                <a:gd name="connsiteX3" fmla="*/ 0 w 1272994"/>
                <a:gd name="connsiteY3" fmla="*/ 630238 h 630250"/>
                <a:gd name="connsiteX4" fmla="*/ 0 w 1272994"/>
                <a:gd name="connsiteY4" fmla="*/ 0 h 630250"/>
                <a:gd name="connsiteX0" fmla="*/ 0 w 1278496"/>
                <a:gd name="connsiteY0" fmla="*/ 0 h 630250"/>
                <a:gd name="connsiteX1" fmla="*/ 1272369 w 1278496"/>
                <a:gd name="connsiteY1" fmla="*/ 0 h 630250"/>
                <a:gd name="connsiteX2" fmla="*/ 655654 w 1278496"/>
                <a:gd name="connsiteY2" fmla="*/ 630250 h 630250"/>
                <a:gd name="connsiteX3" fmla="*/ 0 w 1278496"/>
                <a:gd name="connsiteY3" fmla="*/ 630238 h 630250"/>
                <a:gd name="connsiteX4" fmla="*/ 0 w 1278496"/>
                <a:gd name="connsiteY4" fmla="*/ 0 h 630250"/>
                <a:gd name="connsiteX0" fmla="*/ 0 w 1387063"/>
                <a:gd name="connsiteY0" fmla="*/ 0 h 630250"/>
                <a:gd name="connsiteX1" fmla="*/ 1272369 w 1387063"/>
                <a:gd name="connsiteY1" fmla="*/ 0 h 630250"/>
                <a:gd name="connsiteX2" fmla="*/ 1256995 w 1387063"/>
                <a:gd name="connsiteY2" fmla="*/ 311226 h 630250"/>
                <a:gd name="connsiteX3" fmla="*/ 655654 w 1387063"/>
                <a:gd name="connsiteY3" fmla="*/ 630250 h 630250"/>
                <a:gd name="connsiteX4" fmla="*/ 0 w 1387063"/>
                <a:gd name="connsiteY4" fmla="*/ 630238 h 630250"/>
                <a:gd name="connsiteX5" fmla="*/ 0 w 1387063"/>
                <a:gd name="connsiteY5" fmla="*/ 0 h 630250"/>
                <a:gd name="connsiteX0" fmla="*/ 0 w 1369614"/>
                <a:gd name="connsiteY0" fmla="*/ 0 h 630250"/>
                <a:gd name="connsiteX1" fmla="*/ 1272369 w 1369614"/>
                <a:gd name="connsiteY1" fmla="*/ 0 h 630250"/>
                <a:gd name="connsiteX2" fmla="*/ 1256995 w 1369614"/>
                <a:gd name="connsiteY2" fmla="*/ 311226 h 630250"/>
                <a:gd name="connsiteX3" fmla="*/ 655654 w 1369614"/>
                <a:gd name="connsiteY3" fmla="*/ 630250 h 630250"/>
                <a:gd name="connsiteX4" fmla="*/ 0 w 1369614"/>
                <a:gd name="connsiteY4" fmla="*/ 630238 h 630250"/>
                <a:gd name="connsiteX5" fmla="*/ 0 w 1369614"/>
                <a:gd name="connsiteY5" fmla="*/ 0 h 630250"/>
                <a:gd name="connsiteX0" fmla="*/ 0 w 1278277"/>
                <a:gd name="connsiteY0" fmla="*/ 0 h 630250"/>
                <a:gd name="connsiteX1" fmla="*/ 1272369 w 1278277"/>
                <a:gd name="connsiteY1" fmla="*/ 0 h 630250"/>
                <a:gd name="connsiteX2" fmla="*/ 1256995 w 1278277"/>
                <a:gd name="connsiteY2" fmla="*/ 311226 h 630250"/>
                <a:gd name="connsiteX3" fmla="*/ 655654 w 1278277"/>
                <a:gd name="connsiteY3" fmla="*/ 630250 h 630250"/>
                <a:gd name="connsiteX4" fmla="*/ 0 w 1278277"/>
                <a:gd name="connsiteY4" fmla="*/ 630238 h 630250"/>
                <a:gd name="connsiteX5" fmla="*/ 0 w 1278277"/>
                <a:gd name="connsiteY5" fmla="*/ 0 h 630250"/>
                <a:gd name="connsiteX0" fmla="*/ 0 w 1298782"/>
                <a:gd name="connsiteY0" fmla="*/ 0 h 630250"/>
                <a:gd name="connsiteX1" fmla="*/ 1272369 w 1298782"/>
                <a:gd name="connsiteY1" fmla="*/ 0 h 630250"/>
                <a:gd name="connsiteX2" fmla="*/ 1285570 w 1298782"/>
                <a:gd name="connsiteY2" fmla="*/ 311226 h 630250"/>
                <a:gd name="connsiteX3" fmla="*/ 655654 w 1298782"/>
                <a:gd name="connsiteY3" fmla="*/ 630250 h 630250"/>
                <a:gd name="connsiteX4" fmla="*/ 0 w 1298782"/>
                <a:gd name="connsiteY4" fmla="*/ 630238 h 630250"/>
                <a:gd name="connsiteX5" fmla="*/ 0 w 1298782"/>
                <a:gd name="connsiteY5" fmla="*/ 0 h 630250"/>
                <a:gd name="connsiteX0" fmla="*/ 0 w 1287216"/>
                <a:gd name="connsiteY0" fmla="*/ 0 h 630250"/>
                <a:gd name="connsiteX1" fmla="*/ 1272369 w 1287216"/>
                <a:gd name="connsiteY1" fmla="*/ 0 h 630250"/>
                <a:gd name="connsiteX2" fmla="*/ 1285570 w 1287216"/>
                <a:gd name="connsiteY2" fmla="*/ 311226 h 630250"/>
                <a:gd name="connsiteX3" fmla="*/ 655654 w 1287216"/>
                <a:gd name="connsiteY3" fmla="*/ 630250 h 630250"/>
                <a:gd name="connsiteX4" fmla="*/ 0 w 1287216"/>
                <a:gd name="connsiteY4" fmla="*/ 630238 h 630250"/>
                <a:gd name="connsiteX5" fmla="*/ 0 w 1287216"/>
                <a:gd name="connsiteY5" fmla="*/ 0 h 630250"/>
                <a:gd name="connsiteX0" fmla="*/ 0 w 1287216"/>
                <a:gd name="connsiteY0" fmla="*/ 0 h 630250"/>
                <a:gd name="connsiteX1" fmla="*/ 1272369 w 1287216"/>
                <a:gd name="connsiteY1" fmla="*/ 0 h 630250"/>
                <a:gd name="connsiteX2" fmla="*/ 1285570 w 1287216"/>
                <a:gd name="connsiteY2" fmla="*/ 509634 h 630250"/>
                <a:gd name="connsiteX3" fmla="*/ 655654 w 1287216"/>
                <a:gd name="connsiteY3" fmla="*/ 630250 h 630250"/>
                <a:gd name="connsiteX4" fmla="*/ 0 w 1287216"/>
                <a:gd name="connsiteY4" fmla="*/ 630238 h 630250"/>
                <a:gd name="connsiteX5" fmla="*/ 0 w 1287216"/>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82099"/>
                <a:gd name="connsiteY0" fmla="*/ 0 h 630250"/>
                <a:gd name="connsiteX1" fmla="*/ 1272369 w 1282099"/>
                <a:gd name="connsiteY1" fmla="*/ 0 h 630250"/>
                <a:gd name="connsiteX2" fmla="*/ 1276045 w 1282099"/>
                <a:gd name="connsiteY2" fmla="*/ 511598 h 630250"/>
                <a:gd name="connsiteX3" fmla="*/ 655654 w 1282099"/>
                <a:gd name="connsiteY3" fmla="*/ 630250 h 630250"/>
                <a:gd name="connsiteX4" fmla="*/ 0 w 1282099"/>
                <a:gd name="connsiteY4" fmla="*/ 630238 h 630250"/>
                <a:gd name="connsiteX5" fmla="*/ 0 w 1282099"/>
                <a:gd name="connsiteY5" fmla="*/ 0 h 630250"/>
                <a:gd name="connsiteX0" fmla="*/ 0 w 1295396"/>
                <a:gd name="connsiteY0" fmla="*/ 0 h 630250"/>
                <a:gd name="connsiteX1" fmla="*/ 1272369 w 1295396"/>
                <a:gd name="connsiteY1" fmla="*/ 0 h 630250"/>
                <a:gd name="connsiteX2" fmla="*/ 1289693 w 1295396"/>
                <a:gd name="connsiteY2" fmla="*/ 511598 h 630250"/>
                <a:gd name="connsiteX3" fmla="*/ 655654 w 1295396"/>
                <a:gd name="connsiteY3" fmla="*/ 630250 h 630250"/>
                <a:gd name="connsiteX4" fmla="*/ 0 w 1295396"/>
                <a:gd name="connsiteY4" fmla="*/ 630238 h 630250"/>
                <a:gd name="connsiteX5" fmla="*/ 0 w 1295396"/>
                <a:gd name="connsiteY5" fmla="*/ 0 h 630250"/>
                <a:gd name="connsiteX0" fmla="*/ 0 w 1288743"/>
                <a:gd name="connsiteY0" fmla="*/ 0 h 630250"/>
                <a:gd name="connsiteX1" fmla="*/ 1272369 w 1288743"/>
                <a:gd name="connsiteY1" fmla="*/ 0 h 630250"/>
                <a:gd name="connsiteX2" fmla="*/ 1282869 w 1288743"/>
                <a:gd name="connsiteY2" fmla="*/ 513005 h 630250"/>
                <a:gd name="connsiteX3" fmla="*/ 655654 w 1288743"/>
                <a:gd name="connsiteY3" fmla="*/ 630250 h 630250"/>
                <a:gd name="connsiteX4" fmla="*/ 0 w 1288743"/>
                <a:gd name="connsiteY4" fmla="*/ 630238 h 630250"/>
                <a:gd name="connsiteX5" fmla="*/ 0 w 1288743"/>
                <a:gd name="connsiteY5" fmla="*/ 0 h 630250"/>
                <a:gd name="connsiteX0" fmla="*/ 0 w 1288743"/>
                <a:gd name="connsiteY0" fmla="*/ 0 h 630250"/>
                <a:gd name="connsiteX1" fmla="*/ 1272369 w 1288743"/>
                <a:gd name="connsiteY1" fmla="*/ 0 h 630250"/>
                <a:gd name="connsiteX2" fmla="*/ 1282869 w 1288743"/>
                <a:gd name="connsiteY2" fmla="*/ 515820 h 630250"/>
                <a:gd name="connsiteX3" fmla="*/ 655654 w 1288743"/>
                <a:gd name="connsiteY3" fmla="*/ 630250 h 630250"/>
                <a:gd name="connsiteX4" fmla="*/ 0 w 1288743"/>
                <a:gd name="connsiteY4" fmla="*/ 630238 h 630250"/>
                <a:gd name="connsiteX5" fmla="*/ 0 w 1288743"/>
                <a:gd name="connsiteY5" fmla="*/ 0 h 630250"/>
                <a:gd name="connsiteX0" fmla="*/ 0 w 1282099"/>
                <a:gd name="connsiteY0" fmla="*/ 0 h 630250"/>
                <a:gd name="connsiteX1" fmla="*/ 1272369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72369"/>
                <a:gd name="connsiteY0" fmla="*/ 0 h 630250"/>
                <a:gd name="connsiteX1" fmla="*/ 1272369 w 1272369"/>
                <a:gd name="connsiteY1" fmla="*/ 0 h 630250"/>
                <a:gd name="connsiteX2" fmla="*/ 1262398 w 1272369"/>
                <a:gd name="connsiteY2" fmla="*/ 517227 h 630250"/>
                <a:gd name="connsiteX3" fmla="*/ 655654 w 1272369"/>
                <a:gd name="connsiteY3" fmla="*/ 630250 h 630250"/>
                <a:gd name="connsiteX4" fmla="*/ 0 w 1272369"/>
                <a:gd name="connsiteY4" fmla="*/ 630238 h 630250"/>
                <a:gd name="connsiteX5" fmla="*/ 0 w 1272369"/>
                <a:gd name="connsiteY5" fmla="*/ 0 h 630250"/>
                <a:gd name="connsiteX0" fmla="*/ 0 w 1282099"/>
                <a:gd name="connsiteY0" fmla="*/ 0 h 630250"/>
                <a:gd name="connsiteX1" fmla="*/ 1272369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99665"/>
                <a:gd name="connsiteY0" fmla="*/ 0 h 630250"/>
                <a:gd name="connsiteX1" fmla="*/ 1299665 w 1299665"/>
                <a:gd name="connsiteY1" fmla="*/ 0 h 630250"/>
                <a:gd name="connsiteX2" fmla="*/ 1276045 w 1299665"/>
                <a:gd name="connsiteY2" fmla="*/ 517227 h 630250"/>
                <a:gd name="connsiteX3" fmla="*/ 655654 w 1299665"/>
                <a:gd name="connsiteY3" fmla="*/ 630250 h 630250"/>
                <a:gd name="connsiteX4" fmla="*/ 0 w 1299665"/>
                <a:gd name="connsiteY4" fmla="*/ 630238 h 630250"/>
                <a:gd name="connsiteX5" fmla="*/ 0 w 1299665"/>
                <a:gd name="connsiteY5" fmla="*/ 0 h 630250"/>
                <a:gd name="connsiteX0" fmla="*/ 0 w 1282099"/>
                <a:gd name="connsiteY0" fmla="*/ 0 h 630250"/>
                <a:gd name="connsiteX1" fmla="*/ 1279193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80445"/>
                <a:gd name="connsiteY0" fmla="*/ 0 h 630250"/>
                <a:gd name="connsiteX1" fmla="*/ 1279193 w 1280445"/>
                <a:gd name="connsiteY1" fmla="*/ 0 h 630250"/>
                <a:gd name="connsiteX2" fmla="*/ 1276045 w 1280445"/>
                <a:gd name="connsiteY2" fmla="*/ 517227 h 630250"/>
                <a:gd name="connsiteX3" fmla="*/ 655654 w 1280445"/>
                <a:gd name="connsiteY3" fmla="*/ 630250 h 630250"/>
                <a:gd name="connsiteX4" fmla="*/ 0 w 1280445"/>
                <a:gd name="connsiteY4" fmla="*/ 630238 h 630250"/>
                <a:gd name="connsiteX5" fmla="*/ 0 w 1280445"/>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4"/>
                <a:gd name="connsiteX1" fmla="*/ 1279193 w 1285466"/>
                <a:gd name="connsiteY1" fmla="*/ 0 h 630254"/>
                <a:gd name="connsiteX2" fmla="*/ 1282869 w 1285466"/>
                <a:gd name="connsiteY2" fmla="*/ 515820 h 630254"/>
                <a:gd name="connsiteX3" fmla="*/ 655654 w 1285466"/>
                <a:gd name="connsiteY3" fmla="*/ 630250 h 630254"/>
                <a:gd name="connsiteX4" fmla="*/ 0 w 1285466"/>
                <a:gd name="connsiteY4" fmla="*/ 630238 h 630254"/>
                <a:gd name="connsiteX5" fmla="*/ 0 w 1285466"/>
                <a:gd name="connsiteY5" fmla="*/ 0 h 630254"/>
                <a:gd name="connsiteX0" fmla="*/ 0 w 1285466"/>
                <a:gd name="connsiteY0" fmla="*/ 0 h 630254"/>
                <a:gd name="connsiteX1" fmla="*/ 1279193 w 1285466"/>
                <a:gd name="connsiteY1" fmla="*/ 0 h 630254"/>
                <a:gd name="connsiteX2" fmla="*/ 1282869 w 1285466"/>
                <a:gd name="connsiteY2" fmla="*/ 515820 h 630254"/>
                <a:gd name="connsiteX3" fmla="*/ 655654 w 1285466"/>
                <a:gd name="connsiteY3" fmla="*/ 630250 h 630254"/>
                <a:gd name="connsiteX4" fmla="*/ 0 w 1285466"/>
                <a:gd name="connsiteY4" fmla="*/ 630238 h 630254"/>
                <a:gd name="connsiteX5" fmla="*/ 0 w 1285466"/>
                <a:gd name="connsiteY5" fmla="*/ 0 h 630254"/>
                <a:gd name="connsiteX0" fmla="*/ 0 w 1286152"/>
                <a:gd name="connsiteY0" fmla="*/ 0 h 630253"/>
                <a:gd name="connsiteX1" fmla="*/ 1279193 w 1286152"/>
                <a:gd name="connsiteY1" fmla="*/ 0 h 630253"/>
                <a:gd name="connsiteX2" fmla="*/ 1282869 w 1286152"/>
                <a:gd name="connsiteY2" fmla="*/ 515820 h 630253"/>
                <a:gd name="connsiteX3" fmla="*/ 655654 w 1286152"/>
                <a:gd name="connsiteY3" fmla="*/ 630250 h 630253"/>
                <a:gd name="connsiteX4" fmla="*/ 0 w 1286152"/>
                <a:gd name="connsiteY4" fmla="*/ 630238 h 630253"/>
                <a:gd name="connsiteX5" fmla="*/ 0 w 1286152"/>
                <a:gd name="connsiteY5" fmla="*/ 0 h 630253"/>
                <a:gd name="connsiteX0" fmla="*/ 0 w 1286152"/>
                <a:gd name="connsiteY0" fmla="*/ 0 h 630256"/>
                <a:gd name="connsiteX1" fmla="*/ 1279193 w 1286152"/>
                <a:gd name="connsiteY1" fmla="*/ 0 h 630256"/>
                <a:gd name="connsiteX2" fmla="*/ 1282869 w 1286152"/>
                <a:gd name="connsiteY2" fmla="*/ 528486 h 630256"/>
                <a:gd name="connsiteX3" fmla="*/ 655654 w 1286152"/>
                <a:gd name="connsiteY3" fmla="*/ 630250 h 630256"/>
                <a:gd name="connsiteX4" fmla="*/ 0 w 1286152"/>
                <a:gd name="connsiteY4" fmla="*/ 630238 h 630256"/>
                <a:gd name="connsiteX5" fmla="*/ 0 w 1286152"/>
                <a:gd name="connsiteY5" fmla="*/ 0 h 630256"/>
                <a:gd name="connsiteX0" fmla="*/ 0 w 1285466"/>
                <a:gd name="connsiteY0" fmla="*/ 0 h 630252"/>
                <a:gd name="connsiteX1" fmla="*/ 1279193 w 1285466"/>
                <a:gd name="connsiteY1" fmla="*/ 0 h 630252"/>
                <a:gd name="connsiteX2" fmla="*/ 1282869 w 1285466"/>
                <a:gd name="connsiteY2" fmla="*/ 528486 h 630252"/>
                <a:gd name="connsiteX3" fmla="*/ 655654 w 1285466"/>
                <a:gd name="connsiteY3" fmla="*/ 630250 h 630252"/>
                <a:gd name="connsiteX4" fmla="*/ 0 w 1285466"/>
                <a:gd name="connsiteY4" fmla="*/ 630238 h 630252"/>
                <a:gd name="connsiteX5" fmla="*/ 0 w 1285466"/>
                <a:gd name="connsiteY5" fmla="*/ 0 h 630252"/>
                <a:gd name="connsiteX0" fmla="*/ 0 w 1285466"/>
                <a:gd name="connsiteY0" fmla="*/ 0 h 630252"/>
                <a:gd name="connsiteX1" fmla="*/ 1279193 w 1285466"/>
                <a:gd name="connsiteY1" fmla="*/ 0 h 630252"/>
                <a:gd name="connsiteX2" fmla="*/ 1282869 w 1285466"/>
                <a:gd name="connsiteY2" fmla="*/ 528486 h 630252"/>
                <a:gd name="connsiteX3" fmla="*/ 655654 w 1285466"/>
                <a:gd name="connsiteY3" fmla="*/ 630250 h 630252"/>
                <a:gd name="connsiteX4" fmla="*/ 0 w 1285466"/>
                <a:gd name="connsiteY4" fmla="*/ 630238 h 630252"/>
                <a:gd name="connsiteX5" fmla="*/ 0 w 1285466"/>
                <a:gd name="connsiteY5" fmla="*/ 0 h 630252"/>
                <a:gd name="connsiteX0" fmla="*/ 0 w 1285466"/>
                <a:gd name="connsiteY0" fmla="*/ 0 h 630251"/>
                <a:gd name="connsiteX1" fmla="*/ 1279193 w 1285466"/>
                <a:gd name="connsiteY1" fmla="*/ 0 h 630251"/>
                <a:gd name="connsiteX2" fmla="*/ 1282869 w 1285466"/>
                <a:gd name="connsiteY2" fmla="*/ 528486 h 630251"/>
                <a:gd name="connsiteX3" fmla="*/ 655654 w 1285466"/>
                <a:gd name="connsiteY3" fmla="*/ 630250 h 630251"/>
                <a:gd name="connsiteX4" fmla="*/ 0 w 1285466"/>
                <a:gd name="connsiteY4" fmla="*/ 630238 h 630251"/>
                <a:gd name="connsiteX5" fmla="*/ 0 w 1285466"/>
                <a:gd name="connsiteY5" fmla="*/ 0 h 630251"/>
                <a:gd name="connsiteX0" fmla="*/ 0 w 1292838"/>
                <a:gd name="connsiteY0" fmla="*/ 0 h 630251"/>
                <a:gd name="connsiteX1" fmla="*/ 1279193 w 1292838"/>
                <a:gd name="connsiteY1" fmla="*/ 0 h 630251"/>
                <a:gd name="connsiteX2" fmla="*/ 1291107 w 1292838"/>
                <a:gd name="connsiteY2" fmla="*/ 496205 h 630251"/>
                <a:gd name="connsiteX3" fmla="*/ 655654 w 1292838"/>
                <a:gd name="connsiteY3" fmla="*/ 630250 h 630251"/>
                <a:gd name="connsiteX4" fmla="*/ 0 w 1292838"/>
                <a:gd name="connsiteY4" fmla="*/ 630238 h 630251"/>
                <a:gd name="connsiteX5" fmla="*/ 0 w 1292838"/>
                <a:gd name="connsiteY5" fmla="*/ 0 h 630251"/>
                <a:gd name="connsiteX0" fmla="*/ 0 w 1291107"/>
                <a:gd name="connsiteY0" fmla="*/ 0 h 630251"/>
                <a:gd name="connsiteX1" fmla="*/ 1279193 w 1291107"/>
                <a:gd name="connsiteY1" fmla="*/ 0 h 630251"/>
                <a:gd name="connsiteX2" fmla="*/ 1291107 w 1291107"/>
                <a:gd name="connsiteY2" fmla="*/ 496205 h 630251"/>
                <a:gd name="connsiteX3" fmla="*/ 655654 w 1291107"/>
                <a:gd name="connsiteY3" fmla="*/ 630250 h 630251"/>
                <a:gd name="connsiteX4" fmla="*/ 0 w 1291107"/>
                <a:gd name="connsiteY4" fmla="*/ 630238 h 630251"/>
                <a:gd name="connsiteX5" fmla="*/ 0 w 1291107"/>
                <a:gd name="connsiteY5" fmla="*/ 0 h 630251"/>
                <a:gd name="connsiteX0" fmla="*/ 0 w 1286988"/>
                <a:gd name="connsiteY0" fmla="*/ 0 h 630251"/>
                <a:gd name="connsiteX1" fmla="*/ 1279193 w 1286988"/>
                <a:gd name="connsiteY1" fmla="*/ 0 h 630251"/>
                <a:gd name="connsiteX2" fmla="*/ 1286988 w 1286988"/>
                <a:gd name="connsiteY2" fmla="*/ 500452 h 630251"/>
                <a:gd name="connsiteX3" fmla="*/ 655654 w 1286988"/>
                <a:gd name="connsiteY3" fmla="*/ 630250 h 630251"/>
                <a:gd name="connsiteX4" fmla="*/ 0 w 1286988"/>
                <a:gd name="connsiteY4" fmla="*/ 630238 h 630251"/>
                <a:gd name="connsiteX5" fmla="*/ 0 w 1286988"/>
                <a:gd name="connsiteY5" fmla="*/ 0 h 630251"/>
                <a:gd name="connsiteX0" fmla="*/ 0 w 1295226"/>
                <a:gd name="connsiteY0" fmla="*/ 0 h 630251"/>
                <a:gd name="connsiteX1" fmla="*/ 1279193 w 1295226"/>
                <a:gd name="connsiteY1" fmla="*/ 0 h 630251"/>
                <a:gd name="connsiteX2" fmla="*/ 1295226 w 1295226"/>
                <a:gd name="connsiteY2" fmla="*/ 500452 h 630251"/>
                <a:gd name="connsiteX3" fmla="*/ 655654 w 1295226"/>
                <a:gd name="connsiteY3" fmla="*/ 630250 h 630251"/>
                <a:gd name="connsiteX4" fmla="*/ 0 w 1295226"/>
                <a:gd name="connsiteY4" fmla="*/ 630238 h 630251"/>
                <a:gd name="connsiteX5" fmla="*/ 0 w 1295226"/>
                <a:gd name="connsiteY5" fmla="*/ 0 h 630251"/>
                <a:gd name="connsiteX0" fmla="*/ 0 w 1286988"/>
                <a:gd name="connsiteY0" fmla="*/ 0 h 630251"/>
                <a:gd name="connsiteX1" fmla="*/ 1279193 w 1286988"/>
                <a:gd name="connsiteY1" fmla="*/ 0 h 630251"/>
                <a:gd name="connsiteX2" fmla="*/ 1286988 w 1286988"/>
                <a:gd name="connsiteY2" fmla="*/ 499602 h 630251"/>
                <a:gd name="connsiteX3" fmla="*/ 655654 w 1286988"/>
                <a:gd name="connsiteY3" fmla="*/ 630250 h 630251"/>
                <a:gd name="connsiteX4" fmla="*/ 0 w 1286988"/>
                <a:gd name="connsiteY4" fmla="*/ 630238 h 630251"/>
                <a:gd name="connsiteX5" fmla="*/ 0 w 1286988"/>
                <a:gd name="connsiteY5" fmla="*/ 0 h 630251"/>
                <a:gd name="connsiteX0" fmla="*/ 0 w 1291107"/>
                <a:gd name="connsiteY0" fmla="*/ 0 h 630251"/>
                <a:gd name="connsiteX1" fmla="*/ 1279193 w 1291107"/>
                <a:gd name="connsiteY1" fmla="*/ 0 h 630251"/>
                <a:gd name="connsiteX2" fmla="*/ 1291107 w 1291107"/>
                <a:gd name="connsiteY2" fmla="*/ 498753 h 630251"/>
                <a:gd name="connsiteX3" fmla="*/ 655654 w 1291107"/>
                <a:gd name="connsiteY3" fmla="*/ 630250 h 630251"/>
                <a:gd name="connsiteX4" fmla="*/ 0 w 1291107"/>
                <a:gd name="connsiteY4" fmla="*/ 630238 h 630251"/>
                <a:gd name="connsiteX5" fmla="*/ 0 w 1291107"/>
                <a:gd name="connsiteY5" fmla="*/ 0 h 630251"/>
                <a:gd name="connsiteX0" fmla="*/ 0 w 1303464"/>
                <a:gd name="connsiteY0" fmla="*/ 0 h 630251"/>
                <a:gd name="connsiteX1" fmla="*/ 1279193 w 1303464"/>
                <a:gd name="connsiteY1" fmla="*/ 0 h 630251"/>
                <a:gd name="connsiteX2" fmla="*/ 1303464 w 1303464"/>
                <a:gd name="connsiteY2" fmla="*/ 500452 h 630251"/>
                <a:gd name="connsiteX3" fmla="*/ 655654 w 1303464"/>
                <a:gd name="connsiteY3" fmla="*/ 630250 h 630251"/>
                <a:gd name="connsiteX4" fmla="*/ 0 w 1303464"/>
                <a:gd name="connsiteY4" fmla="*/ 630238 h 630251"/>
                <a:gd name="connsiteX5" fmla="*/ 0 w 1303464"/>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 name="connsiteX0" fmla="*/ 0 w 1291577"/>
                <a:gd name="connsiteY0" fmla="*/ 0 h 630251"/>
                <a:gd name="connsiteX1" fmla="*/ 1279193 w 1291577"/>
                <a:gd name="connsiteY1" fmla="*/ 0 h 630251"/>
                <a:gd name="connsiteX2" fmla="*/ 1291577 w 1291577"/>
                <a:gd name="connsiteY2" fmla="*/ 522735 h 630251"/>
                <a:gd name="connsiteX3" fmla="*/ 655654 w 1291577"/>
                <a:gd name="connsiteY3" fmla="*/ 630250 h 630251"/>
                <a:gd name="connsiteX4" fmla="*/ 0 w 1291577"/>
                <a:gd name="connsiteY4" fmla="*/ 630238 h 630251"/>
                <a:gd name="connsiteX5" fmla="*/ 0 w 1291577"/>
                <a:gd name="connsiteY5" fmla="*/ 0 h 630251"/>
                <a:gd name="connsiteX0" fmla="*/ 0 w 1291577"/>
                <a:gd name="connsiteY0" fmla="*/ 0 h 630251"/>
                <a:gd name="connsiteX1" fmla="*/ 1279193 w 1291577"/>
                <a:gd name="connsiteY1" fmla="*/ 0 h 630251"/>
                <a:gd name="connsiteX2" fmla="*/ 1291577 w 1291577"/>
                <a:gd name="connsiteY2" fmla="*/ 522735 h 630251"/>
                <a:gd name="connsiteX3" fmla="*/ 655654 w 1291577"/>
                <a:gd name="connsiteY3" fmla="*/ 630250 h 630251"/>
                <a:gd name="connsiteX4" fmla="*/ 0 w 1291577"/>
                <a:gd name="connsiteY4" fmla="*/ 630238 h 630251"/>
                <a:gd name="connsiteX5" fmla="*/ 0 w 1291577"/>
                <a:gd name="connsiteY5" fmla="*/ 0 h 630251"/>
                <a:gd name="connsiteX0" fmla="*/ 0 w 1300286"/>
                <a:gd name="connsiteY0" fmla="*/ 0 h 630251"/>
                <a:gd name="connsiteX1" fmla="*/ 1279193 w 1300286"/>
                <a:gd name="connsiteY1" fmla="*/ 0 h 630251"/>
                <a:gd name="connsiteX2" fmla="*/ 1300286 w 1300286"/>
                <a:gd name="connsiteY2" fmla="*/ 522735 h 630251"/>
                <a:gd name="connsiteX3" fmla="*/ 655654 w 1300286"/>
                <a:gd name="connsiteY3" fmla="*/ 630250 h 630251"/>
                <a:gd name="connsiteX4" fmla="*/ 0 w 1300286"/>
                <a:gd name="connsiteY4" fmla="*/ 630238 h 630251"/>
                <a:gd name="connsiteX5" fmla="*/ 0 w 1300286"/>
                <a:gd name="connsiteY5" fmla="*/ 0 h 630251"/>
                <a:gd name="connsiteX0" fmla="*/ 0 w 1282869"/>
                <a:gd name="connsiteY0" fmla="*/ 0 h 630251"/>
                <a:gd name="connsiteX1" fmla="*/ 1279193 w 1282869"/>
                <a:gd name="connsiteY1" fmla="*/ 0 h 630251"/>
                <a:gd name="connsiteX2" fmla="*/ 1282869 w 1282869"/>
                <a:gd name="connsiteY2" fmla="*/ 523908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23908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23908 h 630251"/>
                <a:gd name="connsiteX3" fmla="*/ 655654 w 1282869"/>
                <a:gd name="connsiteY3" fmla="*/ 630250 h 630251"/>
                <a:gd name="connsiteX4" fmla="*/ 0 w 1282869"/>
                <a:gd name="connsiteY4" fmla="*/ 630238 h 630251"/>
                <a:gd name="connsiteX5" fmla="*/ 0 w 1282869"/>
                <a:gd name="connsiteY5" fmla="*/ 0 h 630251"/>
                <a:gd name="connsiteX0" fmla="*/ 0 w 1283207"/>
                <a:gd name="connsiteY0" fmla="*/ 0 h 630252"/>
                <a:gd name="connsiteX1" fmla="*/ 1279193 w 1283207"/>
                <a:gd name="connsiteY1" fmla="*/ 0 h 630252"/>
                <a:gd name="connsiteX2" fmla="*/ 1282869 w 1283207"/>
                <a:gd name="connsiteY2" fmla="*/ 523908 h 630252"/>
                <a:gd name="connsiteX3" fmla="*/ 655654 w 1283207"/>
                <a:gd name="connsiteY3" fmla="*/ 630250 h 630252"/>
                <a:gd name="connsiteX4" fmla="*/ 0 w 1283207"/>
                <a:gd name="connsiteY4" fmla="*/ 630238 h 630252"/>
                <a:gd name="connsiteX5" fmla="*/ 0 w 1283207"/>
                <a:gd name="connsiteY5" fmla="*/ 0 h 630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3207" h="630252">
                  <a:moveTo>
                    <a:pt x="0" y="0"/>
                  </a:moveTo>
                  <a:lnTo>
                    <a:pt x="1279193" y="0"/>
                  </a:lnTo>
                  <a:cubicBezTo>
                    <a:pt x="1279142" y="136342"/>
                    <a:pt x="1278048" y="404265"/>
                    <a:pt x="1282869" y="523908"/>
                  </a:cubicBezTo>
                  <a:cubicBezTo>
                    <a:pt x="1287757" y="596335"/>
                    <a:pt x="1247290" y="630560"/>
                    <a:pt x="655654" y="630250"/>
                  </a:cubicBezTo>
                  <a:lnTo>
                    <a:pt x="0" y="630238"/>
                  </a:lnTo>
                  <a:lnTo>
                    <a:pt x="0" y="0"/>
                  </a:lnTo>
                  <a:close/>
                </a:path>
              </a:pathLst>
            </a:custGeom>
            <a:solidFill>
              <a:srgbClr val="E6F0EC"/>
            </a:solidFill>
            <a:ln>
              <a:noFill/>
            </a:ln>
          </p:spPr>
          <p:txBody>
            <a:bodyPr wrap="square" lIns="72000" tIns="756000" rIns="72000" rtlCol="0">
              <a:noAutofit/>
            </a:bodyPr>
            <a:lstStyle/>
            <a:p>
              <a:pPr>
                <a:lnSpc>
                  <a:spcPts val="1200"/>
                </a:lnSpc>
                <a:spcAft>
                  <a:spcPts val="1200"/>
                </a:spcAft>
              </a:pPr>
              <a:r>
                <a:rPr lang="en-GB" sz="1000" b="1" dirty="0" smtClean="0">
                  <a:solidFill>
                    <a:srgbClr val="80B4A0"/>
                  </a:solidFill>
                </a:rPr>
                <a:t>Business analysis </a:t>
              </a:r>
            </a:p>
            <a:p>
              <a:pPr>
                <a:lnSpc>
                  <a:spcPts val="1200"/>
                </a:lnSpc>
                <a:spcAft>
                  <a:spcPts val="1200"/>
                </a:spcAft>
              </a:pPr>
              <a:r>
                <a:rPr lang="en-GB" sz="1000" b="1" dirty="0" smtClean="0">
                  <a:solidFill>
                    <a:srgbClr val="80B4A0"/>
                  </a:solidFill>
                </a:rPr>
                <a:t>Agile </a:t>
              </a:r>
            </a:p>
            <a:p>
              <a:pPr>
                <a:lnSpc>
                  <a:spcPts val="1200"/>
                </a:lnSpc>
                <a:spcAft>
                  <a:spcPts val="1200"/>
                </a:spcAft>
              </a:pPr>
              <a:r>
                <a:rPr lang="en-GB" sz="1000" b="1" dirty="0" smtClean="0">
                  <a:solidFill>
                    <a:srgbClr val="80B4A0"/>
                  </a:solidFill>
                </a:rPr>
                <a:t>Project management </a:t>
              </a:r>
            </a:p>
            <a:p>
              <a:pPr>
                <a:lnSpc>
                  <a:spcPts val="1200"/>
                </a:lnSpc>
                <a:spcAft>
                  <a:spcPts val="1200"/>
                </a:spcAft>
              </a:pPr>
              <a:r>
                <a:rPr lang="en-GB" sz="1000" b="1" dirty="0" smtClean="0">
                  <a:solidFill>
                    <a:srgbClr val="80B4A0"/>
                  </a:solidFill>
                </a:rPr>
                <a:t>Security &amp; IT governance </a:t>
              </a:r>
            </a:p>
            <a:p>
              <a:pPr>
                <a:lnSpc>
                  <a:spcPts val="1200"/>
                </a:lnSpc>
                <a:spcAft>
                  <a:spcPts val="1200"/>
                </a:spcAft>
              </a:pPr>
              <a:r>
                <a:rPr lang="en-GB" sz="1000" b="1" dirty="0" smtClean="0">
                  <a:solidFill>
                    <a:srgbClr val="80B4A0"/>
                  </a:solidFill>
                </a:rPr>
                <a:t>Software testing </a:t>
              </a:r>
            </a:p>
            <a:p>
              <a:pPr>
                <a:lnSpc>
                  <a:spcPts val="1200"/>
                </a:lnSpc>
                <a:spcAft>
                  <a:spcPts val="1200"/>
                </a:spcAft>
              </a:pPr>
              <a:r>
                <a:rPr lang="en-GB" sz="1000" b="1" dirty="0" smtClean="0">
                  <a:solidFill>
                    <a:srgbClr val="80B4A0"/>
                  </a:solidFill>
                </a:rPr>
                <a:t>Solutions development </a:t>
              </a:r>
            </a:p>
            <a:p>
              <a:pPr>
                <a:lnSpc>
                  <a:spcPts val="1200"/>
                </a:lnSpc>
                <a:spcAft>
                  <a:spcPts val="1200"/>
                </a:spcAft>
              </a:pPr>
              <a:r>
                <a:rPr lang="en-GB" sz="1000" b="1" dirty="0" smtClean="0">
                  <a:solidFill>
                    <a:srgbClr val="80B4A0"/>
                  </a:solidFill>
                </a:rPr>
                <a:t>Service management </a:t>
              </a:r>
            </a:p>
            <a:p>
              <a:pPr>
                <a:lnSpc>
                  <a:spcPts val="1200"/>
                </a:lnSpc>
                <a:spcAft>
                  <a:spcPts val="1200"/>
                </a:spcAft>
              </a:pPr>
              <a:r>
                <a:rPr lang="en-GB" sz="1000" b="1" dirty="0" smtClean="0">
                  <a:solidFill>
                    <a:srgbClr val="80B4A0"/>
                  </a:solidFill>
                </a:rPr>
                <a:t>Architecture </a:t>
              </a:r>
            </a:p>
            <a:p>
              <a:pPr>
                <a:lnSpc>
                  <a:spcPts val="1200"/>
                </a:lnSpc>
                <a:spcAft>
                  <a:spcPts val="1200"/>
                </a:spcAft>
              </a:pPr>
              <a:r>
                <a:rPr lang="en-GB" sz="1000" b="1" dirty="0" smtClean="0">
                  <a:solidFill>
                    <a:srgbClr val="80B4A0"/>
                  </a:solidFill>
                </a:rPr>
                <a:t>IS Consultancy </a:t>
              </a:r>
            </a:p>
            <a:p>
              <a:pPr>
                <a:lnSpc>
                  <a:spcPts val="1200"/>
                </a:lnSpc>
                <a:spcAft>
                  <a:spcPts val="1200"/>
                </a:spcAft>
              </a:pPr>
              <a:r>
                <a:rPr lang="en-GB" sz="1000" b="1" dirty="0" smtClean="0">
                  <a:solidFill>
                    <a:srgbClr val="80B4A0"/>
                  </a:solidFill>
                </a:rPr>
                <a:t>Data centre management &amp; Green IT</a:t>
              </a:r>
            </a:p>
          </p:txBody>
        </p:sp>
        <p:sp>
          <p:nvSpPr>
            <p:cNvPr id="20" name="TextBox 19"/>
            <p:cNvSpPr txBox="1"/>
            <p:nvPr userDrawn="1"/>
          </p:nvSpPr>
          <p:spPr>
            <a:xfrm>
              <a:off x="2372030" y="1319878"/>
              <a:ext cx="1282869" cy="3055909"/>
            </a:xfrm>
            <a:custGeom>
              <a:avLst/>
              <a:gdLst>
                <a:gd name="connsiteX0" fmla="*/ 0 w 1272369"/>
                <a:gd name="connsiteY0" fmla="*/ 0 h 630238"/>
                <a:gd name="connsiteX1" fmla="*/ 1272369 w 1272369"/>
                <a:gd name="connsiteY1" fmla="*/ 0 h 630238"/>
                <a:gd name="connsiteX2" fmla="*/ 1272369 w 1272369"/>
                <a:gd name="connsiteY2" fmla="*/ 630238 h 630238"/>
                <a:gd name="connsiteX3" fmla="*/ 0 w 1272369"/>
                <a:gd name="connsiteY3" fmla="*/ 630238 h 630238"/>
                <a:gd name="connsiteX4" fmla="*/ 0 w 1272369"/>
                <a:gd name="connsiteY4" fmla="*/ 0 h 630238"/>
                <a:gd name="connsiteX0" fmla="*/ 0 w 1272369"/>
                <a:gd name="connsiteY0" fmla="*/ 0 h 630250"/>
                <a:gd name="connsiteX1" fmla="*/ 1272369 w 1272369"/>
                <a:gd name="connsiteY1" fmla="*/ 0 h 630250"/>
                <a:gd name="connsiteX2" fmla="*/ 1272369 w 1272369"/>
                <a:gd name="connsiteY2" fmla="*/ 630238 h 630250"/>
                <a:gd name="connsiteX3" fmla="*/ 710984 w 1272369"/>
                <a:gd name="connsiteY3" fmla="*/ 630250 h 630250"/>
                <a:gd name="connsiteX4" fmla="*/ 0 w 1272369"/>
                <a:gd name="connsiteY4" fmla="*/ 630238 h 630250"/>
                <a:gd name="connsiteX5" fmla="*/ 0 w 1272369"/>
                <a:gd name="connsiteY5" fmla="*/ 0 h 630250"/>
                <a:gd name="connsiteX0" fmla="*/ 0 w 1272369"/>
                <a:gd name="connsiteY0" fmla="*/ 0 h 630250"/>
                <a:gd name="connsiteX1" fmla="*/ 1272369 w 1272369"/>
                <a:gd name="connsiteY1" fmla="*/ 0 h 630250"/>
                <a:gd name="connsiteX2" fmla="*/ 710984 w 1272369"/>
                <a:gd name="connsiteY2" fmla="*/ 630250 h 630250"/>
                <a:gd name="connsiteX3" fmla="*/ 0 w 1272369"/>
                <a:gd name="connsiteY3" fmla="*/ 630238 h 630250"/>
                <a:gd name="connsiteX4" fmla="*/ 0 w 1272369"/>
                <a:gd name="connsiteY4" fmla="*/ 0 h 630250"/>
                <a:gd name="connsiteX0" fmla="*/ 0 w 1272393"/>
                <a:gd name="connsiteY0" fmla="*/ 0 h 630250"/>
                <a:gd name="connsiteX1" fmla="*/ 1272369 w 1272393"/>
                <a:gd name="connsiteY1" fmla="*/ 0 h 630250"/>
                <a:gd name="connsiteX2" fmla="*/ 710984 w 1272393"/>
                <a:gd name="connsiteY2" fmla="*/ 630250 h 630250"/>
                <a:gd name="connsiteX3" fmla="*/ 0 w 1272393"/>
                <a:gd name="connsiteY3" fmla="*/ 630238 h 630250"/>
                <a:gd name="connsiteX4" fmla="*/ 0 w 1272393"/>
                <a:gd name="connsiteY4" fmla="*/ 0 h 630250"/>
                <a:gd name="connsiteX0" fmla="*/ 0 w 1272424"/>
                <a:gd name="connsiteY0" fmla="*/ 0 h 630250"/>
                <a:gd name="connsiteX1" fmla="*/ 1272369 w 1272424"/>
                <a:gd name="connsiteY1" fmla="*/ 0 h 630250"/>
                <a:gd name="connsiteX2" fmla="*/ 710984 w 1272424"/>
                <a:gd name="connsiteY2" fmla="*/ 630250 h 630250"/>
                <a:gd name="connsiteX3" fmla="*/ 0 w 1272424"/>
                <a:gd name="connsiteY3" fmla="*/ 630238 h 630250"/>
                <a:gd name="connsiteX4" fmla="*/ 0 w 1272424"/>
                <a:gd name="connsiteY4" fmla="*/ 0 h 630250"/>
                <a:gd name="connsiteX0" fmla="*/ 0 w 1272968"/>
                <a:gd name="connsiteY0" fmla="*/ 0 h 630250"/>
                <a:gd name="connsiteX1" fmla="*/ 1272369 w 1272968"/>
                <a:gd name="connsiteY1" fmla="*/ 0 h 630250"/>
                <a:gd name="connsiteX2" fmla="*/ 710984 w 1272968"/>
                <a:gd name="connsiteY2" fmla="*/ 630250 h 630250"/>
                <a:gd name="connsiteX3" fmla="*/ 0 w 1272968"/>
                <a:gd name="connsiteY3" fmla="*/ 630238 h 630250"/>
                <a:gd name="connsiteX4" fmla="*/ 0 w 1272968"/>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817"/>
                <a:gd name="connsiteY0" fmla="*/ 0 h 630250"/>
                <a:gd name="connsiteX1" fmla="*/ 1272369 w 1272817"/>
                <a:gd name="connsiteY1" fmla="*/ 0 h 630250"/>
                <a:gd name="connsiteX2" fmla="*/ 655654 w 1272817"/>
                <a:gd name="connsiteY2" fmla="*/ 630250 h 630250"/>
                <a:gd name="connsiteX3" fmla="*/ 0 w 1272817"/>
                <a:gd name="connsiteY3" fmla="*/ 630238 h 630250"/>
                <a:gd name="connsiteX4" fmla="*/ 0 w 1272817"/>
                <a:gd name="connsiteY4" fmla="*/ 0 h 630250"/>
                <a:gd name="connsiteX0" fmla="*/ 0 w 1272994"/>
                <a:gd name="connsiteY0" fmla="*/ 0 h 630250"/>
                <a:gd name="connsiteX1" fmla="*/ 1272369 w 1272994"/>
                <a:gd name="connsiteY1" fmla="*/ 0 h 630250"/>
                <a:gd name="connsiteX2" fmla="*/ 655654 w 1272994"/>
                <a:gd name="connsiteY2" fmla="*/ 630250 h 630250"/>
                <a:gd name="connsiteX3" fmla="*/ 0 w 1272994"/>
                <a:gd name="connsiteY3" fmla="*/ 630238 h 630250"/>
                <a:gd name="connsiteX4" fmla="*/ 0 w 1272994"/>
                <a:gd name="connsiteY4" fmla="*/ 0 h 630250"/>
                <a:gd name="connsiteX0" fmla="*/ 0 w 1278496"/>
                <a:gd name="connsiteY0" fmla="*/ 0 h 630250"/>
                <a:gd name="connsiteX1" fmla="*/ 1272369 w 1278496"/>
                <a:gd name="connsiteY1" fmla="*/ 0 h 630250"/>
                <a:gd name="connsiteX2" fmla="*/ 655654 w 1278496"/>
                <a:gd name="connsiteY2" fmla="*/ 630250 h 630250"/>
                <a:gd name="connsiteX3" fmla="*/ 0 w 1278496"/>
                <a:gd name="connsiteY3" fmla="*/ 630238 h 630250"/>
                <a:gd name="connsiteX4" fmla="*/ 0 w 1278496"/>
                <a:gd name="connsiteY4" fmla="*/ 0 h 630250"/>
                <a:gd name="connsiteX0" fmla="*/ 0 w 1387063"/>
                <a:gd name="connsiteY0" fmla="*/ 0 h 630250"/>
                <a:gd name="connsiteX1" fmla="*/ 1272369 w 1387063"/>
                <a:gd name="connsiteY1" fmla="*/ 0 h 630250"/>
                <a:gd name="connsiteX2" fmla="*/ 1256995 w 1387063"/>
                <a:gd name="connsiteY2" fmla="*/ 311226 h 630250"/>
                <a:gd name="connsiteX3" fmla="*/ 655654 w 1387063"/>
                <a:gd name="connsiteY3" fmla="*/ 630250 h 630250"/>
                <a:gd name="connsiteX4" fmla="*/ 0 w 1387063"/>
                <a:gd name="connsiteY4" fmla="*/ 630238 h 630250"/>
                <a:gd name="connsiteX5" fmla="*/ 0 w 1387063"/>
                <a:gd name="connsiteY5" fmla="*/ 0 h 630250"/>
                <a:gd name="connsiteX0" fmla="*/ 0 w 1369614"/>
                <a:gd name="connsiteY0" fmla="*/ 0 h 630250"/>
                <a:gd name="connsiteX1" fmla="*/ 1272369 w 1369614"/>
                <a:gd name="connsiteY1" fmla="*/ 0 h 630250"/>
                <a:gd name="connsiteX2" fmla="*/ 1256995 w 1369614"/>
                <a:gd name="connsiteY2" fmla="*/ 311226 h 630250"/>
                <a:gd name="connsiteX3" fmla="*/ 655654 w 1369614"/>
                <a:gd name="connsiteY3" fmla="*/ 630250 h 630250"/>
                <a:gd name="connsiteX4" fmla="*/ 0 w 1369614"/>
                <a:gd name="connsiteY4" fmla="*/ 630238 h 630250"/>
                <a:gd name="connsiteX5" fmla="*/ 0 w 1369614"/>
                <a:gd name="connsiteY5" fmla="*/ 0 h 630250"/>
                <a:gd name="connsiteX0" fmla="*/ 0 w 1278277"/>
                <a:gd name="connsiteY0" fmla="*/ 0 h 630250"/>
                <a:gd name="connsiteX1" fmla="*/ 1272369 w 1278277"/>
                <a:gd name="connsiteY1" fmla="*/ 0 h 630250"/>
                <a:gd name="connsiteX2" fmla="*/ 1256995 w 1278277"/>
                <a:gd name="connsiteY2" fmla="*/ 311226 h 630250"/>
                <a:gd name="connsiteX3" fmla="*/ 655654 w 1278277"/>
                <a:gd name="connsiteY3" fmla="*/ 630250 h 630250"/>
                <a:gd name="connsiteX4" fmla="*/ 0 w 1278277"/>
                <a:gd name="connsiteY4" fmla="*/ 630238 h 630250"/>
                <a:gd name="connsiteX5" fmla="*/ 0 w 1278277"/>
                <a:gd name="connsiteY5" fmla="*/ 0 h 630250"/>
                <a:gd name="connsiteX0" fmla="*/ 0 w 1298782"/>
                <a:gd name="connsiteY0" fmla="*/ 0 h 630250"/>
                <a:gd name="connsiteX1" fmla="*/ 1272369 w 1298782"/>
                <a:gd name="connsiteY1" fmla="*/ 0 h 630250"/>
                <a:gd name="connsiteX2" fmla="*/ 1285570 w 1298782"/>
                <a:gd name="connsiteY2" fmla="*/ 311226 h 630250"/>
                <a:gd name="connsiteX3" fmla="*/ 655654 w 1298782"/>
                <a:gd name="connsiteY3" fmla="*/ 630250 h 630250"/>
                <a:gd name="connsiteX4" fmla="*/ 0 w 1298782"/>
                <a:gd name="connsiteY4" fmla="*/ 630238 h 630250"/>
                <a:gd name="connsiteX5" fmla="*/ 0 w 1298782"/>
                <a:gd name="connsiteY5" fmla="*/ 0 h 630250"/>
                <a:gd name="connsiteX0" fmla="*/ 0 w 1287216"/>
                <a:gd name="connsiteY0" fmla="*/ 0 h 630250"/>
                <a:gd name="connsiteX1" fmla="*/ 1272369 w 1287216"/>
                <a:gd name="connsiteY1" fmla="*/ 0 h 630250"/>
                <a:gd name="connsiteX2" fmla="*/ 1285570 w 1287216"/>
                <a:gd name="connsiteY2" fmla="*/ 311226 h 630250"/>
                <a:gd name="connsiteX3" fmla="*/ 655654 w 1287216"/>
                <a:gd name="connsiteY3" fmla="*/ 630250 h 630250"/>
                <a:gd name="connsiteX4" fmla="*/ 0 w 1287216"/>
                <a:gd name="connsiteY4" fmla="*/ 630238 h 630250"/>
                <a:gd name="connsiteX5" fmla="*/ 0 w 1287216"/>
                <a:gd name="connsiteY5" fmla="*/ 0 h 630250"/>
                <a:gd name="connsiteX0" fmla="*/ 0 w 1287216"/>
                <a:gd name="connsiteY0" fmla="*/ 0 h 630250"/>
                <a:gd name="connsiteX1" fmla="*/ 1272369 w 1287216"/>
                <a:gd name="connsiteY1" fmla="*/ 0 h 630250"/>
                <a:gd name="connsiteX2" fmla="*/ 1285570 w 1287216"/>
                <a:gd name="connsiteY2" fmla="*/ 509634 h 630250"/>
                <a:gd name="connsiteX3" fmla="*/ 655654 w 1287216"/>
                <a:gd name="connsiteY3" fmla="*/ 630250 h 630250"/>
                <a:gd name="connsiteX4" fmla="*/ 0 w 1287216"/>
                <a:gd name="connsiteY4" fmla="*/ 630238 h 630250"/>
                <a:gd name="connsiteX5" fmla="*/ 0 w 1287216"/>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82099"/>
                <a:gd name="connsiteY0" fmla="*/ 0 h 630250"/>
                <a:gd name="connsiteX1" fmla="*/ 1272369 w 1282099"/>
                <a:gd name="connsiteY1" fmla="*/ 0 h 630250"/>
                <a:gd name="connsiteX2" fmla="*/ 1276045 w 1282099"/>
                <a:gd name="connsiteY2" fmla="*/ 511598 h 630250"/>
                <a:gd name="connsiteX3" fmla="*/ 655654 w 1282099"/>
                <a:gd name="connsiteY3" fmla="*/ 630250 h 630250"/>
                <a:gd name="connsiteX4" fmla="*/ 0 w 1282099"/>
                <a:gd name="connsiteY4" fmla="*/ 630238 h 630250"/>
                <a:gd name="connsiteX5" fmla="*/ 0 w 1282099"/>
                <a:gd name="connsiteY5" fmla="*/ 0 h 630250"/>
                <a:gd name="connsiteX0" fmla="*/ 0 w 1295396"/>
                <a:gd name="connsiteY0" fmla="*/ 0 h 630250"/>
                <a:gd name="connsiteX1" fmla="*/ 1272369 w 1295396"/>
                <a:gd name="connsiteY1" fmla="*/ 0 h 630250"/>
                <a:gd name="connsiteX2" fmla="*/ 1289693 w 1295396"/>
                <a:gd name="connsiteY2" fmla="*/ 511598 h 630250"/>
                <a:gd name="connsiteX3" fmla="*/ 655654 w 1295396"/>
                <a:gd name="connsiteY3" fmla="*/ 630250 h 630250"/>
                <a:gd name="connsiteX4" fmla="*/ 0 w 1295396"/>
                <a:gd name="connsiteY4" fmla="*/ 630238 h 630250"/>
                <a:gd name="connsiteX5" fmla="*/ 0 w 1295396"/>
                <a:gd name="connsiteY5" fmla="*/ 0 h 630250"/>
                <a:gd name="connsiteX0" fmla="*/ 0 w 1288743"/>
                <a:gd name="connsiteY0" fmla="*/ 0 h 630250"/>
                <a:gd name="connsiteX1" fmla="*/ 1272369 w 1288743"/>
                <a:gd name="connsiteY1" fmla="*/ 0 h 630250"/>
                <a:gd name="connsiteX2" fmla="*/ 1282869 w 1288743"/>
                <a:gd name="connsiteY2" fmla="*/ 513005 h 630250"/>
                <a:gd name="connsiteX3" fmla="*/ 655654 w 1288743"/>
                <a:gd name="connsiteY3" fmla="*/ 630250 h 630250"/>
                <a:gd name="connsiteX4" fmla="*/ 0 w 1288743"/>
                <a:gd name="connsiteY4" fmla="*/ 630238 h 630250"/>
                <a:gd name="connsiteX5" fmla="*/ 0 w 1288743"/>
                <a:gd name="connsiteY5" fmla="*/ 0 h 630250"/>
                <a:gd name="connsiteX0" fmla="*/ 0 w 1288743"/>
                <a:gd name="connsiteY0" fmla="*/ 0 h 630250"/>
                <a:gd name="connsiteX1" fmla="*/ 1272369 w 1288743"/>
                <a:gd name="connsiteY1" fmla="*/ 0 h 630250"/>
                <a:gd name="connsiteX2" fmla="*/ 1282869 w 1288743"/>
                <a:gd name="connsiteY2" fmla="*/ 515820 h 630250"/>
                <a:gd name="connsiteX3" fmla="*/ 655654 w 1288743"/>
                <a:gd name="connsiteY3" fmla="*/ 630250 h 630250"/>
                <a:gd name="connsiteX4" fmla="*/ 0 w 1288743"/>
                <a:gd name="connsiteY4" fmla="*/ 630238 h 630250"/>
                <a:gd name="connsiteX5" fmla="*/ 0 w 1288743"/>
                <a:gd name="connsiteY5" fmla="*/ 0 h 630250"/>
                <a:gd name="connsiteX0" fmla="*/ 0 w 1282099"/>
                <a:gd name="connsiteY0" fmla="*/ 0 h 630250"/>
                <a:gd name="connsiteX1" fmla="*/ 1272369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72369"/>
                <a:gd name="connsiteY0" fmla="*/ 0 h 630250"/>
                <a:gd name="connsiteX1" fmla="*/ 1272369 w 1272369"/>
                <a:gd name="connsiteY1" fmla="*/ 0 h 630250"/>
                <a:gd name="connsiteX2" fmla="*/ 1262398 w 1272369"/>
                <a:gd name="connsiteY2" fmla="*/ 517227 h 630250"/>
                <a:gd name="connsiteX3" fmla="*/ 655654 w 1272369"/>
                <a:gd name="connsiteY3" fmla="*/ 630250 h 630250"/>
                <a:gd name="connsiteX4" fmla="*/ 0 w 1272369"/>
                <a:gd name="connsiteY4" fmla="*/ 630238 h 630250"/>
                <a:gd name="connsiteX5" fmla="*/ 0 w 1272369"/>
                <a:gd name="connsiteY5" fmla="*/ 0 h 630250"/>
                <a:gd name="connsiteX0" fmla="*/ 0 w 1282099"/>
                <a:gd name="connsiteY0" fmla="*/ 0 h 630250"/>
                <a:gd name="connsiteX1" fmla="*/ 1272369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99665"/>
                <a:gd name="connsiteY0" fmla="*/ 0 h 630250"/>
                <a:gd name="connsiteX1" fmla="*/ 1299665 w 1299665"/>
                <a:gd name="connsiteY1" fmla="*/ 0 h 630250"/>
                <a:gd name="connsiteX2" fmla="*/ 1276045 w 1299665"/>
                <a:gd name="connsiteY2" fmla="*/ 517227 h 630250"/>
                <a:gd name="connsiteX3" fmla="*/ 655654 w 1299665"/>
                <a:gd name="connsiteY3" fmla="*/ 630250 h 630250"/>
                <a:gd name="connsiteX4" fmla="*/ 0 w 1299665"/>
                <a:gd name="connsiteY4" fmla="*/ 630238 h 630250"/>
                <a:gd name="connsiteX5" fmla="*/ 0 w 1299665"/>
                <a:gd name="connsiteY5" fmla="*/ 0 h 630250"/>
                <a:gd name="connsiteX0" fmla="*/ 0 w 1282099"/>
                <a:gd name="connsiteY0" fmla="*/ 0 h 630250"/>
                <a:gd name="connsiteX1" fmla="*/ 1279193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80445"/>
                <a:gd name="connsiteY0" fmla="*/ 0 h 630250"/>
                <a:gd name="connsiteX1" fmla="*/ 1279193 w 1280445"/>
                <a:gd name="connsiteY1" fmla="*/ 0 h 630250"/>
                <a:gd name="connsiteX2" fmla="*/ 1276045 w 1280445"/>
                <a:gd name="connsiteY2" fmla="*/ 517227 h 630250"/>
                <a:gd name="connsiteX3" fmla="*/ 655654 w 1280445"/>
                <a:gd name="connsiteY3" fmla="*/ 630250 h 630250"/>
                <a:gd name="connsiteX4" fmla="*/ 0 w 1280445"/>
                <a:gd name="connsiteY4" fmla="*/ 630238 h 630250"/>
                <a:gd name="connsiteX5" fmla="*/ 0 w 1280445"/>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4"/>
                <a:gd name="connsiteX1" fmla="*/ 1279193 w 1285466"/>
                <a:gd name="connsiteY1" fmla="*/ 0 h 630254"/>
                <a:gd name="connsiteX2" fmla="*/ 1282869 w 1285466"/>
                <a:gd name="connsiteY2" fmla="*/ 515820 h 630254"/>
                <a:gd name="connsiteX3" fmla="*/ 655654 w 1285466"/>
                <a:gd name="connsiteY3" fmla="*/ 630250 h 630254"/>
                <a:gd name="connsiteX4" fmla="*/ 0 w 1285466"/>
                <a:gd name="connsiteY4" fmla="*/ 630238 h 630254"/>
                <a:gd name="connsiteX5" fmla="*/ 0 w 1285466"/>
                <a:gd name="connsiteY5" fmla="*/ 0 h 630254"/>
                <a:gd name="connsiteX0" fmla="*/ 0 w 1285466"/>
                <a:gd name="connsiteY0" fmla="*/ 0 h 630254"/>
                <a:gd name="connsiteX1" fmla="*/ 1279193 w 1285466"/>
                <a:gd name="connsiteY1" fmla="*/ 0 h 630254"/>
                <a:gd name="connsiteX2" fmla="*/ 1282869 w 1285466"/>
                <a:gd name="connsiteY2" fmla="*/ 515820 h 630254"/>
                <a:gd name="connsiteX3" fmla="*/ 655654 w 1285466"/>
                <a:gd name="connsiteY3" fmla="*/ 630250 h 630254"/>
                <a:gd name="connsiteX4" fmla="*/ 0 w 1285466"/>
                <a:gd name="connsiteY4" fmla="*/ 630238 h 630254"/>
                <a:gd name="connsiteX5" fmla="*/ 0 w 1285466"/>
                <a:gd name="connsiteY5" fmla="*/ 0 h 630254"/>
                <a:gd name="connsiteX0" fmla="*/ 0 w 1286152"/>
                <a:gd name="connsiteY0" fmla="*/ 0 h 630253"/>
                <a:gd name="connsiteX1" fmla="*/ 1279193 w 1286152"/>
                <a:gd name="connsiteY1" fmla="*/ 0 h 630253"/>
                <a:gd name="connsiteX2" fmla="*/ 1282869 w 1286152"/>
                <a:gd name="connsiteY2" fmla="*/ 515820 h 630253"/>
                <a:gd name="connsiteX3" fmla="*/ 655654 w 1286152"/>
                <a:gd name="connsiteY3" fmla="*/ 630250 h 630253"/>
                <a:gd name="connsiteX4" fmla="*/ 0 w 1286152"/>
                <a:gd name="connsiteY4" fmla="*/ 630238 h 630253"/>
                <a:gd name="connsiteX5" fmla="*/ 0 w 1286152"/>
                <a:gd name="connsiteY5" fmla="*/ 0 h 630253"/>
                <a:gd name="connsiteX0" fmla="*/ 0 w 1286152"/>
                <a:gd name="connsiteY0" fmla="*/ 0 h 630256"/>
                <a:gd name="connsiteX1" fmla="*/ 1279193 w 1286152"/>
                <a:gd name="connsiteY1" fmla="*/ 0 h 630256"/>
                <a:gd name="connsiteX2" fmla="*/ 1282869 w 1286152"/>
                <a:gd name="connsiteY2" fmla="*/ 528486 h 630256"/>
                <a:gd name="connsiteX3" fmla="*/ 655654 w 1286152"/>
                <a:gd name="connsiteY3" fmla="*/ 630250 h 630256"/>
                <a:gd name="connsiteX4" fmla="*/ 0 w 1286152"/>
                <a:gd name="connsiteY4" fmla="*/ 630238 h 630256"/>
                <a:gd name="connsiteX5" fmla="*/ 0 w 1286152"/>
                <a:gd name="connsiteY5" fmla="*/ 0 h 630256"/>
                <a:gd name="connsiteX0" fmla="*/ 0 w 1285466"/>
                <a:gd name="connsiteY0" fmla="*/ 0 h 630252"/>
                <a:gd name="connsiteX1" fmla="*/ 1279193 w 1285466"/>
                <a:gd name="connsiteY1" fmla="*/ 0 h 630252"/>
                <a:gd name="connsiteX2" fmla="*/ 1282869 w 1285466"/>
                <a:gd name="connsiteY2" fmla="*/ 528486 h 630252"/>
                <a:gd name="connsiteX3" fmla="*/ 655654 w 1285466"/>
                <a:gd name="connsiteY3" fmla="*/ 630250 h 630252"/>
                <a:gd name="connsiteX4" fmla="*/ 0 w 1285466"/>
                <a:gd name="connsiteY4" fmla="*/ 630238 h 630252"/>
                <a:gd name="connsiteX5" fmla="*/ 0 w 1285466"/>
                <a:gd name="connsiteY5" fmla="*/ 0 h 630252"/>
                <a:gd name="connsiteX0" fmla="*/ 0 w 1285466"/>
                <a:gd name="connsiteY0" fmla="*/ 0 h 630252"/>
                <a:gd name="connsiteX1" fmla="*/ 1279193 w 1285466"/>
                <a:gd name="connsiteY1" fmla="*/ 0 h 630252"/>
                <a:gd name="connsiteX2" fmla="*/ 1282869 w 1285466"/>
                <a:gd name="connsiteY2" fmla="*/ 528486 h 630252"/>
                <a:gd name="connsiteX3" fmla="*/ 655654 w 1285466"/>
                <a:gd name="connsiteY3" fmla="*/ 630250 h 630252"/>
                <a:gd name="connsiteX4" fmla="*/ 0 w 1285466"/>
                <a:gd name="connsiteY4" fmla="*/ 630238 h 630252"/>
                <a:gd name="connsiteX5" fmla="*/ 0 w 1285466"/>
                <a:gd name="connsiteY5" fmla="*/ 0 h 630252"/>
                <a:gd name="connsiteX0" fmla="*/ 0 w 1285466"/>
                <a:gd name="connsiteY0" fmla="*/ 0 h 630251"/>
                <a:gd name="connsiteX1" fmla="*/ 1279193 w 1285466"/>
                <a:gd name="connsiteY1" fmla="*/ 0 h 630251"/>
                <a:gd name="connsiteX2" fmla="*/ 1282869 w 1285466"/>
                <a:gd name="connsiteY2" fmla="*/ 528486 h 630251"/>
                <a:gd name="connsiteX3" fmla="*/ 655654 w 1285466"/>
                <a:gd name="connsiteY3" fmla="*/ 630250 h 630251"/>
                <a:gd name="connsiteX4" fmla="*/ 0 w 1285466"/>
                <a:gd name="connsiteY4" fmla="*/ 630238 h 630251"/>
                <a:gd name="connsiteX5" fmla="*/ 0 w 1285466"/>
                <a:gd name="connsiteY5" fmla="*/ 0 h 630251"/>
                <a:gd name="connsiteX0" fmla="*/ 0 w 1292838"/>
                <a:gd name="connsiteY0" fmla="*/ 0 h 630251"/>
                <a:gd name="connsiteX1" fmla="*/ 1279193 w 1292838"/>
                <a:gd name="connsiteY1" fmla="*/ 0 h 630251"/>
                <a:gd name="connsiteX2" fmla="*/ 1291107 w 1292838"/>
                <a:gd name="connsiteY2" fmla="*/ 496205 h 630251"/>
                <a:gd name="connsiteX3" fmla="*/ 655654 w 1292838"/>
                <a:gd name="connsiteY3" fmla="*/ 630250 h 630251"/>
                <a:gd name="connsiteX4" fmla="*/ 0 w 1292838"/>
                <a:gd name="connsiteY4" fmla="*/ 630238 h 630251"/>
                <a:gd name="connsiteX5" fmla="*/ 0 w 1292838"/>
                <a:gd name="connsiteY5" fmla="*/ 0 h 630251"/>
                <a:gd name="connsiteX0" fmla="*/ 0 w 1291107"/>
                <a:gd name="connsiteY0" fmla="*/ 0 h 630251"/>
                <a:gd name="connsiteX1" fmla="*/ 1279193 w 1291107"/>
                <a:gd name="connsiteY1" fmla="*/ 0 h 630251"/>
                <a:gd name="connsiteX2" fmla="*/ 1291107 w 1291107"/>
                <a:gd name="connsiteY2" fmla="*/ 496205 h 630251"/>
                <a:gd name="connsiteX3" fmla="*/ 655654 w 1291107"/>
                <a:gd name="connsiteY3" fmla="*/ 630250 h 630251"/>
                <a:gd name="connsiteX4" fmla="*/ 0 w 1291107"/>
                <a:gd name="connsiteY4" fmla="*/ 630238 h 630251"/>
                <a:gd name="connsiteX5" fmla="*/ 0 w 1291107"/>
                <a:gd name="connsiteY5" fmla="*/ 0 h 630251"/>
                <a:gd name="connsiteX0" fmla="*/ 0 w 1286988"/>
                <a:gd name="connsiteY0" fmla="*/ 0 h 630251"/>
                <a:gd name="connsiteX1" fmla="*/ 1279193 w 1286988"/>
                <a:gd name="connsiteY1" fmla="*/ 0 h 630251"/>
                <a:gd name="connsiteX2" fmla="*/ 1286988 w 1286988"/>
                <a:gd name="connsiteY2" fmla="*/ 500452 h 630251"/>
                <a:gd name="connsiteX3" fmla="*/ 655654 w 1286988"/>
                <a:gd name="connsiteY3" fmla="*/ 630250 h 630251"/>
                <a:gd name="connsiteX4" fmla="*/ 0 w 1286988"/>
                <a:gd name="connsiteY4" fmla="*/ 630238 h 630251"/>
                <a:gd name="connsiteX5" fmla="*/ 0 w 1286988"/>
                <a:gd name="connsiteY5" fmla="*/ 0 h 630251"/>
                <a:gd name="connsiteX0" fmla="*/ 0 w 1295226"/>
                <a:gd name="connsiteY0" fmla="*/ 0 h 630251"/>
                <a:gd name="connsiteX1" fmla="*/ 1279193 w 1295226"/>
                <a:gd name="connsiteY1" fmla="*/ 0 h 630251"/>
                <a:gd name="connsiteX2" fmla="*/ 1295226 w 1295226"/>
                <a:gd name="connsiteY2" fmla="*/ 500452 h 630251"/>
                <a:gd name="connsiteX3" fmla="*/ 655654 w 1295226"/>
                <a:gd name="connsiteY3" fmla="*/ 630250 h 630251"/>
                <a:gd name="connsiteX4" fmla="*/ 0 w 1295226"/>
                <a:gd name="connsiteY4" fmla="*/ 630238 h 630251"/>
                <a:gd name="connsiteX5" fmla="*/ 0 w 1295226"/>
                <a:gd name="connsiteY5" fmla="*/ 0 h 630251"/>
                <a:gd name="connsiteX0" fmla="*/ 0 w 1286988"/>
                <a:gd name="connsiteY0" fmla="*/ 0 h 630251"/>
                <a:gd name="connsiteX1" fmla="*/ 1279193 w 1286988"/>
                <a:gd name="connsiteY1" fmla="*/ 0 h 630251"/>
                <a:gd name="connsiteX2" fmla="*/ 1286988 w 1286988"/>
                <a:gd name="connsiteY2" fmla="*/ 499602 h 630251"/>
                <a:gd name="connsiteX3" fmla="*/ 655654 w 1286988"/>
                <a:gd name="connsiteY3" fmla="*/ 630250 h 630251"/>
                <a:gd name="connsiteX4" fmla="*/ 0 w 1286988"/>
                <a:gd name="connsiteY4" fmla="*/ 630238 h 630251"/>
                <a:gd name="connsiteX5" fmla="*/ 0 w 1286988"/>
                <a:gd name="connsiteY5" fmla="*/ 0 h 630251"/>
                <a:gd name="connsiteX0" fmla="*/ 0 w 1291107"/>
                <a:gd name="connsiteY0" fmla="*/ 0 h 630251"/>
                <a:gd name="connsiteX1" fmla="*/ 1279193 w 1291107"/>
                <a:gd name="connsiteY1" fmla="*/ 0 h 630251"/>
                <a:gd name="connsiteX2" fmla="*/ 1291107 w 1291107"/>
                <a:gd name="connsiteY2" fmla="*/ 498753 h 630251"/>
                <a:gd name="connsiteX3" fmla="*/ 655654 w 1291107"/>
                <a:gd name="connsiteY3" fmla="*/ 630250 h 630251"/>
                <a:gd name="connsiteX4" fmla="*/ 0 w 1291107"/>
                <a:gd name="connsiteY4" fmla="*/ 630238 h 630251"/>
                <a:gd name="connsiteX5" fmla="*/ 0 w 1291107"/>
                <a:gd name="connsiteY5" fmla="*/ 0 h 630251"/>
                <a:gd name="connsiteX0" fmla="*/ 0 w 1303464"/>
                <a:gd name="connsiteY0" fmla="*/ 0 h 630251"/>
                <a:gd name="connsiteX1" fmla="*/ 1279193 w 1303464"/>
                <a:gd name="connsiteY1" fmla="*/ 0 h 630251"/>
                <a:gd name="connsiteX2" fmla="*/ 1303464 w 1303464"/>
                <a:gd name="connsiteY2" fmla="*/ 500452 h 630251"/>
                <a:gd name="connsiteX3" fmla="*/ 655654 w 1303464"/>
                <a:gd name="connsiteY3" fmla="*/ 630250 h 630251"/>
                <a:gd name="connsiteX4" fmla="*/ 0 w 1303464"/>
                <a:gd name="connsiteY4" fmla="*/ 630238 h 630251"/>
                <a:gd name="connsiteX5" fmla="*/ 0 w 1303464"/>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2869" h="630251">
                  <a:moveTo>
                    <a:pt x="0" y="0"/>
                  </a:moveTo>
                  <a:lnTo>
                    <a:pt x="1279193" y="0"/>
                  </a:lnTo>
                  <a:cubicBezTo>
                    <a:pt x="1279142" y="136342"/>
                    <a:pt x="1278048" y="380809"/>
                    <a:pt x="1282869" y="500452"/>
                  </a:cubicBezTo>
                  <a:cubicBezTo>
                    <a:pt x="1282441" y="569436"/>
                    <a:pt x="1247290" y="630560"/>
                    <a:pt x="655654" y="630250"/>
                  </a:cubicBezTo>
                  <a:lnTo>
                    <a:pt x="0" y="630238"/>
                  </a:lnTo>
                  <a:lnTo>
                    <a:pt x="0" y="0"/>
                  </a:lnTo>
                  <a:close/>
                </a:path>
              </a:pathLst>
            </a:custGeom>
            <a:solidFill>
              <a:srgbClr val="E6F0EC"/>
            </a:solidFill>
            <a:ln>
              <a:noFill/>
            </a:ln>
          </p:spPr>
          <p:txBody>
            <a:bodyPr wrap="square" lIns="72000" tIns="756000" rIns="72000" rtlCol="0">
              <a:noAutofit/>
            </a:bodyPr>
            <a:lstStyle/>
            <a:p>
              <a:pPr>
                <a:lnSpc>
                  <a:spcPts val="1200"/>
                </a:lnSpc>
                <a:spcAft>
                  <a:spcPts val="1200"/>
                </a:spcAft>
              </a:pPr>
              <a:r>
                <a:rPr lang="en-GB" sz="1000" b="1" dirty="0" smtClean="0">
                  <a:solidFill>
                    <a:srgbClr val="006941"/>
                  </a:solidFill>
                </a:rPr>
                <a:t>ECDL </a:t>
              </a:r>
            </a:p>
            <a:p>
              <a:pPr>
                <a:lnSpc>
                  <a:spcPts val="1200"/>
                </a:lnSpc>
                <a:spcAft>
                  <a:spcPts val="1200"/>
                </a:spcAft>
              </a:pPr>
              <a:r>
                <a:rPr lang="en-GB" sz="1000" b="1" dirty="0" smtClean="0">
                  <a:solidFill>
                    <a:srgbClr val="006941"/>
                  </a:solidFill>
                </a:rPr>
                <a:t>Digital skills </a:t>
              </a:r>
            </a:p>
            <a:p>
              <a:pPr>
                <a:lnSpc>
                  <a:spcPts val="1200"/>
                </a:lnSpc>
                <a:spcAft>
                  <a:spcPts val="1200"/>
                </a:spcAft>
              </a:pPr>
              <a:r>
                <a:rPr lang="en-GB" sz="1000" b="1" dirty="0" smtClean="0">
                  <a:solidFill>
                    <a:srgbClr val="006941"/>
                  </a:solidFill>
                </a:rPr>
                <a:t>ITQs </a:t>
              </a:r>
            </a:p>
            <a:p>
              <a:pPr>
                <a:lnSpc>
                  <a:spcPts val="1200"/>
                </a:lnSpc>
                <a:spcAft>
                  <a:spcPts val="1200"/>
                </a:spcAft>
              </a:pPr>
              <a:r>
                <a:rPr lang="en-GB" sz="1000" b="1" dirty="0" smtClean="0">
                  <a:solidFill>
                    <a:srgbClr val="006941"/>
                  </a:solidFill>
                </a:rPr>
                <a:t>Computer and online basics </a:t>
              </a:r>
            </a:p>
            <a:p>
              <a:pPr>
                <a:lnSpc>
                  <a:spcPts val="1200"/>
                </a:lnSpc>
                <a:spcAft>
                  <a:spcPts val="1200"/>
                </a:spcAft>
              </a:pPr>
              <a:r>
                <a:rPr lang="en-GB" sz="1000" b="1" dirty="0" smtClean="0">
                  <a:solidFill>
                    <a:srgbClr val="006941"/>
                  </a:solidFill>
                </a:rPr>
                <a:t>e-safety </a:t>
              </a:r>
            </a:p>
            <a:p>
              <a:pPr>
                <a:lnSpc>
                  <a:spcPts val="1200"/>
                </a:lnSpc>
                <a:spcAft>
                  <a:spcPts val="1200"/>
                </a:spcAft>
              </a:pPr>
              <a:r>
                <a:rPr lang="en-GB" sz="1000" b="1" dirty="0" smtClean="0">
                  <a:solidFill>
                    <a:srgbClr val="006941"/>
                  </a:solidFill>
                </a:rPr>
                <a:t>HEQ &amp; IMIS </a:t>
              </a:r>
            </a:p>
            <a:p>
              <a:pPr>
                <a:lnSpc>
                  <a:spcPts val="1200"/>
                </a:lnSpc>
                <a:spcAft>
                  <a:spcPts val="1200"/>
                </a:spcAft>
              </a:pPr>
              <a:r>
                <a:rPr lang="en-GB" sz="1000" b="1" dirty="0" smtClean="0">
                  <a:solidFill>
                    <a:srgbClr val="006941"/>
                  </a:solidFill>
                </a:rPr>
                <a:t>Apprenticeships</a:t>
              </a:r>
              <a:endParaRPr lang="en-GB" sz="1000" b="1" dirty="0">
                <a:solidFill>
                  <a:srgbClr val="006941"/>
                </a:solidFill>
              </a:endParaRPr>
            </a:p>
          </p:txBody>
        </p:sp>
        <p:cxnSp>
          <p:nvCxnSpPr>
            <p:cNvPr id="21" name="Straight Connector 20"/>
            <p:cNvCxnSpPr/>
            <p:nvPr userDrawn="1"/>
          </p:nvCxnSpPr>
          <p:spPr>
            <a:xfrm>
              <a:off x="3240104" y="1562400"/>
              <a:ext cx="2268000" cy="0"/>
            </a:xfrm>
            <a:prstGeom prst="line">
              <a:avLst/>
            </a:prstGeom>
            <a:ln w="82550">
              <a:solidFill>
                <a:srgbClr val="156570"/>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userDrawn="1"/>
          </p:nvSpPr>
          <p:spPr>
            <a:xfrm>
              <a:off x="5308432" y="1319879"/>
              <a:ext cx="1272994" cy="630250"/>
            </a:xfrm>
            <a:custGeom>
              <a:avLst/>
              <a:gdLst>
                <a:gd name="connsiteX0" fmla="*/ 0 w 1272369"/>
                <a:gd name="connsiteY0" fmla="*/ 0 h 630238"/>
                <a:gd name="connsiteX1" fmla="*/ 1272369 w 1272369"/>
                <a:gd name="connsiteY1" fmla="*/ 0 h 630238"/>
                <a:gd name="connsiteX2" fmla="*/ 1272369 w 1272369"/>
                <a:gd name="connsiteY2" fmla="*/ 630238 h 630238"/>
                <a:gd name="connsiteX3" fmla="*/ 0 w 1272369"/>
                <a:gd name="connsiteY3" fmla="*/ 630238 h 630238"/>
                <a:gd name="connsiteX4" fmla="*/ 0 w 1272369"/>
                <a:gd name="connsiteY4" fmla="*/ 0 h 630238"/>
                <a:gd name="connsiteX0" fmla="*/ 0 w 1272369"/>
                <a:gd name="connsiteY0" fmla="*/ 0 h 630250"/>
                <a:gd name="connsiteX1" fmla="*/ 1272369 w 1272369"/>
                <a:gd name="connsiteY1" fmla="*/ 0 h 630250"/>
                <a:gd name="connsiteX2" fmla="*/ 1272369 w 1272369"/>
                <a:gd name="connsiteY2" fmla="*/ 630238 h 630250"/>
                <a:gd name="connsiteX3" fmla="*/ 710984 w 1272369"/>
                <a:gd name="connsiteY3" fmla="*/ 630250 h 630250"/>
                <a:gd name="connsiteX4" fmla="*/ 0 w 1272369"/>
                <a:gd name="connsiteY4" fmla="*/ 630238 h 630250"/>
                <a:gd name="connsiteX5" fmla="*/ 0 w 1272369"/>
                <a:gd name="connsiteY5" fmla="*/ 0 h 630250"/>
                <a:gd name="connsiteX0" fmla="*/ 0 w 1272369"/>
                <a:gd name="connsiteY0" fmla="*/ 0 h 630250"/>
                <a:gd name="connsiteX1" fmla="*/ 1272369 w 1272369"/>
                <a:gd name="connsiteY1" fmla="*/ 0 h 630250"/>
                <a:gd name="connsiteX2" fmla="*/ 710984 w 1272369"/>
                <a:gd name="connsiteY2" fmla="*/ 630250 h 630250"/>
                <a:gd name="connsiteX3" fmla="*/ 0 w 1272369"/>
                <a:gd name="connsiteY3" fmla="*/ 630238 h 630250"/>
                <a:gd name="connsiteX4" fmla="*/ 0 w 1272369"/>
                <a:gd name="connsiteY4" fmla="*/ 0 h 630250"/>
                <a:gd name="connsiteX0" fmla="*/ 0 w 1272393"/>
                <a:gd name="connsiteY0" fmla="*/ 0 h 630250"/>
                <a:gd name="connsiteX1" fmla="*/ 1272369 w 1272393"/>
                <a:gd name="connsiteY1" fmla="*/ 0 h 630250"/>
                <a:gd name="connsiteX2" fmla="*/ 710984 w 1272393"/>
                <a:gd name="connsiteY2" fmla="*/ 630250 h 630250"/>
                <a:gd name="connsiteX3" fmla="*/ 0 w 1272393"/>
                <a:gd name="connsiteY3" fmla="*/ 630238 h 630250"/>
                <a:gd name="connsiteX4" fmla="*/ 0 w 1272393"/>
                <a:gd name="connsiteY4" fmla="*/ 0 h 630250"/>
                <a:gd name="connsiteX0" fmla="*/ 0 w 1272424"/>
                <a:gd name="connsiteY0" fmla="*/ 0 h 630250"/>
                <a:gd name="connsiteX1" fmla="*/ 1272369 w 1272424"/>
                <a:gd name="connsiteY1" fmla="*/ 0 h 630250"/>
                <a:gd name="connsiteX2" fmla="*/ 710984 w 1272424"/>
                <a:gd name="connsiteY2" fmla="*/ 630250 h 630250"/>
                <a:gd name="connsiteX3" fmla="*/ 0 w 1272424"/>
                <a:gd name="connsiteY3" fmla="*/ 630238 h 630250"/>
                <a:gd name="connsiteX4" fmla="*/ 0 w 1272424"/>
                <a:gd name="connsiteY4" fmla="*/ 0 h 630250"/>
                <a:gd name="connsiteX0" fmla="*/ 0 w 1272968"/>
                <a:gd name="connsiteY0" fmla="*/ 0 h 630250"/>
                <a:gd name="connsiteX1" fmla="*/ 1272369 w 1272968"/>
                <a:gd name="connsiteY1" fmla="*/ 0 h 630250"/>
                <a:gd name="connsiteX2" fmla="*/ 710984 w 1272968"/>
                <a:gd name="connsiteY2" fmla="*/ 630250 h 630250"/>
                <a:gd name="connsiteX3" fmla="*/ 0 w 1272968"/>
                <a:gd name="connsiteY3" fmla="*/ 630238 h 630250"/>
                <a:gd name="connsiteX4" fmla="*/ 0 w 1272968"/>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817"/>
                <a:gd name="connsiteY0" fmla="*/ 0 h 630250"/>
                <a:gd name="connsiteX1" fmla="*/ 1272369 w 1272817"/>
                <a:gd name="connsiteY1" fmla="*/ 0 h 630250"/>
                <a:gd name="connsiteX2" fmla="*/ 655654 w 1272817"/>
                <a:gd name="connsiteY2" fmla="*/ 630250 h 630250"/>
                <a:gd name="connsiteX3" fmla="*/ 0 w 1272817"/>
                <a:gd name="connsiteY3" fmla="*/ 630238 h 630250"/>
                <a:gd name="connsiteX4" fmla="*/ 0 w 1272817"/>
                <a:gd name="connsiteY4" fmla="*/ 0 h 630250"/>
                <a:gd name="connsiteX0" fmla="*/ 0 w 1272994"/>
                <a:gd name="connsiteY0" fmla="*/ 0 h 630250"/>
                <a:gd name="connsiteX1" fmla="*/ 1272369 w 1272994"/>
                <a:gd name="connsiteY1" fmla="*/ 0 h 630250"/>
                <a:gd name="connsiteX2" fmla="*/ 655654 w 1272994"/>
                <a:gd name="connsiteY2" fmla="*/ 630250 h 630250"/>
                <a:gd name="connsiteX3" fmla="*/ 0 w 1272994"/>
                <a:gd name="connsiteY3" fmla="*/ 630238 h 630250"/>
                <a:gd name="connsiteX4" fmla="*/ 0 w 1272994"/>
                <a:gd name="connsiteY4" fmla="*/ 0 h 630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2994" h="630250">
                  <a:moveTo>
                    <a:pt x="0" y="0"/>
                  </a:moveTo>
                  <a:lnTo>
                    <a:pt x="1272369" y="0"/>
                  </a:lnTo>
                  <a:cubicBezTo>
                    <a:pt x="1284589" y="474435"/>
                    <a:pt x="1119266" y="610917"/>
                    <a:pt x="655654" y="630250"/>
                  </a:cubicBezTo>
                  <a:lnTo>
                    <a:pt x="0" y="630238"/>
                  </a:lnTo>
                  <a:lnTo>
                    <a:pt x="0" y="0"/>
                  </a:lnTo>
                  <a:close/>
                </a:path>
              </a:pathLst>
            </a:custGeom>
            <a:solidFill>
              <a:schemeClr val="accent3"/>
            </a:solidFill>
            <a:ln>
              <a:noFill/>
            </a:ln>
          </p:spPr>
          <p:txBody>
            <a:bodyPr wrap="square" lIns="72000" tIns="72000" rIns="72000" rtlCol="0">
              <a:noAutofit/>
            </a:bodyPr>
            <a:lstStyle/>
            <a:p>
              <a:r>
                <a:rPr lang="en-GB" sz="1200" b="1" dirty="0" smtClean="0">
                  <a:solidFill>
                    <a:prstClr val="white"/>
                  </a:solidFill>
                </a:rPr>
                <a:t>Organisational maturity </a:t>
              </a:r>
            </a:p>
          </p:txBody>
        </p:sp>
        <p:sp>
          <p:nvSpPr>
            <p:cNvPr id="23" name="TextBox 22"/>
            <p:cNvSpPr txBox="1"/>
            <p:nvPr userDrawn="1"/>
          </p:nvSpPr>
          <p:spPr>
            <a:xfrm>
              <a:off x="3849049" y="1319879"/>
              <a:ext cx="1272994" cy="630250"/>
            </a:xfrm>
            <a:custGeom>
              <a:avLst/>
              <a:gdLst>
                <a:gd name="connsiteX0" fmla="*/ 0 w 1272369"/>
                <a:gd name="connsiteY0" fmla="*/ 0 h 630238"/>
                <a:gd name="connsiteX1" fmla="*/ 1272369 w 1272369"/>
                <a:gd name="connsiteY1" fmla="*/ 0 h 630238"/>
                <a:gd name="connsiteX2" fmla="*/ 1272369 w 1272369"/>
                <a:gd name="connsiteY2" fmla="*/ 630238 h 630238"/>
                <a:gd name="connsiteX3" fmla="*/ 0 w 1272369"/>
                <a:gd name="connsiteY3" fmla="*/ 630238 h 630238"/>
                <a:gd name="connsiteX4" fmla="*/ 0 w 1272369"/>
                <a:gd name="connsiteY4" fmla="*/ 0 h 630238"/>
                <a:gd name="connsiteX0" fmla="*/ 0 w 1272369"/>
                <a:gd name="connsiteY0" fmla="*/ 0 h 630250"/>
                <a:gd name="connsiteX1" fmla="*/ 1272369 w 1272369"/>
                <a:gd name="connsiteY1" fmla="*/ 0 h 630250"/>
                <a:gd name="connsiteX2" fmla="*/ 1272369 w 1272369"/>
                <a:gd name="connsiteY2" fmla="*/ 630238 h 630250"/>
                <a:gd name="connsiteX3" fmla="*/ 710984 w 1272369"/>
                <a:gd name="connsiteY3" fmla="*/ 630250 h 630250"/>
                <a:gd name="connsiteX4" fmla="*/ 0 w 1272369"/>
                <a:gd name="connsiteY4" fmla="*/ 630238 h 630250"/>
                <a:gd name="connsiteX5" fmla="*/ 0 w 1272369"/>
                <a:gd name="connsiteY5" fmla="*/ 0 h 630250"/>
                <a:gd name="connsiteX0" fmla="*/ 0 w 1272369"/>
                <a:gd name="connsiteY0" fmla="*/ 0 h 630250"/>
                <a:gd name="connsiteX1" fmla="*/ 1272369 w 1272369"/>
                <a:gd name="connsiteY1" fmla="*/ 0 h 630250"/>
                <a:gd name="connsiteX2" fmla="*/ 710984 w 1272369"/>
                <a:gd name="connsiteY2" fmla="*/ 630250 h 630250"/>
                <a:gd name="connsiteX3" fmla="*/ 0 w 1272369"/>
                <a:gd name="connsiteY3" fmla="*/ 630238 h 630250"/>
                <a:gd name="connsiteX4" fmla="*/ 0 w 1272369"/>
                <a:gd name="connsiteY4" fmla="*/ 0 h 630250"/>
                <a:gd name="connsiteX0" fmla="*/ 0 w 1272393"/>
                <a:gd name="connsiteY0" fmla="*/ 0 h 630250"/>
                <a:gd name="connsiteX1" fmla="*/ 1272369 w 1272393"/>
                <a:gd name="connsiteY1" fmla="*/ 0 h 630250"/>
                <a:gd name="connsiteX2" fmla="*/ 710984 w 1272393"/>
                <a:gd name="connsiteY2" fmla="*/ 630250 h 630250"/>
                <a:gd name="connsiteX3" fmla="*/ 0 w 1272393"/>
                <a:gd name="connsiteY3" fmla="*/ 630238 h 630250"/>
                <a:gd name="connsiteX4" fmla="*/ 0 w 1272393"/>
                <a:gd name="connsiteY4" fmla="*/ 0 h 630250"/>
                <a:gd name="connsiteX0" fmla="*/ 0 w 1272424"/>
                <a:gd name="connsiteY0" fmla="*/ 0 h 630250"/>
                <a:gd name="connsiteX1" fmla="*/ 1272369 w 1272424"/>
                <a:gd name="connsiteY1" fmla="*/ 0 h 630250"/>
                <a:gd name="connsiteX2" fmla="*/ 710984 w 1272424"/>
                <a:gd name="connsiteY2" fmla="*/ 630250 h 630250"/>
                <a:gd name="connsiteX3" fmla="*/ 0 w 1272424"/>
                <a:gd name="connsiteY3" fmla="*/ 630238 h 630250"/>
                <a:gd name="connsiteX4" fmla="*/ 0 w 1272424"/>
                <a:gd name="connsiteY4" fmla="*/ 0 h 630250"/>
                <a:gd name="connsiteX0" fmla="*/ 0 w 1272968"/>
                <a:gd name="connsiteY0" fmla="*/ 0 h 630250"/>
                <a:gd name="connsiteX1" fmla="*/ 1272369 w 1272968"/>
                <a:gd name="connsiteY1" fmla="*/ 0 h 630250"/>
                <a:gd name="connsiteX2" fmla="*/ 710984 w 1272968"/>
                <a:gd name="connsiteY2" fmla="*/ 630250 h 630250"/>
                <a:gd name="connsiteX3" fmla="*/ 0 w 1272968"/>
                <a:gd name="connsiteY3" fmla="*/ 630238 h 630250"/>
                <a:gd name="connsiteX4" fmla="*/ 0 w 1272968"/>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817"/>
                <a:gd name="connsiteY0" fmla="*/ 0 h 630250"/>
                <a:gd name="connsiteX1" fmla="*/ 1272369 w 1272817"/>
                <a:gd name="connsiteY1" fmla="*/ 0 h 630250"/>
                <a:gd name="connsiteX2" fmla="*/ 655654 w 1272817"/>
                <a:gd name="connsiteY2" fmla="*/ 630250 h 630250"/>
                <a:gd name="connsiteX3" fmla="*/ 0 w 1272817"/>
                <a:gd name="connsiteY3" fmla="*/ 630238 h 630250"/>
                <a:gd name="connsiteX4" fmla="*/ 0 w 1272817"/>
                <a:gd name="connsiteY4" fmla="*/ 0 h 630250"/>
                <a:gd name="connsiteX0" fmla="*/ 0 w 1272994"/>
                <a:gd name="connsiteY0" fmla="*/ 0 h 630250"/>
                <a:gd name="connsiteX1" fmla="*/ 1272369 w 1272994"/>
                <a:gd name="connsiteY1" fmla="*/ 0 h 630250"/>
                <a:gd name="connsiteX2" fmla="*/ 655654 w 1272994"/>
                <a:gd name="connsiteY2" fmla="*/ 630250 h 630250"/>
                <a:gd name="connsiteX3" fmla="*/ 0 w 1272994"/>
                <a:gd name="connsiteY3" fmla="*/ 630238 h 630250"/>
                <a:gd name="connsiteX4" fmla="*/ 0 w 1272994"/>
                <a:gd name="connsiteY4" fmla="*/ 0 h 630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2994" h="630250">
                  <a:moveTo>
                    <a:pt x="0" y="0"/>
                  </a:moveTo>
                  <a:lnTo>
                    <a:pt x="1272369" y="0"/>
                  </a:lnTo>
                  <a:cubicBezTo>
                    <a:pt x="1284589" y="474435"/>
                    <a:pt x="1119266" y="610917"/>
                    <a:pt x="655654" y="630250"/>
                  </a:cubicBezTo>
                  <a:lnTo>
                    <a:pt x="0" y="630238"/>
                  </a:lnTo>
                  <a:lnTo>
                    <a:pt x="0" y="0"/>
                  </a:lnTo>
                  <a:close/>
                </a:path>
              </a:pathLst>
            </a:custGeom>
            <a:solidFill>
              <a:schemeClr val="accent2"/>
            </a:solidFill>
            <a:ln>
              <a:noFill/>
            </a:ln>
          </p:spPr>
          <p:txBody>
            <a:bodyPr wrap="square" lIns="72000" tIns="72000" rIns="72000" rtlCol="0">
              <a:noAutofit/>
            </a:bodyPr>
            <a:lstStyle/>
            <a:p>
              <a:r>
                <a:rPr lang="en-GB" sz="1200" b="1" dirty="0" smtClean="0">
                  <a:solidFill>
                    <a:prstClr val="white"/>
                  </a:solidFill>
                </a:rPr>
                <a:t>Professionals </a:t>
              </a:r>
            </a:p>
          </p:txBody>
        </p:sp>
        <p:sp>
          <p:nvSpPr>
            <p:cNvPr id="24" name="TextBox 23"/>
            <p:cNvSpPr txBox="1"/>
            <p:nvPr userDrawn="1"/>
          </p:nvSpPr>
          <p:spPr>
            <a:xfrm>
              <a:off x="2378909" y="1319892"/>
              <a:ext cx="1272994" cy="630250"/>
            </a:xfrm>
            <a:custGeom>
              <a:avLst/>
              <a:gdLst>
                <a:gd name="connsiteX0" fmla="*/ 0 w 1272369"/>
                <a:gd name="connsiteY0" fmla="*/ 0 h 630238"/>
                <a:gd name="connsiteX1" fmla="*/ 1272369 w 1272369"/>
                <a:gd name="connsiteY1" fmla="*/ 0 h 630238"/>
                <a:gd name="connsiteX2" fmla="*/ 1272369 w 1272369"/>
                <a:gd name="connsiteY2" fmla="*/ 630238 h 630238"/>
                <a:gd name="connsiteX3" fmla="*/ 0 w 1272369"/>
                <a:gd name="connsiteY3" fmla="*/ 630238 h 630238"/>
                <a:gd name="connsiteX4" fmla="*/ 0 w 1272369"/>
                <a:gd name="connsiteY4" fmla="*/ 0 h 630238"/>
                <a:gd name="connsiteX0" fmla="*/ 0 w 1272369"/>
                <a:gd name="connsiteY0" fmla="*/ 0 h 630250"/>
                <a:gd name="connsiteX1" fmla="*/ 1272369 w 1272369"/>
                <a:gd name="connsiteY1" fmla="*/ 0 h 630250"/>
                <a:gd name="connsiteX2" fmla="*/ 1272369 w 1272369"/>
                <a:gd name="connsiteY2" fmla="*/ 630238 h 630250"/>
                <a:gd name="connsiteX3" fmla="*/ 710984 w 1272369"/>
                <a:gd name="connsiteY3" fmla="*/ 630250 h 630250"/>
                <a:gd name="connsiteX4" fmla="*/ 0 w 1272369"/>
                <a:gd name="connsiteY4" fmla="*/ 630238 h 630250"/>
                <a:gd name="connsiteX5" fmla="*/ 0 w 1272369"/>
                <a:gd name="connsiteY5" fmla="*/ 0 h 630250"/>
                <a:gd name="connsiteX0" fmla="*/ 0 w 1272369"/>
                <a:gd name="connsiteY0" fmla="*/ 0 h 630250"/>
                <a:gd name="connsiteX1" fmla="*/ 1272369 w 1272369"/>
                <a:gd name="connsiteY1" fmla="*/ 0 h 630250"/>
                <a:gd name="connsiteX2" fmla="*/ 710984 w 1272369"/>
                <a:gd name="connsiteY2" fmla="*/ 630250 h 630250"/>
                <a:gd name="connsiteX3" fmla="*/ 0 w 1272369"/>
                <a:gd name="connsiteY3" fmla="*/ 630238 h 630250"/>
                <a:gd name="connsiteX4" fmla="*/ 0 w 1272369"/>
                <a:gd name="connsiteY4" fmla="*/ 0 h 630250"/>
                <a:gd name="connsiteX0" fmla="*/ 0 w 1272393"/>
                <a:gd name="connsiteY0" fmla="*/ 0 h 630250"/>
                <a:gd name="connsiteX1" fmla="*/ 1272369 w 1272393"/>
                <a:gd name="connsiteY1" fmla="*/ 0 h 630250"/>
                <a:gd name="connsiteX2" fmla="*/ 710984 w 1272393"/>
                <a:gd name="connsiteY2" fmla="*/ 630250 h 630250"/>
                <a:gd name="connsiteX3" fmla="*/ 0 w 1272393"/>
                <a:gd name="connsiteY3" fmla="*/ 630238 h 630250"/>
                <a:gd name="connsiteX4" fmla="*/ 0 w 1272393"/>
                <a:gd name="connsiteY4" fmla="*/ 0 h 630250"/>
                <a:gd name="connsiteX0" fmla="*/ 0 w 1272424"/>
                <a:gd name="connsiteY0" fmla="*/ 0 h 630250"/>
                <a:gd name="connsiteX1" fmla="*/ 1272369 w 1272424"/>
                <a:gd name="connsiteY1" fmla="*/ 0 h 630250"/>
                <a:gd name="connsiteX2" fmla="*/ 710984 w 1272424"/>
                <a:gd name="connsiteY2" fmla="*/ 630250 h 630250"/>
                <a:gd name="connsiteX3" fmla="*/ 0 w 1272424"/>
                <a:gd name="connsiteY3" fmla="*/ 630238 h 630250"/>
                <a:gd name="connsiteX4" fmla="*/ 0 w 1272424"/>
                <a:gd name="connsiteY4" fmla="*/ 0 h 630250"/>
                <a:gd name="connsiteX0" fmla="*/ 0 w 1272968"/>
                <a:gd name="connsiteY0" fmla="*/ 0 h 630250"/>
                <a:gd name="connsiteX1" fmla="*/ 1272369 w 1272968"/>
                <a:gd name="connsiteY1" fmla="*/ 0 h 630250"/>
                <a:gd name="connsiteX2" fmla="*/ 710984 w 1272968"/>
                <a:gd name="connsiteY2" fmla="*/ 630250 h 630250"/>
                <a:gd name="connsiteX3" fmla="*/ 0 w 1272968"/>
                <a:gd name="connsiteY3" fmla="*/ 630238 h 630250"/>
                <a:gd name="connsiteX4" fmla="*/ 0 w 1272968"/>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817"/>
                <a:gd name="connsiteY0" fmla="*/ 0 h 630250"/>
                <a:gd name="connsiteX1" fmla="*/ 1272369 w 1272817"/>
                <a:gd name="connsiteY1" fmla="*/ 0 h 630250"/>
                <a:gd name="connsiteX2" fmla="*/ 655654 w 1272817"/>
                <a:gd name="connsiteY2" fmla="*/ 630250 h 630250"/>
                <a:gd name="connsiteX3" fmla="*/ 0 w 1272817"/>
                <a:gd name="connsiteY3" fmla="*/ 630238 h 630250"/>
                <a:gd name="connsiteX4" fmla="*/ 0 w 1272817"/>
                <a:gd name="connsiteY4" fmla="*/ 0 h 630250"/>
                <a:gd name="connsiteX0" fmla="*/ 0 w 1272994"/>
                <a:gd name="connsiteY0" fmla="*/ 0 h 630250"/>
                <a:gd name="connsiteX1" fmla="*/ 1272369 w 1272994"/>
                <a:gd name="connsiteY1" fmla="*/ 0 h 630250"/>
                <a:gd name="connsiteX2" fmla="*/ 655654 w 1272994"/>
                <a:gd name="connsiteY2" fmla="*/ 630250 h 630250"/>
                <a:gd name="connsiteX3" fmla="*/ 0 w 1272994"/>
                <a:gd name="connsiteY3" fmla="*/ 630238 h 630250"/>
                <a:gd name="connsiteX4" fmla="*/ 0 w 1272994"/>
                <a:gd name="connsiteY4" fmla="*/ 0 h 630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2994" h="630250">
                  <a:moveTo>
                    <a:pt x="0" y="0"/>
                  </a:moveTo>
                  <a:lnTo>
                    <a:pt x="1272369" y="0"/>
                  </a:lnTo>
                  <a:cubicBezTo>
                    <a:pt x="1284589" y="474435"/>
                    <a:pt x="1119266" y="610917"/>
                    <a:pt x="655654" y="630250"/>
                  </a:cubicBezTo>
                  <a:lnTo>
                    <a:pt x="0" y="630238"/>
                  </a:lnTo>
                  <a:lnTo>
                    <a:pt x="0" y="0"/>
                  </a:lnTo>
                  <a:close/>
                </a:path>
              </a:pathLst>
            </a:custGeom>
            <a:solidFill>
              <a:schemeClr val="tx2"/>
            </a:solidFill>
            <a:ln>
              <a:noFill/>
            </a:ln>
          </p:spPr>
          <p:txBody>
            <a:bodyPr wrap="square" lIns="72000" tIns="72000" rIns="72000" rtlCol="0">
              <a:noAutofit/>
            </a:bodyPr>
            <a:lstStyle/>
            <a:p>
              <a:r>
                <a:rPr lang="en-GB" sz="1200" b="1" dirty="0" smtClean="0">
                  <a:solidFill>
                    <a:prstClr val="white"/>
                  </a:solidFill>
                </a:rPr>
                <a:t>Education</a:t>
              </a:r>
              <a:endParaRPr lang="en-GB" sz="1200" b="1" dirty="0">
                <a:solidFill>
                  <a:prstClr val="white"/>
                </a:solidFill>
              </a:endParaRPr>
            </a:p>
          </p:txBody>
        </p:sp>
      </p:grpSp>
    </p:spTree>
    <p:extLst>
      <p:ext uri="{BB962C8B-B14F-4D97-AF65-F5344CB8AC3E}">
        <p14:creationId xmlns:p14="http://schemas.microsoft.com/office/powerpoint/2010/main" val="7502810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8" name="Slide Number Placeholder 5"/>
          <p:cNvSpPr>
            <a:spLocks noGrp="1"/>
          </p:cNvSpPr>
          <p:nvPr>
            <p:ph type="sldNum" sz="quarter" idx="4"/>
          </p:nvPr>
        </p:nvSpPr>
        <p:spPr>
          <a:xfrm>
            <a:off x="5904001" y="6336000"/>
            <a:ext cx="6060489" cy="352146"/>
          </a:xfrm>
          <a:custGeom>
            <a:avLst/>
            <a:gdLst>
              <a:gd name="connsiteX0" fmla="*/ 0 w 4545367"/>
              <a:gd name="connsiteY0" fmla="*/ 0 h 343270"/>
              <a:gd name="connsiteX1" fmla="*/ 4545367 w 4545367"/>
              <a:gd name="connsiteY1" fmla="*/ 0 h 343270"/>
              <a:gd name="connsiteX2" fmla="*/ 4545367 w 4545367"/>
              <a:gd name="connsiteY2" fmla="*/ 34327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545367 w 4545367"/>
              <a:gd name="connsiteY2" fmla="*/ 343270 h 343270"/>
              <a:gd name="connsiteX3" fmla="*/ 4184342 w 4545367"/>
              <a:gd name="connsiteY3" fmla="*/ 340310 h 343270"/>
              <a:gd name="connsiteX4" fmla="*/ 0 w 4545367"/>
              <a:gd name="connsiteY4" fmla="*/ 343270 h 343270"/>
              <a:gd name="connsiteX5" fmla="*/ 0 w 4545367"/>
              <a:gd name="connsiteY5"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45367" h="343270">
                <a:moveTo>
                  <a:pt x="0" y="0"/>
                </a:moveTo>
                <a:lnTo>
                  <a:pt x="4545367" y="0"/>
                </a:lnTo>
                <a:cubicBezTo>
                  <a:pt x="4540435" y="371262"/>
                  <a:pt x="4278051" y="336364"/>
                  <a:pt x="4184342" y="340310"/>
                </a:cubicBezTo>
                <a:lnTo>
                  <a:pt x="0" y="343270"/>
                </a:lnTo>
                <a:lnTo>
                  <a:pt x="0" y="0"/>
                </a:lnTo>
                <a:close/>
              </a:path>
            </a:pathLst>
          </a:custGeom>
          <a:gradFill flip="none" rotWithShape="1">
            <a:gsLst>
              <a:gs pos="0">
                <a:schemeClr val="bg2">
                  <a:alpha val="50000"/>
                </a:schemeClr>
              </a:gs>
              <a:gs pos="6000">
                <a:schemeClr val="accent1">
                  <a:tint val="44500"/>
                  <a:satMod val="160000"/>
                  <a:alpha val="50000"/>
                </a:schemeClr>
              </a:gs>
              <a:gs pos="100000">
                <a:schemeClr val="bg1"/>
              </a:gs>
            </a:gsLst>
            <a:lin ang="10800000" scaled="1"/>
            <a:tileRect/>
          </a:gradFill>
        </p:spPr>
        <p:txBody>
          <a:bodyPr vert="horz" lIns="0" tIns="108000" rIns="288000" bIns="0" rtlCol="0" anchor="t" anchorCtr="0">
            <a:noAutofit/>
          </a:bodyPr>
          <a:lstStyle>
            <a:lvl1pPr algn="r">
              <a:defRPr sz="900" b="0">
                <a:solidFill>
                  <a:schemeClr val="tx2"/>
                </a:solidFill>
                <a:latin typeface="Arial" panose="020B0604020202020204" pitchFamily="34" charset="0"/>
                <a:cs typeface="Arial" panose="020B0604020202020204" pitchFamily="34" charset="0"/>
              </a:defRPr>
            </a:lvl1pPr>
          </a:lstStyle>
          <a:p>
            <a:r>
              <a:rPr lang="en-GB" dirty="0" smtClean="0">
                <a:solidFill>
                  <a:srgbClr val="006941"/>
                </a:solidFill>
              </a:rPr>
              <a:t>bcs.org </a:t>
            </a:r>
            <a:r>
              <a:rPr lang="en-GB" dirty="0" smtClean="0">
                <a:solidFill>
                  <a:srgbClr val="006941"/>
                </a:solidFill>
                <a:latin typeface="Arial"/>
                <a:cs typeface="Arial"/>
              </a:rPr>
              <a:t>| </a:t>
            </a:r>
            <a:fld id="{D4F935E4-DB8F-4A13-86B5-B07B5640A265}" type="slidenum">
              <a:rPr lang="en-GB" smtClean="0">
                <a:solidFill>
                  <a:srgbClr val="006941"/>
                </a:solidFill>
              </a:rPr>
              <a:pPr/>
              <a:t>‹#›</a:t>
            </a:fld>
            <a:endParaRPr lang="en-GB" dirty="0">
              <a:solidFill>
                <a:srgbClr val="006941"/>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0000" y="6336000"/>
            <a:ext cx="1707739" cy="377748"/>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4000" y="404665"/>
            <a:ext cx="533400" cy="409575"/>
          </a:xfrm>
          <a:prstGeom prst="rect">
            <a:avLst/>
          </a:prstGeom>
        </p:spPr>
      </p:pic>
      <p:pic>
        <p:nvPicPr>
          <p:cNvPr id="3" name="Picture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352416" y="1131490"/>
            <a:ext cx="7488000" cy="5204510"/>
          </a:xfrm>
          <a:prstGeom prst="rect">
            <a:avLst/>
          </a:prstGeom>
        </p:spPr>
      </p:pic>
      <p:cxnSp>
        <p:nvCxnSpPr>
          <p:cNvPr id="7" name="Straight Connector 6"/>
          <p:cNvCxnSpPr/>
          <p:nvPr userDrawn="1"/>
        </p:nvCxnSpPr>
        <p:spPr>
          <a:xfrm>
            <a:off x="1103445" y="972000"/>
            <a:ext cx="3024000"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47227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8" name="Slide Number Placeholder 5"/>
          <p:cNvSpPr>
            <a:spLocks noGrp="1"/>
          </p:cNvSpPr>
          <p:nvPr>
            <p:ph type="sldNum" sz="quarter" idx="4"/>
          </p:nvPr>
        </p:nvSpPr>
        <p:spPr>
          <a:xfrm>
            <a:off x="5904001" y="6336000"/>
            <a:ext cx="6060489" cy="352146"/>
          </a:xfrm>
          <a:custGeom>
            <a:avLst/>
            <a:gdLst>
              <a:gd name="connsiteX0" fmla="*/ 0 w 4545367"/>
              <a:gd name="connsiteY0" fmla="*/ 0 h 343270"/>
              <a:gd name="connsiteX1" fmla="*/ 4545367 w 4545367"/>
              <a:gd name="connsiteY1" fmla="*/ 0 h 343270"/>
              <a:gd name="connsiteX2" fmla="*/ 4545367 w 4545367"/>
              <a:gd name="connsiteY2" fmla="*/ 34327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545367 w 4545367"/>
              <a:gd name="connsiteY2" fmla="*/ 343270 h 343270"/>
              <a:gd name="connsiteX3" fmla="*/ 4184342 w 4545367"/>
              <a:gd name="connsiteY3" fmla="*/ 340310 h 343270"/>
              <a:gd name="connsiteX4" fmla="*/ 0 w 4545367"/>
              <a:gd name="connsiteY4" fmla="*/ 343270 h 343270"/>
              <a:gd name="connsiteX5" fmla="*/ 0 w 4545367"/>
              <a:gd name="connsiteY5"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45367" h="343270">
                <a:moveTo>
                  <a:pt x="0" y="0"/>
                </a:moveTo>
                <a:lnTo>
                  <a:pt x="4545367" y="0"/>
                </a:lnTo>
                <a:cubicBezTo>
                  <a:pt x="4540435" y="371262"/>
                  <a:pt x="4278051" y="336364"/>
                  <a:pt x="4184342" y="340310"/>
                </a:cubicBezTo>
                <a:lnTo>
                  <a:pt x="0" y="343270"/>
                </a:lnTo>
                <a:lnTo>
                  <a:pt x="0" y="0"/>
                </a:lnTo>
                <a:close/>
              </a:path>
            </a:pathLst>
          </a:custGeom>
          <a:gradFill flip="none" rotWithShape="1">
            <a:gsLst>
              <a:gs pos="0">
                <a:schemeClr val="bg2">
                  <a:alpha val="50000"/>
                </a:schemeClr>
              </a:gs>
              <a:gs pos="6000">
                <a:schemeClr val="accent1">
                  <a:tint val="44500"/>
                  <a:satMod val="160000"/>
                  <a:alpha val="50000"/>
                </a:schemeClr>
              </a:gs>
              <a:gs pos="100000">
                <a:schemeClr val="bg1"/>
              </a:gs>
            </a:gsLst>
            <a:lin ang="10800000" scaled="1"/>
            <a:tileRect/>
          </a:gradFill>
        </p:spPr>
        <p:txBody>
          <a:bodyPr vert="horz" lIns="0" tIns="108000" rIns="288000" bIns="0" rtlCol="0" anchor="t" anchorCtr="0">
            <a:noAutofit/>
          </a:bodyPr>
          <a:lstStyle>
            <a:lvl1pPr algn="r">
              <a:defRPr sz="900" b="0">
                <a:solidFill>
                  <a:schemeClr val="tx2"/>
                </a:solidFill>
                <a:latin typeface="Arial" panose="020B0604020202020204" pitchFamily="34" charset="0"/>
                <a:cs typeface="Arial" panose="020B0604020202020204" pitchFamily="34" charset="0"/>
              </a:defRPr>
            </a:lvl1pPr>
          </a:lstStyle>
          <a:p>
            <a:r>
              <a:rPr lang="en-GB" dirty="0" smtClean="0">
                <a:solidFill>
                  <a:srgbClr val="006941"/>
                </a:solidFill>
              </a:rPr>
              <a:t>bcs.org </a:t>
            </a:r>
            <a:r>
              <a:rPr lang="en-GB" dirty="0" smtClean="0">
                <a:solidFill>
                  <a:srgbClr val="006941"/>
                </a:solidFill>
                <a:latin typeface="Arial"/>
                <a:cs typeface="Arial"/>
              </a:rPr>
              <a:t>| </a:t>
            </a:r>
            <a:fld id="{D4F935E4-DB8F-4A13-86B5-B07B5640A265}" type="slidenum">
              <a:rPr lang="en-GB" smtClean="0">
                <a:solidFill>
                  <a:srgbClr val="006941"/>
                </a:solidFill>
              </a:rPr>
              <a:pPr/>
              <a:t>‹#›</a:t>
            </a:fld>
            <a:endParaRPr lang="en-GB" dirty="0">
              <a:solidFill>
                <a:srgbClr val="006941"/>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0000" y="6336000"/>
            <a:ext cx="1707739" cy="377748"/>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4000" y="404665"/>
            <a:ext cx="533400" cy="409575"/>
          </a:xfrm>
          <a:prstGeom prst="rect">
            <a:avLst/>
          </a:prstGeom>
        </p:spPr>
      </p:pic>
      <p:cxnSp>
        <p:nvCxnSpPr>
          <p:cNvPr id="7" name="Straight Connector 6"/>
          <p:cNvCxnSpPr/>
          <p:nvPr userDrawn="1"/>
        </p:nvCxnSpPr>
        <p:spPr>
          <a:xfrm>
            <a:off x="1103445" y="972000"/>
            <a:ext cx="3024000"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11424" y="1196752"/>
            <a:ext cx="9936000" cy="5111680"/>
          </a:xfrm>
          <a:prstGeom prst="rect">
            <a:avLst/>
          </a:prstGeom>
        </p:spPr>
      </p:pic>
    </p:spTree>
    <p:extLst>
      <p:ext uri="{BB962C8B-B14F-4D97-AF65-F5344CB8AC3E}">
        <p14:creationId xmlns:p14="http://schemas.microsoft.com/office/powerpoint/2010/main" val="15171885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a:xfrm>
            <a:off x="1487488" y="1439458"/>
            <a:ext cx="10095464" cy="62139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Slide Number Placeholder 5"/>
          <p:cNvSpPr>
            <a:spLocks noGrp="1"/>
          </p:cNvSpPr>
          <p:nvPr>
            <p:ph type="sldNum" sz="quarter" idx="4"/>
          </p:nvPr>
        </p:nvSpPr>
        <p:spPr>
          <a:xfrm>
            <a:off x="5904001" y="6336000"/>
            <a:ext cx="6060489" cy="352146"/>
          </a:xfrm>
          <a:custGeom>
            <a:avLst/>
            <a:gdLst>
              <a:gd name="connsiteX0" fmla="*/ 0 w 4545367"/>
              <a:gd name="connsiteY0" fmla="*/ 0 h 343270"/>
              <a:gd name="connsiteX1" fmla="*/ 4545367 w 4545367"/>
              <a:gd name="connsiteY1" fmla="*/ 0 h 343270"/>
              <a:gd name="connsiteX2" fmla="*/ 4545367 w 4545367"/>
              <a:gd name="connsiteY2" fmla="*/ 34327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545367 w 4545367"/>
              <a:gd name="connsiteY2" fmla="*/ 343270 h 343270"/>
              <a:gd name="connsiteX3" fmla="*/ 4184342 w 4545367"/>
              <a:gd name="connsiteY3" fmla="*/ 340310 h 343270"/>
              <a:gd name="connsiteX4" fmla="*/ 0 w 4545367"/>
              <a:gd name="connsiteY4" fmla="*/ 343270 h 343270"/>
              <a:gd name="connsiteX5" fmla="*/ 0 w 4545367"/>
              <a:gd name="connsiteY5"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45367" h="343270">
                <a:moveTo>
                  <a:pt x="0" y="0"/>
                </a:moveTo>
                <a:lnTo>
                  <a:pt x="4545367" y="0"/>
                </a:lnTo>
                <a:cubicBezTo>
                  <a:pt x="4540435" y="371262"/>
                  <a:pt x="4278051" y="336364"/>
                  <a:pt x="4184342" y="340310"/>
                </a:cubicBezTo>
                <a:lnTo>
                  <a:pt x="0" y="343270"/>
                </a:lnTo>
                <a:lnTo>
                  <a:pt x="0" y="0"/>
                </a:lnTo>
                <a:close/>
              </a:path>
            </a:pathLst>
          </a:custGeom>
          <a:gradFill flip="none" rotWithShape="1">
            <a:gsLst>
              <a:gs pos="0">
                <a:schemeClr val="bg2">
                  <a:alpha val="50000"/>
                </a:schemeClr>
              </a:gs>
              <a:gs pos="6000">
                <a:schemeClr val="accent1">
                  <a:tint val="44500"/>
                  <a:satMod val="160000"/>
                  <a:alpha val="50000"/>
                </a:schemeClr>
              </a:gs>
              <a:gs pos="100000">
                <a:schemeClr val="bg1"/>
              </a:gs>
            </a:gsLst>
            <a:lin ang="10800000" scaled="1"/>
            <a:tileRect/>
          </a:gradFill>
        </p:spPr>
        <p:txBody>
          <a:bodyPr vert="horz" lIns="0" tIns="108000" rIns="288000" bIns="0" rtlCol="0" anchor="t" anchorCtr="0">
            <a:noAutofit/>
          </a:bodyPr>
          <a:lstStyle>
            <a:lvl1pPr algn="r">
              <a:defRPr sz="900" b="0">
                <a:solidFill>
                  <a:schemeClr val="tx2"/>
                </a:solidFill>
                <a:latin typeface="Arial" panose="020B0604020202020204" pitchFamily="34" charset="0"/>
                <a:cs typeface="Arial" panose="020B0604020202020204" pitchFamily="34" charset="0"/>
              </a:defRPr>
            </a:lvl1pPr>
          </a:lstStyle>
          <a:p>
            <a:r>
              <a:rPr lang="en-GB" dirty="0" smtClean="0">
                <a:solidFill>
                  <a:srgbClr val="006941"/>
                </a:solidFill>
              </a:rPr>
              <a:t>bcs.org </a:t>
            </a:r>
            <a:r>
              <a:rPr lang="en-GB" dirty="0" smtClean="0">
                <a:solidFill>
                  <a:srgbClr val="006941"/>
                </a:solidFill>
                <a:latin typeface="Arial"/>
                <a:cs typeface="Arial"/>
              </a:rPr>
              <a:t>| </a:t>
            </a:r>
            <a:fld id="{D4F935E4-DB8F-4A13-86B5-B07B5640A265}" type="slidenum">
              <a:rPr lang="en-GB" smtClean="0">
                <a:solidFill>
                  <a:srgbClr val="006941"/>
                </a:solidFill>
              </a:rPr>
              <a:pPr/>
              <a:t>‹#›</a:t>
            </a:fld>
            <a:endParaRPr lang="en-GB" dirty="0">
              <a:solidFill>
                <a:srgbClr val="006941"/>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0000" y="6336000"/>
            <a:ext cx="1707739" cy="377748"/>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4000" y="404665"/>
            <a:ext cx="533400" cy="409575"/>
          </a:xfrm>
          <a:prstGeom prst="rect">
            <a:avLst/>
          </a:prstGeom>
        </p:spPr>
      </p:pic>
      <p:cxnSp>
        <p:nvCxnSpPr>
          <p:cNvPr id="11" name="Straight Connector 10"/>
          <p:cNvCxnSpPr/>
          <p:nvPr userDrawn="1"/>
        </p:nvCxnSpPr>
        <p:spPr>
          <a:xfrm>
            <a:off x="1103445" y="972000"/>
            <a:ext cx="3024000"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2" name="Content Placeholder 2"/>
          <p:cNvSpPr>
            <a:spLocks noGrp="1"/>
          </p:cNvSpPr>
          <p:nvPr>
            <p:ph idx="13"/>
          </p:nvPr>
        </p:nvSpPr>
        <p:spPr>
          <a:xfrm>
            <a:off x="5518485" y="2129589"/>
            <a:ext cx="6208295" cy="3067200"/>
          </a:xfrm>
          <a:custGeom>
            <a:avLst/>
            <a:gdLst>
              <a:gd name="connsiteX0" fmla="*/ 0 w 4656221"/>
              <a:gd name="connsiteY0" fmla="*/ 0 h 3243627"/>
              <a:gd name="connsiteX1" fmla="*/ 4656221 w 4656221"/>
              <a:gd name="connsiteY1" fmla="*/ 0 h 3243627"/>
              <a:gd name="connsiteX2" fmla="*/ 4656221 w 4656221"/>
              <a:gd name="connsiteY2" fmla="*/ 0 h 3243627"/>
              <a:gd name="connsiteX3" fmla="*/ 4656221 w 4656221"/>
              <a:gd name="connsiteY3" fmla="*/ 3243627 h 3243627"/>
              <a:gd name="connsiteX4" fmla="*/ 4656221 w 4656221"/>
              <a:gd name="connsiteY4" fmla="*/ 3243627 h 3243627"/>
              <a:gd name="connsiteX5" fmla="*/ 0 w 4656221"/>
              <a:gd name="connsiteY5" fmla="*/ 3243627 h 3243627"/>
              <a:gd name="connsiteX6" fmla="*/ 0 w 4656221"/>
              <a:gd name="connsiteY6" fmla="*/ 3243627 h 3243627"/>
              <a:gd name="connsiteX7" fmla="*/ 0 w 4656221"/>
              <a:gd name="connsiteY7" fmla="*/ 0 h 3243627"/>
              <a:gd name="connsiteX8" fmla="*/ 0 w 4656221"/>
              <a:gd name="connsiteY8" fmla="*/ 0 h 3243627"/>
              <a:gd name="connsiteX0" fmla="*/ 0 w 4656221"/>
              <a:gd name="connsiteY0" fmla="*/ 0 h 3243627"/>
              <a:gd name="connsiteX1" fmla="*/ 4656221 w 4656221"/>
              <a:gd name="connsiteY1" fmla="*/ 0 h 3243627"/>
              <a:gd name="connsiteX2" fmla="*/ 4656221 w 4656221"/>
              <a:gd name="connsiteY2" fmla="*/ 0 h 3243627"/>
              <a:gd name="connsiteX3" fmla="*/ 4656221 w 4656221"/>
              <a:gd name="connsiteY3" fmla="*/ 3243627 h 3243627"/>
              <a:gd name="connsiteX4" fmla="*/ 4656221 w 4656221"/>
              <a:gd name="connsiteY4" fmla="*/ 3243627 h 3243627"/>
              <a:gd name="connsiteX5" fmla="*/ 3994872 w 4656221"/>
              <a:gd name="connsiteY5" fmla="*/ 3238824 h 3243627"/>
              <a:gd name="connsiteX6" fmla="*/ 0 w 4656221"/>
              <a:gd name="connsiteY6" fmla="*/ 3243627 h 3243627"/>
              <a:gd name="connsiteX7" fmla="*/ 0 w 4656221"/>
              <a:gd name="connsiteY7" fmla="*/ 3243627 h 3243627"/>
              <a:gd name="connsiteX8" fmla="*/ 0 w 4656221"/>
              <a:gd name="connsiteY8" fmla="*/ 0 h 3243627"/>
              <a:gd name="connsiteX9" fmla="*/ 0 w 4656221"/>
              <a:gd name="connsiteY9" fmla="*/ 0 h 3243627"/>
              <a:gd name="connsiteX0" fmla="*/ 0 w 4656221"/>
              <a:gd name="connsiteY0" fmla="*/ 0 h 3243627"/>
              <a:gd name="connsiteX1" fmla="*/ 4656221 w 4656221"/>
              <a:gd name="connsiteY1" fmla="*/ 0 h 3243627"/>
              <a:gd name="connsiteX2" fmla="*/ 4656221 w 4656221"/>
              <a:gd name="connsiteY2" fmla="*/ 0 h 3243627"/>
              <a:gd name="connsiteX3" fmla="*/ 4651176 w 4656221"/>
              <a:gd name="connsiteY3" fmla="*/ 2435037 h 3243627"/>
              <a:gd name="connsiteX4" fmla="*/ 4656221 w 4656221"/>
              <a:gd name="connsiteY4" fmla="*/ 3243627 h 3243627"/>
              <a:gd name="connsiteX5" fmla="*/ 4656221 w 4656221"/>
              <a:gd name="connsiteY5" fmla="*/ 3243627 h 3243627"/>
              <a:gd name="connsiteX6" fmla="*/ 3994872 w 4656221"/>
              <a:gd name="connsiteY6" fmla="*/ 3238824 h 3243627"/>
              <a:gd name="connsiteX7" fmla="*/ 0 w 4656221"/>
              <a:gd name="connsiteY7" fmla="*/ 3243627 h 3243627"/>
              <a:gd name="connsiteX8" fmla="*/ 0 w 4656221"/>
              <a:gd name="connsiteY8" fmla="*/ 3243627 h 3243627"/>
              <a:gd name="connsiteX9" fmla="*/ 0 w 4656221"/>
              <a:gd name="connsiteY9" fmla="*/ 0 h 3243627"/>
              <a:gd name="connsiteX10" fmla="*/ 0 w 4656221"/>
              <a:gd name="connsiteY10" fmla="*/ 0 h 3243627"/>
              <a:gd name="connsiteX0" fmla="*/ 0 w 4656221"/>
              <a:gd name="connsiteY0" fmla="*/ 0 h 3243627"/>
              <a:gd name="connsiteX1" fmla="*/ 4656221 w 4656221"/>
              <a:gd name="connsiteY1" fmla="*/ 0 h 3243627"/>
              <a:gd name="connsiteX2" fmla="*/ 4656221 w 4656221"/>
              <a:gd name="connsiteY2" fmla="*/ 0 h 3243627"/>
              <a:gd name="connsiteX3" fmla="*/ 4651176 w 4656221"/>
              <a:gd name="connsiteY3" fmla="*/ 2435037 h 3243627"/>
              <a:gd name="connsiteX4" fmla="*/ 4656221 w 4656221"/>
              <a:gd name="connsiteY4" fmla="*/ 3243627 h 3243627"/>
              <a:gd name="connsiteX5" fmla="*/ 4656221 w 4656221"/>
              <a:gd name="connsiteY5" fmla="*/ 3243627 h 3243627"/>
              <a:gd name="connsiteX6" fmla="*/ 3994872 w 4656221"/>
              <a:gd name="connsiteY6" fmla="*/ 3238824 h 3243627"/>
              <a:gd name="connsiteX7" fmla="*/ 0 w 4656221"/>
              <a:gd name="connsiteY7" fmla="*/ 3243627 h 3243627"/>
              <a:gd name="connsiteX8" fmla="*/ 0 w 4656221"/>
              <a:gd name="connsiteY8" fmla="*/ 3243627 h 3243627"/>
              <a:gd name="connsiteX9" fmla="*/ 0 w 4656221"/>
              <a:gd name="connsiteY9" fmla="*/ 0 h 3243627"/>
              <a:gd name="connsiteX10" fmla="*/ 0 w 4656221"/>
              <a:gd name="connsiteY10" fmla="*/ 0 h 3243627"/>
              <a:gd name="connsiteX0" fmla="*/ 0 w 4656221"/>
              <a:gd name="connsiteY0" fmla="*/ 0 h 3243627"/>
              <a:gd name="connsiteX1" fmla="*/ 4656221 w 4656221"/>
              <a:gd name="connsiteY1" fmla="*/ 0 h 3243627"/>
              <a:gd name="connsiteX2" fmla="*/ 4656221 w 4656221"/>
              <a:gd name="connsiteY2" fmla="*/ 0 h 3243627"/>
              <a:gd name="connsiteX3" fmla="*/ 4651176 w 4656221"/>
              <a:gd name="connsiteY3" fmla="*/ 2435037 h 3243627"/>
              <a:gd name="connsiteX4" fmla="*/ 4656221 w 4656221"/>
              <a:gd name="connsiteY4" fmla="*/ 3243627 h 3243627"/>
              <a:gd name="connsiteX5" fmla="*/ 4656221 w 4656221"/>
              <a:gd name="connsiteY5" fmla="*/ 3243627 h 3243627"/>
              <a:gd name="connsiteX6" fmla="*/ 3994872 w 4656221"/>
              <a:gd name="connsiteY6" fmla="*/ 3238824 h 3243627"/>
              <a:gd name="connsiteX7" fmla="*/ 0 w 4656221"/>
              <a:gd name="connsiteY7" fmla="*/ 3243627 h 3243627"/>
              <a:gd name="connsiteX8" fmla="*/ 0 w 4656221"/>
              <a:gd name="connsiteY8" fmla="*/ 3243627 h 3243627"/>
              <a:gd name="connsiteX9" fmla="*/ 0 w 4656221"/>
              <a:gd name="connsiteY9" fmla="*/ 0 h 3243627"/>
              <a:gd name="connsiteX10" fmla="*/ 0 w 4656221"/>
              <a:gd name="connsiteY10" fmla="*/ 0 h 3243627"/>
              <a:gd name="connsiteX0" fmla="*/ 0 w 4656221"/>
              <a:gd name="connsiteY0" fmla="*/ 0 h 3243627"/>
              <a:gd name="connsiteX1" fmla="*/ 4656221 w 4656221"/>
              <a:gd name="connsiteY1" fmla="*/ 0 h 3243627"/>
              <a:gd name="connsiteX2" fmla="*/ 4656221 w 4656221"/>
              <a:gd name="connsiteY2" fmla="*/ 0 h 3243627"/>
              <a:gd name="connsiteX3" fmla="*/ 4651176 w 4656221"/>
              <a:gd name="connsiteY3" fmla="*/ 2435037 h 3243627"/>
              <a:gd name="connsiteX4" fmla="*/ 4656221 w 4656221"/>
              <a:gd name="connsiteY4" fmla="*/ 3243627 h 3243627"/>
              <a:gd name="connsiteX5" fmla="*/ 3994872 w 4656221"/>
              <a:gd name="connsiteY5" fmla="*/ 3238824 h 3243627"/>
              <a:gd name="connsiteX6" fmla="*/ 0 w 4656221"/>
              <a:gd name="connsiteY6" fmla="*/ 3243627 h 3243627"/>
              <a:gd name="connsiteX7" fmla="*/ 0 w 4656221"/>
              <a:gd name="connsiteY7" fmla="*/ 3243627 h 3243627"/>
              <a:gd name="connsiteX8" fmla="*/ 0 w 4656221"/>
              <a:gd name="connsiteY8" fmla="*/ 0 h 3243627"/>
              <a:gd name="connsiteX9" fmla="*/ 0 w 4656221"/>
              <a:gd name="connsiteY9" fmla="*/ 0 h 3243627"/>
              <a:gd name="connsiteX0" fmla="*/ 0 w 4656221"/>
              <a:gd name="connsiteY0" fmla="*/ 0 h 3243627"/>
              <a:gd name="connsiteX1" fmla="*/ 4656221 w 4656221"/>
              <a:gd name="connsiteY1" fmla="*/ 0 h 3243627"/>
              <a:gd name="connsiteX2" fmla="*/ 4656221 w 4656221"/>
              <a:gd name="connsiteY2" fmla="*/ 0 h 3243627"/>
              <a:gd name="connsiteX3" fmla="*/ 4651176 w 4656221"/>
              <a:gd name="connsiteY3" fmla="*/ 2435037 h 3243627"/>
              <a:gd name="connsiteX4" fmla="*/ 3994872 w 4656221"/>
              <a:gd name="connsiteY4" fmla="*/ 3238824 h 3243627"/>
              <a:gd name="connsiteX5" fmla="*/ 0 w 4656221"/>
              <a:gd name="connsiteY5" fmla="*/ 3243627 h 3243627"/>
              <a:gd name="connsiteX6" fmla="*/ 0 w 4656221"/>
              <a:gd name="connsiteY6" fmla="*/ 3243627 h 3243627"/>
              <a:gd name="connsiteX7" fmla="*/ 0 w 4656221"/>
              <a:gd name="connsiteY7" fmla="*/ 0 h 3243627"/>
              <a:gd name="connsiteX8" fmla="*/ 0 w 4656221"/>
              <a:gd name="connsiteY8" fmla="*/ 0 h 3243627"/>
              <a:gd name="connsiteX0" fmla="*/ 0 w 4656221"/>
              <a:gd name="connsiteY0" fmla="*/ 0 h 3243627"/>
              <a:gd name="connsiteX1" fmla="*/ 4656221 w 4656221"/>
              <a:gd name="connsiteY1" fmla="*/ 0 h 3243627"/>
              <a:gd name="connsiteX2" fmla="*/ 4656221 w 4656221"/>
              <a:gd name="connsiteY2" fmla="*/ 0 h 3243627"/>
              <a:gd name="connsiteX3" fmla="*/ 4651176 w 4656221"/>
              <a:gd name="connsiteY3" fmla="*/ 2435037 h 3243627"/>
              <a:gd name="connsiteX4" fmla="*/ 3994872 w 4656221"/>
              <a:gd name="connsiteY4" fmla="*/ 3238824 h 3243627"/>
              <a:gd name="connsiteX5" fmla="*/ 0 w 4656221"/>
              <a:gd name="connsiteY5" fmla="*/ 3243627 h 3243627"/>
              <a:gd name="connsiteX6" fmla="*/ 0 w 4656221"/>
              <a:gd name="connsiteY6" fmla="*/ 3243627 h 3243627"/>
              <a:gd name="connsiteX7" fmla="*/ 0 w 4656221"/>
              <a:gd name="connsiteY7" fmla="*/ 0 h 3243627"/>
              <a:gd name="connsiteX8" fmla="*/ 0 w 4656221"/>
              <a:gd name="connsiteY8" fmla="*/ 0 h 3243627"/>
              <a:gd name="connsiteX0" fmla="*/ 0 w 4656221"/>
              <a:gd name="connsiteY0" fmla="*/ 0 h 3243627"/>
              <a:gd name="connsiteX1" fmla="*/ 4656221 w 4656221"/>
              <a:gd name="connsiteY1" fmla="*/ 0 h 3243627"/>
              <a:gd name="connsiteX2" fmla="*/ 4656221 w 4656221"/>
              <a:gd name="connsiteY2" fmla="*/ 0 h 3243627"/>
              <a:gd name="connsiteX3" fmla="*/ 4651176 w 4656221"/>
              <a:gd name="connsiteY3" fmla="*/ 2435037 h 3243627"/>
              <a:gd name="connsiteX4" fmla="*/ 3994872 w 4656221"/>
              <a:gd name="connsiteY4" fmla="*/ 3238824 h 3243627"/>
              <a:gd name="connsiteX5" fmla="*/ 0 w 4656221"/>
              <a:gd name="connsiteY5" fmla="*/ 3243627 h 3243627"/>
              <a:gd name="connsiteX6" fmla="*/ 0 w 4656221"/>
              <a:gd name="connsiteY6" fmla="*/ 3243627 h 3243627"/>
              <a:gd name="connsiteX7" fmla="*/ 0 w 4656221"/>
              <a:gd name="connsiteY7" fmla="*/ 0 h 3243627"/>
              <a:gd name="connsiteX8" fmla="*/ 0 w 4656221"/>
              <a:gd name="connsiteY8" fmla="*/ 0 h 3243627"/>
              <a:gd name="connsiteX0" fmla="*/ 0 w 4656221"/>
              <a:gd name="connsiteY0" fmla="*/ 0 h 3243627"/>
              <a:gd name="connsiteX1" fmla="*/ 4656221 w 4656221"/>
              <a:gd name="connsiteY1" fmla="*/ 0 h 3243627"/>
              <a:gd name="connsiteX2" fmla="*/ 4656221 w 4656221"/>
              <a:gd name="connsiteY2" fmla="*/ 0 h 3243627"/>
              <a:gd name="connsiteX3" fmla="*/ 4651176 w 4656221"/>
              <a:gd name="connsiteY3" fmla="*/ 2435037 h 3243627"/>
              <a:gd name="connsiteX4" fmla="*/ 3994872 w 4656221"/>
              <a:gd name="connsiteY4" fmla="*/ 3238824 h 3243627"/>
              <a:gd name="connsiteX5" fmla="*/ 0 w 4656221"/>
              <a:gd name="connsiteY5" fmla="*/ 3243627 h 3243627"/>
              <a:gd name="connsiteX6" fmla="*/ 0 w 4656221"/>
              <a:gd name="connsiteY6" fmla="*/ 3243627 h 3243627"/>
              <a:gd name="connsiteX7" fmla="*/ 0 w 4656221"/>
              <a:gd name="connsiteY7" fmla="*/ 0 h 3243627"/>
              <a:gd name="connsiteX8" fmla="*/ 0 w 4656221"/>
              <a:gd name="connsiteY8" fmla="*/ 0 h 3243627"/>
              <a:gd name="connsiteX0" fmla="*/ 0 w 4656221"/>
              <a:gd name="connsiteY0" fmla="*/ 0 h 3243627"/>
              <a:gd name="connsiteX1" fmla="*/ 4656221 w 4656221"/>
              <a:gd name="connsiteY1" fmla="*/ 0 h 3243627"/>
              <a:gd name="connsiteX2" fmla="*/ 4656221 w 4656221"/>
              <a:gd name="connsiteY2" fmla="*/ 0 h 3243627"/>
              <a:gd name="connsiteX3" fmla="*/ 4651176 w 4656221"/>
              <a:gd name="connsiteY3" fmla="*/ 2435037 h 3243627"/>
              <a:gd name="connsiteX4" fmla="*/ 3994872 w 4656221"/>
              <a:gd name="connsiteY4" fmla="*/ 3238824 h 3243627"/>
              <a:gd name="connsiteX5" fmla="*/ 0 w 4656221"/>
              <a:gd name="connsiteY5" fmla="*/ 3243627 h 3243627"/>
              <a:gd name="connsiteX6" fmla="*/ 0 w 4656221"/>
              <a:gd name="connsiteY6" fmla="*/ 3243627 h 3243627"/>
              <a:gd name="connsiteX7" fmla="*/ 0 w 4656221"/>
              <a:gd name="connsiteY7" fmla="*/ 0 h 3243627"/>
              <a:gd name="connsiteX8" fmla="*/ 0 w 4656221"/>
              <a:gd name="connsiteY8" fmla="*/ 0 h 3243627"/>
              <a:gd name="connsiteX0" fmla="*/ 0 w 4656221"/>
              <a:gd name="connsiteY0" fmla="*/ 0 h 3243627"/>
              <a:gd name="connsiteX1" fmla="*/ 4656221 w 4656221"/>
              <a:gd name="connsiteY1" fmla="*/ 0 h 3243627"/>
              <a:gd name="connsiteX2" fmla="*/ 4656221 w 4656221"/>
              <a:gd name="connsiteY2" fmla="*/ 0 h 3243627"/>
              <a:gd name="connsiteX3" fmla="*/ 4651176 w 4656221"/>
              <a:gd name="connsiteY3" fmla="*/ 2435037 h 3243627"/>
              <a:gd name="connsiteX4" fmla="*/ 3994872 w 4656221"/>
              <a:gd name="connsiteY4" fmla="*/ 3238824 h 3243627"/>
              <a:gd name="connsiteX5" fmla="*/ 0 w 4656221"/>
              <a:gd name="connsiteY5" fmla="*/ 3243627 h 3243627"/>
              <a:gd name="connsiteX6" fmla="*/ 0 w 4656221"/>
              <a:gd name="connsiteY6" fmla="*/ 3243627 h 3243627"/>
              <a:gd name="connsiteX7" fmla="*/ 0 w 4656221"/>
              <a:gd name="connsiteY7" fmla="*/ 0 h 3243627"/>
              <a:gd name="connsiteX8" fmla="*/ 0 w 4656221"/>
              <a:gd name="connsiteY8" fmla="*/ 0 h 3243627"/>
              <a:gd name="connsiteX0" fmla="*/ 0 w 4656221"/>
              <a:gd name="connsiteY0" fmla="*/ 0 h 3243627"/>
              <a:gd name="connsiteX1" fmla="*/ 4656221 w 4656221"/>
              <a:gd name="connsiteY1" fmla="*/ 0 h 3243627"/>
              <a:gd name="connsiteX2" fmla="*/ 4656221 w 4656221"/>
              <a:gd name="connsiteY2" fmla="*/ 0 h 3243627"/>
              <a:gd name="connsiteX3" fmla="*/ 4651176 w 4656221"/>
              <a:gd name="connsiteY3" fmla="*/ 2435037 h 3243627"/>
              <a:gd name="connsiteX4" fmla="*/ 3984198 w 4656221"/>
              <a:gd name="connsiteY4" fmla="*/ 3238825 h 3243627"/>
              <a:gd name="connsiteX5" fmla="*/ 0 w 4656221"/>
              <a:gd name="connsiteY5" fmla="*/ 3243627 h 3243627"/>
              <a:gd name="connsiteX6" fmla="*/ 0 w 4656221"/>
              <a:gd name="connsiteY6" fmla="*/ 3243627 h 3243627"/>
              <a:gd name="connsiteX7" fmla="*/ 0 w 4656221"/>
              <a:gd name="connsiteY7" fmla="*/ 0 h 3243627"/>
              <a:gd name="connsiteX8" fmla="*/ 0 w 4656221"/>
              <a:gd name="connsiteY8" fmla="*/ 0 h 3243627"/>
              <a:gd name="connsiteX0" fmla="*/ 0 w 4656221"/>
              <a:gd name="connsiteY0" fmla="*/ 0 h 3243627"/>
              <a:gd name="connsiteX1" fmla="*/ 4656221 w 4656221"/>
              <a:gd name="connsiteY1" fmla="*/ 0 h 3243627"/>
              <a:gd name="connsiteX2" fmla="*/ 4656221 w 4656221"/>
              <a:gd name="connsiteY2" fmla="*/ 0 h 3243627"/>
              <a:gd name="connsiteX3" fmla="*/ 4651176 w 4656221"/>
              <a:gd name="connsiteY3" fmla="*/ 2435037 h 3243627"/>
              <a:gd name="connsiteX4" fmla="*/ 3984198 w 4656221"/>
              <a:gd name="connsiteY4" fmla="*/ 3238825 h 3243627"/>
              <a:gd name="connsiteX5" fmla="*/ 0 w 4656221"/>
              <a:gd name="connsiteY5" fmla="*/ 3243627 h 3243627"/>
              <a:gd name="connsiteX6" fmla="*/ 0 w 4656221"/>
              <a:gd name="connsiteY6" fmla="*/ 3243627 h 3243627"/>
              <a:gd name="connsiteX7" fmla="*/ 0 w 4656221"/>
              <a:gd name="connsiteY7" fmla="*/ 0 h 3243627"/>
              <a:gd name="connsiteX8" fmla="*/ 0 w 4656221"/>
              <a:gd name="connsiteY8" fmla="*/ 0 h 3243627"/>
              <a:gd name="connsiteX0" fmla="*/ 0 w 4656221"/>
              <a:gd name="connsiteY0" fmla="*/ 0 h 3243627"/>
              <a:gd name="connsiteX1" fmla="*/ 4656221 w 4656221"/>
              <a:gd name="connsiteY1" fmla="*/ 0 h 3243627"/>
              <a:gd name="connsiteX2" fmla="*/ 4656221 w 4656221"/>
              <a:gd name="connsiteY2" fmla="*/ 0 h 3243627"/>
              <a:gd name="connsiteX3" fmla="*/ 4651176 w 4656221"/>
              <a:gd name="connsiteY3" fmla="*/ 2435037 h 3243627"/>
              <a:gd name="connsiteX4" fmla="*/ 3984198 w 4656221"/>
              <a:gd name="connsiteY4" fmla="*/ 3238825 h 3243627"/>
              <a:gd name="connsiteX5" fmla="*/ 0 w 4656221"/>
              <a:gd name="connsiteY5" fmla="*/ 3243627 h 3243627"/>
              <a:gd name="connsiteX6" fmla="*/ 0 w 4656221"/>
              <a:gd name="connsiteY6" fmla="*/ 3243627 h 3243627"/>
              <a:gd name="connsiteX7" fmla="*/ 0 w 4656221"/>
              <a:gd name="connsiteY7" fmla="*/ 0 h 3243627"/>
              <a:gd name="connsiteX8" fmla="*/ 0 w 4656221"/>
              <a:gd name="connsiteY8" fmla="*/ 0 h 3243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56221" h="3243627">
                <a:moveTo>
                  <a:pt x="0" y="0"/>
                </a:moveTo>
                <a:lnTo>
                  <a:pt x="4656221" y="0"/>
                </a:lnTo>
                <a:lnTo>
                  <a:pt x="4656221" y="0"/>
                </a:lnTo>
                <a:cubicBezTo>
                  <a:pt x="4654539" y="811679"/>
                  <a:pt x="4652858" y="1623358"/>
                  <a:pt x="4651176" y="2435037"/>
                </a:cubicBezTo>
                <a:cubicBezTo>
                  <a:pt x="4644190" y="2864228"/>
                  <a:pt x="4427039" y="3199269"/>
                  <a:pt x="3984198" y="3238825"/>
                </a:cubicBezTo>
                <a:lnTo>
                  <a:pt x="0" y="3243627"/>
                </a:lnTo>
                <a:lnTo>
                  <a:pt x="0" y="3243627"/>
                </a:lnTo>
                <a:lnTo>
                  <a:pt x="0" y="0"/>
                </a:lnTo>
                <a:lnTo>
                  <a:pt x="0" y="0"/>
                </a:lnTo>
                <a:close/>
              </a:path>
            </a:pathLst>
          </a:custGeom>
          <a:ln w="6350">
            <a:solidFill>
              <a:schemeClr val="accent4"/>
            </a:solidFill>
          </a:ln>
        </p:spPr>
        <p:txBody>
          <a:bodyPr lIns="216000" tIns="180000"/>
          <a:lstStyle>
            <a:lvl1pPr>
              <a:lnSpc>
                <a:spcPts val="2400"/>
              </a:lnSpc>
              <a:defRPr sz="2400"/>
            </a:lvl1pPr>
            <a:lvl2pPr marL="265113" indent="-265113">
              <a:spcAft>
                <a:spcPts val="1400"/>
              </a:spcAft>
              <a:buClr>
                <a:schemeClr val="tx2"/>
              </a:buClr>
              <a:buFont typeface="+mj-lt"/>
              <a:buAutoNum type="alphaUcPeriod"/>
              <a:defRPr/>
            </a:lvl2pPr>
            <a:lvl3pPr marL="265113" indent="-265113">
              <a:spcAft>
                <a:spcPts val="1400"/>
              </a:spcAft>
              <a:buClr>
                <a:srgbClr val="80B4A0"/>
              </a:buClr>
              <a:buSzPct val="100000"/>
              <a:buFont typeface="+mj-lt"/>
              <a:buAutoNum type="alphaUcPeriod"/>
              <a:defRPr/>
            </a:lvl3pPr>
            <a:lvl4pPr marL="265113" indent="-265113">
              <a:spcAft>
                <a:spcPts val="1400"/>
              </a:spcAft>
              <a:buClr>
                <a:srgbClr val="BED600"/>
              </a:buClr>
              <a:buSzPct val="100000"/>
              <a:buFont typeface="+mj-lt"/>
              <a:buAutoNum type="alphaUcPeriod"/>
              <a:defRPr/>
            </a:lvl4pPr>
            <a:lvl5pPr marL="265113" indent="-265113">
              <a:spcAft>
                <a:spcPts val="1400"/>
              </a:spcAft>
              <a:buClr>
                <a:srgbClr val="DFEB80"/>
              </a:buClr>
              <a:buSzPct val="100000"/>
              <a:buFont typeface="+mj-lt"/>
              <a:buAutoNum type="alphaUcPeriod"/>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Text Placeholder 12"/>
          <p:cNvSpPr>
            <a:spLocks noGrp="1"/>
          </p:cNvSpPr>
          <p:nvPr>
            <p:ph type="body" sz="quarter" idx="12"/>
          </p:nvPr>
        </p:nvSpPr>
        <p:spPr>
          <a:xfrm>
            <a:off x="5531797" y="5445224"/>
            <a:ext cx="5940801" cy="365128"/>
          </a:xfrm>
        </p:spPr>
        <p:txBody>
          <a:bodyPr lIns="0" tIns="0" rIns="0" bIns="0">
            <a:noAutofit/>
          </a:bodyPr>
          <a:lstStyle>
            <a:lvl1pPr marL="0" indent="0">
              <a:lnSpc>
                <a:spcPct val="100000"/>
              </a:lnSpc>
              <a:spcBef>
                <a:spcPts val="0"/>
              </a:spcBef>
              <a:spcAft>
                <a:spcPts val="0"/>
              </a:spcAft>
              <a:buNone/>
              <a:defRPr sz="1100" b="0">
                <a:solidFill>
                  <a:schemeClr val="accent4"/>
                </a:solidFill>
                <a:latin typeface="Arial" panose="020B0604020202020204" pitchFamily="34" charset="0"/>
                <a:cs typeface="Arial" panose="020B0604020202020204" pitchFamily="34" charset="0"/>
              </a:defRPr>
            </a:lvl1pPr>
            <a:lvl2pPr marL="0" indent="0">
              <a:lnSpc>
                <a:spcPct val="100000"/>
              </a:lnSpc>
              <a:spcBef>
                <a:spcPts val="0"/>
              </a:spcBef>
              <a:spcAft>
                <a:spcPts val="0"/>
              </a:spcAft>
              <a:buNone/>
              <a:defRPr sz="1100" b="1">
                <a:solidFill>
                  <a:schemeClr val="accent4"/>
                </a:solidFill>
                <a:latin typeface="Arial" panose="020B0604020202020204" pitchFamily="34" charset="0"/>
                <a:cs typeface="Arial" panose="020B0604020202020204" pitchFamily="34" charset="0"/>
              </a:defRPr>
            </a:lvl2pPr>
            <a:lvl3pPr marL="0" indent="0">
              <a:lnSpc>
                <a:spcPts val="7500"/>
              </a:lnSpc>
              <a:spcBef>
                <a:spcPts val="0"/>
              </a:spcBef>
              <a:buNone/>
              <a:defRPr sz="7500" b="1">
                <a:solidFill>
                  <a:srgbClr val="006941"/>
                </a:solidFill>
                <a:latin typeface="Arial" panose="020B0604020202020204" pitchFamily="34" charset="0"/>
                <a:cs typeface="Arial" panose="020B0604020202020204" pitchFamily="34" charset="0"/>
              </a:defRPr>
            </a:lvl3pPr>
            <a:lvl4pPr marL="0" indent="0">
              <a:lnSpc>
                <a:spcPts val="7500"/>
              </a:lnSpc>
              <a:spcBef>
                <a:spcPts val="0"/>
              </a:spcBef>
              <a:buNone/>
              <a:defRPr sz="7500" b="1">
                <a:solidFill>
                  <a:srgbClr val="006941"/>
                </a:solidFill>
                <a:latin typeface="Arial" panose="020B0604020202020204" pitchFamily="34" charset="0"/>
                <a:cs typeface="Arial" panose="020B0604020202020204" pitchFamily="34" charset="0"/>
              </a:defRPr>
            </a:lvl4pPr>
            <a:lvl5pPr marL="0" indent="0">
              <a:lnSpc>
                <a:spcPts val="7500"/>
              </a:lnSpc>
              <a:spcBef>
                <a:spcPts val="0"/>
              </a:spcBef>
              <a:buNone/>
              <a:defRPr sz="7500" b="1">
                <a:solidFill>
                  <a:srgbClr val="006941"/>
                </a:solidFill>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243900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6" name="Chart Placeholder 5"/>
          <p:cNvSpPr>
            <a:spLocks noGrp="1"/>
          </p:cNvSpPr>
          <p:nvPr>
            <p:ph type="chart" sz="quarter" idx="14"/>
          </p:nvPr>
        </p:nvSpPr>
        <p:spPr>
          <a:xfrm>
            <a:off x="1488017" y="2276476"/>
            <a:ext cx="3647016" cy="3673475"/>
          </a:xfrm>
          <a:solidFill>
            <a:schemeClr val="bg1"/>
          </a:solidFill>
        </p:spPr>
        <p:txBody>
          <a:bodyPr anchor="ctr"/>
          <a:lstStyle>
            <a:lvl1pPr algn="ctr">
              <a:defRPr>
                <a:solidFill>
                  <a:schemeClr val="accent4"/>
                </a:solidFill>
              </a:defRPr>
            </a:lvl1pPr>
          </a:lstStyle>
          <a:p>
            <a:r>
              <a:rPr lang="en-US" smtClean="0"/>
              <a:t>Click icon to add chart</a:t>
            </a:r>
            <a:endParaRPr lang="en-GB"/>
          </a:p>
        </p:txBody>
      </p:sp>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a:xfrm>
            <a:off x="1487488" y="1439458"/>
            <a:ext cx="10095464" cy="62139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Slide Number Placeholder 5"/>
          <p:cNvSpPr>
            <a:spLocks noGrp="1"/>
          </p:cNvSpPr>
          <p:nvPr>
            <p:ph type="sldNum" sz="quarter" idx="4"/>
          </p:nvPr>
        </p:nvSpPr>
        <p:spPr>
          <a:xfrm>
            <a:off x="5904001" y="6336000"/>
            <a:ext cx="6060489" cy="352146"/>
          </a:xfrm>
          <a:custGeom>
            <a:avLst/>
            <a:gdLst>
              <a:gd name="connsiteX0" fmla="*/ 0 w 4545367"/>
              <a:gd name="connsiteY0" fmla="*/ 0 h 343270"/>
              <a:gd name="connsiteX1" fmla="*/ 4545367 w 4545367"/>
              <a:gd name="connsiteY1" fmla="*/ 0 h 343270"/>
              <a:gd name="connsiteX2" fmla="*/ 4545367 w 4545367"/>
              <a:gd name="connsiteY2" fmla="*/ 34327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545367 w 4545367"/>
              <a:gd name="connsiteY2" fmla="*/ 343270 h 343270"/>
              <a:gd name="connsiteX3" fmla="*/ 4184342 w 4545367"/>
              <a:gd name="connsiteY3" fmla="*/ 340310 h 343270"/>
              <a:gd name="connsiteX4" fmla="*/ 0 w 4545367"/>
              <a:gd name="connsiteY4" fmla="*/ 343270 h 343270"/>
              <a:gd name="connsiteX5" fmla="*/ 0 w 4545367"/>
              <a:gd name="connsiteY5"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45367" h="343270">
                <a:moveTo>
                  <a:pt x="0" y="0"/>
                </a:moveTo>
                <a:lnTo>
                  <a:pt x="4545367" y="0"/>
                </a:lnTo>
                <a:cubicBezTo>
                  <a:pt x="4540435" y="371262"/>
                  <a:pt x="4278051" y="336364"/>
                  <a:pt x="4184342" y="340310"/>
                </a:cubicBezTo>
                <a:lnTo>
                  <a:pt x="0" y="343270"/>
                </a:lnTo>
                <a:lnTo>
                  <a:pt x="0" y="0"/>
                </a:lnTo>
                <a:close/>
              </a:path>
            </a:pathLst>
          </a:custGeom>
          <a:gradFill flip="none" rotWithShape="1">
            <a:gsLst>
              <a:gs pos="0">
                <a:schemeClr val="bg2">
                  <a:alpha val="50000"/>
                </a:schemeClr>
              </a:gs>
              <a:gs pos="6000">
                <a:schemeClr val="accent1">
                  <a:tint val="44500"/>
                  <a:satMod val="160000"/>
                  <a:alpha val="50000"/>
                </a:schemeClr>
              </a:gs>
              <a:gs pos="100000">
                <a:schemeClr val="bg1"/>
              </a:gs>
            </a:gsLst>
            <a:lin ang="10800000" scaled="1"/>
            <a:tileRect/>
          </a:gradFill>
        </p:spPr>
        <p:txBody>
          <a:bodyPr vert="horz" lIns="0" tIns="108000" rIns="288000" bIns="0" rtlCol="0" anchor="t" anchorCtr="0">
            <a:noAutofit/>
          </a:bodyPr>
          <a:lstStyle>
            <a:lvl1pPr algn="r">
              <a:defRPr sz="900" b="0">
                <a:solidFill>
                  <a:schemeClr val="tx2"/>
                </a:solidFill>
                <a:latin typeface="Arial" panose="020B0604020202020204" pitchFamily="34" charset="0"/>
                <a:cs typeface="Arial" panose="020B0604020202020204" pitchFamily="34" charset="0"/>
              </a:defRPr>
            </a:lvl1pPr>
          </a:lstStyle>
          <a:p>
            <a:r>
              <a:rPr lang="en-GB" dirty="0" smtClean="0">
                <a:solidFill>
                  <a:srgbClr val="006941"/>
                </a:solidFill>
              </a:rPr>
              <a:t>bcs.org </a:t>
            </a:r>
            <a:r>
              <a:rPr lang="en-GB" dirty="0" smtClean="0">
                <a:solidFill>
                  <a:srgbClr val="006941"/>
                </a:solidFill>
                <a:latin typeface="Arial"/>
                <a:cs typeface="Arial"/>
              </a:rPr>
              <a:t>| </a:t>
            </a:r>
            <a:fld id="{D4F935E4-DB8F-4A13-86B5-B07B5640A265}" type="slidenum">
              <a:rPr lang="en-GB" smtClean="0">
                <a:solidFill>
                  <a:srgbClr val="006941"/>
                </a:solidFill>
              </a:rPr>
              <a:pPr/>
              <a:t>‹#›</a:t>
            </a:fld>
            <a:endParaRPr lang="en-GB" dirty="0">
              <a:solidFill>
                <a:srgbClr val="006941"/>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0000" y="6336000"/>
            <a:ext cx="1707739" cy="377748"/>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4000" y="404665"/>
            <a:ext cx="533400" cy="409575"/>
          </a:xfrm>
          <a:prstGeom prst="rect">
            <a:avLst/>
          </a:prstGeom>
        </p:spPr>
      </p:pic>
      <p:cxnSp>
        <p:nvCxnSpPr>
          <p:cNvPr id="11" name="Straight Connector 10"/>
          <p:cNvCxnSpPr/>
          <p:nvPr userDrawn="1"/>
        </p:nvCxnSpPr>
        <p:spPr>
          <a:xfrm>
            <a:off x="1103445" y="972000"/>
            <a:ext cx="3024000"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2" name="Content Placeholder 2"/>
          <p:cNvSpPr>
            <a:spLocks noGrp="1"/>
          </p:cNvSpPr>
          <p:nvPr>
            <p:ph idx="13"/>
          </p:nvPr>
        </p:nvSpPr>
        <p:spPr>
          <a:xfrm>
            <a:off x="5518485" y="2852936"/>
            <a:ext cx="6208916" cy="2258335"/>
          </a:xfrm>
          <a:custGeom>
            <a:avLst/>
            <a:gdLst>
              <a:gd name="connsiteX0" fmla="*/ 0 w 4656221"/>
              <a:gd name="connsiteY0" fmla="*/ 0 h 3243627"/>
              <a:gd name="connsiteX1" fmla="*/ 4656221 w 4656221"/>
              <a:gd name="connsiteY1" fmla="*/ 0 h 3243627"/>
              <a:gd name="connsiteX2" fmla="*/ 4656221 w 4656221"/>
              <a:gd name="connsiteY2" fmla="*/ 0 h 3243627"/>
              <a:gd name="connsiteX3" fmla="*/ 4656221 w 4656221"/>
              <a:gd name="connsiteY3" fmla="*/ 3243627 h 3243627"/>
              <a:gd name="connsiteX4" fmla="*/ 4656221 w 4656221"/>
              <a:gd name="connsiteY4" fmla="*/ 3243627 h 3243627"/>
              <a:gd name="connsiteX5" fmla="*/ 0 w 4656221"/>
              <a:gd name="connsiteY5" fmla="*/ 3243627 h 3243627"/>
              <a:gd name="connsiteX6" fmla="*/ 0 w 4656221"/>
              <a:gd name="connsiteY6" fmla="*/ 3243627 h 3243627"/>
              <a:gd name="connsiteX7" fmla="*/ 0 w 4656221"/>
              <a:gd name="connsiteY7" fmla="*/ 0 h 3243627"/>
              <a:gd name="connsiteX8" fmla="*/ 0 w 4656221"/>
              <a:gd name="connsiteY8" fmla="*/ 0 h 3243627"/>
              <a:gd name="connsiteX0" fmla="*/ 0 w 4656221"/>
              <a:gd name="connsiteY0" fmla="*/ 0 h 3243627"/>
              <a:gd name="connsiteX1" fmla="*/ 4656221 w 4656221"/>
              <a:gd name="connsiteY1" fmla="*/ 0 h 3243627"/>
              <a:gd name="connsiteX2" fmla="*/ 4656221 w 4656221"/>
              <a:gd name="connsiteY2" fmla="*/ 0 h 3243627"/>
              <a:gd name="connsiteX3" fmla="*/ 4656221 w 4656221"/>
              <a:gd name="connsiteY3" fmla="*/ 3243627 h 3243627"/>
              <a:gd name="connsiteX4" fmla="*/ 4656221 w 4656221"/>
              <a:gd name="connsiteY4" fmla="*/ 3243627 h 3243627"/>
              <a:gd name="connsiteX5" fmla="*/ 3994872 w 4656221"/>
              <a:gd name="connsiteY5" fmla="*/ 3238824 h 3243627"/>
              <a:gd name="connsiteX6" fmla="*/ 0 w 4656221"/>
              <a:gd name="connsiteY6" fmla="*/ 3243627 h 3243627"/>
              <a:gd name="connsiteX7" fmla="*/ 0 w 4656221"/>
              <a:gd name="connsiteY7" fmla="*/ 3243627 h 3243627"/>
              <a:gd name="connsiteX8" fmla="*/ 0 w 4656221"/>
              <a:gd name="connsiteY8" fmla="*/ 0 h 3243627"/>
              <a:gd name="connsiteX9" fmla="*/ 0 w 4656221"/>
              <a:gd name="connsiteY9" fmla="*/ 0 h 3243627"/>
              <a:gd name="connsiteX0" fmla="*/ 0 w 4656221"/>
              <a:gd name="connsiteY0" fmla="*/ 0 h 3243627"/>
              <a:gd name="connsiteX1" fmla="*/ 4656221 w 4656221"/>
              <a:gd name="connsiteY1" fmla="*/ 0 h 3243627"/>
              <a:gd name="connsiteX2" fmla="*/ 4656221 w 4656221"/>
              <a:gd name="connsiteY2" fmla="*/ 0 h 3243627"/>
              <a:gd name="connsiteX3" fmla="*/ 4651176 w 4656221"/>
              <a:gd name="connsiteY3" fmla="*/ 2435037 h 3243627"/>
              <a:gd name="connsiteX4" fmla="*/ 4656221 w 4656221"/>
              <a:gd name="connsiteY4" fmla="*/ 3243627 h 3243627"/>
              <a:gd name="connsiteX5" fmla="*/ 4656221 w 4656221"/>
              <a:gd name="connsiteY5" fmla="*/ 3243627 h 3243627"/>
              <a:gd name="connsiteX6" fmla="*/ 3994872 w 4656221"/>
              <a:gd name="connsiteY6" fmla="*/ 3238824 h 3243627"/>
              <a:gd name="connsiteX7" fmla="*/ 0 w 4656221"/>
              <a:gd name="connsiteY7" fmla="*/ 3243627 h 3243627"/>
              <a:gd name="connsiteX8" fmla="*/ 0 w 4656221"/>
              <a:gd name="connsiteY8" fmla="*/ 3243627 h 3243627"/>
              <a:gd name="connsiteX9" fmla="*/ 0 w 4656221"/>
              <a:gd name="connsiteY9" fmla="*/ 0 h 3243627"/>
              <a:gd name="connsiteX10" fmla="*/ 0 w 4656221"/>
              <a:gd name="connsiteY10" fmla="*/ 0 h 3243627"/>
              <a:gd name="connsiteX0" fmla="*/ 0 w 4656221"/>
              <a:gd name="connsiteY0" fmla="*/ 0 h 3243627"/>
              <a:gd name="connsiteX1" fmla="*/ 4656221 w 4656221"/>
              <a:gd name="connsiteY1" fmla="*/ 0 h 3243627"/>
              <a:gd name="connsiteX2" fmla="*/ 4656221 w 4656221"/>
              <a:gd name="connsiteY2" fmla="*/ 0 h 3243627"/>
              <a:gd name="connsiteX3" fmla="*/ 4651176 w 4656221"/>
              <a:gd name="connsiteY3" fmla="*/ 2435037 h 3243627"/>
              <a:gd name="connsiteX4" fmla="*/ 4656221 w 4656221"/>
              <a:gd name="connsiteY4" fmla="*/ 3243627 h 3243627"/>
              <a:gd name="connsiteX5" fmla="*/ 4656221 w 4656221"/>
              <a:gd name="connsiteY5" fmla="*/ 3243627 h 3243627"/>
              <a:gd name="connsiteX6" fmla="*/ 3994872 w 4656221"/>
              <a:gd name="connsiteY6" fmla="*/ 3238824 h 3243627"/>
              <a:gd name="connsiteX7" fmla="*/ 0 w 4656221"/>
              <a:gd name="connsiteY7" fmla="*/ 3243627 h 3243627"/>
              <a:gd name="connsiteX8" fmla="*/ 0 w 4656221"/>
              <a:gd name="connsiteY8" fmla="*/ 3243627 h 3243627"/>
              <a:gd name="connsiteX9" fmla="*/ 0 w 4656221"/>
              <a:gd name="connsiteY9" fmla="*/ 0 h 3243627"/>
              <a:gd name="connsiteX10" fmla="*/ 0 w 4656221"/>
              <a:gd name="connsiteY10" fmla="*/ 0 h 3243627"/>
              <a:gd name="connsiteX0" fmla="*/ 0 w 4656221"/>
              <a:gd name="connsiteY0" fmla="*/ 0 h 3243627"/>
              <a:gd name="connsiteX1" fmla="*/ 4656221 w 4656221"/>
              <a:gd name="connsiteY1" fmla="*/ 0 h 3243627"/>
              <a:gd name="connsiteX2" fmla="*/ 4656221 w 4656221"/>
              <a:gd name="connsiteY2" fmla="*/ 0 h 3243627"/>
              <a:gd name="connsiteX3" fmla="*/ 4651176 w 4656221"/>
              <a:gd name="connsiteY3" fmla="*/ 2435037 h 3243627"/>
              <a:gd name="connsiteX4" fmla="*/ 4656221 w 4656221"/>
              <a:gd name="connsiteY4" fmla="*/ 3243627 h 3243627"/>
              <a:gd name="connsiteX5" fmla="*/ 4656221 w 4656221"/>
              <a:gd name="connsiteY5" fmla="*/ 3243627 h 3243627"/>
              <a:gd name="connsiteX6" fmla="*/ 3994872 w 4656221"/>
              <a:gd name="connsiteY6" fmla="*/ 3238824 h 3243627"/>
              <a:gd name="connsiteX7" fmla="*/ 0 w 4656221"/>
              <a:gd name="connsiteY7" fmla="*/ 3243627 h 3243627"/>
              <a:gd name="connsiteX8" fmla="*/ 0 w 4656221"/>
              <a:gd name="connsiteY8" fmla="*/ 3243627 h 3243627"/>
              <a:gd name="connsiteX9" fmla="*/ 0 w 4656221"/>
              <a:gd name="connsiteY9" fmla="*/ 0 h 3243627"/>
              <a:gd name="connsiteX10" fmla="*/ 0 w 4656221"/>
              <a:gd name="connsiteY10" fmla="*/ 0 h 3243627"/>
              <a:gd name="connsiteX0" fmla="*/ 0 w 4656221"/>
              <a:gd name="connsiteY0" fmla="*/ 0 h 3243627"/>
              <a:gd name="connsiteX1" fmla="*/ 4656221 w 4656221"/>
              <a:gd name="connsiteY1" fmla="*/ 0 h 3243627"/>
              <a:gd name="connsiteX2" fmla="*/ 4656221 w 4656221"/>
              <a:gd name="connsiteY2" fmla="*/ 0 h 3243627"/>
              <a:gd name="connsiteX3" fmla="*/ 4651176 w 4656221"/>
              <a:gd name="connsiteY3" fmla="*/ 2435037 h 3243627"/>
              <a:gd name="connsiteX4" fmla="*/ 4656221 w 4656221"/>
              <a:gd name="connsiteY4" fmla="*/ 3243627 h 3243627"/>
              <a:gd name="connsiteX5" fmla="*/ 3994872 w 4656221"/>
              <a:gd name="connsiteY5" fmla="*/ 3238824 h 3243627"/>
              <a:gd name="connsiteX6" fmla="*/ 0 w 4656221"/>
              <a:gd name="connsiteY6" fmla="*/ 3243627 h 3243627"/>
              <a:gd name="connsiteX7" fmla="*/ 0 w 4656221"/>
              <a:gd name="connsiteY7" fmla="*/ 3243627 h 3243627"/>
              <a:gd name="connsiteX8" fmla="*/ 0 w 4656221"/>
              <a:gd name="connsiteY8" fmla="*/ 0 h 3243627"/>
              <a:gd name="connsiteX9" fmla="*/ 0 w 4656221"/>
              <a:gd name="connsiteY9" fmla="*/ 0 h 3243627"/>
              <a:gd name="connsiteX0" fmla="*/ 0 w 4656221"/>
              <a:gd name="connsiteY0" fmla="*/ 0 h 3243627"/>
              <a:gd name="connsiteX1" fmla="*/ 4656221 w 4656221"/>
              <a:gd name="connsiteY1" fmla="*/ 0 h 3243627"/>
              <a:gd name="connsiteX2" fmla="*/ 4656221 w 4656221"/>
              <a:gd name="connsiteY2" fmla="*/ 0 h 3243627"/>
              <a:gd name="connsiteX3" fmla="*/ 4651176 w 4656221"/>
              <a:gd name="connsiteY3" fmla="*/ 2435037 h 3243627"/>
              <a:gd name="connsiteX4" fmla="*/ 3994872 w 4656221"/>
              <a:gd name="connsiteY4" fmla="*/ 3238824 h 3243627"/>
              <a:gd name="connsiteX5" fmla="*/ 0 w 4656221"/>
              <a:gd name="connsiteY5" fmla="*/ 3243627 h 3243627"/>
              <a:gd name="connsiteX6" fmla="*/ 0 w 4656221"/>
              <a:gd name="connsiteY6" fmla="*/ 3243627 h 3243627"/>
              <a:gd name="connsiteX7" fmla="*/ 0 w 4656221"/>
              <a:gd name="connsiteY7" fmla="*/ 0 h 3243627"/>
              <a:gd name="connsiteX8" fmla="*/ 0 w 4656221"/>
              <a:gd name="connsiteY8" fmla="*/ 0 h 3243627"/>
              <a:gd name="connsiteX0" fmla="*/ 0 w 4656221"/>
              <a:gd name="connsiteY0" fmla="*/ 0 h 3243627"/>
              <a:gd name="connsiteX1" fmla="*/ 4656221 w 4656221"/>
              <a:gd name="connsiteY1" fmla="*/ 0 h 3243627"/>
              <a:gd name="connsiteX2" fmla="*/ 4656221 w 4656221"/>
              <a:gd name="connsiteY2" fmla="*/ 0 h 3243627"/>
              <a:gd name="connsiteX3" fmla="*/ 4651176 w 4656221"/>
              <a:gd name="connsiteY3" fmla="*/ 2435037 h 3243627"/>
              <a:gd name="connsiteX4" fmla="*/ 3994872 w 4656221"/>
              <a:gd name="connsiteY4" fmla="*/ 3238824 h 3243627"/>
              <a:gd name="connsiteX5" fmla="*/ 0 w 4656221"/>
              <a:gd name="connsiteY5" fmla="*/ 3243627 h 3243627"/>
              <a:gd name="connsiteX6" fmla="*/ 0 w 4656221"/>
              <a:gd name="connsiteY6" fmla="*/ 3243627 h 3243627"/>
              <a:gd name="connsiteX7" fmla="*/ 0 w 4656221"/>
              <a:gd name="connsiteY7" fmla="*/ 0 h 3243627"/>
              <a:gd name="connsiteX8" fmla="*/ 0 w 4656221"/>
              <a:gd name="connsiteY8" fmla="*/ 0 h 3243627"/>
              <a:gd name="connsiteX0" fmla="*/ 0 w 4656221"/>
              <a:gd name="connsiteY0" fmla="*/ 0 h 3243627"/>
              <a:gd name="connsiteX1" fmla="*/ 4656221 w 4656221"/>
              <a:gd name="connsiteY1" fmla="*/ 0 h 3243627"/>
              <a:gd name="connsiteX2" fmla="*/ 4656221 w 4656221"/>
              <a:gd name="connsiteY2" fmla="*/ 0 h 3243627"/>
              <a:gd name="connsiteX3" fmla="*/ 4651176 w 4656221"/>
              <a:gd name="connsiteY3" fmla="*/ 2435037 h 3243627"/>
              <a:gd name="connsiteX4" fmla="*/ 3994872 w 4656221"/>
              <a:gd name="connsiteY4" fmla="*/ 3238824 h 3243627"/>
              <a:gd name="connsiteX5" fmla="*/ 0 w 4656221"/>
              <a:gd name="connsiteY5" fmla="*/ 3243627 h 3243627"/>
              <a:gd name="connsiteX6" fmla="*/ 0 w 4656221"/>
              <a:gd name="connsiteY6" fmla="*/ 3243627 h 3243627"/>
              <a:gd name="connsiteX7" fmla="*/ 0 w 4656221"/>
              <a:gd name="connsiteY7" fmla="*/ 0 h 3243627"/>
              <a:gd name="connsiteX8" fmla="*/ 0 w 4656221"/>
              <a:gd name="connsiteY8" fmla="*/ 0 h 3243627"/>
              <a:gd name="connsiteX0" fmla="*/ 0 w 4656221"/>
              <a:gd name="connsiteY0" fmla="*/ 0 h 3243627"/>
              <a:gd name="connsiteX1" fmla="*/ 4656221 w 4656221"/>
              <a:gd name="connsiteY1" fmla="*/ 0 h 3243627"/>
              <a:gd name="connsiteX2" fmla="*/ 4656221 w 4656221"/>
              <a:gd name="connsiteY2" fmla="*/ 0 h 3243627"/>
              <a:gd name="connsiteX3" fmla="*/ 4651176 w 4656221"/>
              <a:gd name="connsiteY3" fmla="*/ 2435037 h 3243627"/>
              <a:gd name="connsiteX4" fmla="*/ 3994872 w 4656221"/>
              <a:gd name="connsiteY4" fmla="*/ 3238824 h 3243627"/>
              <a:gd name="connsiteX5" fmla="*/ 0 w 4656221"/>
              <a:gd name="connsiteY5" fmla="*/ 3243627 h 3243627"/>
              <a:gd name="connsiteX6" fmla="*/ 0 w 4656221"/>
              <a:gd name="connsiteY6" fmla="*/ 3243627 h 3243627"/>
              <a:gd name="connsiteX7" fmla="*/ 0 w 4656221"/>
              <a:gd name="connsiteY7" fmla="*/ 0 h 3243627"/>
              <a:gd name="connsiteX8" fmla="*/ 0 w 4656221"/>
              <a:gd name="connsiteY8" fmla="*/ 0 h 3243627"/>
              <a:gd name="connsiteX0" fmla="*/ 0 w 4656221"/>
              <a:gd name="connsiteY0" fmla="*/ 0 h 3243627"/>
              <a:gd name="connsiteX1" fmla="*/ 4656221 w 4656221"/>
              <a:gd name="connsiteY1" fmla="*/ 0 h 3243627"/>
              <a:gd name="connsiteX2" fmla="*/ 4656221 w 4656221"/>
              <a:gd name="connsiteY2" fmla="*/ 0 h 3243627"/>
              <a:gd name="connsiteX3" fmla="*/ 4651176 w 4656221"/>
              <a:gd name="connsiteY3" fmla="*/ 2435037 h 3243627"/>
              <a:gd name="connsiteX4" fmla="*/ 3994872 w 4656221"/>
              <a:gd name="connsiteY4" fmla="*/ 3238824 h 3243627"/>
              <a:gd name="connsiteX5" fmla="*/ 0 w 4656221"/>
              <a:gd name="connsiteY5" fmla="*/ 3243627 h 3243627"/>
              <a:gd name="connsiteX6" fmla="*/ 0 w 4656221"/>
              <a:gd name="connsiteY6" fmla="*/ 3243627 h 3243627"/>
              <a:gd name="connsiteX7" fmla="*/ 0 w 4656221"/>
              <a:gd name="connsiteY7" fmla="*/ 0 h 3243627"/>
              <a:gd name="connsiteX8" fmla="*/ 0 w 4656221"/>
              <a:gd name="connsiteY8" fmla="*/ 0 h 3243627"/>
              <a:gd name="connsiteX0" fmla="*/ 0 w 4656221"/>
              <a:gd name="connsiteY0" fmla="*/ 0 h 3243627"/>
              <a:gd name="connsiteX1" fmla="*/ 4656221 w 4656221"/>
              <a:gd name="connsiteY1" fmla="*/ 0 h 3243627"/>
              <a:gd name="connsiteX2" fmla="*/ 4656221 w 4656221"/>
              <a:gd name="connsiteY2" fmla="*/ 0 h 3243627"/>
              <a:gd name="connsiteX3" fmla="*/ 4651176 w 4656221"/>
              <a:gd name="connsiteY3" fmla="*/ 2435037 h 3243627"/>
              <a:gd name="connsiteX4" fmla="*/ 3994872 w 4656221"/>
              <a:gd name="connsiteY4" fmla="*/ 3238824 h 3243627"/>
              <a:gd name="connsiteX5" fmla="*/ 0 w 4656221"/>
              <a:gd name="connsiteY5" fmla="*/ 3243627 h 3243627"/>
              <a:gd name="connsiteX6" fmla="*/ 0 w 4656221"/>
              <a:gd name="connsiteY6" fmla="*/ 3243627 h 3243627"/>
              <a:gd name="connsiteX7" fmla="*/ 0 w 4656221"/>
              <a:gd name="connsiteY7" fmla="*/ 0 h 3243627"/>
              <a:gd name="connsiteX8" fmla="*/ 0 w 4656221"/>
              <a:gd name="connsiteY8" fmla="*/ 0 h 3243627"/>
              <a:gd name="connsiteX0" fmla="*/ 0 w 4656221"/>
              <a:gd name="connsiteY0" fmla="*/ 0 h 3243627"/>
              <a:gd name="connsiteX1" fmla="*/ 4656221 w 4656221"/>
              <a:gd name="connsiteY1" fmla="*/ 0 h 3243627"/>
              <a:gd name="connsiteX2" fmla="*/ 4656221 w 4656221"/>
              <a:gd name="connsiteY2" fmla="*/ 0 h 3243627"/>
              <a:gd name="connsiteX3" fmla="*/ 4651176 w 4656221"/>
              <a:gd name="connsiteY3" fmla="*/ 2435037 h 3243627"/>
              <a:gd name="connsiteX4" fmla="*/ 3984198 w 4656221"/>
              <a:gd name="connsiteY4" fmla="*/ 3238825 h 3243627"/>
              <a:gd name="connsiteX5" fmla="*/ 0 w 4656221"/>
              <a:gd name="connsiteY5" fmla="*/ 3243627 h 3243627"/>
              <a:gd name="connsiteX6" fmla="*/ 0 w 4656221"/>
              <a:gd name="connsiteY6" fmla="*/ 3243627 h 3243627"/>
              <a:gd name="connsiteX7" fmla="*/ 0 w 4656221"/>
              <a:gd name="connsiteY7" fmla="*/ 0 h 3243627"/>
              <a:gd name="connsiteX8" fmla="*/ 0 w 4656221"/>
              <a:gd name="connsiteY8" fmla="*/ 0 h 3243627"/>
              <a:gd name="connsiteX0" fmla="*/ 0 w 4656221"/>
              <a:gd name="connsiteY0" fmla="*/ 0 h 3243627"/>
              <a:gd name="connsiteX1" fmla="*/ 4656221 w 4656221"/>
              <a:gd name="connsiteY1" fmla="*/ 0 h 3243627"/>
              <a:gd name="connsiteX2" fmla="*/ 4656221 w 4656221"/>
              <a:gd name="connsiteY2" fmla="*/ 0 h 3243627"/>
              <a:gd name="connsiteX3" fmla="*/ 4651176 w 4656221"/>
              <a:gd name="connsiteY3" fmla="*/ 2435037 h 3243627"/>
              <a:gd name="connsiteX4" fmla="*/ 3984198 w 4656221"/>
              <a:gd name="connsiteY4" fmla="*/ 3238825 h 3243627"/>
              <a:gd name="connsiteX5" fmla="*/ 0 w 4656221"/>
              <a:gd name="connsiteY5" fmla="*/ 3243627 h 3243627"/>
              <a:gd name="connsiteX6" fmla="*/ 0 w 4656221"/>
              <a:gd name="connsiteY6" fmla="*/ 3243627 h 3243627"/>
              <a:gd name="connsiteX7" fmla="*/ 0 w 4656221"/>
              <a:gd name="connsiteY7" fmla="*/ 0 h 3243627"/>
              <a:gd name="connsiteX8" fmla="*/ 0 w 4656221"/>
              <a:gd name="connsiteY8" fmla="*/ 0 h 3243627"/>
              <a:gd name="connsiteX0" fmla="*/ 0 w 4656221"/>
              <a:gd name="connsiteY0" fmla="*/ 0 h 3243627"/>
              <a:gd name="connsiteX1" fmla="*/ 4656221 w 4656221"/>
              <a:gd name="connsiteY1" fmla="*/ 0 h 3243627"/>
              <a:gd name="connsiteX2" fmla="*/ 4656221 w 4656221"/>
              <a:gd name="connsiteY2" fmla="*/ 0 h 3243627"/>
              <a:gd name="connsiteX3" fmla="*/ 4651176 w 4656221"/>
              <a:gd name="connsiteY3" fmla="*/ 2435037 h 3243627"/>
              <a:gd name="connsiteX4" fmla="*/ 3984198 w 4656221"/>
              <a:gd name="connsiteY4" fmla="*/ 3238825 h 3243627"/>
              <a:gd name="connsiteX5" fmla="*/ 0 w 4656221"/>
              <a:gd name="connsiteY5" fmla="*/ 3243627 h 3243627"/>
              <a:gd name="connsiteX6" fmla="*/ 0 w 4656221"/>
              <a:gd name="connsiteY6" fmla="*/ 3243627 h 3243627"/>
              <a:gd name="connsiteX7" fmla="*/ 0 w 4656221"/>
              <a:gd name="connsiteY7" fmla="*/ 0 h 3243627"/>
              <a:gd name="connsiteX8" fmla="*/ 0 w 4656221"/>
              <a:gd name="connsiteY8" fmla="*/ 0 h 3243627"/>
              <a:gd name="connsiteX0" fmla="*/ 0 w 4656221"/>
              <a:gd name="connsiteY0" fmla="*/ 0 h 3246048"/>
              <a:gd name="connsiteX1" fmla="*/ 4656221 w 4656221"/>
              <a:gd name="connsiteY1" fmla="*/ 0 h 3246048"/>
              <a:gd name="connsiteX2" fmla="*/ 4656221 w 4656221"/>
              <a:gd name="connsiteY2" fmla="*/ 0 h 3246048"/>
              <a:gd name="connsiteX3" fmla="*/ 4651176 w 4656221"/>
              <a:gd name="connsiteY3" fmla="*/ 2435037 h 3246048"/>
              <a:gd name="connsiteX4" fmla="*/ 3868642 w 4656221"/>
              <a:gd name="connsiteY4" fmla="*/ 3246048 h 3246048"/>
              <a:gd name="connsiteX5" fmla="*/ 0 w 4656221"/>
              <a:gd name="connsiteY5" fmla="*/ 3243627 h 3246048"/>
              <a:gd name="connsiteX6" fmla="*/ 0 w 4656221"/>
              <a:gd name="connsiteY6" fmla="*/ 3243627 h 3246048"/>
              <a:gd name="connsiteX7" fmla="*/ 0 w 4656221"/>
              <a:gd name="connsiteY7" fmla="*/ 0 h 3246048"/>
              <a:gd name="connsiteX8" fmla="*/ 0 w 4656221"/>
              <a:gd name="connsiteY8" fmla="*/ 0 h 3246048"/>
              <a:gd name="connsiteX0" fmla="*/ 0 w 4656687"/>
              <a:gd name="connsiteY0" fmla="*/ 0 h 3246048"/>
              <a:gd name="connsiteX1" fmla="*/ 4656221 w 4656687"/>
              <a:gd name="connsiteY1" fmla="*/ 0 h 3246048"/>
              <a:gd name="connsiteX2" fmla="*/ 4656221 w 4656687"/>
              <a:gd name="connsiteY2" fmla="*/ 0 h 3246048"/>
              <a:gd name="connsiteX3" fmla="*/ 4656200 w 4656687"/>
              <a:gd name="connsiteY3" fmla="*/ 2059516 h 3246048"/>
              <a:gd name="connsiteX4" fmla="*/ 3868642 w 4656687"/>
              <a:gd name="connsiteY4" fmla="*/ 3246048 h 3246048"/>
              <a:gd name="connsiteX5" fmla="*/ 0 w 4656687"/>
              <a:gd name="connsiteY5" fmla="*/ 3243627 h 3246048"/>
              <a:gd name="connsiteX6" fmla="*/ 0 w 4656687"/>
              <a:gd name="connsiteY6" fmla="*/ 3243627 h 3246048"/>
              <a:gd name="connsiteX7" fmla="*/ 0 w 4656687"/>
              <a:gd name="connsiteY7" fmla="*/ 0 h 3246048"/>
              <a:gd name="connsiteX8" fmla="*/ 0 w 4656687"/>
              <a:gd name="connsiteY8" fmla="*/ 0 h 3246048"/>
              <a:gd name="connsiteX0" fmla="*/ 0 w 4656687"/>
              <a:gd name="connsiteY0" fmla="*/ 0 h 3246048"/>
              <a:gd name="connsiteX1" fmla="*/ 4656221 w 4656687"/>
              <a:gd name="connsiteY1" fmla="*/ 0 h 3246048"/>
              <a:gd name="connsiteX2" fmla="*/ 4656221 w 4656687"/>
              <a:gd name="connsiteY2" fmla="*/ 0 h 3246048"/>
              <a:gd name="connsiteX3" fmla="*/ 4656200 w 4656687"/>
              <a:gd name="connsiteY3" fmla="*/ 2059516 h 3246048"/>
              <a:gd name="connsiteX4" fmla="*/ 3868642 w 4656687"/>
              <a:gd name="connsiteY4" fmla="*/ 3246048 h 3246048"/>
              <a:gd name="connsiteX5" fmla="*/ 0 w 4656687"/>
              <a:gd name="connsiteY5" fmla="*/ 3243627 h 3246048"/>
              <a:gd name="connsiteX6" fmla="*/ 0 w 4656687"/>
              <a:gd name="connsiteY6" fmla="*/ 3243627 h 3246048"/>
              <a:gd name="connsiteX7" fmla="*/ 0 w 4656687"/>
              <a:gd name="connsiteY7" fmla="*/ 0 h 3246048"/>
              <a:gd name="connsiteX8" fmla="*/ 0 w 4656687"/>
              <a:gd name="connsiteY8" fmla="*/ 0 h 3246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56687" h="3246048">
                <a:moveTo>
                  <a:pt x="0" y="0"/>
                </a:moveTo>
                <a:lnTo>
                  <a:pt x="4656221" y="0"/>
                </a:lnTo>
                <a:lnTo>
                  <a:pt x="4656221" y="0"/>
                </a:lnTo>
                <a:cubicBezTo>
                  <a:pt x="4654539" y="811679"/>
                  <a:pt x="4657882" y="1247837"/>
                  <a:pt x="4656200" y="2059516"/>
                </a:cubicBezTo>
                <a:cubicBezTo>
                  <a:pt x="4649214" y="2488707"/>
                  <a:pt x="4472256" y="3228156"/>
                  <a:pt x="3868642" y="3246048"/>
                </a:cubicBezTo>
                <a:lnTo>
                  <a:pt x="0" y="3243627"/>
                </a:lnTo>
                <a:lnTo>
                  <a:pt x="0" y="3243627"/>
                </a:lnTo>
                <a:lnTo>
                  <a:pt x="0" y="0"/>
                </a:lnTo>
                <a:lnTo>
                  <a:pt x="0" y="0"/>
                </a:lnTo>
                <a:close/>
              </a:path>
            </a:pathLst>
          </a:custGeom>
          <a:ln w="6350">
            <a:solidFill>
              <a:schemeClr val="accent4"/>
            </a:solidFill>
          </a:ln>
        </p:spPr>
        <p:txBody>
          <a:bodyPr lIns="216000" tIns="180000"/>
          <a:lstStyle>
            <a:lvl1pPr>
              <a:lnSpc>
                <a:spcPts val="2400"/>
              </a:lnSpc>
              <a:defRPr sz="2400"/>
            </a:lvl1pPr>
            <a:lvl2pPr marL="265113" indent="-265113">
              <a:spcAft>
                <a:spcPts val="1400"/>
              </a:spcAft>
              <a:buClr>
                <a:schemeClr val="tx2"/>
              </a:buClr>
              <a:buFont typeface="+mj-lt"/>
              <a:buAutoNum type="alphaUcPeriod"/>
              <a:defRPr spc="-30" baseline="0"/>
            </a:lvl2pPr>
            <a:lvl3pPr marL="265113" indent="-265113">
              <a:spcAft>
                <a:spcPts val="1400"/>
              </a:spcAft>
              <a:buClr>
                <a:srgbClr val="80B4A0"/>
              </a:buClr>
              <a:buSzPct val="100000"/>
              <a:buFont typeface="+mj-lt"/>
              <a:buAutoNum type="alphaUcPeriod"/>
              <a:defRPr spc="-30" baseline="0"/>
            </a:lvl3pPr>
            <a:lvl4pPr marL="265113" indent="-265113">
              <a:spcAft>
                <a:spcPts val="1400"/>
              </a:spcAft>
              <a:buClr>
                <a:srgbClr val="BED600"/>
              </a:buClr>
              <a:buSzPct val="100000"/>
              <a:buFont typeface="+mj-lt"/>
              <a:buAutoNum type="alphaUcPeriod"/>
              <a:defRPr spc="-30" baseline="0"/>
            </a:lvl4pPr>
            <a:lvl5pPr marL="265113" indent="-265113">
              <a:spcAft>
                <a:spcPts val="1400"/>
              </a:spcAft>
              <a:buClr>
                <a:srgbClr val="DFEB80"/>
              </a:buClr>
              <a:buSzPct val="100000"/>
              <a:buFont typeface="+mj-lt"/>
              <a:buAutoNum type="alphaUcPeriod"/>
              <a:defRPr spc="-30" baseline="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Text Placeholder 12"/>
          <p:cNvSpPr>
            <a:spLocks noGrp="1"/>
          </p:cNvSpPr>
          <p:nvPr>
            <p:ph type="body" sz="quarter" idx="12"/>
          </p:nvPr>
        </p:nvSpPr>
        <p:spPr>
          <a:xfrm>
            <a:off x="5531797" y="5400000"/>
            <a:ext cx="5940801" cy="365128"/>
          </a:xfrm>
        </p:spPr>
        <p:txBody>
          <a:bodyPr lIns="0" tIns="0" rIns="0" bIns="0">
            <a:noAutofit/>
          </a:bodyPr>
          <a:lstStyle>
            <a:lvl1pPr marL="0" indent="0">
              <a:lnSpc>
                <a:spcPct val="100000"/>
              </a:lnSpc>
              <a:spcBef>
                <a:spcPts val="0"/>
              </a:spcBef>
              <a:spcAft>
                <a:spcPts val="0"/>
              </a:spcAft>
              <a:buNone/>
              <a:defRPr sz="1100" b="0">
                <a:solidFill>
                  <a:schemeClr val="accent4"/>
                </a:solidFill>
                <a:latin typeface="Arial" panose="020B0604020202020204" pitchFamily="34" charset="0"/>
                <a:cs typeface="Arial" panose="020B0604020202020204" pitchFamily="34" charset="0"/>
              </a:defRPr>
            </a:lvl1pPr>
            <a:lvl2pPr marL="0" indent="0">
              <a:lnSpc>
                <a:spcPct val="100000"/>
              </a:lnSpc>
              <a:spcBef>
                <a:spcPts val="0"/>
              </a:spcBef>
              <a:spcAft>
                <a:spcPts val="0"/>
              </a:spcAft>
              <a:buNone/>
              <a:defRPr sz="1100" b="1">
                <a:solidFill>
                  <a:schemeClr val="accent4"/>
                </a:solidFill>
                <a:latin typeface="Arial" panose="020B0604020202020204" pitchFamily="34" charset="0"/>
                <a:cs typeface="Arial" panose="020B0604020202020204" pitchFamily="34" charset="0"/>
              </a:defRPr>
            </a:lvl2pPr>
            <a:lvl3pPr marL="0" indent="0">
              <a:lnSpc>
                <a:spcPts val="7500"/>
              </a:lnSpc>
              <a:spcBef>
                <a:spcPts val="0"/>
              </a:spcBef>
              <a:buNone/>
              <a:defRPr sz="7500" b="1">
                <a:solidFill>
                  <a:srgbClr val="006941"/>
                </a:solidFill>
                <a:latin typeface="Arial" panose="020B0604020202020204" pitchFamily="34" charset="0"/>
                <a:cs typeface="Arial" panose="020B0604020202020204" pitchFamily="34" charset="0"/>
              </a:defRPr>
            </a:lvl3pPr>
            <a:lvl4pPr marL="0" indent="0">
              <a:lnSpc>
                <a:spcPts val="7500"/>
              </a:lnSpc>
              <a:spcBef>
                <a:spcPts val="0"/>
              </a:spcBef>
              <a:buNone/>
              <a:defRPr sz="7500" b="1">
                <a:solidFill>
                  <a:srgbClr val="006941"/>
                </a:solidFill>
                <a:latin typeface="Arial" panose="020B0604020202020204" pitchFamily="34" charset="0"/>
                <a:cs typeface="Arial" panose="020B0604020202020204" pitchFamily="34" charset="0"/>
              </a:defRPr>
            </a:lvl4pPr>
            <a:lvl5pPr marL="0" indent="0">
              <a:lnSpc>
                <a:spcPts val="7500"/>
              </a:lnSpc>
              <a:spcBef>
                <a:spcPts val="0"/>
              </a:spcBef>
              <a:buNone/>
              <a:defRPr sz="7500" b="1">
                <a:solidFill>
                  <a:srgbClr val="006941"/>
                </a:solidFill>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7173991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104000" y="1600201"/>
            <a:ext cx="4800000" cy="4525963"/>
          </a:xfrm>
        </p:spPr>
        <p:txBody>
          <a:bodyPr/>
          <a:lstStyle>
            <a:lvl1pPr>
              <a:defRPr sz="18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6768000" y="1600201"/>
            <a:ext cx="4800000" cy="4525963"/>
          </a:xfrm>
        </p:spPr>
        <p:txBody>
          <a:bodyPr/>
          <a:lstStyle>
            <a:lvl1pPr>
              <a:defRPr sz="18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Slide Number Placeholder 5"/>
          <p:cNvSpPr>
            <a:spLocks noGrp="1"/>
          </p:cNvSpPr>
          <p:nvPr>
            <p:ph type="sldNum" sz="quarter" idx="4"/>
          </p:nvPr>
        </p:nvSpPr>
        <p:spPr>
          <a:xfrm>
            <a:off x="5904001" y="6336000"/>
            <a:ext cx="6060489" cy="352146"/>
          </a:xfrm>
          <a:custGeom>
            <a:avLst/>
            <a:gdLst>
              <a:gd name="connsiteX0" fmla="*/ 0 w 4545367"/>
              <a:gd name="connsiteY0" fmla="*/ 0 h 343270"/>
              <a:gd name="connsiteX1" fmla="*/ 4545367 w 4545367"/>
              <a:gd name="connsiteY1" fmla="*/ 0 h 343270"/>
              <a:gd name="connsiteX2" fmla="*/ 4545367 w 4545367"/>
              <a:gd name="connsiteY2" fmla="*/ 34327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545367 w 4545367"/>
              <a:gd name="connsiteY2" fmla="*/ 343270 h 343270"/>
              <a:gd name="connsiteX3" fmla="*/ 4184342 w 4545367"/>
              <a:gd name="connsiteY3" fmla="*/ 340310 h 343270"/>
              <a:gd name="connsiteX4" fmla="*/ 0 w 4545367"/>
              <a:gd name="connsiteY4" fmla="*/ 343270 h 343270"/>
              <a:gd name="connsiteX5" fmla="*/ 0 w 4545367"/>
              <a:gd name="connsiteY5"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45367" h="343270">
                <a:moveTo>
                  <a:pt x="0" y="0"/>
                </a:moveTo>
                <a:lnTo>
                  <a:pt x="4545367" y="0"/>
                </a:lnTo>
                <a:cubicBezTo>
                  <a:pt x="4540435" y="371262"/>
                  <a:pt x="4278051" y="336364"/>
                  <a:pt x="4184342" y="340310"/>
                </a:cubicBezTo>
                <a:lnTo>
                  <a:pt x="0" y="343270"/>
                </a:lnTo>
                <a:lnTo>
                  <a:pt x="0" y="0"/>
                </a:lnTo>
                <a:close/>
              </a:path>
            </a:pathLst>
          </a:custGeom>
          <a:gradFill flip="none" rotWithShape="1">
            <a:gsLst>
              <a:gs pos="0">
                <a:schemeClr val="bg2">
                  <a:alpha val="50000"/>
                </a:schemeClr>
              </a:gs>
              <a:gs pos="6000">
                <a:schemeClr val="accent1">
                  <a:tint val="44500"/>
                  <a:satMod val="160000"/>
                  <a:alpha val="50000"/>
                </a:schemeClr>
              </a:gs>
              <a:gs pos="100000">
                <a:schemeClr val="bg1"/>
              </a:gs>
            </a:gsLst>
            <a:lin ang="10800000" scaled="1"/>
            <a:tileRect/>
          </a:gradFill>
        </p:spPr>
        <p:txBody>
          <a:bodyPr vert="horz" lIns="0" tIns="108000" rIns="288000" bIns="0" rtlCol="0" anchor="t" anchorCtr="0">
            <a:noAutofit/>
          </a:bodyPr>
          <a:lstStyle>
            <a:lvl1pPr algn="r">
              <a:defRPr sz="900" b="0">
                <a:solidFill>
                  <a:schemeClr val="tx2"/>
                </a:solidFill>
                <a:latin typeface="Arial" panose="020B0604020202020204" pitchFamily="34" charset="0"/>
                <a:cs typeface="Arial" panose="020B0604020202020204" pitchFamily="34" charset="0"/>
              </a:defRPr>
            </a:lvl1pPr>
          </a:lstStyle>
          <a:p>
            <a:r>
              <a:rPr lang="en-GB" dirty="0" smtClean="0">
                <a:solidFill>
                  <a:srgbClr val="006941"/>
                </a:solidFill>
              </a:rPr>
              <a:t>bcs.org </a:t>
            </a:r>
            <a:r>
              <a:rPr lang="en-GB" dirty="0" smtClean="0">
                <a:solidFill>
                  <a:srgbClr val="006941"/>
                </a:solidFill>
                <a:latin typeface="Arial"/>
                <a:cs typeface="Arial"/>
              </a:rPr>
              <a:t>| </a:t>
            </a:r>
            <a:fld id="{D4F935E4-DB8F-4A13-86B5-B07B5640A265}" type="slidenum">
              <a:rPr lang="en-GB" smtClean="0">
                <a:solidFill>
                  <a:srgbClr val="006941"/>
                </a:solidFill>
              </a:rPr>
              <a:pPr/>
              <a:t>‹#›</a:t>
            </a:fld>
            <a:endParaRPr lang="en-GB" dirty="0">
              <a:solidFill>
                <a:srgbClr val="006941"/>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0000" y="6336000"/>
            <a:ext cx="1707739" cy="377748"/>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4000" y="648001"/>
            <a:ext cx="533400" cy="409575"/>
          </a:xfrm>
          <a:prstGeom prst="rect">
            <a:avLst/>
          </a:prstGeom>
        </p:spPr>
      </p:pic>
      <p:cxnSp>
        <p:nvCxnSpPr>
          <p:cNvPr id="11" name="Straight Connector 10"/>
          <p:cNvCxnSpPr/>
          <p:nvPr userDrawn="1"/>
        </p:nvCxnSpPr>
        <p:spPr>
          <a:xfrm>
            <a:off x="1103445" y="972000"/>
            <a:ext cx="3024000"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55336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9033F42-D6C2-4401-814A-89F338528F62}" type="datetimeFigureOut">
              <a:rPr lang="en-GB" smtClean="0"/>
              <a:t>28/02/2017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2FE528-F284-4A9C-972C-3ECA8852A55E}" type="slidenum">
              <a:rPr lang="en-GB" smtClean="0"/>
              <a:t>‹#›</a:t>
            </a:fld>
            <a:endParaRPr lang="en-GB"/>
          </a:p>
        </p:txBody>
      </p:sp>
    </p:spTree>
    <p:extLst>
      <p:ext uri="{BB962C8B-B14F-4D97-AF65-F5344CB8AC3E}">
        <p14:creationId xmlns:p14="http://schemas.microsoft.com/office/powerpoint/2010/main" val="19896837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13" name="Text Placeholder 12"/>
          <p:cNvSpPr>
            <a:spLocks noGrp="1"/>
          </p:cNvSpPr>
          <p:nvPr>
            <p:ph type="body" sz="quarter" idx="10"/>
          </p:nvPr>
        </p:nvSpPr>
        <p:spPr>
          <a:xfrm>
            <a:off x="1248834" y="1051561"/>
            <a:ext cx="8997300" cy="3313265"/>
          </a:xfrm>
        </p:spPr>
        <p:txBody>
          <a:bodyPr lIns="0" tIns="0" rIns="0" bIns="0">
            <a:noAutofit/>
          </a:bodyPr>
          <a:lstStyle>
            <a:lvl1pPr marL="0" indent="0">
              <a:lnSpc>
                <a:spcPts val="7500"/>
              </a:lnSpc>
              <a:spcBef>
                <a:spcPts val="0"/>
              </a:spcBef>
              <a:spcAft>
                <a:spcPts val="0"/>
              </a:spcAft>
              <a:buNone/>
              <a:defRPr sz="7500" b="1">
                <a:solidFill>
                  <a:schemeClr val="accent3"/>
                </a:solidFill>
                <a:latin typeface="Arial" panose="020B0604020202020204" pitchFamily="34" charset="0"/>
                <a:cs typeface="Arial" panose="020B0604020202020204" pitchFamily="34" charset="0"/>
              </a:defRPr>
            </a:lvl1pPr>
            <a:lvl2pPr marL="0" indent="0">
              <a:lnSpc>
                <a:spcPts val="7500"/>
              </a:lnSpc>
              <a:spcBef>
                <a:spcPts val="0"/>
              </a:spcBef>
              <a:spcAft>
                <a:spcPts val="0"/>
              </a:spcAft>
              <a:buNone/>
              <a:defRPr sz="7500" b="1">
                <a:solidFill>
                  <a:schemeClr val="accent2"/>
                </a:solidFill>
                <a:latin typeface="Arial" panose="020B0604020202020204" pitchFamily="34" charset="0"/>
                <a:cs typeface="Arial" panose="020B0604020202020204" pitchFamily="34" charset="0"/>
              </a:defRPr>
            </a:lvl2pPr>
            <a:lvl3pPr marL="0" indent="0">
              <a:lnSpc>
                <a:spcPts val="7500"/>
              </a:lnSpc>
              <a:spcBef>
                <a:spcPts val="0"/>
              </a:spcBef>
              <a:buNone/>
              <a:defRPr sz="7500" b="1">
                <a:solidFill>
                  <a:srgbClr val="006941"/>
                </a:solidFill>
                <a:latin typeface="Arial" panose="020B0604020202020204" pitchFamily="34" charset="0"/>
                <a:cs typeface="Arial" panose="020B0604020202020204" pitchFamily="34" charset="0"/>
              </a:defRPr>
            </a:lvl3pPr>
            <a:lvl4pPr marL="0" indent="0">
              <a:lnSpc>
                <a:spcPts val="7500"/>
              </a:lnSpc>
              <a:spcBef>
                <a:spcPts val="0"/>
              </a:spcBef>
              <a:buNone/>
              <a:defRPr sz="7500" b="1">
                <a:solidFill>
                  <a:srgbClr val="006941"/>
                </a:solidFill>
                <a:latin typeface="Arial" panose="020B0604020202020204" pitchFamily="34" charset="0"/>
                <a:cs typeface="Arial" panose="020B0604020202020204" pitchFamily="34" charset="0"/>
              </a:defRPr>
            </a:lvl4pPr>
            <a:lvl5pPr marL="0" indent="0">
              <a:lnSpc>
                <a:spcPts val="7500"/>
              </a:lnSpc>
              <a:spcBef>
                <a:spcPts val="0"/>
              </a:spcBef>
              <a:buNone/>
              <a:defRPr sz="7500" b="1">
                <a:solidFill>
                  <a:srgbClr val="006941"/>
                </a:solidFill>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p:txBody>
      </p:sp>
      <p:sp>
        <p:nvSpPr>
          <p:cNvPr id="3" name="Subtitle 2"/>
          <p:cNvSpPr>
            <a:spLocks noGrp="1"/>
          </p:cNvSpPr>
          <p:nvPr>
            <p:ph type="subTitle" idx="1"/>
          </p:nvPr>
        </p:nvSpPr>
        <p:spPr>
          <a:xfrm>
            <a:off x="1248000" y="3741659"/>
            <a:ext cx="8998133" cy="985664"/>
          </a:xfrm>
        </p:spPr>
        <p:txBody>
          <a:bodyPr lIns="0" tIns="0" rIns="0" bIns="0" anchor="t" anchorCtr="0">
            <a:normAutofit/>
          </a:bodyPr>
          <a:lstStyle>
            <a:lvl1pPr marL="0" indent="0" algn="l">
              <a:lnSpc>
                <a:spcPts val="1440"/>
              </a:lnSpc>
              <a:spcBef>
                <a:spcPts val="0"/>
              </a:spcBef>
              <a:spcAft>
                <a:spcPts val="0"/>
              </a:spcAft>
              <a:buNone/>
              <a:defRPr sz="1200" b="0">
                <a:solidFill>
                  <a:schemeClr val="accent4"/>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cxnSp>
        <p:nvCxnSpPr>
          <p:cNvPr id="9" name="Straight Connector 8"/>
          <p:cNvCxnSpPr/>
          <p:nvPr userDrawn="1"/>
        </p:nvCxnSpPr>
        <p:spPr>
          <a:xfrm>
            <a:off x="1248000" y="3573016"/>
            <a:ext cx="3744000" cy="0"/>
          </a:xfrm>
          <a:prstGeom prst="line">
            <a:avLst/>
          </a:prstGeom>
          <a:ln w="25400">
            <a:solidFill>
              <a:srgbClr val="15657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0000" y="6336000"/>
            <a:ext cx="1707739" cy="377748"/>
          </a:xfrm>
          <a:prstGeom prst="rect">
            <a:avLst/>
          </a:prstGeom>
        </p:spPr>
      </p:pic>
    </p:spTree>
    <p:extLst>
      <p:ext uri="{BB962C8B-B14F-4D97-AF65-F5344CB8AC3E}">
        <p14:creationId xmlns:p14="http://schemas.microsoft.com/office/powerpoint/2010/main" val="8196933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6" name="Slide Number Placeholder 5"/>
          <p:cNvSpPr>
            <a:spLocks noGrp="1"/>
          </p:cNvSpPr>
          <p:nvPr>
            <p:ph type="sldNum" sz="quarter" idx="4"/>
          </p:nvPr>
        </p:nvSpPr>
        <p:spPr>
          <a:xfrm>
            <a:off x="5904001" y="6336000"/>
            <a:ext cx="6060489" cy="352146"/>
          </a:xfrm>
          <a:custGeom>
            <a:avLst/>
            <a:gdLst>
              <a:gd name="connsiteX0" fmla="*/ 0 w 4545367"/>
              <a:gd name="connsiteY0" fmla="*/ 0 h 343270"/>
              <a:gd name="connsiteX1" fmla="*/ 4545367 w 4545367"/>
              <a:gd name="connsiteY1" fmla="*/ 0 h 343270"/>
              <a:gd name="connsiteX2" fmla="*/ 4545367 w 4545367"/>
              <a:gd name="connsiteY2" fmla="*/ 34327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545367 w 4545367"/>
              <a:gd name="connsiteY2" fmla="*/ 343270 h 343270"/>
              <a:gd name="connsiteX3" fmla="*/ 4184342 w 4545367"/>
              <a:gd name="connsiteY3" fmla="*/ 340310 h 343270"/>
              <a:gd name="connsiteX4" fmla="*/ 0 w 4545367"/>
              <a:gd name="connsiteY4" fmla="*/ 343270 h 343270"/>
              <a:gd name="connsiteX5" fmla="*/ 0 w 4545367"/>
              <a:gd name="connsiteY5"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45367" h="343270">
                <a:moveTo>
                  <a:pt x="0" y="0"/>
                </a:moveTo>
                <a:lnTo>
                  <a:pt x="4545367" y="0"/>
                </a:lnTo>
                <a:cubicBezTo>
                  <a:pt x="4540435" y="371262"/>
                  <a:pt x="4278051" y="336364"/>
                  <a:pt x="4184342" y="340310"/>
                </a:cubicBezTo>
                <a:lnTo>
                  <a:pt x="0" y="343270"/>
                </a:lnTo>
                <a:lnTo>
                  <a:pt x="0" y="0"/>
                </a:lnTo>
                <a:close/>
              </a:path>
            </a:pathLst>
          </a:custGeom>
          <a:gradFill flip="none" rotWithShape="1">
            <a:gsLst>
              <a:gs pos="0">
                <a:schemeClr val="bg2">
                  <a:alpha val="50000"/>
                </a:schemeClr>
              </a:gs>
              <a:gs pos="6000">
                <a:schemeClr val="accent1">
                  <a:tint val="44500"/>
                  <a:satMod val="160000"/>
                  <a:alpha val="50000"/>
                </a:schemeClr>
              </a:gs>
              <a:gs pos="100000">
                <a:schemeClr val="bg1"/>
              </a:gs>
            </a:gsLst>
            <a:lin ang="10800000" scaled="1"/>
            <a:tileRect/>
          </a:gradFill>
        </p:spPr>
        <p:txBody>
          <a:bodyPr vert="horz" lIns="0" tIns="108000" rIns="288000" bIns="0" rtlCol="0" anchor="t" anchorCtr="0">
            <a:noAutofit/>
          </a:bodyPr>
          <a:lstStyle>
            <a:lvl1pPr algn="r">
              <a:defRPr sz="900" b="0">
                <a:solidFill>
                  <a:schemeClr val="tx2"/>
                </a:solidFill>
                <a:latin typeface="Arial" panose="020B0604020202020204" pitchFamily="34" charset="0"/>
                <a:cs typeface="Arial" panose="020B0604020202020204" pitchFamily="34" charset="0"/>
              </a:defRPr>
            </a:lvl1pPr>
          </a:lstStyle>
          <a:p>
            <a:r>
              <a:rPr lang="en-GB" dirty="0" smtClean="0">
                <a:solidFill>
                  <a:srgbClr val="006941"/>
                </a:solidFill>
              </a:rPr>
              <a:t>bcs.org </a:t>
            </a:r>
            <a:r>
              <a:rPr lang="en-GB" dirty="0" smtClean="0">
                <a:solidFill>
                  <a:srgbClr val="006941"/>
                </a:solidFill>
                <a:latin typeface="Arial"/>
                <a:cs typeface="Arial"/>
              </a:rPr>
              <a:t>| </a:t>
            </a:r>
            <a:fld id="{D4F935E4-DB8F-4A13-86B5-B07B5640A265}" type="slidenum">
              <a:rPr lang="en-GB" smtClean="0">
                <a:solidFill>
                  <a:srgbClr val="006941"/>
                </a:solidFill>
              </a:rPr>
              <a:pPr/>
              <a:t>‹#›</a:t>
            </a:fld>
            <a:endParaRPr lang="en-GB" dirty="0">
              <a:solidFill>
                <a:srgbClr val="006941"/>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0000" y="6336000"/>
            <a:ext cx="1707739" cy="377748"/>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4000" y="648001"/>
            <a:ext cx="533400" cy="409575"/>
          </a:xfrm>
          <a:prstGeom prst="rect">
            <a:avLst/>
          </a:prstGeom>
        </p:spPr>
      </p:pic>
      <p:cxnSp>
        <p:nvCxnSpPr>
          <p:cNvPr id="9" name="Straight Connector 8"/>
          <p:cNvCxnSpPr/>
          <p:nvPr userDrawn="1"/>
        </p:nvCxnSpPr>
        <p:spPr>
          <a:xfrm>
            <a:off x="1103445" y="972000"/>
            <a:ext cx="3024000"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37995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3866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Basic Content">
    <p:spTree>
      <p:nvGrpSpPr>
        <p:cNvPr id="1" name=""/>
        <p:cNvGrpSpPr/>
        <p:nvPr/>
      </p:nvGrpSpPr>
      <p:grpSpPr>
        <a:xfrm>
          <a:off x="0" y="0"/>
          <a:ext cx="0" cy="0"/>
          <a:chOff x="0" y="0"/>
          <a:chExt cx="0" cy="0"/>
        </a:xfrm>
      </p:grpSpPr>
      <p:sp>
        <p:nvSpPr>
          <p:cNvPr id="4" name="Text Placeholder 11"/>
          <p:cNvSpPr>
            <a:spLocks noGrp="1"/>
          </p:cNvSpPr>
          <p:nvPr>
            <p:ph type="body" sz="quarter" idx="10"/>
          </p:nvPr>
        </p:nvSpPr>
        <p:spPr>
          <a:xfrm>
            <a:off x="666712" y="1214422"/>
            <a:ext cx="10901896" cy="4806866"/>
          </a:xfrm>
          <a:prstGeom prst="rect">
            <a:avLst/>
          </a:prstGeom>
        </p:spPr>
        <p:txBody>
          <a:bodyPr lIns="0" tIns="0" rIns="0" bIns="0"/>
          <a:lstStyle>
            <a:lvl1pPr>
              <a:spcBef>
                <a:spcPts val="600"/>
              </a:spcBef>
              <a:spcAft>
                <a:spcPts val="300"/>
              </a:spcAft>
              <a:buClr>
                <a:srgbClr val="8EC02F"/>
              </a:buClr>
              <a:defRPr sz="2400">
                <a:solidFill>
                  <a:srgbClr val="666666"/>
                </a:solidFill>
                <a:latin typeface="Arial" pitchFamily="34" charset="0"/>
                <a:cs typeface="Arial" pitchFamily="34" charset="0"/>
              </a:defRPr>
            </a:lvl1pPr>
            <a:lvl2pPr>
              <a:spcBef>
                <a:spcPts val="0"/>
              </a:spcBef>
              <a:spcAft>
                <a:spcPts val="300"/>
              </a:spcAft>
              <a:defRPr sz="2200">
                <a:solidFill>
                  <a:srgbClr val="666666"/>
                </a:solidFill>
              </a:defRPr>
            </a:lvl2pPr>
            <a:lvl3pPr>
              <a:spcBef>
                <a:spcPts val="0"/>
              </a:spcBef>
              <a:spcAft>
                <a:spcPts val="300"/>
              </a:spcAft>
              <a:defRPr sz="2000">
                <a:solidFill>
                  <a:srgbClr val="666666"/>
                </a:solidFill>
              </a:defRPr>
            </a:lvl3pPr>
            <a:lvl4pPr>
              <a:spcBef>
                <a:spcPts val="0"/>
              </a:spcBef>
              <a:spcAft>
                <a:spcPts val="300"/>
              </a:spcAft>
              <a:defRPr sz="1800">
                <a:solidFill>
                  <a:srgbClr val="666666"/>
                </a:solidFill>
              </a:defRPr>
            </a:lvl4pPr>
            <a:lvl5pPr>
              <a:spcBef>
                <a:spcPts val="0"/>
              </a:spcBef>
              <a:spcAft>
                <a:spcPts val="300"/>
              </a:spcAft>
              <a:defRPr sz="1800">
                <a:solidFill>
                  <a:srgbClr val="66666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4" name="Title 1"/>
          <p:cNvSpPr>
            <a:spLocks noGrp="1"/>
          </p:cNvSpPr>
          <p:nvPr>
            <p:ph type="title"/>
          </p:nvPr>
        </p:nvSpPr>
        <p:spPr>
          <a:xfrm>
            <a:off x="623392" y="233670"/>
            <a:ext cx="9010675" cy="766438"/>
          </a:xfrm>
          <a:prstGeom prst="rect">
            <a:avLst/>
          </a:prstGeom>
        </p:spPr>
        <p:txBody>
          <a:bodyPr lIns="0" tIns="0" rIns="0" bIns="0">
            <a:normAutofit/>
          </a:bodyPr>
          <a:lstStyle>
            <a:lvl1pPr algn="l">
              <a:defRPr sz="4400">
                <a:solidFill>
                  <a:srgbClr val="39AEBB"/>
                </a:solidFill>
                <a:latin typeface="+mj-lt"/>
                <a:cs typeface="Arial" pitchFamily="34" charset="0"/>
              </a:defRPr>
            </a:lvl1pPr>
          </a:lstStyle>
          <a:p>
            <a:r>
              <a:rPr lang="en-US" dirty="0" smtClean="0"/>
              <a:t>Click to edit Master title</a:t>
            </a:r>
            <a:endParaRPr lang="en-GB" dirty="0"/>
          </a:p>
        </p:txBody>
      </p:sp>
    </p:spTree>
    <p:extLst>
      <p:ext uri="{BB962C8B-B14F-4D97-AF65-F5344CB8AC3E}">
        <p14:creationId xmlns:p14="http://schemas.microsoft.com/office/powerpoint/2010/main" val="135681180"/>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1104000" y="1339201"/>
            <a:ext cx="9600000" cy="4282601"/>
          </a:xfrm>
        </p:spPr>
        <p:txBody>
          <a:bodyPr/>
          <a:lstStyle>
            <a:lvl1pPr marL="0" indent="0">
              <a:lnSpc>
                <a:spcPts val="7500"/>
              </a:lnSpc>
              <a:spcAft>
                <a:spcPts val="0"/>
              </a:spcAft>
              <a:buFont typeface="Arial" panose="020B0604020202020204" pitchFamily="34" charset="0"/>
              <a:buNone/>
              <a:defRPr sz="7500"/>
            </a:lvl1pPr>
            <a:lvl2pPr marL="0" indent="0">
              <a:lnSpc>
                <a:spcPts val="7500"/>
              </a:lnSpc>
              <a:spcAft>
                <a:spcPts val="0"/>
              </a:spcAft>
              <a:buFont typeface="Arial" panose="020B0604020202020204" pitchFamily="34" charset="0"/>
              <a:buNone/>
              <a:defRPr sz="7500" b="1">
                <a:solidFill>
                  <a:schemeClr val="accent2"/>
                </a:solidFill>
              </a:defRPr>
            </a:lvl2pPr>
            <a:lvl3pPr marL="0" indent="0">
              <a:lnSpc>
                <a:spcPts val="7500"/>
              </a:lnSpc>
              <a:spcAft>
                <a:spcPts val="0"/>
              </a:spcAft>
              <a:buNone/>
              <a:defRPr sz="7500" b="1">
                <a:solidFill>
                  <a:schemeClr val="tx2"/>
                </a:solidFill>
              </a:defRPr>
            </a:lvl3pPr>
            <a:lvl4pPr marL="180975" indent="0">
              <a:buNone/>
              <a:defRPr/>
            </a:lvl4pPr>
            <a:lvl5pPr marL="400050" indent="0">
              <a:buNone/>
              <a:defRPr/>
            </a:lvl5pPr>
          </a:lstStyle>
          <a:p>
            <a:pPr lvl="0"/>
            <a:r>
              <a:rPr lang="en-US" smtClean="0"/>
              <a:t>Click to edit Master text styles</a:t>
            </a:r>
          </a:p>
          <a:p>
            <a:pPr lvl="1"/>
            <a:r>
              <a:rPr lang="en-US" smtClean="0"/>
              <a:t>Second level</a:t>
            </a:r>
          </a:p>
          <a:p>
            <a:pPr lvl="2"/>
            <a:r>
              <a:rPr lang="en-US" smtClean="0"/>
              <a:t>Third level</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4000" y="108000"/>
            <a:ext cx="881821" cy="824400"/>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66704" y="370464"/>
            <a:ext cx="1489713" cy="250225"/>
          </a:xfrm>
          <a:prstGeom prst="rect">
            <a:avLst/>
          </a:prstGeom>
        </p:spPr>
      </p:pic>
      <p:sp>
        <p:nvSpPr>
          <p:cNvPr id="7" name="Subtitle 2"/>
          <p:cNvSpPr>
            <a:spLocks noGrp="1"/>
          </p:cNvSpPr>
          <p:nvPr>
            <p:ph type="subTitle" idx="1"/>
          </p:nvPr>
        </p:nvSpPr>
        <p:spPr>
          <a:xfrm>
            <a:off x="1104000" y="4819600"/>
            <a:ext cx="8998133" cy="985664"/>
          </a:xfrm>
        </p:spPr>
        <p:txBody>
          <a:bodyPr lIns="0" tIns="0" rIns="0" bIns="0" anchor="t" anchorCtr="0">
            <a:normAutofit/>
          </a:bodyPr>
          <a:lstStyle>
            <a:lvl1pPr marL="0" indent="0" algn="l">
              <a:lnSpc>
                <a:spcPts val="1440"/>
              </a:lnSpc>
              <a:spcBef>
                <a:spcPts val="0"/>
              </a:spcBef>
              <a:spcAft>
                <a:spcPts val="0"/>
              </a:spcAft>
              <a:buNone/>
              <a:defRPr sz="1200" b="0">
                <a:solidFill>
                  <a:schemeClr val="accent4"/>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cxnSp>
        <p:nvCxnSpPr>
          <p:cNvPr id="9" name="Straight Connector 8"/>
          <p:cNvCxnSpPr/>
          <p:nvPr userDrawn="1"/>
        </p:nvCxnSpPr>
        <p:spPr>
          <a:xfrm>
            <a:off x="1104000" y="4650957"/>
            <a:ext cx="3744000" cy="0"/>
          </a:xfrm>
          <a:prstGeom prst="line">
            <a:avLst/>
          </a:prstGeom>
          <a:ln w="25400">
            <a:solidFill>
              <a:srgbClr val="15657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642437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3" name="Text Placeholder 12"/>
          <p:cNvSpPr>
            <a:spLocks noGrp="1"/>
          </p:cNvSpPr>
          <p:nvPr>
            <p:ph type="body" sz="quarter" idx="10"/>
          </p:nvPr>
        </p:nvSpPr>
        <p:spPr>
          <a:xfrm>
            <a:off x="1104001" y="1420678"/>
            <a:ext cx="8963641" cy="2368362"/>
          </a:xfrm>
        </p:spPr>
        <p:txBody>
          <a:bodyPr lIns="0" tIns="0" rIns="0" bIns="0">
            <a:noAutofit/>
          </a:bodyPr>
          <a:lstStyle>
            <a:lvl1pPr marL="0" indent="0">
              <a:lnSpc>
                <a:spcPts val="3600"/>
              </a:lnSpc>
              <a:spcBef>
                <a:spcPts val="0"/>
              </a:spcBef>
              <a:spcAft>
                <a:spcPts val="0"/>
              </a:spcAft>
              <a:buNone/>
              <a:defRPr sz="3200" b="1">
                <a:solidFill>
                  <a:srgbClr val="55A618"/>
                </a:solidFill>
                <a:latin typeface="Arial" panose="020B0604020202020204" pitchFamily="34" charset="0"/>
                <a:cs typeface="Arial" panose="020B0604020202020204" pitchFamily="34" charset="0"/>
              </a:defRPr>
            </a:lvl1pPr>
            <a:lvl2pPr marL="0" indent="0">
              <a:lnSpc>
                <a:spcPts val="3600"/>
              </a:lnSpc>
              <a:spcBef>
                <a:spcPts val="0"/>
              </a:spcBef>
              <a:spcAft>
                <a:spcPts val="0"/>
              </a:spcAft>
              <a:buNone/>
              <a:defRPr sz="3200" b="1">
                <a:solidFill>
                  <a:schemeClr val="accent3"/>
                </a:solidFill>
                <a:latin typeface="Arial" panose="020B0604020202020204" pitchFamily="34" charset="0"/>
                <a:cs typeface="Arial" panose="020B0604020202020204" pitchFamily="34" charset="0"/>
              </a:defRPr>
            </a:lvl2pPr>
            <a:lvl3pPr marL="0" indent="0">
              <a:lnSpc>
                <a:spcPts val="7500"/>
              </a:lnSpc>
              <a:spcBef>
                <a:spcPts val="0"/>
              </a:spcBef>
              <a:buNone/>
              <a:defRPr sz="7500" b="1">
                <a:solidFill>
                  <a:srgbClr val="006941"/>
                </a:solidFill>
                <a:latin typeface="Arial" panose="020B0604020202020204" pitchFamily="34" charset="0"/>
                <a:cs typeface="Arial" panose="020B0604020202020204" pitchFamily="34" charset="0"/>
              </a:defRPr>
            </a:lvl3pPr>
            <a:lvl4pPr marL="0" indent="0">
              <a:lnSpc>
                <a:spcPts val="7500"/>
              </a:lnSpc>
              <a:spcBef>
                <a:spcPts val="0"/>
              </a:spcBef>
              <a:buNone/>
              <a:defRPr sz="7500" b="1">
                <a:solidFill>
                  <a:srgbClr val="006941"/>
                </a:solidFill>
                <a:latin typeface="Arial" panose="020B0604020202020204" pitchFamily="34" charset="0"/>
                <a:cs typeface="Arial" panose="020B0604020202020204" pitchFamily="34" charset="0"/>
              </a:defRPr>
            </a:lvl4pPr>
            <a:lvl5pPr marL="0" indent="0">
              <a:lnSpc>
                <a:spcPts val="7500"/>
              </a:lnSpc>
              <a:spcBef>
                <a:spcPts val="0"/>
              </a:spcBef>
              <a:buNone/>
              <a:defRPr sz="7500" b="1">
                <a:solidFill>
                  <a:srgbClr val="006941"/>
                </a:solidFill>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p:txBody>
      </p:sp>
      <p:sp>
        <p:nvSpPr>
          <p:cNvPr id="3" name="Subtitle 2"/>
          <p:cNvSpPr>
            <a:spLocks noGrp="1"/>
          </p:cNvSpPr>
          <p:nvPr>
            <p:ph type="subTitle" idx="1"/>
          </p:nvPr>
        </p:nvSpPr>
        <p:spPr>
          <a:xfrm>
            <a:off x="1104000" y="3983065"/>
            <a:ext cx="8998133" cy="1015965"/>
          </a:xfrm>
        </p:spPr>
        <p:txBody>
          <a:bodyPr lIns="0" tIns="0" rIns="0" bIns="0" anchor="t" anchorCtr="0">
            <a:normAutofit/>
          </a:bodyPr>
          <a:lstStyle>
            <a:lvl1pPr marL="0" indent="0" algn="l">
              <a:lnSpc>
                <a:spcPct val="100000"/>
              </a:lnSpc>
              <a:spcBef>
                <a:spcPts val="0"/>
              </a:spcBef>
              <a:buNone/>
              <a:defRPr sz="1600" b="1">
                <a:solidFill>
                  <a:schemeClr val="tx2"/>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0000" y="6336000"/>
            <a:ext cx="1707739" cy="377748"/>
          </a:xfrm>
          <a:prstGeom prst="rect">
            <a:avLst/>
          </a:prstGeom>
        </p:spPr>
      </p:pic>
      <p:sp>
        <p:nvSpPr>
          <p:cNvPr id="7" name="Pie 6"/>
          <p:cNvSpPr>
            <a:spLocks noChangeAspect="1"/>
          </p:cNvSpPr>
          <p:nvPr userDrawn="1"/>
        </p:nvSpPr>
        <p:spPr>
          <a:xfrm rot="10800000">
            <a:off x="795039" y="1483796"/>
            <a:ext cx="221399" cy="182921"/>
          </a:xfrm>
          <a:custGeom>
            <a:avLst/>
            <a:gdLst>
              <a:gd name="connsiteX0" fmla="*/ 453514 w 453514"/>
              <a:gd name="connsiteY0" fmla="*/ 226825 h 453650"/>
              <a:gd name="connsiteX1" fmla="*/ 229383 w 453514"/>
              <a:gd name="connsiteY1" fmla="*/ 453635 h 453650"/>
              <a:gd name="connsiteX2" fmla="*/ 226757 w 453514"/>
              <a:gd name="connsiteY2" fmla="*/ 226825 h 453650"/>
              <a:gd name="connsiteX3" fmla="*/ 453514 w 453514"/>
              <a:gd name="connsiteY3" fmla="*/ 226825 h 453650"/>
              <a:gd name="connsiteX0" fmla="*/ 226757 w 226757"/>
              <a:gd name="connsiteY0" fmla="*/ 0 h 199616"/>
              <a:gd name="connsiteX1" fmla="*/ 2626 w 226757"/>
              <a:gd name="connsiteY1" fmla="*/ 199616 h 199616"/>
              <a:gd name="connsiteX2" fmla="*/ 0 w 226757"/>
              <a:gd name="connsiteY2" fmla="*/ 0 h 199616"/>
              <a:gd name="connsiteX3" fmla="*/ 226757 w 226757"/>
              <a:gd name="connsiteY3" fmla="*/ 0 h 199616"/>
              <a:gd name="connsiteX0" fmla="*/ 176268 w 176268"/>
              <a:gd name="connsiteY0" fmla="*/ 2805 h 199616"/>
              <a:gd name="connsiteX1" fmla="*/ 2626 w 176268"/>
              <a:gd name="connsiteY1" fmla="*/ 199616 h 199616"/>
              <a:gd name="connsiteX2" fmla="*/ 0 w 176268"/>
              <a:gd name="connsiteY2" fmla="*/ 0 h 199616"/>
              <a:gd name="connsiteX3" fmla="*/ 176268 w 176268"/>
              <a:gd name="connsiteY3" fmla="*/ 2805 h 199616"/>
              <a:gd name="connsiteX0" fmla="*/ 176268 w 176268"/>
              <a:gd name="connsiteY0" fmla="*/ 2805 h 199616"/>
              <a:gd name="connsiteX1" fmla="*/ 2626 w 176268"/>
              <a:gd name="connsiteY1" fmla="*/ 199616 h 199616"/>
              <a:gd name="connsiteX2" fmla="*/ 0 w 176268"/>
              <a:gd name="connsiteY2" fmla="*/ 0 h 199616"/>
              <a:gd name="connsiteX3" fmla="*/ 176268 w 176268"/>
              <a:gd name="connsiteY3" fmla="*/ 2805 h 199616"/>
              <a:gd name="connsiteX0" fmla="*/ 176268 w 176268"/>
              <a:gd name="connsiteY0" fmla="*/ 0 h 205226"/>
              <a:gd name="connsiteX1" fmla="*/ 2626 w 176268"/>
              <a:gd name="connsiteY1" fmla="*/ 205226 h 205226"/>
              <a:gd name="connsiteX2" fmla="*/ 0 w 176268"/>
              <a:gd name="connsiteY2" fmla="*/ 5610 h 205226"/>
              <a:gd name="connsiteX3" fmla="*/ 176268 w 176268"/>
              <a:gd name="connsiteY3" fmla="*/ 0 h 205226"/>
              <a:gd name="connsiteX0" fmla="*/ 176268 w 176268"/>
              <a:gd name="connsiteY0" fmla="*/ 0 h 199616"/>
              <a:gd name="connsiteX1" fmla="*/ 2626 w 176268"/>
              <a:gd name="connsiteY1" fmla="*/ 199616 h 199616"/>
              <a:gd name="connsiteX2" fmla="*/ 0 w 176268"/>
              <a:gd name="connsiteY2" fmla="*/ 0 h 199616"/>
              <a:gd name="connsiteX3" fmla="*/ 176268 w 176268"/>
              <a:gd name="connsiteY3" fmla="*/ 0 h 199616"/>
              <a:gd name="connsiteX0" fmla="*/ 190505 w 190505"/>
              <a:gd name="connsiteY0" fmla="*/ 0 h 199616"/>
              <a:gd name="connsiteX1" fmla="*/ 34 w 190505"/>
              <a:gd name="connsiteY1" fmla="*/ 199616 h 199616"/>
              <a:gd name="connsiteX2" fmla="*/ 14237 w 190505"/>
              <a:gd name="connsiteY2" fmla="*/ 0 h 199616"/>
              <a:gd name="connsiteX3" fmla="*/ 190505 w 190505"/>
              <a:gd name="connsiteY3" fmla="*/ 0 h 199616"/>
              <a:gd name="connsiteX0" fmla="*/ 176268 w 176268"/>
              <a:gd name="connsiteY0" fmla="*/ 0 h 199616"/>
              <a:gd name="connsiteX1" fmla="*/ 2626 w 176268"/>
              <a:gd name="connsiteY1" fmla="*/ 199616 h 199616"/>
              <a:gd name="connsiteX2" fmla="*/ 0 w 176268"/>
              <a:gd name="connsiteY2" fmla="*/ 0 h 199616"/>
              <a:gd name="connsiteX3" fmla="*/ 176268 w 176268"/>
              <a:gd name="connsiteY3" fmla="*/ 0 h 199616"/>
              <a:gd name="connsiteX0" fmla="*/ 176268 w 177585"/>
              <a:gd name="connsiteY0" fmla="*/ 0 h 199616"/>
              <a:gd name="connsiteX1" fmla="*/ 2626 w 177585"/>
              <a:gd name="connsiteY1" fmla="*/ 199616 h 199616"/>
              <a:gd name="connsiteX2" fmla="*/ 0 w 177585"/>
              <a:gd name="connsiteY2" fmla="*/ 0 h 199616"/>
              <a:gd name="connsiteX3" fmla="*/ 176268 w 177585"/>
              <a:gd name="connsiteY3" fmla="*/ 0 h 199616"/>
              <a:gd name="connsiteX0" fmla="*/ 176680 w 177949"/>
              <a:gd name="connsiteY0" fmla="*/ 0 h 196811"/>
              <a:gd name="connsiteX1" fmla="*/ 233 w 177949"/>
              <a:gd name="connsiteY1" fmla="*/ 196811 h 196811"/>
              <a:gd name="connsiteX2" fmla="*/ 412 w 177949"/>
              <a:gd name="connsiteY2" fmla="*/ 0 h 196811"/>
              <a:gd name="connsiteX3" fmla="*/ 176680 w 177949"/>
              <a:gd name="connsiteY3" fmla="*/ 0 h 196811"/>
              <a:gd name="connsiteX0" fmla="*/ 176680 w 177949"/>
              <a:gd name="connsiteY0" fmla="*/ 0 h 196811"/>
              <a:gd name="connsiteX1" fmla="*/ 233 w 177949"/>
              <a:gd name="connsiteY1" fmla="*/ 196811 h 196811"/>
              <a:gd name="connsiteX2" fmla="*/ 412 w 177949"/>
              <a:gd name="connsiteY2" fmla="*/ 0 h 196811"/>
              <a:gd name="connsiteX3" fmla="*/ 176680 w 177949"/>
              <a:gd name="connsiteY3" fmla="*/ 0 h 196811"/>
              <a:gd name="connsiteX0" fmla="*/ 165461 w 166942"/>
              <a:gd name="connsiteY0" fmla="*/ 0 h 196811"/>
              <a:gd name="connsiteX1" fmla="*/ 233 w 166942"/>
              <a:gd name="connsiteY1" fmla="*/ 196811 h 196811"/>
              <a:gd name="connsiteX2" fmla="*/ 412 w 166942"/>
              <a:gd name="connsiteY2" fmla="*/ 0 h 196811"/>
              <a:gd name="connsiteX3" fmla="*/ 165461 w 166942"/>
              <a:gd name="connsiteY3" fmla="*/ 0 h 196811"/>
              <a:gd name="connsiteX0" fmla="*/ 165049 w 166594"/>
              <a:gd name="connsiteY0" fmla="*/ 0 h 191202"/>
              <a:gd name="connsiteX1" fmla="*/ 2626 w 166594"/>
              <a:gd name="connsiteY1" fmla="*/ 191202 h 191202"/>
              <a:gd name="connsiteX2" fmla="*/ 0 w 166594"/>
              <a:gd name="connsiteY2" fmla="*/ 0 h 191202"/>
              <a:gd name="connsiteX3" fmla="*/ 165049 w 166594"/>
              <a:gd name="connsiteY3" fmla="*/ 0 h 191202"/>
              <a:gd name="connsiteX0" fmla="*/ 165049 w 166732"/>
              <a:gd name="connsiteY0" fmla="*/ 0 h 191202"/>
              <a:gd name="connsiteX1" fmla="*/ 2626 w 166732"/>
              <a:gd name="connsiteY1" fmla="*/ 191202 h 191202"/>
              <a:gd name="connsiteX2" fmla="*/ 0 w 166732"/>
              <a:gd name="connsiteY2" fmla="*/ 0 h 191202"/>
              <a:gd name="connsiteX3" fmla="*/ 165049 w 166732"/>
              <a:gd name="connsiteY3" fmla="*/ 0 h 191202"/>
              <a:gd name="connsiteX0" fmla="*/ 165049 w 166100"/>
              <a:gd name="connsiteY0" fmla="*/ 0 h 191202"/>
              <a:gd name="connsiteX1" fmla="*/ 2626 w 166100"/>
              <a:gd name="connsiteY1" fmla="*/ 191202 h 191202"/>
              <a:gd name="connsiteX2" fmla="*/ 0 w 166100"/>
              <a:gd name="connsiteY2" fmla="*/ 0 h 191202"/>
              <a:gd name="connsiteX3" fmla="*/ 165049 w 166100"/>
              <a:gd name="connsiteY3" fmla="*/ 0 h 191202"/>
              <a:gd name="connsiteX0" fmla="*/ 165049 w 166049"/>
              <a:gd name="connsiteY0" fmla="*/ 0 h 191202"/>
              <a:gd name="connsiteX1" fmla="*/ 2626 w 166049"/>
              <a:gd name="connsiteY1" fmla="*/ 191202 h 191202"/>
              <a:gd name="connsiteX2" fmla="*/ 0 w 166049"/>
              <a:gd name="connsiteY2" fmla="*/ 0 h 191202"/>
              <a:gd name="connsiteX3" fmla="*/ 165049 w 166049"/>
              <a:gd name="connsiteY3" fmla="*/ 0 h 191202"/>
            </a:gdLst>
            <a:ahLst/>
            <a:cxnLst>
              <a:cxn ang="0">
                <a:pos x="connsiteX0" y="connsiteY0"/>
              </a:cxn>
              <a:cxn ang="0">
                <a:pos x="connsiteX1" y="connsiteY1"/>
              </a:cxn>
              <a:cxn ang="0">
                <a:pos x="connsiteX2" y="connsiteY2"/>
              </a:cxn>
              <a:cxn ang="0">
                <a:pos x="connsiteX3" y="connsiteY3"/>
              </a:cxn>
            </a:cxnLst>
            <a:rect l="l" t="t" r="r" b="b"/>
            <a:pathLst>
              <a:path w="166049" h="191202">
                <a:moveTo>
                  <a:pt x="165049" y="0"/>
                </a:moveTo>
                <a:cubicBezTo>
                  <a:pt x="173464" y="129856"/>
                  <a:pt x="129633" y="184154"/>
                  <a:pt x="2626" y="191202"/>
                </a:cubicBezTo>
                <a:cubicBezTo>
                  <a:pt x="1751" y="115599"/>
                  <a:pt x="875" y="75603"/>
                  <a:pt x="0" y="0"/>
                </a:cubicBezTo>
                <a:lnTo>
                  <a:pt x="165049" y="0"/>
                </a:lnTo>
                <a:close/>
              </a:path>
            </a:pathLst>
          </a:cu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prstClr val="black"/>
              </a:solidFill>
            </a:endParaRPr>
          </a:p>
        </p:txBody>
      </p:sp>
      <p:sp>
        <p:nvSpPr>
          <p:cNvPr id="12" name="Pie 6"/>
          <p:cNvSpPr>
            <a:spLocks noChangeAspect="1"/>
          </p:cNvSpPr>
          <p:nvPr userDrawn="1"/>
        </p:nvSpPr>
        <p:spPr>
          <a:xfrm>
            <a:off x="7584001" y="2852937"/>
            <a:ext cx="221399" cy="182921"/>
          </a:xfrm>
          <a:custGeom>
            <a:avLst/>
            <a:gdLst>
              <a:gd name="connsiteX0" fmla="*/ 453514 w 453514"/>
              <a:gd name="connsiteY0" fmla="*/ 226825 h 453650"/>
              <a:gd name="connsiteX1" fmla="*/ 229383 w 453514"/>
              <a:gd name="connsiteY1" fmla="*/ 453635 h 453650"/>
              <a:gd name="connsiteX2" fmla="*/ 226757 w 453514"/>
              <a:gd name="connsiteY2" fmla="*/ 226825 h 453650"/>
              <a:gd name="connsiteX3" fmla="*/ 453514 w 453514"/>
              <a:gd name="connsiteY3" fmla="*/ 226825 h 453650"/>
              <a:gd name="connsiteX0" fmla="*/ 226757 w 226757"/>
              <a:gd name="connsiteY0" fmla="*/ 0 h 199616"/>
              <a:gd name="connsiteX1" fmla="*/ 2626 w 226757"/>
              <a:gd name="connsiteY1" fmla="*/ 199616 h 199616"/>
              <a:gd name="connsiteX2" fmla="*/ 0 w 226757"/>
              <a:gd name="connsiteY2" fmla="*/ 0 h 199616"/>
              <a:gd name="connsiteX3" fmla="*/ 226757 w 226757"/>
              <a:gd name="connsiteY3" fmla="*/ 0 h 199616"/>
              <a:gd name="connsiteX0" fmla="*/ 176268 w 176268"/>
              <a:gd name="connsiteY0" fmla="*/ 2805 h 199616"/>
              <a:gd name="connsiteX1" fmla="*/ 2626 w 176268"/>
              <a:gd name="connsiteY1" fmla="*/ 199616 h 199616"/>
              <a:gd name="connsiteX2" fmla="*/ 0 w 176268"/>
              <a:gd name="connsiteY2" fmla="*/ 0 h 199616"/>
              <a:gd name="connsiteX3" fmla="*/ 176268 w 176268"/>
              <a:gd name="connsiteY3" fmla="*/ 2805 h 199616"/>
              <a:gd name="connsiteX0" fmla="*/ 176268 w 176268"/>
              <a:gd name="connsiteY0" fmla="*/ 2805 h 199616"/>
              <a:gd name="connsiteX1" fmla="*/ 2626 w 176268"/>
              <a:gd name="connsiteY1" fmla="*/ 199616 h 199616"/>
              <a:gd name="connsiteX2" fmla="*/ 0 w 176268"/>
              <a:gd name="connsiteY2" fmla="*/ 0 h 199616"/>
              <a:gd name="connsiteX3" fmla="*/ 176268 w 176268"/>
              <a:gd name="connsiteY3" fmla="*/ 2805 h 199616"/>
              <a:gd name="connsiteX0" fmla="*/ 176268 w 176268"/>
              <a:gd name="connsiteY0" fmla="*/ 0 h 205226"/>
              <a:gd name="connsiteX1" fmla="*/ 2626 w 176268"/>
              <a:gd name="connsiteY1" fmla="*/ 205226 h 205226"/>
              <a:gd name="connsiteX2" fmla="*/ 0 w 176268"/>
              <a:gd name="connsiteY2" fmla="*/ 5610 h 205226"/>
              <a:gd name="connsiteX3" fmla="*/ 176268 w 176268"/>
              <a:gd name="connsiteY3" fmla="*/ 0 h 205226"/>
              <a:gd name="connsiteX0" fmla="*/ 176268 w 176268"/>
              <a:gd name="connsiteY0" fmla="*/ 0 h 199616"/>
              <a:gd name="connsiteX1" fmla="*/ 2626 w 176268"/>
              <a:gd name="connsiteY1" fmla="*/ 199616 h 199616"/>
              <a:gd name="connsiteX2" fmla="*/ 0 w 176268"/>
              <a:gd name="connsiteY2" fmla="*/ 0 h 199616"/>
              <a:gd name="connsiteX3" fmla="*/ 176268 w 176268"/>
              <a:gd name="connsiteY3" fmla="*/ 0 h 199616"/>
              <a:gd name="connsiteX0" fmla="*/ 190505 w 190505"/>
              <a:gd name="connsiteY0" fmla="*/ 0 h 199616"/>
              <a:gd name="connsiteX1" fmla="*/ 34 w 190505"/>
              <a:gd name="connsiteY1" fmla="*/ 199616 h 199616"/>
              <a:gd name="connsiteX2" fmla="*/ 14237 w 190505"/>
              <a:gd name="connsiteY2" fmla="*/ 0 h 199616"/>
              <a:gd name="connsiteX3" fmla="*/ 190505 w 190505"/>
              <a:gd name="connsiteY3" fmla="*/ 0 h 199616"/>
              <a:gd name="connsiteX0" fmla="*/ 176268 w 176268"/>
              <a:gd name="connsiteY0" fmla="*/ 0 h 199616"/>
              <a:gd name="connsiteX1" fmla="*/ 2626 w 176268"/>
              <a:gd name="connsiteY1" fmla="*/ 199616 h 199616"/>
              <a:gd name="connsiteX2" fmla="*/ 0 w 176268"/>
              <a:gd name="connsiteY2" fmla="*/ 0 h 199616"/>
              <a:gd name="connsiteX3" fmla="*/ 176268 w 176268"/>
              <a:gd name="connsiteY3" fmla="*/ 0 h 199616"/>
              <a:gd name="connsiteX0" fmla="*/ 176268 w 177585"/>
              <a:gd name="connsiteY0" fmla="*/ 0 h 199616"/>
              <a:gd name="connsiteX1" fmla="*/ 2626 w 177585"/>
              <a:gd name="connsiteY1" fmla="*/ 199616 h 199616"/>
              <a:gd name="connsiteX2" fmla="*/ 0 w 177585"/>
              <a:gd name="connsiteY2" fmla="*/ 0 h 199616"/>
              <a:gd name="connsiteX3" fmla="*/ 176268 w 177585"/>
              <a:gd name="connsiteY3" fmla="*/ 0 h 199616"/>
              <a:gd name="connsiteX0" fmla="*/ 176680 w 177949"/>
              <a:gd name="connsiteY0" fmla="*/ 0 h 196811"/>
              <a:gd name="connsiteX1" fmla="*/ 233 w 177949"/>
              <a:gd name="connsiteY1" fmla="*/ 196811 h 196811"/>
              <a:gd name="connsiteX2" fmla="*/ 412 w 177949"/>
              <a:gd name="connsiteY2" fmla="*/ 0 h 196811"/>
              <a:gd name="connsiteX3" fmla="*/ 176680 w 177949"/>
              <a:gd name="connsiteY3" fmla="*/ 0 h 196811"/>
              <a:gd name="connsiteX0" fmla="*/ 176680 w 177949"/>
              <a:gd name="connsiteY0" fmla="*/ 0 h 196811"/>
              <a:gd name="connsiteX1" fmla="*/ 233 w 177949"/>
              <a:gd name="connsiteY1" fmla="*/ 196811 h 196811"/>
              <a:gd name="connsiteX2" fmla="*/ 412 w 177949"/>
              <a:gd name="connsiteY2" fmla="*/ 0 h 196811"/>
              <a:gd name="connsiteX3" fmla="*/ 176680 w 177949"/>
              <a:gd name="connsiteY3" fmla="*/ 0 h 196811"/>
              <a:gd name="connsiteX0" fmla="*/ 165461 w 166942"/>
              <a:gd name="connsiteY0" fmla="*/ 0 h 196811"/>
              <a:gd name="connsiteX1" fmla="*/ 233 w 166942"/>
              <a:gd name="connsiteY1" fmla="*/ 196811 h 196811"/>
              <a:gd name="connsiteX2" fmla="*/ 412 w 166942"/>
              <a:gd name="connsiteY2" fmla="*/ 0 h 196811"/>
              <a:gd name="connsiteX3" fmla="*/ 165461 w 166942"/>
              <a:gd name="connsiteY3" fmla="*/ 0 h 196811"/>
              <a:gd name="connsiteX0" fmla="*/ 165049 w 166594"/>
              <a:gd name="connsiteY0" fmla="*/ 0 h 191202"/>
              <a:gd name="connsiteX1" fmla="*/ 2626 w 166594"/>
              <a:gd name="connsiteY1" fmla="*/ 191202 h 191202"/>
              <a:gd name="connsiteX2" fmla="*/ 0 w 166594"/>
              <a:gd name="connsiteY2" fmla="*/ 0 h 191202"/>
              <a:gd name="connsiteX3" fmla="*/ 165049 w 166594"/>
              <a:gd name="connsiteY3" fmla="*/ 0 h 191202"/>
              <a:gd name="connsiteX0" fmla="*/ 165049 w 166732"/>
              <a:gd name="connsiteY0" fmla="*/ 0 h 191202"/>
              <a:gd name="connsiteX1" fmla="*/ 2626 w 166732"/>
              <a:gd name="connsiteY1" fmla="*/ 191202 h 191202"/>
              <a:gd name="connsiteX2" fmla="*/ 0 w 166732"/>
              <a:gd name="connsiteY2" fmla="*/ 0 h 191202"/>
              <a:gd name="connsiteX3" fmla="*/ 165049 w 166732"/>
              <a:gd name="connsiteY3" fmla="*/ 0 h 191202"/>
              <a:gd name="connsiteX0" fmla="*/ 165049 w 166100"/>
              <a:gd name="connsiteY0" fmla="*/ 0 h 191202"/>
              <a:gd name="connsiteX1" fmla="*/ 2626 w 166100"/>
              <a:gd name="connsiteY1" fmla="*/ 191202 h 191202"/>
              <a:gd name="connsiteX2" fmla="*/ 0 w 166100"/>
              <a:gd name="connsiteY2" fmla="*/ 0 h 191202"/>
              <a:gd name="connsiteX3" fmla="*/ 165049 w 166100"/>
              <a:gd name="connsiteY3" fmla="*/ 0 h 191202"/>
              <a:gd name="connsiteX0" fmla="*/ 165049 w 166049"/>
              <a:gd name="connsiteY0" fmla="*/ 0 h 191202"/>
              <a:gd name="connsiteX1" fmla="*/ 2626 w 166049"/>
              <a:gd name="connsiteY1" fmla="*/ 191202 h 191202"/>
              <a:gd name="connsiteX2" fmla="*/ 0 w 166049"/>
              <a:gd name="connsiteY2" fmla="*/ 0 h 191202"/>
              <a:gd name="connsiteX3" fmla="*/ 165049 w 166049"/>
              <a:gd name="connsiteY3" fmla="*/ 0 h 191202"/>
            </a:gdLst>
            <a:ahLst/>
            <a:cxnLst>
              <a:cxn ang="0">
                <a:pos x="connsiteX0" y="connsiteY0"/>
              </a:cxn>
              <a:cxn ang="0">
                <a:pos x="connsiteX1" y="connsiteY1"/>
              </a:cxn>
              <a:cxn ang="0">
                <a:pos x="connsiteX2" y="connsiteY2"/>
              </a:cxn>
              <a:cxn ang="0">
                <a:pos x="connsiteX3" y="connsiteY3"/>
              </a:cxn>
            </a:cxnLst>
            <a:rect l="l" t="t" r="r" b="b"/>
            <a:pathLst>
              <a:path w="166049" h="191202">
                <a:moveTo>
                  <a:pt x="165049" y="0"/>
                </a:moveTo>
                <a:cubicBezTo>
                  <a:pt x="173464" y="129856"/>
                  <a:pt x="129633" y="184154"/>
                  <a:pt x="2626" y="191202"/>
                </a:cubicBezTo>
                <a:cubicBezTo>
                  <a:pt x="1751" y="115599"/>
                  <a:pt x="875" y="75603"/>
                  <a:pt x="0" y="0"/>
                </a:cubicBezTo>
                <a:lnTo>
                  <a:pt x="165049" y="0"/>
                </a:lnTo>
                <a:close/>
              </a:path>
            </a:pathLst>
          </a:cu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prstClr val="black"/>
              </a:solidFill>
            </a:endParaRPr>
          </a:p>
        </p:txBody>
      </p:sp>
    </p:spTree>
    <p:extLst>
      <p:ext uri="{BB962C8B-B14F-4D97-AF65-F5344CB8AC3E}">
        <p14:creationId xmlns:p14="http://schemas.microsoft.com/office/powerpoint/2010/main" val="30569394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0000" y="6336000"/>
            <a:ext cx="1707739" cy="377748"/>
          </a:xfrm>
          <a:prstGeom prst="rect">
            <a:avLst/>
          </a:prstGeom>
        </p:spPr>
      </p:pic>
      <p:sp>
        <p:nvSpPr>
          <p:cNvPr id="4" name="Text Placeholder 3"/>
          <p:cNvSpPr>
            <a:spLocks noGrp="1"/>
          </p:cNvSpPr>
          <p:nvPr>
            <p:ph type="body" sz="quarter" idx="11"/>
          </p:nvPr>
        </p:nvSpPr>
        <p:spPr>
          <a:xfrm>
            <a:off x="1103445" y="1268761"/>
            <a:ext cx="9600000" cy="4282601"/>
          </a:xfrm>
        </p:spPr>
        <p:txBody>
          <a:bodyPr/>
          <a:lstStyle>
            <a:lvl1pPr marL="0" indent="0">
              <a:lnSpc>
                <a:spcPts val="7800"/>
              </a:lnSpc>
              <a:spcAft>
                <a:spcPts val="0"/>
              </a:spcAft>
              <a:buFont typeface="Arial" panose="020B0604020202020204" pitchFamily="34" charset="0"/>
              <a:buNone/>
              <a:defRPr sz="7200"/>
            </a:lvl1pPr>
            <a:lvl2pPr marL="0" indent="0">
              <a:lnSpc>
                <a:spcPts val="7800"/>
              </a:lnSpc>
              <a:spcAft>
                <a:spcPts val="0"/>
              </a:spcAft>
              <a:buFont typeface="Arial" panose="020B0604020202020204" pitchFamily="34" charset="0"/>
              <a:buNone/>
              <a:defRPr sz="7200" b="1">
                <a:solidFill>
                  <a:schemeClr val="accent2"/>
                </a:solidFill>
              </a:defRPr>
            </a:lvl2pPr>
            <a:lvl3pPr marL="0" indent="0">
              <a:lnSpc>
                <a:spcPts val="7800"/>
              </a:lnSpc>
              <a:spcAft>
                <a:spcPts val="0"/>
              </a:spcAft>
              <a:buNone/>
              <a:defRPr sz="7200" b="1">
                <a:solidFill>
                  <a:schemeClr val="tx2"/>
                </a:solidFill>
              </a:defRPr>
            </a:lvl3pPr>
            <a:lvl4pPr marL="180975" indent="0">
              <a:buNone/>
              <a:defRPr/>
            </a:lvl4pPr>
            <a:lvl5pPr marL="400050" indent="0">
              <a:buNone/>
              <a:defRPr/>
            </a:lvl5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28925486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a:xfrm>
            <a:off x="1103446" y="1600201"/>
            <a:ext cx="10273141"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Slide Number Placeholder 5"/>
          <p:cNvSpPr>
            <a:spLocks noGrp="1"/>
          </p:cNvSpPr>
          <p:nvPr>
            <p:ph type="sldNum" sz="quarter" idx="4"/>
          </p:nvPr>
        </p:nvSpPr>
        <p:spPr>
          <a:xfrm>
            <a:off x="5904001" y="6336000"/>
            <a:ext cx="6060489" cy="352146"/>
          </a:xfrm>
          <a:custGeom>
            <a:avLst/>
            <a:gdLst>
              <a:gd name="connsiteX0" fmla="*/ 0 w 4545367"/>
              <a:gd name="connsiteY0" fmla="*/ 0 h 343270"/>
              <a:gd name="connsiteX1" fmla="*/ 4545367 w 4545367"/>
              <a:gd name="connsiteY1" fmla="*/ 0 h 343270"/>
              <a:gd name="connsiteX2" fmla="*/ 4545367 w 4545367"/>
              <a:gd name="connsiteY2" fmla="*/ 34327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545367 w 4545367"/>
              <a:gd name="connsiteY2" fmla="*/ 343270 h 343270"/>
              <a:gd name="connsiteX3" fmla="*/ 4184342 w 4545367"/>
              <a:gd name="connsiteY3" fmla="*/ 340310 h 343270"/>
              <a:gd name="connsiteX4" fmla="*/ 0 w 4545367"/>
              <a:gd name="connsiteY4" fmla="*/ 343270 h 343270"/>
              <a:gd name="connsiteX5" fmla="*/ 0 w 4545367"/>
              <a:gd name="connsiteY5"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45367" h="343270">
                <a:moveTo>
                  <a:pt x="0" y="0"/>
                </a:moveTo>
                <a:lnTo>
                  <a:pt x="4545367" y="0"/>
                </a:lnTo>
                <a:cubicBezTo>
                  <a:pt x="4540435" y="371262"/>
                  <a:pt x="4278051" y="336364"/>
                  <a:pt x="4184342" y="340310"/>
                </a:cubicBezTo>
                <a:lnTo>
                  <a:pt x="0" y="343270"/>
                </a:lnTo>
                <a:lnTo>
                  <a:pt x="0" y="0"/>
                </a:lnTo>
                <a:close/>
              </a:path>
            </a:pathLst>
          </a:custGeom>
          <a:gradFill flip="none" rotWithShape="1">
            <a:gsLst>
              <a:gs pos="0">
                <a:schemeClr val="bg2">
                  <a:alpha val="50000"/>
                </a:schemeClr>
              </a:gs>
              <a:gs pos="6000">
                <a:schemeClr val="accent1">
                  <a:tint val="44500"/>
                  <a:satMod val="160000"/>
                  <a:alpha val="50000"/>
                </a:schemeClr>
              </a:gs>
              <a:gs pos="100000">
                <a:schemeClr val="bg1"/>
              </a:gs>
            </a:gsLst>
            <a:lin ang="10800000" scaled="1"/>
            <a:tileRect/>
          </a:gradFill>
        </p:spPr>
        <p:txBody>
          <a:bodyPr vert="horz" lIns="0" tIns="108000" rIns="288000" bIns="0" rtlCol="0" anchor="t" anchorCtr="0">
            <a:noAutofit/>
          </a:bodyPr>
          <a:lstStyle>
            <a:lvl1pPr algn="r">
              <a:defRPr sz="900" b="0">
                <a:solidFill>
                  <a:schemeClr val="tx2"/>
                </a:solidFill>
                <a:latin typeface="Arial" panose="020B0604020202020204" pitchFamily="34" charset="0"/>
                <a:cs typeface="Arial" panose="020B0604020202020204" pitchFamily="34" charset="0"/>
              </a:defRPr>
            </a:lvl1pPr>
          </a:lstStyle>
          <a:p>
            <a:r>
              <a:rPr lang="en-GB" dirty="0" smtClean="0">
                <a:solidFill>
                  <a:srgbClr val="006941"/>
                </a:solidFill>
              </a:rPr>
              <a:t>bcs.org </a:t>
            </a:r>
            <a:r>
              <a:rPr lang="en-GB" dirty="0" smtClean="0">
                <a:solidFill>
                  <a:srgbClr val="006941"/>
                </a:solidFill>
                <a:latin typeface="Arial"/>
                <a:cs typeface="Arial"/>
              </a:rPr>
              <a:t>| </a:t>
            </a:r>
            <a:fld id="{D4F935E4-DB8F-4A13-86B5-B07B5640A265}" type="slidenum">
              <a:rPr lang="en-GB" smtClean="0">
                <a:solidFill>
                  <a:srgbClr val="006941"/>
                </a:solidFill>
              </a:rPr>
              <a:pPr/>
              <a:t>‹#›</a:t>
            </a:fld>
            <a:endParaRPr lang="en-GB" dirty="0">
              <a:solidFill>
                <a:srgbClr val="006941"/>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0000" y="6336000"/>
            <a:ext cx="1707739" cy="377748"/>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4000" y="404665"/>
            <a:ext cx="533400" cy="409575"/>
          </a:xfrm>
          <a:prstGeom prst="rect">
            <a:avLst/>
          </a:prstGeom>
        </p:spPr>
      </p:pic>
      <p:cxnSp>
        <p:nvCxnSpPr>
          <p:cNvPr id="11" name="Straight Connector 10"/>
          <p:cNvCxnSpPr/>
          <p:nvPr userDrawn="1"/>
        </p:nvCxnSpPr>
        <p:spPr>
          <a:xfrm>
            <a:off x="1103445" y="972000"/>
            <a:ext cx="3024000"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021383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graphicFrame>
        <p:nvGraphicFramePr>
          <p:cNvPr id="13" name="Table 12"/>
          <p:cNvGraphicFramePr>
            <a:graphicFrameLocks noGrp="1"/>
          </p:cNvGraphicFramePr>
          <p:nvPr userDrawn="1">
            <p:extLst/>
          </p:nvPr>
        </p:nvGraphicFramePr>
        <p:xfrm>
          <a:off x="9264000" y="2852936"/>
          <a:ext cx="1834331" cy="920360"/>
        </p:xfrm>
        <a:graphic>
          <a:graphicData uri="http://schemas.openxmlformats.org/drawingml/2006/table">
            <a:tbl>
              <a:tblPr firstRow="1" bandRow="1">
                <a:tableStyleId>{5C22544A-7EE6-4342-B048-85BDC9FD1C3A}</a:tableStyleId>
              </a:tblPr>
              <a:tblGrid>
                <a:gridCol w="1834331"/>
              </a:tblGrid>
              <a:tr h="914510">
                <a:tc>
                  <a:txBody>
                    <a:bodyPr/>
                    <a:lstStyle/>
                    <a:p>
                      <a:pPr>
                        <a:lnSpc>
                          <a:spcPts val="3800"/>
                        </a:lnSpc>
                      </a:pPr>
                      <a:r>
                        <a:rPr lang="en-GB" sz="3800" dirty="0" smtClean="0">
                          <a:solidFill>
                            <a:schemeClr val="accent2"/>
                          </a:solidFill>
                        </a:rPr>
                        <a:t>54%</a:t>
                      </a:r>
                    </a:p>
                    <a:p>
                      <a:r>
                        <a:rPr lang="en-GB" sz="1200" b="0" dirty="0" smtClean="0">
                          <a:solidFill>
                            <a:schemeClr val="accent2"/>
                          </a:solidFill>
                        </a:rPr>
                        <a:t>Level 2 total certs  </a:t>
                      </a:r>
                      <a:br>
                        <a:rPr lang="en-GB" sz="1200" b="0" dirty="0" smtClean="0">
                          <a:solidFill>
                            <a:schemeClr val="accent2"/>
                          </a:solidFill>
                        </a:rPr>
                      </a:br>
                      <a:r>
                        <a:rPr lang="en-GB" sz="1200" b="0" dirty="0" smtClean="0">
                          <a:solidFill>
                            <a:schemeClr val="accent2"/>
                          </a:solidFill>
                        </a:rPr>
                        <a:t>year to Sep 14</a:t>
                      </a:r>
                    </a:p>
                  </a:txBody>
                  <a:tcPr marL="96000" marR="0" marT="0" marB="72000">
                    <a:lnL w="38100" cap="flat" cmpd="sng" algn="ctr">
                      <a:solidFill>
                        <a:schemeClr val="accent2"/>
                      </a:solidFill>
                      <a:prstDash val="solid"/>
                      <a:round/>
                      <a:headEnd type="none" w="med" len="med"/>
                      <a:tailEnd type="none" w="med" len="med"/>
                    </a:lnL>
                    <a:lnT w="38100" cap="flat" cmpd="sng" algn="ctr">
                      <a:noFill/>
                      <a:prstDash val="solid"/>
                      <a:round/>
                      <a:headEnd type="none" w="med" len="med"/>
                      <a:tailEnd type="none" w="med" len="med"/>
                    </a:lnT>
                    <a:lnB w="38100" cap="flat" cmpd="sng" algn="ctr">
                      <a:noFill/>
                      <a:prstDash val="solid"/>
                      <a:round/>
                      <a:headEnd type="none" w="med" len="med"/>
                      <a:tailEnd type="none" w="med" len="med"/>
                    </a:lnB>
                    <a:noFill/>
                  </a:tcPr>
                </a:tc>
              </a:tr>
            </a:tbl>
          </a:graphicData>
        </a:graphic>
      </p:graphicFrame>
      <p:graphicFrame>
        <p:nvGraphicFramePr>
          <p:cNvPr id="4" name="Table 3"/>
          <p:cNvGraphicFramePr>
            <a:graphicFrameLocks noGrp="1"/>
          </p:cNvGraphicFramePr>
          <p:nvPr userDrawn="1">
            <p:extLst/>
          </p:nvPr>
        </p:nvGraphicFramePr>
        <p:xfrm>
          <a:off x="9269768" y="1644544"/>
          <a:ext cx="1834331" cy="914510"/>
        </p:xfrm>
        <a:graphic>
          <a:graphicData uri="http://schemas.openxmlformats.org/drawingml/2006/table">
            <a:tbl>
              <a:tblPr firstRow="1" bandRow="1">
                <a:tableStyleId>{5C22544A-7EE6-4342-B048-85BDC9FD1C3A}</a:tableStyleId>
              </a:tblPr>
              <a:tblGrid>
                <a:gridCol w="1834331"/>
              </a:tblGrid>
              <a:tr h="914510">
                <a:tc>
                  <a:txBody>
                    <a:bodyPr/>
                    <a:lstStyle/>
                    <a:p>
                      <a:endParaRPr lang="en-GB" sz="1200" b="0" dirty="0" smtClean="0">
                        <a:solidFill>
                          <a:schemeClr val="accent2"/>
                        </a:solidFill>
                      </a:endParaRPr>
                    </a:p>
                  </a:txBody>
                  <a:tcPr marL="96000" marR="0" marT="0" marB="72000">
                    <a:lnL w="38100" cap="flat" cmpd="sng" algn="ctr">
                      <a:solidFill>
                        <a:schemeClr val="accent2"/>
                      </a:solidFill>
                      <a:prstDash val="solid"/>
                      <a:round/>
                      <a:headEnd type="none" w="med" len="med"/>
                      <a:tailEnd type="none" w="med" len="med"/>
                    </a:lnL>
                    <a:lnT w="38100" cap="flat" cmpd="sng" algn="ctr">
                      <a:noFill/>
                      <a:prstDash val="solid"/>
                      <a:round/>
                      <a:headEnd type="none" w="med" len="med"/>
                      <a:tailEnd type="none" w="med" len="med"/>
                    </a:lnT>
                    <a:lnB w="38100" cap="flat" cmpd="sng" algn="ctr">
                      <a:noFill/>
                      <a:prstDash val="solid"/>
                      <a:round/>
                      <a:headEnd type="none" w="med" len="med"/>
                      <a:tailEnd type="none" w="med" len="med"/>
                    </a:lnB>
                    <a:noFill/>
                  </a:tcPr>
                </a:tc>
              </a:tr>
            </a:tbl>
          </a:graphicData>
        </a:graphic>
      </p:graphicFrame>
      <p:sp>
        <p:nvSpPr>
          <p:cNvPr id="2" name="Title 1"/>
          <p:cNvSpPr>
            <a:spLocks noGrp="1"/>
          </p:cNvSpPr>
          <p:nvPr>
            <p:ph type="title" hasCustomPrompt="1"/>
          </p:nvPr>
        </p:nvSpPr>
        <p:spPr/>
        <p:txBody>
          <a:bodyPr/>
          <a:lstStyle>
            <a:lvl1pPr>
              <a:defRPr baseline="0"/>
            </a:lvl1pPr>
          </a:lstStyle>
          <a:p>
            <a:r>
              <a:rPr lang="en-GB" dirty="0" smtClean="0"/>
              <a:t>Benefits of delivering ECDL</a:t>
            </a:r>
            <a:endParaRPr lang="en-GB" dirty="0"/>
          </a:p>
        </p:txBody>
      </p:sp>
      <p:sp>
        <p:nvSpPr>
          <p:cNvPr id="3" name="Content Placeholder 2"/>
          <p:cNvSpPr>
            <a:spLocks noGrp="1"/>
          </p:cNvSpPr>
          <p:nvPr>
            <p:ph idx="1" hasCustomPrompt="1"/>
          </p:nvPr>
        </p:nvSpPr>
        <p:spPr>
          <a:xfrm>
            <a:off x="1103445" y="1600201"/>
            <a:ext cx="7680000" cy="4525963"/>
          </a:xfrm>
        </p:spPr>
        <p:txBody>
          <a:bodyPr/>
          <a:lstStyle>
            <a:lvl1pPr>
              <a:defRPr/>
            </a:lvl1pPr>
            <a:lvl3pPr>
              <a:defRPr/>
            </a:lvl3pPr>
          </a:lstStyle>
          <a:p>
            <a:pPr lvl="0"/>
            <a:r>
              <a:rPr lang="en-US" dirty="0" smtClean="0"/>
              <a:t>Meets the new Computer Curriculum</a:t>
            </a:r>
          </a:p>
          <a:p>
            <a:pPr lvl="1"/>
            <a:endParaRPr lang="en-US" dirty="0" smtClean="0"/>
          </a:p>
          <a:p>
            <a:pPr lvl="2"/>
            <a:r>
              <a:rPr lang="en-US" dirty="0" smtClean="0"/>
              <a:t>Every child leaves schools Digitally Literate</a:t>
            </a:r>
          </a:p>
          <a:p>
            <a:pPr lvl="3"/>
            <a:r>
              <a:rPr lang="en-US" dirty="0" smtClean="0"/>
              <a:t>Fourth level</a:t>
            </a:r>
          </a:p>
          <a:p>
            <a:pPr lvl="4"/>
            <a:r>
              <a:rPr lang="en-US" dirty="0" smtClean="0"/>
              <a:t>Fifth level</a:t>
            </a:r>
            <a:endParaRPr lang="en-GB" dirty="0"/>
          </a:p>
        </p:txBody>
      </p:sp>
      <p:sp>
        <p:nvSpPr>
          <p:cNvPr id="8" name="Slide Number Placeholder 5"/>
          <p:cNvSpPr>
            <a:spLocks noGrp="1"/>
          </p:cNvSpPr>
          <p:nvPr>
            <p:ph type="sldNum" sz="quarter" idx="4"/>
          </p:nvPr>
        </p:nvSpPr>
        <p:spPr>
          <a:xfrm>
            <a:off x="5904001" y="6336000"/>
            <a:ext cx="6060489" cy="352146"/>
          </a:xfrm>
          <a:custGeom>
            <a:avLst/>
            <a:gdLst>
              <a:gd name="connsiteX0" fmla="*/ 0 w 4545367"/>
              <a:gd name="connsiteY0" fmla="*/ 0 h 343270"/>
              <a:gd name="connsiteX1" fmla="*/ 4545367 w 4545367"/>
              <a:gd name="connsiteY1" fmla="*/ 0 h 343270"/>
              <a:gd name="connsiteX2" fmla="*/ 4545367 w 4545367"/>
              <a:gd name="connsiteY2" fmla="*/ 34327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545367 w 4545367"/>
              <a:gd name="connsiteY2" fmla="*/ 343270 h 343270"/>
              <a:gd name="connsiteX3" fmla="*/ 4184342 w 4545367"/>
              <a:gd name="connsiteY3" fmla="*/ 340310 h 343270"/>
              <a:gd name="connsiteX4" fmla="*/ 0 w 4545367"/>
              <a:gd name="connsiteY4" fmla="*/ 343270 h 343270"/>
              <a:gd name="connsiteX5" fmla="*/ 0 w 4545367"/>
              <a:gd name="connsiteY5"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45367" h="343270">
                <a:moveTo>
                  <a:pt x="0" y="0"/>
                </a:moveTo>
                <a:lnTo>
                  <a:pt x="4545367" y="0"/>
                </a:lnTo>
                <a:cubicBezTo>
                  <a:pt x="4540435" y="371262"/>
                  <a:pt x="4278051" y="336364"/>
                  <a:pt x="4184342" y="340310"/>
                </a:cubicBezTo>
                <a:lnTo>
                  <a:pt x="0" y="343270"/>
                </a:lnTo>
                <a:lnTo>
                  <a:pt x="0" y="0"/>
                </a:lnTo>
                <a:close/>
              </a:path>
            </a:pathLst>
          </a:custGeom>
          <a:gradFill flip="none" rotWithShape="1">
            <a:gsLst>
              <a:gs pos="0">
                <a:schemeClr val="bg2">
                  <a:alpha val="50000"/>
                </a:schemeClr>
              </a:gs>
              <a:gs pos="6000">
                <a:schemeClr val="accent1">
                  <a:tint val="44500"/>
                  <a:satMod val="160000"/>
                  <a:alpha val="50000"/>
                </a:schemeClr>
              </a:gs>
              <a:gs pos="100000">
                <a:schemeClr val="bg1"/>
              </a:gs>
            </a:gsLst>
            <a:lin ang="10800000" scaled="1"/>
            <a:tileRect/>
          </a:gradFill>
        </p:spPr>
        <p:txBody>
          <a:bodyPr vert="horz" lIns="0" tIns="108000" rIns="288000" bIns="0" rtlCol="0" anchor="t" anchorCtr="0">
            <a:noAutofit/>
          </a:bodyPr>
          <a:lstStyle>
            <a:lvl1pPr algn="r">
              <a:defRPr sz="900" b="0">
                <a:solidFill>
                  <a:schemeClr val="tx2"/>
                </a:solidFill>
                <a:latin typeface="Arial" panose="020B0604020202020204" pitchFamily="34" charset="0"/>
                <a:cs typeface="Arial" panose="020B0604020202020204" pitchFamily="34" charset="0"/>
              </a:defRPr>
            </a:lvl1pPr>
          </a:lstStyle>
          <a:p>
            <a:r>
              <a:rPr lang="en-GB" dirty="0" smtClean="0">
                <a:solidFill>
                  <a:srgbClr val="006941"/>
                </a:solidFill>
              </a:rPr>
              <a:t>bcs.org </a:t>
            </a:r>
            <a:r>
              <a:rPr lang="en-GB" dirty="0" smtClean="0">
                <a:solidFill>
                  <a:srgbClr val="006941"/>
                </a:solidFill>
                <a:latin typeface="Arial"/>
                <a:cs typeface="Arial"/>
              </a:rPr>
              <a:t>| </a:t>
            </a:r>
            <a:fld id="{D4F935E4-DB8F-4A13-86B5-B07B5640A265}" type="slidenum">
              <a:rPr lang="en-GB" smtClean="0">
                <a:solidFill>
                  <a:srgbClr val="006941"/>
                </a:solidFill>
              </a:rPr>
              <a:pPr/>
              <a:t>‹#›</a:t>
            </a:fld>
            <a:endParaRPr lang="en-GB" dirty="0">
              <a:solidFill>
                <a:srgbClr val="006941"/>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0000" y="6336000"/>
            <a:ext cx="1707739" cy="377748"/>
          </a:xfrm>
          <a:prstGeom prst="rect">
            <a:avLst/>
          </a:prstGeom>
        </p:spPr>
      </p:pic>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4000" y="404665"/>
            <a:ext cx="533400" cy="409575"/>
          </a:xfrm>
          <a:prstGeom prst="rect">
            <a:avLst/>
          </a:prstGeom>
        </p:spPr>
      </p:pic>
      <p:cxnSp>
        <p:nvCxnSpPr>
          <p:cNvPr id="15" name="Straight Connector 14"/>
          <p:cNvCxnSpPr/>
          <p:nvPr userDrawn="1"/>
        </p:nvCxnSpPr>
        <p:spPr>
          <a:xfrm>
            <a:off x="1103445" y="972000"/>
            <a:ext cx="3024000"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191156"/>
      </p:ext>
    </p:extLst>
  </p:cSld>
  <p:clrMapOvr>
    <a:masterClrMapping/>
  </p:clrMapOvr>
  <p:extLst mod="1">
    <p:ext uri="{DCECCB84-F9BA-43D5-87BE-67443E8EF086}">
      <p15:sldGuideLst xmlns:p15="http://schemas.microsoft.com/office/powerpoint/2012/main">
        <p15:guide id="1" orient="horz" pos="1026">
          <p15:clr>
            <a:srgbClr val="FBAE40"/>
          </p15:clr>
        </p15:guide>
        <p15:guide id="2" pos="288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a:xfrm>
            <a:off x="1103445" y="1417321"/>
            <a:ext cx="2879275" cy="3611880"/>
          </a:xfrm>
        </p:spPr>
        <p:txBody>
          <a:bodyPr/>
          <a:lstStyle>
            <a:lvl1pPr>
              <a:lnSpc>
                <a:spcPts val="1800"/>
              </a:lnSpc>
              <a:defRPr sz="1600"/>
            </a:lvl1pPr>
            <a:lvl2pPr>
              <a:lnSpc>
                <a:spcPts val="1400"/>
              </a:lnSpc>
              <a:defRPr sz="1200"/>
            </a:lvl2pPr>
            <a:lvl3pPr>
              <a:lnSpc>
                <a:spcPts val="1400"/>
              </a:lnSpc>
              <a:defRPr sz="1200"/>
            </a:lvl3pPr>
            <a:lvl4pPr>
              <a:lnSpc>
                <a:spcPts val="1400"/>
              </a:lnSpc>
              <a:defRPr sz="1200"/>
            </a:lvl4pPr>
            <a:lvl5pPr>
              <a:lnSpc>
                <a:spcPts val="1400"/>
              </a:lnSpc>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Slide Number Placeholder 5"/>
          <p:cNvSpPr>
            <a:spLocks noGrp="1"/>
          </p:cNvSpPr>
          <p:nvPr>
            <p:ph type="sldNum" sz="quarter" idx="4"/>
          </p:nvPr>
        </p:nvSpPr>
        <p:spPr>
          <a:xfrm>
            <a:off x="5904001" y="6336000"/>
            <a:ext cx="6060489" cy="352146"/>
          </a:xfrm>
          <a:custGeom>
            <a:avLst/>
            <a:gdLst>
              <a:gd name="connsiteX0" fmla="*/ 0 w 4545367"/>
              <a:gd name="connsiteY0" fmla="*/ 0 h 343270"/>
              <a:gd name="connsiteX1" fmla="*/ 4545367 w 4545367"/>
              <a:gd name="connsiteY1" fmla="*/ 0 h 343270"/>
              <a:gd name="connsiteX2" fmla="*/ 4545367 w 4545367"/>
              <a:gd name="connsiteY2" fmla="*/ 34327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545367 w 4545367"/>
              <a:gd name="connsiteY2" fmla="*/ 343270 h 343270"/>
              <a:gd name="connsiteX3" fmla="*/ 4184342 w 4545367"/>
              <a:gd name="connsiteY3" fmla="*/ 340310 h 343270"/>
              <a:gd name="connsiteX4" fmla="*/ 0 w 4545367"/>
              <a:gd name="connsiteY4" fmla="*/ 343270 h 343270"/>
              <a:gd name="connsiteX5" fmla="*/ 0 w 4545367"/>
              <a:gd name="connsiteY5"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45367" h="343270">
                <a:moveTo>
                  <a:pt x="0" y="0"/>
                </a:moveTo>
                <a:lnTo>
                  <a:pt x="4545367" y="0"/>
                </a:lnTo>
                <a:cubicBezTo>
                  <a:pt x="4540435" y="371262"/>
                  <a:pt x="4278051" y="336364"/>
                  <a:pt x="4184342" y="340310"/>
                </a:cubicBezTo>
                <a:lnTo>
                  <a:pt x="0" y="343270"/>
                </a:lnTo>
                <a:lnTo>
                  <a:pt x="0" y="0"/>
                </a:lnTo>
                <a:close/>
              </a:path>
            </a:pathLst>
          </a:custGeom>
          <a:gradFill flip="none" rotWithShape="1">
            <a:gsLst>
              <a:gs pos="0">
                <a:schemeClr val="bg2">
                  <a:alpha val="50000"/>
                </a:schemeClr>
              </a:gs>
              <a:gs pos="6000">
                <a:schemeClr val="accent1">
                  <a:tint val="44500"/>
                  <a:satMod val="160000"/>
                  <a:alpha val="50000"/>
                </a:schemeClr>
              </a:gs>
              <a:gs pos="100000">
                <a:schemeClr val="bg1"/>
              </a:gs>
            </a:gsLst>
            <a:lin ang="10800000" scaled="1"/>
            <a:tileRect/>
          </a:gradFill>
        </p:spPr>
        <p:txBody>
          <a:bodyPr vert="horz" lIns="0" tIns="108000" rIns="288000" bIns="0" rtlCol="0" anchor="t" anchorCtr="0">
            <a:noAutofit/>
          </a:bodyPr>
          <a:lstStyle>
            <a:lvl1pPr algn="r">
              <a:defRPr sz="900" b="0">
                <a:solidFill>
                  <a:schemeClr val="tx2"/>
                </a:solidFill>
                <a:latin typeface="Arial" panose="020B0604020202020204" pitchFamily="34" charset="0"/>
                <a:cs typeface="Arial" panose="020B0604020202020204" pitchFamily="34" charset="0"/>
              </a:defRPr>
            </a:lvl1pPr>
          </a:lstStyle>
          <a:p>
            <a:r>
              <a:rPr lang="en-GB" dirty="0" smtClean="0">
                <a:solidFill>
                  <a:srgbClr val="006941"/>
                </a:solidFill>
              </a:rPr>
              <a:t>bcs.org </a:t>
            </a:r>
            <a:r>
              <a:rPr lang="en-GB" dirty="0" smtClean="0">
                <a:solidFill>
                  <a:srgbClr val="006941"/>
                </a:solidFill>
                <a:latin typeface="Arial"/>
                <a:cs typeface="Arial"/>
              </a:rPr>
              <a:t>| </a:t>
            </a:r>
            <a:fld id="{D4F935E4-DB8F-4A13-86B5-B07B5640A265}" type="slidenum">
              <a:rPr lang="en-GB" smtClean="0">
                <a:solidFill>
                  <a:srgbClr val="006941"/>
                </a:solidFill>
              </a:rPr>
              <a:pPr/>
              <a:t>‹#›</a:t>
            </a:fld>
            <a:endParaRPr lang="en-GB" dirty="0">
              <a:solidFill>
                <a:srgbClr val="006941"/>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0000" y="6336000"/>
            <a:ext cx="1707739" cy="377748"/>
          </a:xfrm>
          <a:prstGeom prst="rect">
            <a:avLst/>
          </a:prstGeom>
        </p:spPr>
      </p:pic>
      <p:sp>
        <p:nvSpPr>
          <p:cNvPr id="10" name="Text Placeholder 12"/>
          <p:cNvSpPr>
            <a:spLocks noGrp="1"/>
          </p:cNvSpPr>
          <p:nvPr>
            <p:ph type="body" sz="quarter" idx="10"/>
          </p:nvPr>
        </p:nvSpPr>
        <p:spPr>
          <a:xfrm>
            <a:off x="1104001" y="5220000"/>
            <a:ext cx="2385401" cy="929292"/>
          </a:xfrm>
        </p:spPr>
        <p:txBody>
          <a:bodyPr lIns="0" tIns="0" rIns="0" bIns="0">
            <a:noAutofit/>
          </a:bodyPr>
          <a:lstStyle>
            <a:lvl1pPr marL="0" indent="0">
              <a:lnSpc>
                <a:spcPts val="3900"/>
              </a:lnSpc>
              <a:spcBef>
                <a:spcPts val="0"/>
              </a:spcBef>
              <a:spcAft>
                <a:spcPts val="0"/>
              </a:spcAft>
              <a:buNone/>
              <a:defRPr sz="3800" b="1">
                <a:solidFill>
                  <a:schemeClr val="accent2"/>
                </a:solidFill>
                <a:latin typeface="Arial" panose="020B0604020202020204" pitchFamily="34" charset="0"/>
                <a:cs typeface="Arial" panose="020B0604020202020204" pitchFamily="34" charset="0"/>
              </a:defRPr>
            </a:lvl1pPr>
            <a:lvl2pPr marL="0" indent="0">
              <a:lnSpc>
                <a:spcPts val="1400"/>
              </a:lnSpc>
              <a:spcBef>
                <a:spcPts val="0"/>
              </a:spcBef>
              <a:spcAft>
                <a:spcPts val="0"/>
              </a:spcAft>
              <a:buNone/>
              <a:defRPr sz="1200" b="0">
                <a:solidFill>
                  <a:schemeClr val="accent2"/>
                </a:solidFill>
                <a:latin typeface="Arial" panose="020B0604020202020204" pitchFamily="34" charset="0"/>
                <a:cs typeface="Arial" panose="020B0604020202020204" pitchFamily="34" charset="0"/>
              </a:defRPr>
            </a:lvl2pPr>
            <a:lvl3pPr marL="0" indent="0">
              <a:lnSpc>
                <a:spcPts val="7500"/>
              </a:lnSpc>
              <a:spcBef>
                <a:spcPts val="0"/>
              </a:spcBef>
              <a:buNone/>
              <a:defRPr sz="7500" b="1">
                <a:solidFill>
                  <a:srgbClr val="006941"/>
                </a:solidFill>
                <a:latin typeface="Arial" panose="020B0604020202020204" pitchFamily="34" charset="0"/>
                <a:cs typeface="Arial" panose="020B0604020202020204" pitchFamily="34" charset="0"/>
              </a:defRPr>
            </a:lvl3pPr>
            <a:lvl4pPr marL="0" indent="0">
              <a:lnSpc>
                <a:spcPts val="7500"/>
              </a:lnSpc>
              <a:spcBef>
                <a:spcPts val="0"/>
              </a:spcBef>
              <a:buNone/>
              <a:defRPr sz="7500" b="1">
                <a:solidFill>
                  <a:srgbClr val="006941"/>
                </a:solidFill>
                <a:latin typeface="Arial" panose="020B0604020202020204" pitchFamily="34" charset="0"/>
                <a:cs typeface="Arial" panose="020B0604020202020204" pitchFamily="34" charset="0"/>
              </a:defRPr>
            </a:lvl4pPr>
            <a:lvl5pPr marL="0" indent="0">
              <a:lnSpc>
                <a:spcPts val="7500"/>
              </a:lnSpc>
              <a:spcBef>
                <a:spcPts val="0"/>
              </a:spcBef>
              <a:buNone/>
              <a:defRPr sz="7500" b="1">
                <a:solidFill>
                  <a:srgbClr val="006941"/>
                </a:solidFill>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p:txBody>
      </p:sp>
      <p:sp>
        <p:nvSpPr>
          <p:cNvPr id="12" name="Text Placeholder 12"/>
          <p:cNvSpPr>
            <a:spLocks noGrp="1"/>
          </p:cNvSpPr>
          <p:nvPr>
            <p:ph type="body" sz="quarter" idx="11"/>
          </p:nvPr>
        </p:nvSpPr>
        <p:spPr>
          <a:xfrm>
            <a:off x="4272001" y="5221426"/>
            <a:ext cx="2385401" cy="929292"/>
          </a:xfrm>
        </p:spPr>
        <p:txBody>
          <a:bodyPr lIns="0" tIns="0" rIns="0" bIns="0">
            <a:noAutofit/>
          </a:bodyPr>
          <a:lstStyle>
            <a:lvl1pPr marL="0" indent="0">
              <a:lnSpc>
                <a:spcPts val="3900"/>
              </a:lnSpc>
              <a:spcBef>
                <a:spcPts val="0"/>
              </a:spcBef>
              <a:spcAft>
                <a:spcPts val="0"/>
              </a:spcAft>
              <a:buNone/>
              <a:defRPr sz="3800" b="1">
                <a:solidFill>
                  <a:schemeClr val="accent2"/>
                </a:solidFill>
                <a:latin typeface="Arial" panose="020B0604020202020204" pitchFamily="34" charset="0"/>
                <a:cs typeface="Arial" panose="020B0604020202020204" pitchFamily="34" charset="0"/>
              </a:defRPr>
            </a:lvl1pPr>
            <a:lvl2pPr marL="0" indent="0">
              <a:lnSpc>
                <a:spcPts val="1400"/>
              </a:lnSpc>
              <a:spcBef>
                <a:spcPts val="0"/>
              </a:spcBef>
              <a:spcAft>
                <a:spcPts val="0"/>
              </a:spcAft>
              <a:buNone/>
              <a:defRPr sz="1200" b="0">
                <a:solidFill>
                  <a:schemeClr val="accent2"/>
                </a:solidFill>
                <a:latin typeface="Arial" panose="020B0604020202020204" pitchFamily="34" charset="0"/>
                <a:cs typeface="Arial" panose="020B0604020202020204" pitchFamily="34" charset="0"/>
              </a:defRPr>
            </a:lvl2pPr>
            <a:lvl3pPr marL="0" indent="0">
              <a:lnSpc>
                <a:spcPts val="7500"/>
              </a:lnSpc>
              <a:spcBef>
                <a:spcPts val="0"/>
              </a:spcBef>
              <a:buNone/>
              <a:defRPr sz="7500" b="1">
                <a:solidFill>
                  <a:srgbClr val="006941"/>
                </a:solidFill>
                <a:latin typeface="Arial" panose="020B0604020202020204" pitchFamily="34" charset="0"/>
                <a:cs typeface="Arial" panose="020B0604020202020204" pitchFamily="34" charset="0"/>
              </a:defRPr>
            </a:lvl3pPr>
            <a:lvl4pPr marL="0" indent="0">
              <a:lnSpc>
                <a:spcPts val="7500"/>
              </a:lnSpc>
              <a:spcBef>
                <a:spcPts val="0"/>
              </a:spcBef>
              <a:buNone/>
              <a:defRPr sz="7500" b="1">
                <a:solidFill>
                  <a:srgbClr val="006941"/>
                </a:solidFill>
                <a:latin typeface="Arial" panose="020B0604020202020204" pitchFamily="34" charset="0"/>
                <a:cs typeface="Arial" panose="020B0604020202020204" pitchFamily="34" charset="0"/>
              </a:defRPr>
            </a:lvl4pPr>
            <a:lvl5pPr marL="0" indent="0">
              <a:lnSpc>
                <a:spcPts val="7500"/>
              </a:lnSpc>
              <a:spcBef>
                <a:spcPts val="0"/>
              </a:spcBef>
              <a:buNone/>
              <a:defRPr sz="7500" b="1">
                <a:solidFill>
                  <a:srgbClr val="006941"/>
                </a:solidFill>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p:txBody>
      </p:sp>
      <p:cxnSp>
        <p:nvCxnSpPr>
          <p:cNvPr id="13" name="Straight Connector 12"/>
          <p:cNvCxnSpPr/>
          <p:nvPr userDrawn="1"/>
        </p:nvCxnSpPr>
        <p:spPr>
          <a:xfrm>
            <a:off x="4080000" y="1453898"/>
            <a:ext cx="0" cy="46080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4000" y="404665"/>
            <a:ext cx="533400" cy="409575"/>
          </a:xfrm>
          <a:prstGeom prst="rect">
            <a:avLst/>
          </a:prstGeom>
        </p:spPr>
      </p:pic>
      <p:cxnSp>
        <p:nvCxnSpPr>
          <p:cNvPr id="15" name="Straight Connector 14"/>
          <p:cNvCxnSpPr/>
          <p:nvPr userDrawn="1"/>
        </p:nvCxnSpPr>
        <p:spPr>
          <a:xfrm>
            <a:off x="1103445" y="972000"/>
            <a:ext cx="3024000"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a:off x="7324800" y="1476000"/>
            <a:ext cx="0" cy="46080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7" name="Text Placeholder 12"/>
          <p:cNvSpPr>
            <a:spLocks noGrp="1"/>
          </p:cNvSpPr>
          <p:nvPr>
            <p:ph type="body" sz="quarter" idx="12"/>
          </p:nvPr>
        </p:nvSpPr>
        <p:spPr>
          <a:xfrm>
            <a:off x="7536001" y="5221426"/>
            <a:ext cx="2385401" cy="929292"/>
          </a:xfrm>
        </p:spPr>
        <p:txBody>
          <a:bodyPr lIns="0" tIns="0" rIns="0" bIns="0">
            <a:noAutofit/>
          </a:bodyPr>
          <a:lstStyle>
            <a:lvl1pPr marL="0" indent="0">
              <a:lnSpc>
                <a:spcPts val="3900"/>
              </a:lnSpc>
              <a:spcBef>
                <a:spcPts val="0"/>
              </a:spcBef>
              <a:spcAft>
                <a:spcPts val="0"/>
              </a:spcAft>
              <a:buNone/>
              <a:defRPr sz="3800" b="1">
                <a:solidFill>
                  <a:schemeClr val="accent2"/>
                </a:solidFill>
                <a:latin typeface="Arial" panose="020B0604020202020204" pitchFamily="34" charset="0"/>
                <a:cs typeface="Arial" panose="020B0604020202020204" pitchFamily="34" charset="0"/>
              </a:defRPr>
            </a:lvl1pPr>
            <a:lvl2pPr marL="0" indent="0">
              <a:lnSpc>
                <a:spcPts val="1400"/>
              </a:lnSpc>
              <a:spcBef>
                <a:spcPts val="0"/>
              </a:spcBef>
              <a:spcAft>
                <a:spcPts val="0"/>
              </a:spcAft>
              <a:buNone/>
              <a:defRPr sz="1200" b="0">
                <a:solidFill>
                  <a:schemeClr val="accent2"/>
                </a:solidFill>
                <a:latin typeface="Arial" panose="020B0604020202020204" pitchFamily="34" charset="0"/>
                <a:cs typeface="Arial" panose="020B0604020202020204" pitchFamily="34" charset="0"/>
              </a:defRPr>
            </a:lvl2pPr>
            <a:lvl3pPr marL="0" indent="0">
              <a:lnSpc>
                <a:spcPts val="7500"/>
              </a:lnSpc>
              <a:spcBef>
                <a:spcPts val="0"/>
              </a:spcBef>
              <a:buNone/>
              <a:defRPr sz="7500" b="1">
                <a:solidFill>
                  <a:srgbClr val="006941"/>
                </a:solidFill>
                <a:latin typeface="Arial" panose="020B0604020202020204" pitchFamily="34" charset="0"/>
                <a:cs typeface="Arial" panose="020B0604020202020204" pitchFamily="34" charset="0"/>
              </a:defRPr>
            </a:lvl3pPr>
            <a:lvl4pPr marL="0" indent="0">
              <a:lnSpc>
                <a:spcPts val="7500"/>
              </a:lnSpc>
              <a:spcBef>
                <a:spcPts val="0"/>
              </a:spcBef>
              <a:buNone/>
              <a:defRPr sz="7500" b="1">
                <a:solidFill>
                  <a:srgbClr val="006941"/>
                </a:solidFill>
                <a:latin typeface="Arial" panose="020B0604020202020204" pitchFamily="34" charset="0"/>
                <a:cs typeface="Arial" panose="020B0604020202020204" pitchFamily="34" charset="0"/>
              </a:defRPr>
            </a:lvl4pPr>
            <a:lvl5pPr marL="0" indent="0">
              <a:lnSpc>
                <a:spcPts val="7500"/>
              </a:lnSpc>
              <a:spcBef>
                <a:spcPts val="0"/>
              </a:spcBef>
              <a:buNone/>
              <a:defRPr sz="7500" b="1">
                <a:solidFill>
                  <a:srgbClr val="006941"/>
                </a:solidFill>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p:txBody>
      </p:sp>
      <p:sp>
        <p:nvSpPr>
          <p:cNvPr id="18" name="Content Placeholder 2"/>
          <p:cNvSpPr>
            <a:spLocks noGrp="1"/>
          </p:cNvSpPr>
          <p:nvPr>
            <p:ph idx="13"/>
          </p:nvPr>
        </p:nvSpPr>
        <p:spPr>
          <a:xfrm>
            <a:off x="4273365" y="1418400"/>
            <a:ext cx="2879275" cy="3611880"/>
          </a:xfrm>
        </p:spPr>
        <p:txBody>
          <a:bodyPr/>
          <a:lstStyle>
            <a:lvl1pPr>
              <a:lnSpc>
                <a:spcPts val="1800"/>
              </a:lnSpc>
              <a:defRPr sz="1600"/>
            </a:lvl1pPr>
            <a:lvl2pPr>
              <a:lnSpc>
                <a:spcPts val="1400"/>
              </a:lnSpc>
              <a:defRPr sz="1200"/>
            </a:lvl2pPr>
            <a:lvl3pPr>
              <a:lnSpc>
                <a:spcPts val="1400"/>
              </a:lnSpc>
              <a:defRPr sz="1200"/>
            </a:lvl3pPr>
            <a:lvl4pPr>
              <a:lnSpc>
                <a:spcPts val="1400"/>
              </a:lnSpc>
              <a:defRPr sz="1200"/>
            </a:lvl4pPr>
            <a:lvl5pPr>
              <a:lnSpc>
                <a:spcPts val="1400"/>
              </a:lnSpc>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9" name="Content Placeholder 2"/>
          <p:cNvSpPr>
            <a:spLocks noGrp="1"/>
          </p:cNvSpPr>
          <p:nvPr>
            <p:ph idx="14"/>
          </p:nvPr>
        </p:nvSpPr>
        <p:spPr>
          <a:xfrm>
            <a:off x="7536000" y="1418400"/>
            <a:ext cx="2879275" cy="3611880"/>
          </a:xfrm>
        </p:spPr>
        <p:txBody>
          <a:bodyPr/>
          <a:lstStyle>
            <a:lvl1pPr>
              <a:lnSpc>
                <a:spcPts val="1800"/>
              </a:lnSpc>
              <a:defRPr sz="1600"/>
            </a:lvl1pPr>
            <a:lvl2pPr>
              <a:lnSpc>
                <a:spcPts val="1400"/>
              </a:lnSpc>
              <a:defRPr sz="1200"/>
            </a:lvl2pPr>
            <a:lvl3pPr>
              <a:lnSpc>
                <a:spcPts val="1400"/>
              </a:lnSpc>
              <a:defRPr sz="1200"/>
            </a:lvl3pPr>
            <a:lvl4pPr>
              <a:lnSpc>
                <a:spcPts val="1400"/>
              </a:lnSpc>
              <a:defRPr sz="1200"/>
            </a:lvl4pPr>
            <a:lvl5pPr>
              <a:lnSpc>
                <a:spcPts val="1400"/>
              </a:lnSpc>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3156159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9033F42-D6C2-4401-814A-89F338528F62}" type="datetimeFigureOut">
              <a:rPr lang="en-GB" smtClean="0"/>
              <a:t>28/02/2017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82FE528-F284-4A9C-972C-3ECA8852A55E}" type="slidenum">
              <a:rPr lang="en-GB" smtClean="0"/>
              <a:t>‹#›</a:t>
            </a:fld>
            <a:endParaRPr lang="en-GB"/>
          </a:p>
        </p:txBody>
      </p:sp>
    </p:spTree>
    <p:extLst>
      <p:ext uri="{BB962C8B-B14F-4D97-AF65-F5344CB8AC3E}">
        <p14:creationId xmlns:p14="http://schemas.microsoft.com/office/powerpoint/2010/main" val="331599174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a:xfrm>
            <a:off x="1103446" y="1418401"/>
            <a:ext cx="7104789" cy="1507623"/>
          </a:xfrm>
        </p:spPr>
        <p:txBody>
          <a:bodyPr/>
          <a:lstStyle>
            <a:lvl1pPr>
              <a:lnSpc>
                <a:spcPts val="1800"/>
              </a:lnSpc>
              <a:defRPr sz="1600"/>
            </a:lvl1pPr>
            <a:lvl2pPr>
              <a:lnSpc>
                <a:spcPts val="1400"/>
              </a:lnSpc>
              <a:defRPr sz="1200"/>
            </a:lvl2pPr>
            <a:lvl3pPr>
              <a:lnSpc>
                <a:spcPts val="1400"/>
              </a:lnSpc>
              <a:defRPr sz="1200"/>
            </a:lvl3pPr>
            <a:lvl4pPr>
              <a:lnSpc>
                <a:spcPts val="1400"/>
              </a:lnSpc>
              <a:defRPr sz="1200"/>
            </a:lvl4pPr>
            <a:lvl5pPr>
              <a:lnSpc>
                <a:spcPts val="1400"/>
              </a:lnSpc>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Slide Number Placeholder 5"/>
          <p:cNvSpPr>
            <a:spLocks noGrp="1"/>
          </p:cNvSpPr>
          <p:nvPr>
            <p:ph type="sldNum" sz="quarter" idx="4"/>
          </p:nvPr>
        </p:nvSpPr>
        <p:spPr>
          <a:xfrm>
            <a:off x="5904001" y="6336000"/>
            <a:ext cx="6060489" cy="352146"/>
          </a:xfrm>
          <a:custGeom>
            <a:avLst/>
            <a:gdLst>
              <a:gd name="connsiteX0" fmla="*/ 0 w 4545367"/>
              <a:gd name="connsiteY0" fmla="*/ 0 h 343270"/>
              <a:gd name="connsiteX1" fmla="*/ 4545367 w 4545367"/>
              <a:gd name="connsiteY1" fmla="*/ 0 h 343270"/>
              <a:gd name="connsiteX2" fmla="*/ 4545367 w 4545367"/>
              <a:gd name="connsiteY2" fmla="*/ 34327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545367 w 4545367"/>
              <a:gd name="connsiteY2" fmla="*/ 343270 h 343270"/>
              <a:gd name="connsiteX3" fmla="*/ 4184342 w 4545367"/>
              <a:gd name="connsiteY3" fmla="*/ 340310 h 343270"/>
              <a:gd name="connsiteX4" fmla="*/ 0 w 4545367"/>
              <a:gd name="connsiteY4" fmla="*/ 343270 h 343270"/>
              <a:gd name="connsiteX5" fmla="*/ 0 w 4545367"/>
              <a:gd name="connsiteY5"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45367" h="343270">
                <a:moveTo>
                  <a:pt x="0" y="0"/>
                </a:moveTo>
                <a:lnTo>
                  <a:pt x="4545367" y="0"/>
                </a:lnTo>
                <a:cubicBezTo>
                  <a:pt x="4540435" y="371262"/>
                  <a:pt x="4278051" y="336364"/>
                  <a:pt x="4184342" y="340310"/>
                </a:cubicBezTo>
                <a:lnTo>
                  <a:pt x="0" y="343270"/>
                </a:lnTo>
                <a:lnTo>
                  <a:pt x="0" y="0"/>
                </a:lnTo>
                <a:close/>
              </a:path>
            </a:pathLst>
          </a:custGeom>
          <a:gradFill flip="none" rotWithShape="1">
            <a:gsLst>
              <a:gs pos="0">
                <a:schemeClr val="bg2">
                  <a:alpha val="50000"/>
                </a:schemeClr>
              </a:gs>
              <a:gs pos="6000">
                <a:schemeClr val="accent1">
                  <a:tint val="44500"/>
                  <a:satMod val="160000"/>
                  <a:alpha val="50000"/>
                </a:schemeClr>
              </a:gs>
              <a:gs pos="100000">
                <a:schemeClr val="bg1"/>
              </a:gs>
            </a:gsLst>
            <a:lin ang="10800000" scaled="1"/>
            <a:tileRect/>
          </a:gradFill>
        </p:spPr>
        <p:txBody>
          <a:bodyPr vert="horz" lIns="0" tIns="108000" rIns="288000" bIns="0" rtlCol="0" anchor="t" anchorCtr="0">
            <a:noAutofit/>
          </a:bodyPr>
          <a:lstStyle>
            <a:lvl1pPr algn="r">
              <a:defRPr sz="900" b="0">
                <a:solidFill>
                  <a:schemeClr val="tx2"/>
                </a:solidFill>
                <a:latin typeface="Arial" panose="020B0604020202020204" pitchFamily="34" charset="0"/>
                <a:cs typeface="Arial" panose="020B0604020202020204" pitchFamily="34" charset="0"/>
              </a:defRPr>
            </a:lvl1pPr>
          </a:lstStyle>
          <a:p>
            <a:r>
              <a:rPr lang="en-GB" dirty="0" smtClean="0">
                <a:solidFill>
                  <a:srgbClr val="006941"/>
                </a:solidFill>
              </a:rPr>
              <a:t>bcs.org </a:t>
            </a:r>
            <a:r>
              <a:rPr lang="en-GB" dirty="0" smtClean="0">
                <a:solidFill>
                  <a:srgbClr val="006941"/>
                </a:solidFill>
                <a:latin typeface="Arial"/>
                <a:cs typeface="Arial"/>
              </a:rPr>
              <a:t>| </a:t>
            </a:r>
            <a:fld id="{D4F935E4-DB8F-4A13-86B5-B07B5640A265}" type="slidenum">
              <a:rPr lang="en-GB" smtClean="0">
                <a:solidFill>
                  <a:srgbClr val="006941"/>
                </a:solidFill>
              </a:rPr>
              <a:pPr/>
              <a:t>‹#›</a:t>
            </a:fld>
            <a:endParaRPr lang="en-GB" dirty="0">
              <a:solidFill>
                <a:srgbClr val="006941"/>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0000" y="6336000"/>
            <a:ext cx="1707739" cy="377748"/>
          </a:xfrm>
          <a:prstGeom prst="rect">
            <a:avLst/>
          </a:prstGeom>
        </p:spPr>
      </p:pic>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4000" y="404665"/>
            <a:ext cx="533400" cy="409575"/>
          </a:xfrm>
          <a:prstGeom prst="rect">
            <a:avLst/>
          </a:prstGeom>
        </p:spPr>
      </p:pic>
      <p:cxnSp>
        <p:nvCxnSpPr>
          <p:cNvPr id="15" name="Straight Connector 14"/>
          <p:cNvCxnSpPr/>
          <p:nvPr userDrawn="1"/>
        </p:nvCxnSpPr>
        <p:spPr>
          <a:xfrm>
            <a:off x="1103445" y="972000"/>
            <a:ext cx="3024000"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8" name="Content Placeholder 2"/>
          <p:cNvSpPr>
            <a:spLocks noGrp="1"/>
          </p:cNvSpPr>
          <p:nvPr>
            <p:ph idx="13"/>
          </p:nvPr>
        </p:nvSpPr>
        <p:spPr>
          <a:xfrm>
            <a:off x="1104000" y="3173202"/>
            <a:ext cx="7104000" cy="1407926"/>
          </a:xfrm>
        </p:spPr>
        <p:txBody>
          <a:bodyPr/>
          <a:lstStyle>
            <a:lvl1pPr>
              <a:lnSpc>
                <a:spcPts val="1800"/>
              </a:lnSpc>
              <a:defRPr sz="1600"/>
            </a:lvl1pPr>
            <a:lvl2pPr>
              <a:lnSpc>
                <a:spcPts val="1400"/>
              </a:lnSpc>
              <a:defRPr sz="1200"/>
            </a:lvl2pPr>
            <a:lvl3pPr>
              <a:lnSpc>
                <a:spcPts val="1400"/>
              </a:lnSpc>
              <a:defRPr sz="1200"/>
            </a:lvl3pPr>
            <a:lvl4pPr>
              <a:lnSpc>
                <a:spcPts val="1400"/>
              </a:lnSpc>
              <a:defRPr sz="1200"/>
            </a:lvl4pPr>
            <a:lvl5pPr>
              <a:lnSpc>
                <a:spcPts val="1400"/>
              </a:lnSpc>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9" name="Content Placeholder 2"/>
          <p:cNvSpPr>
            <a:spLocks noGrp="1"/>
          </p:cNvSpPr>
          <p:nvPr>
            <p:ph idx="14"/>
          </p:nvPr>
        </p:nvSpPr>
        <p:spPr>
          <a:xfrm>
            <a:off x="1104000" y="4875583"/>
            <a:ext cx="7104000" cy="1310402"/>
          </a:xfrm>
        </p:spPr>
        <p:txBody>
          <a:bodyPr/>
          <a:lstStyle>
            <a:lvl1pPr>
              <a:lnSpc>
                <a:spcPts val="1800"/>
              </a:lnSpc>
              <a:defRPr sz="1600"/>
            </a:lvl1pPr>
            <a:lvl2pPr>
              <a:lnSpc>
                <a:spcPts val="1400"/>
              </a:lnSpc>
              <a:defRPr sz="1200"/>
            </a:lvl2pPr>
            <a:lvl3pPr>
              <a:lnSpc>
                <a:spcPts val="1400"/>
              </a:lnSpc>
              <a:defRPr sz="1200"/>
            </a:lvl3pPr>
            <a:lvl4pPr>
              <a:lnSpc>
                <a:spcPts val="1400"/>
              </a:lnSpc>
              <a:defRPr sz="1200"/>
            </a:lvl4pPr>
            <a:lvl5pPr>
              <a:lnSpc>
                <a:spcPts val="1400"/>
              </a:lnSpc>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cxnSp>
        <p:nvCxnSpPr>
          <p:cNvPr id="6" name="Straight Connector 5"/>
          <p:cNvCxnSpPr/>
          <p:nvPr userDrawn="1"/>
        </p:nvCxnSpPr>
        <p:spPr>
          <a:xfrm>
            <a:off x="1104000" y="3024000"/>
            <a:ext cx="7008000"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1103445" y="4716000"/>
            <a:ext cx="7008000"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9264000" y="3981707"/>
            <a:ext cx="0" cy="82800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graphicFrame>
        <p:nvGraphicFramePr>
          <p:cNvPr id="24" name="Table 23"/>
          <p:cNvGraphicFramePr>
            <a:graphicFrameLocks noGrp="1"/>
          </p:cNvGraphicFramePr>
          <p:nvPr userDrawn="1">
            <p:extLst/>
          </p:nvPr>
        </p:nvGraphicFramePr>
        <p:xfrm>
          <a:off x="9264000" y="2693176"/>
          <a:ext cx="1834331" cy="920360"/>
        </p:xfrm>
        <a:graphic>
          <a:graphicData uri="http://schemas.openxmlformats.org/drawingml/2006/table">
            <a:tbl>
              <a:tblPr firstRow="1" bandRow="1">
                <a:tableStyleId>{5C22544A-7EE6-4342-B048-85BDC9FD1C3A}</a:tableStyleId>
              </a:tblPr>
              <a:tblGrid>
                <a:gridCol w="1834331"/>
              </a:tblGrid>
              <a:tr h="914510">
                <a:tc>
                  <a:txBody>
                    <a:bodyPr/>
                    <a:lstStyle/>
                    <a:p>
                      <a:pPr>
                        <a:lnSpc>
                          <a:spcPts val="3800"/>
                        </a:lnSpc>
                      </a:pPr>
                      <a:r>
                        <a:rPr lang="en-GB" sz="3800" dirty="0" smtClean="0">
                          <a:solidFill>
                            <a:schemeClr val="accent2"/>
                          </a:solidFill>
                        </a:rPr>
                        <a:t>54%</a:t>
                      </a:r>
                    </a:p>
                    <a:p>
                      <a:r>
                        <a:rPr lang="en-GB" sz="1200" b="0" dirty="0" smtClean="0">
                          <a:solidFill>
                            <a:schemeClr val="accent2"/>
                          </a:solidFill>
                        </a:rPr>
                        <a:t>Level 2 total certs  </a:t>
                      </a:r>
                      <a:br>
                        <a:rPr lang="en-GB" sz="1200" b="0" dirty="0" smtClean="0">
                          <a:solidFill>
                            <a:schemeClr val="accent2"/>
                          </a:solidFill>
                        </a:rPr>
                      </a:br>
                      <a:r>
                        <a:rPr lang="en-GB" sz="1200" b="0" dirty="0" smtClean="0">
                          <a:solidFill>
                            <a:schemeClr val="accent2"/>
                          </a:solidFill>
                        </a:rPr>
                        <a:t>year to Sep 14</a:t>
                      </a:r>
                    </a:p>
                  </a:txBody>
                  <a:tcPr marL="96000" marR="0" marT="0" marB="72000">
                    <a:lnL w="38100" cap="flat" cmpd="sng" algn="ctr">
                      <a:solidFill>
                        <a:schemeClr val="accent2"/>
                      </a:solidFill>
                      <a:prstDash val="solid"/>
                      <a:round/>
                      <a:headEnd type="none" w="med" len="med"/>
                      <a:tailEnd type="none" w="med" len="med"/>
                    </a:lnL>
                    <a:lnT w="38100" cap="flat" cmpd="sng" algn="ctr">
                      <a:noFill/>
                      <a:prstDash val="solid"/>
                      <a:round/>
                      <a:headEnd type="none" w="med" len="med"/>
                      <a:tailEnd type="none" w="med" len="med"/>
                    </a:lnT>
                    <a:lnB w="38100" cap="flat" cmpd="sng" algn="ctr">
                      <a:noFill/>
                      <a:prstDash val="solid"/>
                      <a:round/>
                      <a:headEnd type="none" w="med" len="med"/>
                      <a:tailEnd type="none" w="med" len="med"/>
                    </a:lnB>
                    <a:noFill/>
                  </a:tcPr>
                </a:tc>
              </a:tr>
            </a:tbl>
          </a:graphicData>
        </a:graphic>
      </p:graphicFrame>
      <p:graphicFrame>
        <p:nvGraphicFramePr>
          <p:cNvPr id="25" name="Table 24"/>
          <p:cNvGraphicFramePr>
            <a:graphicFrameLocks noGrp="1"/>
          </p:cNvGraphicFramePr>
          <p:nvPr userDrawn="1">
            <p:extLst/>
          </p:nvPr>
        </p:nvGraphicFramePr>
        <p:xfrm>
          <a:off x="9269768" y="1484784"/>
          <a:ext cx="1834331" cy="920360"/>
        </p:xfrm>
        <a:graphic>
          <a:graphicData uri="http://schemas.openxmlformats.org/drawingml/2006/table">
            <a:tbl>
              <a:tblPr firstRow="1" bandRow="1">
                <a:tableStyleId>{5C22544A-7EE6-4342-B048-85BDC9FD1C3A}</a:tableStyleId>
              </a:tblPr>
              <a:tblGrid>
                <a:gridCol w="1834331"/>
              </a:tblGrid>
              <a:tr h="914510">
                <a:tc>
                  <a:txBody>
                    <a:bodyPr/>
                    <a:lstStyle/>
                    <a:p>
                      <a:pPr>
                        <a:lnSpc>
                          <a:spcPts val="3800"/>
                        </a:lnSpc>
                      </a:pPr>
                      <a:r>
                        <a:rPr lang="en-GB" sz="3800" dirty="0" smtClean="0">
                          <a:solidFill>
                            <a:schemeClr val="accent2"/>
                          </a:solidFill>
                        </a:rPr>
                        <a:t>32%</a:t>
                      </a:r>
                    </a:p>
                    <a:p>
                      <a:r>
                        <a:rPr lang="en-GB" sz="1200" b="0" dirty="0" smtClean="0">
                          <a:solidFill>
                            <a:schemeClr val="accent2"/>
                          </a:solidFill>
                        </a:rPr>
                        <a:t>Level 1 total certs  </a:t>
                      </a:r>
                      <a:br>
                        <a:rPr lang="en-GB" sz="1200" b="0" dirty="0" smtClean="0">
                          <a:solidFill>
                            <a:schemeClr val="accent2"/>
                          </a:solidFill>
                        </a:rPr>
                      </a:br>
                      <a:r>
                        <a:rPr lang="en-GB" sz="1200" b="0" dirty="0" smtClean="0">
                          <a:solidFill>
                            <a:schemeClr val="accent2"/>
                          </a:solidFill>
                        </a:rPr>
                        <a:t>year to Sep 14 </a:t>
                      </a:r>
                    </a:p>
                  </a:txBody>
                  <a:tcPr marL="96000" marR="0" marT="0" marB="72000">
                    <a:lnL w="38100" cap="flat" cmpd="sng" algn="ctr">
                      <a:solidFill>
                        <a:schemeClr val="accent2"/>
                      </a:solidFill>
                      <a:prstDash val="solid"/>
                      <a:round/>
                      <a:headEnd type="none" w="med" len="med"/>
                      <a:tailEnd type="none" w="med" len="med"/>
                    </a:lnL>
                    <a:lnT w="38100" cap="flat" cmpd="sng" algn="ctr">
                      <a:noFill/>
                      <a:prstDash val="solid"/>
                      <a:round/>
                      <a:headEnd type="none" w="med" len="med"/>
                      <a:tailEnd type="none" w="med" len="med"/>
                    </a:lnT>
                    <a:lnB w="38100" cap="flat" cmpd="sng" algn="ctr">
                      <a:noFill/>
                      <a:prstDash val="solid"/>
                      <a:round/>
                      <a:headEnd type="none" w="med" len="med"/>
                      <a:tailEnd type="none" w="med" len="med"/>
                    </a:lnB>
                    <a:noFill/>
                  </a:tcPr>
                </a:tc>
              </a:tr>
            </a:tbl>
          </a:graphicData>
        </a:graphic>
      </p:graphicFrame>
      <p:graphicFrame>
        <p:nvGraphicFramePr>
          <p:cNvPr id="27" name="Table 26"/>
          <p:cNvGraphicFramePr>
            <a:graphicFrameLocks noGrp="1"/>
          </p:cNvGraphicFramePr>
          <p:nvPr userDrawn="1">
            <p:extLst/>
          </p:nvPr>
        </p:nvGraphicFramePr>
        <p:xfrm>
          <a:off x="9280899" y="3861048"/>
          <a:ext cx="1834331" cy="920360"/>
        </p:xfrm>
        <a:graphic>
          <a:graphicData uri="http://schemas.openxmlformats.org/drawingml/2006/table">
            <a:tbl>
              <a:tblPr firstRow="1" bandRow="1">
                <a:tableStyleId>{5C22544A-7EE6-4342-B048-85BDC9FD1C3A}</a:tableStyleId>
              </a:tblPr>
              <a:tblGrid>
                <a:gridCol w="1834331"/>
              </a:tblGrid>
              <a:tr h="914510">
                <a:tc>
                  <a:txBody>
                    <a:bodyPr/>
                    <a:lstStyle/>
                    <a:p>
                      <a:pPr>
                        <a:lnSpc>
                          <a:spcPts val="3800"/>
                        </a:lnSpc>
                      </a:pPr>
                      <a:r>
                        <a:rPr lang="en-GB" sz="3800" dirty="0" smtClean="0">
                          <a:solidFill>
                            <a:schemeClr val="accent2"/>
                          </a:solidFill>
                        </a:rPr>
                        <a:t>32%</a:t>
                      </a:r>
                    </a:p>
                    <a:p>
                      <a:r>
                        <a:rPr lang="en-GB" sz="1200" b="0" dirty="0" smtClean="0">
                          <a:solidFill>
                            <a:schemeClr val="accent2"/>
                          </a:solidFill>
                        </a:rPr>
                        <a:t>Level 1 total certs  </a:t>
                      </a:r>
                      <a:br>
                        <a:rPr lang="en-GB" sz="1200" b="0" dirty="0" smtClean="0">
                          <a:solidFill>
                            <a:schemeClr val="accent2"/>
                          </a:solidFill>
                        </a:rPr>
                      </a:br>
                      <a:r>
                        <a:rPr lang="en-GB" sz="1200" b="0" dirty="0" smtClean="0">
                          <a:solidFill>
                            <a:schemeClr val="accent2"/>
                          </a:solidFill>
                        </a:rPr>
                        <a:t>year to Sep 14 </a:t>
                      </a:r>
                    </a:p>
                  </a:txBody>
                  <a:tcPr marL="96000" marR="0" marT="0" marB="72000">
                    <a:lnL w="38100" cap="flat" cmpd="sng" algn="ctr">
                      <a:solidFill>
                        <a:schemeClr val="accent2"/>
                      </a:solidFill>
                      <a:prstDash val="solid"/>
                      <a:round/>
                      <a:headEnd type="none" w="med" len="med"/>
                      <a:tailEnd type="none" w="med" len="med"/>
                    </a:lnL>
                    <a:lnT w="38100" cap="flat" cmpd="sng" algn="ctr">
                      <a:noFill/>
                      <a:prstDash val="solid"/>
                      <a:round/>
                      <a:headEnd type="none" w="med" len="med"/>
                      <a:tailEnd type="none" w="med" len="med"/>
                    </a:lnT>
                    <a:lnB w="38100" cap="flat" cmpd="sng" algn="ctr">
                      <a:no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2690686917"/>
      </p:ext>
    </p:extLst>
  </p:cSld>
  <p:clrMapOvr>
    <a:masterClrMapping/>
  </p:clrMapOvr>
  <p:extLst mod="1">
    <p:ext uri="{DCECCB84-F9BA-43D5-87BE-67443E8EF086}">
      <p15:sldGuideLst xmlns:p15="http://schemas.microsoft.com/office/powerpoint/2012/main">
        <p15:guide id="1" orient="horz" pos="922">
          <p15:clr>
            <a:srgbClr val="FBAE40"/>
          </p15:clr>
        </p15:guide>
        <p15:guide id="2" pos="288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grpSp>
        <p:nvGrpSpPr>
          <p:cNvPr id="5" name="Group 4"/>
          <p:cNvGrpSpPr/>
          <p:nvPr userDrawn="1"/>
        </p:nvGrpSpPr>
        <p:grpSpPr>
          <a:xfrm>
            <a:off x="3162707" y="1319879"/>
            <a:ext cx="5619111" cy="4687863"/>
            <a:chOff x="2372030" y="1319878"/>
            <a:chExt cx="4214333" cy="4687863"/>
          </a:xfrm>
        </p:grpSpPr>
        <p:sp>
          <p:nvSpPr>
            <p:cNvPr id="25" name="TextBox 24"/>
            <p:cNvSpPr txBox="1"/>
            <p:nvPr userDrawn="1"/>
          </p:nvSpPr>
          <p:spPr>
            <a:xfrm>
              <a:off x="5303494" y="1319878"/>
              <a:ext cx="1282869" cy="2772000"/>
            </a:xfrm>
            <a:custGeom>
              <a:avLst/>
              <a:gdLst>
                <a:gd name="connsiteX0" fmla="*/ 0 w 1272369"/>
                <a:gd name="connsiteY0" fmla="*/ 0 h 630238"/>
                <a:gd name="connsiteX1" fmla="*/ 1272369 w 1272369"/>
                <a:gd name="connsiteY1" fmla="*/ 0 h 630238"/>
                <a:gd name="connsiteX2" fmla="*/ 1272369 w 1272369"/>
                <a:gd name="connsiteY2" fmla="*/ 630238 h 630238"/>
                <a:gd name="connsiteX3" fmla="*/ 0 w 1272369"/>
                <a:gd name="connsiteY3" fmla="*/ 630238 h 630238"/>
                <a:gd name="connsiteX4" fmla="*/ 0 w 1272369"/>
                <a:gd name="connsiteY4" fmla="*/ 0 h 630238"/>
                <a:gd name="connsiteX0" fmla="*/ 0 w 1272369"/>
                <a:gd name="connsiteY0" fmla="*/ 0 h 630250"/>
                <a:gd name="connsiteX1" fmla="*/ 1272369 w 1272369"/>
                <a:gd name="connsiteY1" fmla="*/ 0 h 630250"/>
                <a:gd name="connsiteX2" fmla="*/ 1272369 w 1272369"/>
                <a:gd name="connsiteY2" fmla="*/ 630238 h 630250"/>
                <a:gd name="connsiteX3" fmla="*/ 710984 w 1272369"/>
                <a:gd name="connsiteY3" fmla="*/ 630250 h 630250"/>
                <a:gd name="connsiteX4" fmla="*/ 0 w 1272369"/>
                <a:gd name="connsiteY4" fmla="*/ 630238 h 630250"/>
                <a:gd name="connsiteX5" fmla="*/ 0 w 1272369"/>
                <a:gd name="connsiteY5" fmla="*/ 0 h 630250"/>
                <a:gd name="connsiteX0" fmla="*/ 0 w 1272369"/>
                <a:gd name="connsiteY0" fmla="*/ 0 h 630250"/>
                <a:gd name="connsiteX1" fmla="*/ 1272369 w 1272369"/>
                <a:gd name="connsiteY1" fmla="*/ 0 h 630250"/>
                <a:gd name="connsiteX2" fmla="*/ 710984 w 1272369"/>
                <a:gd name="connsiteY2" fmla="*/ 630250 h 630250"/>
                <a:gd name="connsiteX3" fmla="*/ 0 w 1272369"/>
                <a:gd name="connsiteY3" fmla="*/ 630238 h 630250"/>
                <a:gd name="connsiteX4" fmla="*/ 0 w 1272369"/>
                <a:gd name="connsiteY4" fmla="*/ 0 h 630250"/>
                <a:gd name="connsiteX0" fmla="*/ 0 w 1272393"/>
                <a:gd name="connsiteY0" fmla="*/ 0 h 630250"/>
                <a:gd name="connsiteX1" fmla="*/ 1272369 w 1272393"/>
                <a:gd name="connsiteY1" fmla="*/ 0 h 630250"/>
                <a:gd name="connsiteX2" fmla="*/ 710984 w 1272393"/>
                <a:gd name="connsiteY2" fmla="*/ 630250 h 630250"/>
                <a:gd name="connsiteX3" fmla="*/ 0 w 1272393"/>
                <a:gd name="connsiteY3" fmla="*/ 630238 h 630250"/>
                <a:gd name="connsiteX4" fmla="*/ 0 w 1272393"/>
                <a:gd name="connsiteY4" fmla="*/ 0 h 630250"/>
                <a:gd name="connsiteX0" fmla="*/ 0 w 1272424"/>
                <a:gd name="connsiteY0" fmla="*/ 0 h 630250"/>
                <a:gd name="connsiteX1" fmla="*/ 1272369 w 1272424"/>
                <a:gd name="connsiteY1" fmla="*/ 0 h 630250"/>
                <a:gd name="connsiteX2" fmla="*/ 710984 w 1272424"/>
                <a:gd name="connsiteY2" fmla="*/ 630250 h 630250"/>
                <a:gd name="connsiteX3" fmla="*/ 0 w 1272424"/>
                <a:gd name="connsiteY3" fmla="*/ 630238 h 630250"/>
                <a:gd name="connsiteX4" fmla="*/ 0 w 1272424"/>
                <a:gd name="connsiteY4" fmla="*/ 0 h 630250"/>
                <a:gd name="connsiteX0" fmla="*/ 0 w 1272968"/>
                <a:gd name="connsiteY0" fmla="*/ 0 h 630250"/>
                <a:gd name="connsiteX1" fmla="*/ 1272369 w 1272968"/>
                <a:gd name="connsiteY1" fmla="*/ 0 h 630250"/>
                <a:gd name="connsiteX2" fmla="*/ 710984 w 1272968"/>
                <a:gd name="connsiteY2" fmla="*/ 630250 h 630250"/>
                <a:gd name="connsiteX3" fmla="*/ 0 w 1272968"/>
                <a:gd name="connsiteY3" fmla="*/ 630238 h 630250"/>
                <a:gd name="connsiteX4" fmla="*/ 0 w 1272968"/>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817"/>
                <a:gd name="connsiteY0" fmla="*/ 0 h 630250"/>
                <a:gd name="connsiteX1" fmla="*/ 1272369 w 1272817"/>
                <a:gd name="connsiteY1" fmla="*/ 0 h 630250"/>
                <a:gd name="connsiteX2" fmla="*/ 655654 w 1272817"/>
                <a:gd name="connsiteY2" fmla="*/ 630250 h 630250"/>
                <a:gd name="connsiteX3" fmla="*/ 0 w 1272817"/>
                <a:gd name="connsiteY3" fmla="*/ 630238 h 630250"/>
                <a:gd name="connsiteX4" fmla="*/ 0 w 1272817"/>
                <a:gd name="connsiteY4" fmla="*/ 0 h 630250"/>
                <a:gd name="connsiteX0" fmla="*/ 0 w 1272994"/>
                <a:gd name="connsiteY0" fmla="*/ 0 h 630250"/>
                <a:gd name="connsiteX1" fmla="*/ 1272369 w 1272994"/>
                <a:gd name="connsiteY1" fmla="*/ 0 h 630250"/>
                <a:gd name="connsiteX2" fmla="*/ 655654 w 1272994"/>
                <a:gd name="connsiteY2" fmla="*/ 630250 h 630250"/>
                <a:gd name="connsiteX3" fmla="*/ 0 w 1272994"/>
                <a:gd name="connsiteY3" fmla="*/ 630238 h 630250"/>
                <a:gd name="connsiteX4" fmla="*/ 0 w 1272994"/>
                <a:gd name="connsiteY4" fmla="*/ 0 h 630250"/>
                <a:gd name="connsiteX0" fmla="*/ 0 w 1278496"/>
                <a:gd name="connsiteY0" fmla="*/ 0 h 630250"/>
                <a:gd name="connsiteX1" fmla="*/ 1272369 w 1278496"/>
                <a:gd name="connsiteY1" fmla="*/ 0 h 630250"/>
                <a:gd name="connsiteX2" fmla="*/ 655654 w 1278496"/>
                <a:gd name="connsiteY2" fmla="*/ 630250 h 630250"/>
                <a:gd name="connsiteX3" fmla="*/ 0 w 1278496"/>
                <a:gd name="connsiteY3" fmla="*/ 630238 h 630250"/>
                <a:gd name="connsiteX4" fmla="*/ 0 w 1278496"/>
                <a:gd name="connsiteY4" fmla="*/ 0 h 630250"/>
                <a:gd name="connsiteX0" fmla="*/ 0 w 1387063"/>
                <a:gd name="connsiteY0" fmla="*/ 0 h 630250"/>
                <a:gd name="connsiteX1" fmla="*/ 1272369 w 1387063"/>
                <a:gd name="connsiteY1" fmla="*/ 0 h 630250"/>
                <a:gd name="connsiteX2" fmla="*/ 1256995 w 1387063"/>
                <a:gd name="connsiteY2" fmla="*/ 311226 h 630250"/>
                <a:gd name="connsiteX3" fmla="*/ 655654 w 1387063"/>
                <a:gd name="connsiteY3" fmla="*/ 630250 h 630250"/>
                <a:gd name="connsiteX4" fmla="*/ 0 w 1387063"/>
                <a:gd name="connsiteY4" fmla="*/ 630238 h 630250"/>
                <a:gd name="connsiteX5" fmla="*/ 0 w 1387063"/>
                <a:gd name="connsiteY5" fmla="*/ 0 h 630250"/>
                <a:gd name="connsiteX0" fmla="*/ 0 w 1369614"/>
                <a:gd name="connsiteY0" fmla="*/ 0 h 630250"/>
                <a:gd name="connsiteX1" fmla="*/ 1272369 w 1369614"/>
                <a:gd name="connsiteY1" fmla="*/ 0 h 630250"/>
                <a:gd name="connsiteX2" fmla="*/ 1256995 w 1369614"/>
                <a:gd name="connsiteY2" fmla="*/ 311226 h 630250"/>
                <a:gd name="connsiteX3" fmla="*/ 655654 w 1369614"/>
                <a:gd name="connsiteY3" fmla="*/ 630250 h 630250"/>
                <a:gd name="connsiteX4" fmla="*/ 0 w 1369614"/>
                <a:gd name="connsiteY4" fmla="*/ 630238 h 630250"/>
                <a:gd name="connsiteX5" fmla="*/ 0 w 1369614"/>
                <a:gd name="connsiteY5" fmla="*/ 0 h 630250"/>
                <a:gd name="connsiteX0" fmla="*/ 0 w 1278277"/>
                <a:gd name="connsiteY0" fmla="*/ 0 h 630250"/>
                <a:gd name="connsiteX1" fmla="*/ 1272369 w 1278277"/>
                <a:gd name="connsiteY1" fmla="*/ 0 h 630250"/>
                <a:gd name="connsiteX2" fmla="*/ 1256995 w 1278277"/>
                <a:gd name="connsiteY2" fmla="*/ 311226 h 630250"/>
                <a:gd name="connsiteX3" fmla="*/ 655654 w 1278277"/>
                <a:gd name="connsiteY3" fmla="*/ 630250 h 630250"/>
                <a:gd name="connsiteX4" fmla="*/ 0 w 1278277"/>
                <a:gd name="connsiteY4" fmla="*/ 630238 h 630250"/>
                <a:gd name="connsiteX5" fmla="*/ 0 w 1278277"/>
                <a:gd name="connsiteY5" fmla="*/ 0 h 630250"/>
                <a:gd name="connsiteX0" fmla="*/ 0 w 1298782"/>
                <a:gd name="connsiteY0" fmla="*/ 0 h 630250"/>
                <a:gd name="connsiteX1" fmla="*/ 1272369 w 1298782"/>
                <a:gd name="connsiteY1" fmla="*/ 0 h 630250"/>
                <a:gd name="connsiteX2" fmla="*/ 1285570 w 1298782"/>
                <a:gd name="connsiteY2" fmla="*/ 311226 h 630250"/>
                <a:gd name="connsiteX3" fmla="*/ 655654 w 1298782"/>
                <a:gd name="connsiteY3" fmla="*/ 630250 h 630250"/>
                <a:gd name="connsiteX4" fmla="*/ 0 w 1298782"/>
                <a:gd name="connsiteY4" fmla="*/ 630238 h 630250"/>
                <a:gd name="connsiteX5" fmla="*/ 0 w 1298782"/>
                <a:gd name="connsiteY5" fmla="*/ 0 h 630250"/>
                <a:gd name="connsiteX0" fmla="*/ 0 w 1287216"/>
                <a:gd name="connsiteY0" fmla="*/ 0 h 630250"/>
                <a:gd name="connsiteX1" fmla="*/ 1272369 w 1287216"/>
                <a:gd name="connsiteY1" fmla="*/ 0 h 630250"/>
                <a:gd name="connsiteX2" fmla="*/ 1285570 w 1287216"/>
                <a:gd name="connsiteY2" fmla="*/ 311226 h 630250"/>
                <a:gd name="connsiteX3" fmla="*/ 655654 w 1287216"/>
                <a:gd name="connsiteY3" fmla="*/ 630250 h 630250"/>
                <a:gd name="connsiteX4" fmla="*/ 0 w 1287216"/>
                <a:gd name="connsiteY4" fmla="*/ 630238 h 630250"/>
                <a:gd name="connsiteX5" fmla="*/ 0 w 1287216"/>
                <a:gd name="connsiteY5" fmla="*/ 0 h 630250"/>
                <a:gd name="connsiteX0" fmla="*/ 0 w 1287216"/>
                <a:gd name="connsiteY0" fmla="*/ 0 h 630250"/>
                <a:gd name="connsiteX1" fmla="*/ 1272369 w 1287216"/>
                <a:gd name="connsiteY1" fmla="*/ 0 h 630250"/>
                <a:gd name="connsiteX2" fmla="*/ 1285570 w 1287216"/>
                <a:gd name="connsiteY2" fmla="*/ 509634 h 630250"/>
                <a:gd name="connsiteX3" fmla="*/ 655654 w 1287216"/>
                <a:gd name="connsiteY3" fmla="*/ 630250 h 630250"/>
                <a:gd name="connsiteX4" fmla="*/ 0 w 1287216"/>
                <a:gd name="connsiteY4" fmla="*/ 630238 h 630250"/>
                <a:gd name="connsiteX5" fmla="*/ 0 w 1287216"/>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82099"/>
                <a:gd name="connsiteY0" fmla="*/ 0 h 630250"/>
                <a:gd name="connsiteX1" fmla="*/ 1272369 w 1282099"/>
                <a:gd name="connsiteY1" fmla="*/ 0 h 630250"/>
                <a:gd name="connsiteX2" fmla="*/ 1276045 w 1282099"/>
                <a:gd name="connsiteY2" fmla="*/ 511598 h 630250"/>
                <a:gd name="connsiteX3" fmla="*/ 655654 w 1282099"/>
                <a:gd name="connsiteY3" fmla="*/ 630250 h 630250"/>
                <a:gd name="connsiteX4" fmla="*/ 0 w 1282099"/>
                <a:gd name="connsiteY4" fmla="*/ 630238 h 630250"/>
                <a:gd name="connsiteX5" fmla="*/ 0 w 1282099"/>
                <a:gd name="connsiteY5" fmla="*/ 0 h 630250"/>
                <a:gd name="connsiteX0" fmla="*/ 0 w 1295396"/>
                <a:gd name="connsiteY0" fmla="*/ 0 h 630250"/>
                <a:gd name="connsiteX1" fmla="*/ 1272369 w 1295396"/>
                <a:gd name="connsiteY1" fmla="*/ 0 h 630250"/>
                <a:gd name="connsiteX2" fmla="*/ 1289693 w 1295396"/>
                <a:gd name="connsiteY2" fmla="*/ 511598 h 630250"/>
                <a:gd name="connsiteX3" fmla="*/ 655654 w 1295396"/>
                <a:gd name="connsiteY3" fmla="*/ 630250 h 630250"/>
                <a:gd name="connsiteX4" fmla="*/ 0 w 1295396"/>
                <a:gd name="connsiteY4" fmla="*/ 630238 h 630250"/>
                <a:gd name="connsiteX5" fmla="*/ 0 w 1295396"/>
                <a:gd name="connsiteY5" fmla="*/ 0 h 630250"/>
                <a:gd name="connsiteX0" fmla="*/ 0 w 1288743"/>
                <a:gd name="connsiteY0" fmla="*/ 0 h 630250"/>
                <a:gd name="connsiteX1" fmla="*/ 1272369 w 1288743"/>
                <a:gd name="connsiteY1" fmla="*/ 0 h 630250"/>
                <a:gd name="connsiteX2" fmla="*/ 1282869 w 1288743"/>
                <a:gd name="connsiteY2" fmla="*/ 513005 h 630250"/>
                <a:gd name="connsiteX3" fmla="*/ 655654 w 1288743"/>
                <a:gd name="connsiteY3" fmla="*/ 630250 h 630250"/>
                <a:gd name="connsiteX4" fmla="*/ 0 w 1288743"/>
                <a:gd name="connsiteY4" fmla="*/ 630238 h 630250"/>
                <a:gd name="connsiteX5" fmla="*/ 0 w 1288743"/>
                <a:gd name="connsiteY5" fmla="*/ 0 h 630250"/>
                <a:gd name="connsiteX0" fmla="*/ 0 w 1288743"/>
                <a:gd name="connsiteY0" fmla="*/ 0 h 630250"/>
                <a:gd name="connsiteX1" fmla="*/ 1272369 w 1288743"/>
                <a:gd name="connsiteY1" fmla="*/ 0 h 630250"/>
                <a:gd name="connsiteX2" fmla="*/ 1282869 w 1288743"/>
                <a:gd name="connsiteY2" fmla="*/ 515820 h 630250"/>
                <a:gd name="connsiteX3" fmla="*/ 655654 w 1288743"/>
                <a:gd name="connsiteY3" fmla="*/ 630250 h 630250"/>
                <a:gd name="connsiteX4" fmla="*/ 0 w 1288743"/>
                <a:gd name="connsiteY4" fmla="*/ 630238 h 630250"/>
                <a:gd name="connsiteX5" fmla="*/ 0 w 1288743"/>
                <a:gd name="connsiteY5" fmla="*/ 0 h 630250"/>
                <a:gd name="connsiteX0" fmla="*/ 0 w 1282099"/>
                <a:gd name="connsiteY0" fmla="*/ 0 h 630250"/>
                <a:gd name="connsiteX1" fmla="*/ 1272369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72369"/>
                <a:gd name="connsiteY0" fmla="*/ 0 h 630250"/>
                <a:gd name="connsiteX1" fmla="*/ 1272369 w 1272369"/>
                <a:gd name="connsiteY1" fmla="*/ 0 h 630250"/>
                <a:gd name="connsiteX2" fmla="*/ 1262398 w 1272369"/>
                <a:gd name="connsiteY2" fmla="*/ 517227 h 630250"/>
                <a:gd name="connsiteX3" fmla="*/ 655654 w 1272369"/>
                <a:gd name="connsiteY3" fmla="*/ 630250 h 630250"/>
                <a:gd name="connsiteX4" fmla="*/ 0 w 1272369"/>
                <a:gd name="connsiteY4" fmla="*/ 630238 h 630250"/>
                <a:gd name="connsiteX5" fmla="*/ 0 w 1272369"/>
                <a:gd name="connsiteY5" fmla="*/ 0 h 630250"/>
                <a:gd name="connsiteX0" fmla="*/ 0 w 1282099"/>
                <a:gd name="connsiteY0" fmla="*/ 0 h 630250"/>
                <a:gd name="connsiteX1" fmla="*/ 1272369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99665"/>
                <a:gd name="connsiteY0" fmla="*/ 0 h 630250"/>
                <a:gd name="connsiteX1" fmla="*/ 1299665 w 1299665"/>
                <a:gd name="connsiteY1" fmla="*/ 0 h 630250"/>
                <a:gd name="connsiteX2" fmla="*/ 1276045 w 1299665"/>
                <a:gd name="connsiteY2" fmla="*/ 517227 h 630250"/>
                <a:gd name="connsiteX3" fmla="*/ 655654 w 1299665"/>
                <a:gd name="connsiteY3" fmla="*/ 630250 h 630250"/>
                <a:gd name="connsiteX4" fmla="*/ 0 w 1299665"/>
                <a:gd name="connsiteY4" fmla="*/ 630238 h 630250"/>
                <a:gd name="connsiteX5" fmla="*/ 0 w 1299665"/>
                <a:gd name="connsiteY5" fmla="*/ 0 h 630250"/>
                <a:gd name="connsiteX0" fmla="*/ 0 w 1282099"/>
                <a:gd name="connsiteY0" fmla="*/ 0 h 630250"/>
                <a:gd name="connsiteX1" fmla="*/ 1279193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80445"/>
                <a:gd name="connsiteY0" fmla="*/ 0 h 630250"/>
                <a:gd name="connsiteX1" fmla="*/ 1279193 w 1280445"/>
                <a:gd name="connsiteY1" fmla="*/ 0 h 630250"/>
                <a:gd name="connsiteX2" fmla="*/ 1276045 w 1280445"/>
                <a:gd name="connsiteY2" fmla="*/ 517227 h 630250"/>
                <a:gd name="connsiteX3" fmla="*/ 655654 w 1280445"/>
                <a:gd name="connsiteY3" fmla="*/ 630250 h 630250"/>
                <a:gd name="connsiteX4" fmla="*/ 0 w 1280445"/>
                <a:gd name="connsiteY4" fmla="*/ 630238 h 630250"/>
                <a:gd name="connsiteX5" fmla="*/ 0 w 1280445"/>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4"/>
                <a:gd name="connsiteX1" fmla="*/ 1279193 w 1285466"/>
                <a:gd name="connsiteY1" fmla="*/ 0 h 630254"/>
                <a:gd name="connsiteX2" fmla="*/ 1282869 w 1285466"/>
                <a:gd name="connsiteY2" fmla="*/ 515820 h 630254"/>
                <a:gd name="connsiteX3" fmla="*/ 655654 w 1285466"/>
                <a:gd name="connsiteY3" fmla="*/ 630250 h 630254"/>
                <a:gd name="connsiteX4" fmla="*/ 0 w 1285466"/>
                <a:gd name="connsiteY4" fmla="*/ 630238 h 630254"/>
                <a:gd name="connsiteX5" fmla="*/ 0 w 1285466"/>
                <a:gd name="connsiteY5" fmla="*/ 0 h 630254"/>
                <a:gd name="connsiteX0" fmla="*/ 0 w 1285466"/>
                <a:gd name="connsiteY0" fmla="*/ 0 h 630254"/>
                <a:gd name="connsiteX1" fmla="*/ 1279193 w 1285466"/>
                <a:gd name="connsiteY1" fmla="*/ 0 h 630254"/>
                <a:gd name="connsiteX2" fmla="*/ 1282869 w 1285466"/>
                <a:gd name="connsiteY2" fmla="*/ 515820 h 630254"/>
                <a:gd name="connsiteX3" fmla="*/ 655654 w 1285466"/>
                <a:gd name="connsiteY3" fmla="*/ 630250 h 630254"/>
                <a:gd name="connsiteX4" fmla="*/ 0 w 1285466"/>
                <a:gd name="connsiteY4" fmla="*/ 630238 h 630254"/>
                <a:gd name="connsiteX5" fmla="*/ 0 w 1285466"/>
                <a:gd name="connsiteY5" fmla="*/ 0 h 630254"/>
                <a:gd name="connsiteX0" fmla="*/ 0 w 1286152"/>
                <a:gd name="connsiteY0" fmla="*/ 0 h 630253"/>
                <a:gd name="connsiteX1" fmla="*/ 1279193 w 1286152"/>
                <a:gd name="connsiteY1" fmla="*/ 0 h 630253"/>
                <a:gd name="connsiteX2" fmla="*/ 1282869 w 1286152"/>
                <a:gd name="connsiteY2" fmla="*/ 515820 h 630253"/>
                <a:gd name="connsiteX3" fmla="*/ 655654 w 1286152"/>
                <a:gd name="connsiteY3" fmla="*/ 630250 h 630253"/>
                <a:gd name="connsiteX4" fmla="*/ 0 w 1286152"/>
                <a:gd name="connsiteY4" fmla="*/ 630238 h 630253"/>
                <a:gd name="connsiteX5" fmla="*/ 0 w 1286152"/>
                <a:gd name="connsiteY5" fmla="*/ 0 h 630253"/>
                <a:gd name="connsiteX0" fmla="*/ 0 w 1286152"/>
                <a:gd name="connsiteY0" fmla="*/ 0 h 630256"/>
                <a:gd name="connsiteX1" fmla="*/ 1279193 w 1286152"/>
                <a:gd name="connsiteY1" fmla="*/ 0 h 630256"/>
                <a:gd name="connsiteX2" fmla="*/ 1282869 w 1286152"/>
                <a:gd name="connsiteY2" fmla="*/ 528486 h 630256"/>
                <a:gd name="connsiteX3" fmla="*/ 655654 w 1286152"/>
                <a:gd name="connsiteY3" fmla="*/ 630250 h 630256"/>
                <a:gd name="connsiteX4" fmla="*/ 0 w 1286152"/>
                <a:gd name="connsiteY4" fmla="*/ 630238 h 630256"/>
                <a:gd name="connsiteX5" fmla="*/ 0 w 1286152"/>
                <a:gd name="connsiteY5" fmla="*/ 0 h 630256"/>
                <a:gd name="connsiteX0" fmla="*/ 0 w 1285466"/>
                <a:gd name="connsiteY0" fmla="*/ 0 h 630252"/>
                <a:gd name="connsiteX1" fmla="*/ 1279193 w 1285466"/>
                <a:gd name="connsiteY1" fmla="*/ 0 h 630252"/>
                <a:gd name="connsiteX2" fmla="*/ 1282869 w 1285466"/>
                <a:gd name="connsiteY2" fmla="*/ 528486 h 630252"/>
                <a:gd name="connsiteX3" fmla="*/ 655654 w 1285466"/>
                <a:gd name="connsiteY3" fmla="*/ 630250 h 630252"/>
                <a:gd name="connsiteX4" fmla="*/ 0 w 1285466"/>
                <a:gd name="connsiteY4" fmla="*/ 630238 h 630252"/>
                <a:gd name="connsiteX5" fmla="*/ 0 w 1285466"/>
                <a:gd name="connsiteY5" fmla="*/ 0 h 630252"/>
                <a:gd name="connsiteX0" fmla="*/ 0 w 1285466"/>
                <a:gd name="connsiteY0" fmla="*/ 0 h 630252"/>
                <a:gd name="connsiteX1" fmla="*/ 1279193 w 1285466"/>
                <a:gd name="connsiteY1" fmla="*/ 0 h 630252"/>
                <a:gd name="connsiteX2" fmla="*/ 1282869 w 1285466"/>
                <a:gd name="connsiteY2" fmla="*/ 528486 h 630252"/>
                <a:gd name="connsiteX3" fmla="*/ 655654 w 1285466"/>
                <a:gd name="connsiteY3" fmla="*/ 630250 h 630252"/>
                <a:gd name="connsiteX4" fmla="*/ 0 w 1285466"/>
                <a:gd name="connsiteY4" fmla="*/ 630238 h 630252"/>
                <a:gd name="connsiteX5" fmla="*/ 0 w 1285466"/>
                <a:gd name="connsiteY5" fmla="*/ 0 h 630252"/>
                <a:gd name="connsiteX0" fmla="*/ 0 w 1285466"/>
                <a:gd name="connsiteY0" fmla="*/ 0 h 630251"/>
                <a:gd name="connsiteX1" fmla="*/ 1279193 w 1285466"/>
                <a:gd name="connsiteY1" fmla="*/ 0 h 630251"/>
                <a:gd name="connsiteX2" fmla="*/ 1282869 w 1285466"/>
                <a:gd name="connsiteY2" fmla="*/ 528486 h 630251"/>
                <a:gd name="connsiteX3" fmla="*/ 655654 w 1285466"/>
                <a:gd name="connsiteY3" fmla="*/ 630250 h 630251"/>
                <a:gd name="connsiteX4" fmla="*/ 0 w 1285466"/>
                <a:gd name="connsiteY4" fmla="*/ 630238 h 630251"/>
                <a:gd name="connsiteX5" fmla="*/ 0 w 1285466"/>
                <a:gd name="connsiteY5" fmla="*/ 0 h 630251"/>
                <a:gd name="connsiteX0" fmla="*/ 0 w 1292838"/>
                <a:gd name="connsiteY0" fmla="*/ 0 h 630251"/>
                <a:gd name="connsiteX1" fmla="*/ 1279193 w 1292838"/>
                <a:gd name="connsiteY1" fmla="*/ 0 h 630251"/>
                <a:gd name="connsiteX2" fmla="*/ 1291107 w 1292838"/>
                <a:gd name="connsiteY2" fmla="*/ 496205 h 630251"/>
                <a:gd name="connsiteX3" fmla="*/ 655654 w 1292838"/>
                <a:gd name="connsiteY3" fmla="*/ 630250 h 630251"/>
                <a:gd name="connsiteX4" fmla="*/ 0 w 1292838"/>
                <a:gd name="connsiteY4" fmla="*/ 630238 h 630251"/>
                <a:gd name="connsiteX5" fmla="*/ 0 w 1292838"/>
                <a:gd name="connsiteY5" fmla="*/ 0 h 630251"/>
                <a:gd name="connsiteX0" fmla="*/ 0 w 1291107"/>
                <a:gd name="connsiteY0" fmla="*/ 0 h 630251"/>
                <a:gd name="connsiteX1" fmla="*/ 1279193 w 1291107"/>
                <a:gd name="connsiteY1" fmla="*/ 0 h 630251"/>
                <a:gd name="connsiteX2" fmla="*/ 1291107 w 1291107"/>
                <a:gd name="connsiteY2" fmla="*/ 496205 h 630251"/>
                <a:gd name="connsiteX3" fmla="*/ 655654 w 1291107"/>
                <a:gd name="connsiteY3" fmla="*/ 630250 h 630251"/>
                <a:gd name="connsiteX4" fmla="*/ 0 w 1291107"/>
                <a:gd name="connsiteY4" fmla="*/ 630238 h 630251"/>
                <a:gd name="connsiteX5" fmla="*/ 0 w 1291107"/>
                <a:gd name="connsiteY5" fmla="*/ 0 h 630251"/>
                <a:gd name="connsiteX0" fmla="*/ 0 w 1286988"/>
                <a:gd name="connsiteY0" fmla="*/ 0 h 630251"/>
                <a:gd name="connsiteX1" fmla="*/ 1279193 w 1286988"/>
                <a:gd name="connsiteY1" fmla="*/ 0 h 630251"/>
                <a:gd name="connsiteX2" fmla="*/ 1286988 w 1286988"/>
                <a:gd name="connsiteY2" fmla="*/ 500452 h 630251"/>
                <a:gd name="connsiteX3" fmla="*/ 655654 w 1286988"/>
                <a:gd name="connsiteY3" fmla="*/ 630250 h 630251"/>
                <a:gd name="connsiteX4" fmla="*/ 0 w 1286988"/>
                <a:gd name="connsiteY4" fmla="*/ 630238 h 630251"/>
                <a:gd name="connsiteX5" fmla="*/ 0 w 1286988"/>
                <a:gd name="connsiteY5" fmla="*/ 0 h 630251"/>
                <a:gd name="connsiteX0" fmla="*/ 0 w 1295226"/>
                <a:gd name="connsiteY0" fmla="*/ 0 h 630251"/>
                <a:gd name="connsiteX1" fmla="*/ 1279193 w 1295226"/>
                <a:gd name="connsiteY1" fmla="*/ 0 h 630251"/>
                <a:gd name="connsiteX2" fmla="*/ 1295226 w 1295226"/>
                <a:gd name="connsiteY2" fmla="*/ 500452 h 630251"/>
                <a:gd name="connsiteX3" fmla="*/ 655654 w 1295226"/>
                <a:gd name="connsiteY3" fmla="*/ 630250 h 630251"/>
                <a:gd name="connsiteX4" fmla="*/ 0 w 1295226"/>
                <a:gd name="connsiteY4" fmla="*/ 630238 h 630251"/>
                <a:gd name="connsiteX5" fmla="*/ 0 w 1295226"/>
                <a:gd name="connsiteY5" fmla="*/ 0 h 630251"/>
                <a:gd name="connsiteX0" fmla="*/ 0 w 1286988"/>
                <a:gd name="connsiteY0" fmla="*/ 0 h 630251"/>
                <a:gd name="connsiteX1" fmla="*/ 1279193 w 1286988"/>
                <a:gd name="connsiteY1" fmla="*/ 0 h 630251"/>
                <a:gd name="connsiteX2" fmla="*/ 1286988 w 1286988"/>
                <a:gd name="connsiteY2" fmla="*/ 499602 h 630251"/>
                <a:gd name="connsiteX3" fmla="*/ 655654 w 1286988"/>
                <a:gd name="connsiteY3" fmla="*/ 630250 h 630251"/>
                <a:gd name="connsiteX4" fmla="*/ 0 w 1286988"/>
                <a:gd name="connsiteY4" fmla="*/ 630238 h 630251"/>
                <a:gd name="connsiteX5" fmla="*/ 0 w 1286988"/>
                <a:gd name="connsiteY5" fmla="*/ 0 h 630251"/>
                <a:gd name="connsiteX0" fmla="*/ 0 w 1291107"/>
                <a:gd name="connsiteY0" fmla="*/ 0 h 630251"/>
                <a:gd name="connsiteX1" fmla="*/ 1279193 w 1291107"/>
                <a:gd name="connsiteY1" fmla="*/ 0 h 630251"/>
                <a:gd name="connsiteX2" fmla="*/ 1291107 w 1291107"/>
                <a:gd name="connsiteY2" fmla="*/ 498753 h 630251"/>
                <a:gd name="connsiteX3" fmla="*/ 655654 w 1291107"/>
                <a:gd name="connsiteY3" fmla="*/ 630250 h 630251"/>
                <a:gd name="connsiteX4" fmla="*/ 0 w 1291107"/>
                <a:gd name="connsiteY4" fmla="*/ 630238 h 630251"/>
                <a:gd name="connsiteX5" fmla="*/ 0 w 1291107"/>
                <a:gd name="connsiteY5" fmla="*/ 0 h 630251"/>
                <a:gd name="connsiteX0" fmla="*/ 0 w 1303464"/>
                <a:gd name="connsiteY0" fmla="*/ 0 h 630251"/>
                <a:gd name="connsiteX1" fmla="*/ 1279193 w 1303464"/>
                <a:gd name="connsiteY1" fmla="*/ 0 h 630251"/>
                <a:gd name="connsiteX2" fmla="*/ 1303464 w 1303464"/>
                <a:gd name="connsiteY2" fmla="*/ 500452 h 630251"/>
                <a:gd name="connsiteX3" fmla="*/ 655654 w 1303464"/>
                <a:gd name="connsiteY3" fmla="*/ 630250 h 630251"/>
                <a:gd name="connsiteX4" fmla="*/ 0 w 1303464"/>
                <a:gd name="connsiteY4" fmla="*/ 630238 h 630251"/>
                <a:gd name="connsiteX5" fmla="*/ 0 w 1303464"/>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2869" h="630251">
                  <a:moveTo>
                    <a:pt x="0" y="0"/>
                  </a:moveTo>
                  <a:lnTo>
                    <a:pt x="1279193" y="0"/>
                  </a:lnTo>
                  <a:cubicBezTo>
                    <a:pt x="1279142" y="136342"/>
                    <a:pt x="1278048" y="380809"/>
                    <a:pt x="1282869" y="500452"/>
                  </a:cubicBezTo>
                  <a:cubicBezTo>
                    <a:pt x="1282441" y="569436"/>
                    <a:pt x="1247290" y="630560"/>
                    <a:pt x="655654" y="630250"/>
                  </a:cubicBezTo>
                  <a:lnTo>
                    <a:pt x="0" y="630238"/>
                  </a:lnTo>
                  <a:lnTo>
                    <a:pt x="0" y="0"/>
                  </a:lnTo>
                  <a:close/>
                </a:path>
              </a:pathLst>
            </a:custGeom>
            <a:solidFill>
              <a:srgbClr val="E6F0EC"/>
            </a:solidFill>
            <a:ln>
              <a:noFill/>
            </a:ln>
          </p:spPr>
          <p:txBody>
            <a:bodyPr wrap="square" lIns="72000" tIns="756000" rIns="72000" rtlCol="0">
              <a:noAutofit/>
            </a:bodyPr>
            <a:lstStyle/>
            <a:p>
              <a:pPr>
                <a:lnSpc>
                  <a:spcPts val="1200"/>
                </a:lnSpc>
                <a:spcAft>
                  <a:spcPts val="1200"/>
                </a:spcAft>
              </a:pPr>
              <a:r>
                <a:rPr lang="en-GB" sz="1000" b="1" dirty="0" smtClean="0">
                  <a:solidFill>
                    <a:srgbClr val="006941"/>
                  </a:solidFill>
                </a:rPr>
                <a:t>Organisational development   </a:t>
              </a:r>
            </a:p>
            <a:p>
              <a:pPr marL="171450" indent="-171450">
                <a:lnSpc>
                  <a:spcPts val="1200"/>
                </a:lnSpc>
                <a:spcAft>
                  <a:spcPts val="1200"/>
                </a:spcAft>
                <a:buFont typeface="Calibri" panose="020F0502020204030204" pitchFamily="34" charset="0"/>
                <a:buChar char="─"/>
              </a:pPr>
              <a:r>
                <a:rPr lang="en-GB" sz="1000" dirty="0" err="1" smtClean="0">
                  <a:solidFill>
                    <a:srgbClr val="006941"/>
                  </a:solidFill>
                </a:rPr>
                <a:t>SFIA</a:t>
              </a:r>
              <a:r>
                <a:rPr lang="en-GB" sz="1000" b="1" i="1" dirty="0" err="1" smtClean="0">
                  <a:solidFill>
                    <a:srgbClr val="006941"/>
                  </a:solidFill>
                </a:rPr>
                <a:t>plus</a:t>
              </a:r>
              <a:r>
                <a:rPr lang="en-GB" sz="1000" b="1" dirty="0" smtClean="0">
                  <a:solidFill>
                    <a:srgbClr val="006941"/>
                  </a:solidFill>
                </a:rPr>
                <a:t> </a:t>
              </a:r>
            </a:p>
            <a:p>
              <a:pPr marL="171450" indent="-171450">
                <a:lnSpc>
                  <a:spcPts val="1200"/>
                </a:lnSpc>
                <a:spcAft>
                  <a:spcPts val="1200"/>
                </a:spcAft>
                <a:buFont typeface="Calibri" panose="020F0502020204030204" pitchFamily="34" charset="0"/>
                <a:buChar char="─"/>
              </a:pPr>
              <a:r>
                <a:rPr lang="en-GB" sz="1000" dirty="0" smtClean="0">
                  <a:solidFill>
                    <a:srgbClr val="006941"/>
                  </a:solidFill>
                </a:rPr>
                <a:t>Consultancy</a:t>
              </a:r>
              <a:r>
                <a:rPr lang="en-GB" sz="1000" b="1" dirty="0" smtClean="0">
                  <a:solidFill>
                    <a:srgbClr val="006941"/>
                  </a:solidFill>
                </a:rPr>
                <a:t> </a:t>
              </a:r>
            </a:p>
            <a:p>
              <a:pPr>
                <a:lnSpc>
                  <a:spcPts val="1200"/>
                </a:lnSpc>
                <a:spcAft>
                  <a:spcPts val="1200"/>
                </a:spcAft>
              </a:pPr>
              <a:r>
                <a:rPr lang="en-GB" sz="1000" b="1" dirty="0" smtClean="0">
                  <a:solidFill>
                    <a:srgbClr val="006941"/>
                  </a:solidFill>
                </a:rPr>
                <a:t>Change management </a:t>
              </a:r>
            </a:p>
            <a:p>
              <a:pPr>
                <a:lnSpc>
                  <a:spcPts val="1200"/>
                </a:lnSpc>
                <a:spcAft>
                  <a:spcPts val="1200"/>
                </a:spcAft>
              </a:pPr>
              <a:r>
                <a:rPr lang="en-GB" sz="1000" b="1" dirty="0" smtClean="0">
                  <a:solidFill>
                    <a:srgbClr val="006941"/>
                  </a:solidFill>
                </a:rPr>
                <a:t>Organisational membership</a:t>
              </a:r>
            </a:p>
          </p:txBody>
        </p:sp>
        <p:sp>
          <p:nvSpPr>
            <p:cNvPr id="26" name="TextBox 25"/>
            <p:cNvSpPr txBox="1"/>
            <p:nvPr userDrawn="1"/>
          </p:nvSpPr>
          <p:spPr>
            <a:xfrm>
              <a:off x="3849049" y="1327734"/>
              <a:ext cx="1283207" cy="4680007"/>
            </a:xfrm>
            <a:custGeom>
              <a:avLst/>
              <a:gdLst>
                <a:gd name="connsiteX0" fmla="*/ 0 w 1272369"/>
                <a:gd name="connsiteY0" fmla="*/ 0 h 630238"/>
                <a:gd name="connsiteX1" fmla="*/ 1272369 w 1272369"/>
                <a:gd name="connsiteY1" fmla="*/ 0 h 630238"/>
                <a:gd name="connsiteX2" fmla="*/ 1272369 w 1272369"/>
                <a:gd name="connsiteY2" fmla="*/ 630238 h 630238"/>
                <a:gd name="connsiteX3" fmla="*/ 0 w 1272369"/>
                <a:gd name="connsiteY3" fmla="*/ 630238 h 630238"/>
                <a:gd name="connsiteX4" fmla="*/ 0 w 1272369"/>
                <a:gd name="connsiteY4" fmla="*/ 0 h 630238"/>
                <a:gd name="connsiteX0" fmla="*/ 0 w 1272369"/>
                <a:gd name="connsiteY0" fmla="*/ 0 h 630250"/>
                <a:gd name="connsiteX1" fmla="*/ 1272369 w 1272369"/>
                <a:gd name="connsiteY1" fmla="*/ 0 h 630250"/>
                <a:gd name="connsiteX2" fmla="*/ 1272369 w 1272369"/>
                <a:gd name="connsiteY2" fmla="*/ 630238 h 630250"/>
                <a:gd name="connsiteX3" fmla="*/ 710984 w 1272369"/>
                <a:gd name="connsiteY3" fmla="*/ 630250 h 630250"/>
                <a:gd name="connsiteX4" fmla="*/ 0 w 1272369"/>
                <a:gd name="connsiteY4" fmla="*/ 630238 h 630250"/>
                <a:gd name="connsiteX5" fmla="*/ 0 w 1272369"/>
                <a:gd name="connsiteY5" fmla="*/ 0 h 630250"/>
                <a:gd name="connsiteX0" fmla="*/ 0 w 1272369"/>
                <a:gd name="connsiteY0" fmla="*/ 0 h 630250"/>
                <a:gd name="connsiteX1" fmla="*/ 1272369 w 1272369"/>
                <a:gd name="connsiteY1" fmla="*/ 0 h 630250"/>
                <a:gd name="connsiteX2" fmla="*/ 710984 w 1272369"/>
                <a:gd name="connsiteY2" fmla="*/ 630250 h 630250"/>
                <a:gd name="connsiteX3" fmla="*/ 0 w 1272369"/>
                <a:gd name="connsiteY3" fmla="*/ 630238 h 630250"/>
                <a:gd name="connsiteX4" fmla="*/ 0 w 1272369"/>
                <a:gd name="connsiteY4" fmla="*/ 0 h 630250"/>
                <a:gd name="connsiteX0" fmla="*/ 0 w 1272393"/>
                <a:gd name="connsiteY0" fmla="*/ 0 h 630250"/>
                <a:gd name="connsiteX1" fmla="*/ 1272369 w 1272393"/>
                <a:gd name="connsiteY1" fmla="*/ 0 h 630250"/>
                <a:gd name="connsiteX2" fmla="*/ 710984 w 1272393"/>
                <a:gd name="connsiteY2" fmla="*/ 630250 h 630250"/>
                <a:gd name="connsiteX3" fmla="*/ 0 w 1272393"/>
                <a:gd name="connsiteY3" fmla="*/ 630238 h 630250"/>
                <a:gd name="connsiteX4" fmla="*/ 0 w 1272393"/>
                <a:gd name="connsiteY4" fmla="*/ 0 h 630250"/>
                <a:gd name="connsiteX0" fmla="*/ 0 w 1272424"/>
                <a:gd name="connsiteY0" fmla="*/ 0 h 630250"/>
                <a:gd name="connsiteX1" fmla="*/ 1272369 w 1272424"/>
                <a:gd name="connsiteY1" fmla="*/ 0 h 630250"/>
                <a:gd name="connsiteX2" fmla="*/ 710984 w 1272424"/>
                <a:gd name="connsiteY2" fmla="*/ 630250 h 630250"/>
                <a:gd name="connsiteX3" fmla="*/ 0 w 1272424"/>
                <a:gd name="connsiteY3" fmla="*/ 630238 h 630250"/>
                <a:gd name="connsiteX4" fmla="*/ 0 w 1272424"/>
                <a:gd name="connsiteY4" fmla="*/ 0 h 630250"/>
                <a:gd name="connsiteX0" fmla="*/ 0 w 1272968"/>
                <a:gd name="connsiteY0" fmla="*/ 0 h 630250"/>
                <a:gd name="connsiteX1" fmla="*/ 1272369 w 1272968"/>
                <a:gd name="connsiteY1" fmla="*/ 0 h 630250"/>
                <a:gd name="connsiteX2" fmla="*/ 710984 w 1272968"/>
                <a:gd name="connsiteY2" fmla="*/ 630250 h 630250"/>
                <a:gd name="connsiteX3" fmla="*/ 0 w 1272968"/>
                <a:gd name="connsiteY3" fmla="*/ 630238 h 630250"/>
                <a:gd name="connsiteX4" fmla="*/ 0 w 1272968"/>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817"/>
                <a:gd name="connsiteY0" fmla="*/ 0 h 630250"/>
                <a:gd name="connsiteX1" fmla="*/ 1272369 w 1272817"/>
                <a:gd name="connsiteY1" fmla="*/ 0 h 630250"/>
                <a:gd name="connsiteX2" fmla="*/ 655654 w 1272817"/>
                <a:gd name="connsiteY2" fmla="*/ 630250 h 630250"/>
                <a:gd name="connsiteX3" fmla="*/ 0 w 1272817"/>
                <a:gd name="connsiteY3" fmla="*/ 630238 h 630250"/>
                <a:gd name="connsiteX4" fmla="*/ 0 w 1272817"/>
                <a:gd name="connsiteY4" fmla="*/ 0 h 630250"/>
                <a:gd name="connsiteX0" fmla="*/ 0 w 1272994"/>
                <a:gd name="connsiteY0" fmla="*/ 0 h 630250"/>
                <a:gd name="connsiteX1" fmla="*/ 1272369 w 1272994"/>
                <a:gd name="connsiteY1" fmla="*/ 0 h 630250"/>
                <a:gd name="connsiteX2" fmla="*/ 655654 w 1272994"/>
                <a:gd name="connsiteY2" fmla="*/ 630250 h 630250"/>
                <a:gd name="connsiteX3" fmla="*/ 0 w 1272994"/>
                <a:gd name="connsiteY3" fmla="*/ 630238 h 630250"/>
                <a:gd name="connsiteX4" fmla="*/ 0 w 1272994"/>
                <a:gd name="connsiteY4" fmla="*/ 0 h 630250"/>
                <a:gd name="connsiteX0" fmla="*/ 0 w 1278496"/>
                <a:gd name="connsiteY0" fmla="*/ 0 h 630250"/>
                <a:gd name="connsiteX1" fmla="*/ 1272369 w 1278496"/>
                <a:gd name="connsiteY1" fmla="*/ 0 h 630250"/>
                <a:gd name="connsiteX2" fmla="*/ 655654 w 1278496"/>
                <a:gd name="connsiteY2" fmla="*/ 630250 h 630250"/>
                <a:gd name="connsiteX3" fmla="*/ 0 w 1278496"/>
                <a:gd name="connsiteY3" fmla="*/ 630238 h 630250"/>
                <a:gd name="connsiteX4" fmla="*/ 0 w 1278496"/>
                <a:gd name="connsiteY4" fmla="*/ 0 h 630250"/>
                <a:gd name="connsiteX0" fmla="*/ 0 w 1387063"/>
                <a:gd name="connsiteY0" fmla="*/ 0 h 630250"/>
                <a:gd name="connsiteX1" fmla="*/ 1272369 w 1387063"/>
                <a:gd name="connsiteY1" fmla="*/ 0 h 630250"/>
                <a:gd name="connsiteX2" fmla="*/ 1256995 w 1387063"/>
                <a:gd name="connsiteY2" fmla="*/ 311226 h 630250"/>
                <a:gd name="connsiteX3" fmla="*/ 655654 w 1387063"/>
                <a:gd name="connsiteY3" fmla="*/ 630250 h 630250"/>
                <a:gd name="connsiteX4" fmla="*/ 0 w 1387063"/>
                <a:gd name="connsiteY4" fmla="*/ 630238 h 630250"/>
                <a:gd name="connsiteX5" fmla="*/ 0 w 1387063"/>
                <a:gd name="connsiteY5" fmla="*/ 0 h 630250"/>
                <a:gd name="connsiteX0" fmla="*/ 0 w 1369614"/>
                <a:gd name="connsiteY0" fmla="*/ 0 h 630250"/>
                <a:gd name="connsiteX1" fmla="*/ 1272369 w 1369614"/>
                <a:gd name="connsiteY1" fmla="*/ 0 h 630250"/>
                <a:gd name="connsiteX2" fmla="*/ 1256995 w 1369614"/>
                <a:gd name="connsiteY2" fmla="*/ 311226 h 630250"/>
                <a:gd name="connsiteX3" fmla="*/ 655654 w 1369614"/>
                <a:gd name="connsiteY3" fmla="*/ 630250 h 630250"/>
                <a:gd name="connsiteX4" fmla="*/ 0 w 1369614"/>
                <a:gd name="connsiteY4" fmla="*/ 630238 h 630250"/>
                <a:gd name="connsiteX5" fmla="*/ 0 w 1369614"/>
                <a:gd name="connsiteY5" fmla="*/ 0 h 630250"/>
                <a:gd name="connsiteX0" fmla="*/ 0 w 1278277"/>
                <a:gd name="connsiteY0" fmla="*/ 0 h 630250"/>
                <a:gd name="connsiteX1" fmla="*/ 1272369 w 1278277"/>
                <a:gd name="connsiteY1" fmla="*/ 0 h 630250"/>
                <a:gd name="connsiteX2" fmla="*/ 1256995 w 1278277"/>
                <a:gd name="connsiteY2" fmla="*/ 311226 h 630250"/>
                <a:gd name="connsiteX3" fmla="*/ 655654 w 1278277"/>
                <a:gd name="connsiteY3" fmla="*/ 630250 h 630250"/>
                <a:gd name="connsiteX4" fmla="*/ 0 w 1278277"/>
                <a:gd name="connsiteY4" fmla="*/ 630238 h 630250"/>
                <a:gd name="connsiteX5" fmla="*/ 0 w 1278277"/>
                <a:gd name="connsiteY5" fmla="*/ 0 h 630250"/>
                <a:gd name="connsiteX0" fmla="*/ 0 w 1298782"/>
                <a:gd name="connsiteY0" fmla="*/ 0 h 630250"/>
                <a:gd name="connsiteX1" fmla="*/ 1272369 w 1298782"/>
                <a:gd name="connsiteY1" fmla="*/ 0 h 630250"/>
                <a:gd name="connsiteX2" fmla="*/ 1285570 w 1298782"/>
                <a:gd name="connsiteY2" fmla="*/ 311226 h 630250"/>
                <a:gd name="connsiteX3" fmla="*/ 655654 w 1298782"/>
                <a:gd name="connsiteY3" fmla="*/ 630250 h 630250"/>
                <a:gd name="connsiteX4" fmla="*/ 0 w 1298782"/>
                <a:gd name="connsiteY4" fmla="*/ 630238 h 630250"/>
                <a:gd name="connsiteX5" fmla="*/ 0 w 1298782"/>
                <a:gd name="connsiteY5" fmla="*/ 0 h 630250"/>
                <a:gd name="connsiteX0" fmla="*/ 0 w 1287216"/>
                <a:gd name="connsiteY0" fmla="*/ 0 h 630250"/>
                <a:gd name="connsiteX1" fmla="*/ 1272369 w 1287216"/>
                <a:gd name="connsiteY1" fmla="*/ 0 h 630250"/>
                <a:gd name="connsiteX2" fmla="*/ 1285570 w 1287216"/>
                <a:gd name="connsiteY2" fmla="*/ 311226 h 630250"/>
                <a:gd name="connsiteX3" fmla="*/ 655654 w 1287216"/>
                <a:gd name="connsiteY3" fmla="*/ 630250 h 630250"/>
                <a:gd name="connsiteX4" fmla="*/ 0 w 1287216"/>
                <a:gd name="connsiteY4" fmla="*/ 630238 h 630250"/>
                <a:gd name="connsiteX5" fmla="*/ 0 w 1287216"/>
                <a:gd name="connsiteY5" fmla="*/ 0 h 630250"/>
                <a:gd name="connsiteX0" fmla="*/ 0 w 1287216"/>
                <a:gd name="connsiteY0" fmla="*/ 0 h 630250"/>
                <a:gd name="connsiteX1" fmla="*/ 1272369 w 1287216"/>
                <a:gd name="connsiteY1" fmla="*/ 0 h 630250"/>
                <a:gd name="connsiteX2" fmla="*/ 1285570 w 1287216"/>
                <a:gd name="connsiteY2" fmla="*/ 509634 h 630250"/>
                <a:gd name="connsiteX3" fmla="*/ 655654 w 1287216"/>
                <a:gd name="connsiteY3" fmla="*/ 630250 h 630250"/>
                <a:gd name="connsiteX4" fmla="*/ 0 w 1287216"/>
                <a:gd name="connsiteY4" fmla="*/ 630238 h 630250"/>
                <a:gd name="connsiteX5" fmla="*/ 0 w 1287216"/>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82099"/>
                <a:gd name="connsiteY0" fmla="*/ 0 h 630250"/>
                <a:gd name="connsiteX1" fmla="*/ 1272369 w 1282099"/>
                <a:gd name="connsiteY1" fmla="*/ 0 h 630250"/>
                <a:gd name="connsiteX2" fmla="*/ 1276045 w 1282099"/>
                <a:gd name="connsiteY2" fmla="*/ 511598 h 630250"/>
                <a:gd name="connsiteX3" fmla="*/ 655654 w 1282099"/>
                <a:gd name="connsiteY3" fmla="*/ 630250 h 630250"/>
                <a:gd name="connsiteX4" fmla="*/ 0 w 1282099"/>
                <a:gd name="connsiteY4" fmla="*/ 630238 h 630250"/>
                <a:gd name="connsiteX5" fmla="*/ 0 w 1282099"/>
                <a:gd name="connsiteY5" fmla="*/ 0 h 630250"/>
                <a:gd name="connsiteX0" fmla="*/ 0 w 1295396"/>
                <a:gd name="connsiteY0" fmla="*/ 0 h 630250"/>
                <a:gd name="connsiteX1" fmla="*/ 1272369 w 1295396"/>
                <a:gd name="connsiteY1" fmla="*/ 0 h 630250"/>
                <a:gd name="connsiteX2" fmla="*/ 1289693 w 1295396"/>
                <a:gd name="connsiteY2" fmla="*/ 511598 h 630250"/>
                <a:gd name="connsiteX3" fmla="*/ 655654 w 1295396"/>
                <a:gd name="connsiteY3" fmla="*/ 630250 h 630250"/>
                <a:gd name="connsiteX4" fmla="*/ 0 w 1295396"/>
                <a:gd name="connsiteY4" fmla="*/ 630238 h 630250"/>
                <a:gd name="connsiteX5" fmla="*/ 0 w 1295396"/>
                <a:gd name="connsiteY5" fmla="*/ 0 h 630250"/>
                <a:gd name="connsiteX0" fmla="*/ 0 w 1288743"/>
                <a:gd name="connsiteY0" fmla="*/ 0 h 630250"/>
                <a:gd name="connsiteX1" fmla="*/ 1272369 w 1288743"/>
                <a:gd name="connsiteY1" fmla="*/ 0 h 630250"/>
                <a:gd name="connsiteX2" fmla="*/ 1282869 w 1288743"/>
                <a:gd name="connsiteY2" fmla="*/ 513005 h 630250"/>
                <a:gd name="connsiteX3" fmla="*/ 655654 w 1288743"/>
                <a:gd name="connsiteY3" fmla="*/ 630250 h 630250"/>
                <a:gd name="connsiteX4" fmla="*/ 0 w 1288743"/>
                <a:gd name="connsiteY4" fmla="*/ 630238 h 630250"/>
                <a:gd name="connsiteX5" fmla="*/ 0 w 1288743"/>
                <a:gd name="connsiteY5" fmla="*/ 0 h 630250"/>
                <a:gd name="connsiteX0" fmla="*/ 0 w 1288743"/>
                <a:gd name="connsiteY0" fmla="*/ 0 h 630250"/>
                <a:gd name="connsiteX1" fmla="*/ 1272369 w 1288743"/>
                <a:gd name="connsiteY1" fmla="*/ 0 h 630250"/>
                <a:gd name="connsiteX2" fmla="*/ 1282869 w 1288743"/>
                <a:gd name="connsiteY2" fmla="*/ 515820 h 630250"/>
                <a:gd name="connsiteX3" fmla="*/ 655654 w 1288743"/>
                <a:gd name="connsiteY3" fmla="*/ 630250 h 630250"/>
                <a:gd name="connsiteX4" fmla="*/ 0 w 1288743"/>
                <a:gd name="connsiteY4" fmla="*/ 630238 h 630250"/>
                <a:gd name="connsiteX5" fmla="*/ 0 w 1288743"/>
                <a:gd name="connsiteY5" fmla="*/ 0 h 630250"/>
                <a:gd name="connsiteX0" fmla="*/ 0 w 1282099"/>
                <a:gd name="connsiteY0" fmla="*/ 0 h 630250"/>
                <a:gd name="connsiteX1" fmla="*/ 1272369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72369"/>
                <a:gd name="connsiteY0" fmla="*/ 0 h 630250"/>
                <a:gd name="connsiteX1" fmla="*/ 1272369 w 1272369"/>
                <a:gd name="connsiteY1" fmla="*/ 0 h 630250"/>
                <a:gd name="connsiteX2" fmla="*/ 1262398 w 1272369"/>
                <a:gd name="connsiteY2" fmla="*/ 517227 h 630250"/>
                <a:gd name="connsiteX3" fmla="*/ 655654 w 1272369"/>
                <a:gd name="connsiteY3" fmla="*/ 630250 h 630250"/>
                <a:gd name="connsiteX4" fmla="*/ 0 w 1272369"/>
                <a:gd name="connsiteY4" fmla="*/ 630238 h 630250"/>
                <a:gd name="connsiteX5" fmla="*/ 0 w 1272369"/>
                <a:gd name="connsiteY5" fmla="*/ 0 h 630250"/>
                <a:gd name="connsiteX0" fmla="*/ 0 w 1282099"/>
                <a:gd name="connsiteY0" fmla="*/ 0 h 630250"/>
                <a:gd name="connsiteX1" fmla="*/ 1272369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99665"/>
                <a:gd name="connsiteY0" fmla="*/ 0 h 630250"/>
                <a:gd name="connsiteX1" fmla="*/ 1299665 w 1299665"/>
                <a:gd name="connsiteY1" fmla="*/ 0 h 630250"/>
                <a:gd name="connsiteX2" fmla="*/ 1276045 w 1299665"/>
                <a:gd name="connsiteY2" fmla="*/ 517227 h 630250"/>
                <a:gd name="connsiteX3" fmla="*/ 655654 w 1299665"/>
                <a:gd name="connsiteY3" fmla="*/ 630250 h 630250"/>
                <a:gd name="connsiteX4" fmla="*/ 0 w 1299665"/>
                <a:gd name="connsiteY4" fmla="*/ 630238 h 630250"/>
                <a:gd name="connsiteX5" fmla="*/ 0 w 1299665"/>
                <a:gd name="connsiteY5" fmla="*/ 0 h 630250"/>
                <a:gd name="connsiteX0" fmla="*/ 0 w 1282099"/>
                <a:gd name="connsiteY0" fmla="*/ 0 h 630250"/>
                <a:gd name="connsiteX1" fmla="*/ 1279193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80445"/>
                <a:gd name="connsiteY0" fmla="*/ 0 h 630250"/>
                <a:gd name="connsiteX1" fmla="*/ 1279193 w 1280445"/>
                <a:gd name="connsiteY1" fmla="*/ 0 h 630250"/>
                <a:gd name="connsiteX2" fmla="*/ 1276045 w 1280445"/>
                <a:gd name="connsiteY2" fmla="*/ 517227 h 630250"/>
                <a:gd name="connsiteX3" fmla="*/ 655654 w 1280445"/>
                <a:gd name="connsiteY3" fmla="*/ 630250 h 630250"/>
                <a:gd name="connsiteX4" fmla="*/ 0 w 1280445"/>
                <a:gd name="connsiteY4" fmla="*/ 630238 h 630250"/>
                <a:gd name="connsiteX5" fmla="*/ 0 w 1280445"/>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4"/>
                <a:gd name="connsiteX1" fmla="*/ 1279193 w 1285466"/>
                <a:gd name="connsiteY1" fmla="*/ 0 h 630254"/>
                <a:gd name="connsiteX2" fmla="*/ 1282869 w 1285466"/>
                <a:gd name="connsiteY2" fmla="*/ 515820 h 630254"/>
                <a:gd name="connsiteX3" fmla="*/ 655654 w 1285466"/>
                <a:gd name="connsiteY3" fmla="*/ 630250 h 630254"/>
                <a:gd name="connsiteX4" fmla="*/ 0 w 1285466"/>
                <a:gd name="connsiteY4" fmla="*/ 630238 h 630254"/>
                <a:gd name="connsiteX5" fmla="*/ 0 w 1285466"/>
                <a:gd name="connsiteY5" fmla="*/ 0 h 630254"/>
                <a:gd name="connsiteX0" fmla="*/ 0 w 1285466"/>
                <a:gd name="connsiteY0" fmla="*/ 0 h 630254"/>
                <a:gd name="connsiteX1" fmla="*/ 1279193 w 1285466"/>
                <a:gd name="connsiteY1" fmla="*/ 0 h 630254"/>
                <a:gd name="connsiteX2" fmla="*/ 1282869 w 1285466"/>
                <a:gd name="connsiteY2" fmla="*/ 515820 h 630254"/>
                <a:gd name="connsiteX3" fmla="*/ 655654 w 1285466"/>
                <a:gd name="connsiteY3" fmla="*/ 630250 h 630254"/>
                <a:gd name="connsiteX4" fmla="*/ 0 w 1285466"/>
                <a:gd name="connsiteY4" fmla="*/ 630238 h 630254"/>
                <a:gd name="connsiteX5" fmla="*/ 0 w 1285466"/>
                <a:gd name="connsiteY5" fmla="*/ 0 h 630254"/>
                <a:gd name="connsiteX0" fmla="*/ 0 w 1286152"/>
                <a:gd name="connsiteY0" fmla="*/ 0 h 630253"/>
                <a:gd name="connsiteX1" fmla="*/ 1279193 w 1286152"/>
                <a:gd name="connsiteY1" fmla="*/ 0 h 630253"/>
                <a:gd name="connsiteX2" fmla="*/ 1282869 w 1286152"/>
                <a:gd name="connsiteY2" fmla="*/ 515820 h 630253"/>
                <a:gd name="connsiteX3" fmla="*/ 655654 w 1286152"/>
                <a:gd name="connsiteY3" fmla="*/ 630250 h 630253"/>
                <a:gd name="connsiteX4" fmla="*/ 0 w 1286152"/>
                <a:gd name="connsiteY4" fmla="*/ 630238 h 630253"/>
                <a:gd name="connsiteX5" fmla="*/ 0 w 1286152"/>
                <a:gd name="connsiteY5" fmla="*/ 0 h 630253"/>
                <a:gd name="connsiteX0" fmla="*/ 0 w 1286152"/>
                <a:gd name="connsiteY0" fmla="*/ 0 h 630256"/>
                <a:gd name="connsiteX1" fmla="*/ 1279193 w 1286152"/>
                <a:gd name="connsiteY1" fmla="*/ 0 h 630256"/>
                <a:gd name="connsiteX2" fmla="*/ 1282869 w 1286152"/>
                <a:gd name="connsiteY2" fmla="*/ 528486 h 630256"/>
                <a:gd name="connsiteX3" fmla="*/ 655654 w 1286152"/>
                <a:gd name="connsiteY3" fmla="*/ 630250 h 630256"/>
                <a:gd name="connsiteX4" fmla="*/ 0 w 1286152"/>
                <a:gd name="connsiteY4" fmla="*/ 630238 h 630256"/>
                <a:gd name="connsiteX5" fmla="*/ 0 w 1286152"/>
                <a:gd name="connsiteY5" fmla="*/ 0 h 630256"/>
                <a:gd name="connsiteX0" fmla="*/ 0 w 1285466"/>
                <a:gd name="connsiteY0" fmla="*/ 0 h 630252"/>
                <a:gd name="connsiteX1" fmla="*/ 1279193 w 1285466"/>
                <a:gd name="connsiteY1" fmla="*/ 0 h 630252"/>
                <a:gd name="connsiteX2" fmla="*/ 1282869 w 1285466"/>
                <a:gd name="connsiteY2" fmla="*/ 528486 h 630252"/>
                <a:gd name="connsiteX3" fmla="*/ 655654 w 1285466"/>
                <a:gd name="connsiteY3" fmla="*/ 630250 h 630252"/>
                <a:gd name="connsiteX4" fmla="*/ 0 w 1285466"/>
                <a:gd name="connsiteY4" fmla="*/ 630238 h 630252"/>
                <a:gd name="connsiteX5" fmla="*/ 0 w 1285466"/>
                <a:gd name="connsiteY5" fmla="*/ 0 h 630252"/>
                <a:gd name="connsiteX0" fmla="*/ 0 w 1285466"/>
                <a:gd name="connsiteY0" fmla="*/ 0 h 630252"/>
                <a:gd name="connsiteX1" fmla="*/ 1279193 w 1285466"/>
                <a:gd name="connsiteY1" fmla="*/ 0 h 630252"/>
                <a:gd name="connsiteX2" fmla="*/ 1282869 w 1285466"/>
                <a:gd name="connsiteY2" fmla="*/ 528486 h 630252"/>
                <a:gd name="connsiteX3" fmla="*/ 655654 w 1285466"/>
                <a:gd name="connsiteY3" fmla="*/ 630250 h 630252"/>
                <a:gd name="connsiteX4" fmla="*/ 0 w 1285466"/>
                <a:gd name="connsiteY4" fmla="*/ 630238 h 630252"/>
                <a:gd name="connsiteX5" fmla="*/ 0 w 1285466"/>
                <a:gd name="connsiteY5" fmla="*/ 0 h 630252"/>
                <a:gd name="connsiteX0" fmla="*/ 0 w 1285466"/>
                <a:gd name="connsiteY0" fmla="*/ 0 h 630251"/>
                <a:gd name="connsiteX1" fmla="*/ 1279193 w 1285466"/>
                <a:gd name="connsiteY1" fmla="*/ 0 h 630251"/>
                <a:gd name="connsiteX2" fmla="*/ 1282869 w 1285466"/>
                <a:gd name="connsiteY2" fmla="*/ 528486 h 630251"/>
                <a:gd name="connsiteX3" fmla="*/ 655654 w 1285466"/>
                <a:gd name="connsiteY3" fmla="*/ 630250 h 630251"/>
                <a:gd name="connsiteX4" fmla="*/ 0 w 1285466"/>
                <a:gd name="connsiteY4" fmla="*/ 630238 h 630251"/>
                <a:gd name="connsiteX5" fmla="*/ 0 w 1285466"/>
                <a:gd name="connsiteY5" fmla="*/ 0 h 630251"/>
                <a:gd name="connsiteX0" fmla="*/ 0 w 1292838"/>
                <a:gd name="connsiteY0" fmla="*/ 0 h 630251"/>
                <a:gd name="connsiteX1" fmla="*/ 1279193 w 1292838"/>
                <a:gd name="connsiteY1" fmla="*/ 0 h 630251"/>
                <a:gd name="connsiteX2" fmla="*/ 1291107 w 1292838"/>
                <a:gd name="connsiteY2" fmla="*/ 496205 h 630251"/>
                <a:gd name="connsiteX3" fmla="*/ 655654 w 1292838"/>
                <a:gd name="connsiteY3" fmla="*/ 630250 h 630251"/>
                <a:gd name="connsiteX4" fmla="*/ 0 w 1292838"/>
                <a:gd name="connsiteY4" fmla="*/ 630238 h 630251"/>
                <a:gd name="connsiteX5" fmla="*/ 0 w 1292838"/>
                <a:gd name="connsiteY5" fmla="*/ 0 h 630251"/>
                <a:gd name="connsiteX0" fmla="*/ 0 w 1291107"/>
                <a:gd name="connsiteY0" fmla="*/ 0 h 630251"/>
                <a:gd name="connsiteX1" fmla="*/ 1279193 w 1291107"/>
                <a:gd name="connsiteY1" fmla="*/ 0 h 630251"/>
                <a:gd name="connsiteX2" fmla="*/ 1291107 w 1291107"/>
                <a:gd name="connsiteY2" fmla="*/ 496205 h 630251"/>
                <a:gd name="connsiteX3" fmla="*/ 655654 w 1291107"/>
                <a:gd name="connsiteY3" fmla="*/ 630250 h 630251"/>
                <a:gd name="connsiteX4" fmla="*/ 0 w 1291107"/>
                <a:gd name="connsiteY4" fmla="*/ 630238 h 630251"/>
                <a:gd name="connsiteX5" fmla="*/ 0 w 1291107"/>
                <a:gd name="connsiteY5" fmla="*/ 0 h 630251"/>
                <a:gd name="connsiteX0" fmla="*/ 0 w 1286988"/>
                <a:gd name="connsiteY0" fmla="*/ 0 h 630251"/>
                <a:gd name="connsiteX1" fmla="*/ 1279193 w 1286988"/>
                <a:gd name="connsiteY1" fmla="*/ 0 h 630251"/>
                <a:gd name="connsiteX2" fmla="*/ 1286988 w 1286988"/>
                <a:gd name="connsiteY2" fmla="*/ 500452 h 630251"/>
                <a:gd name="connsiteX3" fmla="*/ 655654 w 1286988"/>
                <a:gd name="connsiteY3" fmla="*/ 630250 h 630251"/>
                <a:gd name="connsiteX4" fmla="*/ 0 w 1286988"/>
                <a:gd name="connsiteY4" fmla="*/ 630238 h 630251"/>
                <a:gd name="connsiteX5" fmla="*/ 0 w 1286988"/>
                <a:gd name="connsiteY5" fmla="*/ 0 h 630251"/>
                <a:gd name="connsiteX0" fmla="*/ 0 w 1295226"/>
                <a:gd name="connsiteY0" fmla="*/ 0 h 630251"/>
                <a:gd name="connsiteX1" fmla="*/ 1279193 w 1295226"/>
                <a:gd name="connsiteY1" fmla="*/ 0 h 630251"/>
                <a:gd name="connsiteX2" fmla="*/ 1295226 w 1295226"/>
                <a:gd name="connsiteY2" fmla="*/ 500452 h 630251"/>
                <a:gd name="connsiteX3" fmla="*/ 655654 w 1295226"/>
                <a:gd name="connsiteY3" fmla="*/ 630250 h 630251"/>
                <a:gd name="connsiteX4" fmla="*/ 0 w 1295226"/>
                <a:gd name="connsiteY4" fmla="*/ 630238 h 630251"/>
                <a:gd name="connsiteX5" fmla="*/ 0 w 1295226"/>
                <a:gd name="connsiteY5" fmla="*/ 0 h 630251"/>
                <a:gd name="connsiteX0" fmla="*/ 0 w 1286988"/>
                <a:gd name="connsiteY0" fmla="*/ 0 h 630251"/>
                <a:gd name="connsiteX1" fmla="*/ 1279193 w 1286988"/>
                <a:gd name="connsiteY1" fmla="*/ 0 h 630251"/>
                <a:gd name="connsiteX2" fmla="*/ 1286988 w 1286988"/>
                <a:gd name="connsiteY2" fmla="*/ 499602 h 630251"/>
                <a:gd name="connsiteX3" fmla="*/ 655654 w 1286988"/>
                <a:gd name="connsiteY3" fmla="*/ 630250 h 630251"/>
                <a:gd name="connsiteX4" fmla="*/ 0 w 1286988"/>
                <a:gd name="connsiteY4" fmla="*/ 630238 h 630251"/>
                <a:gd name="connsiteX5" fmla="*/ 0 w 1286988"/>
                <a:gd name="connsiteY5" fmla="*/ 0 h 630251"/>
                <a:gd name="connsiteX0" fmla="*/ 0 w 1291107"/>
                <a:gd name="connsiteY0" fmla="*/ 0 h 630251"/>
                <a:gd name="connsiteX1" fmla="*/ 1279193 w 1291107"/>
                <a:gd name="connsiteY1" fmla="*/ 0 h 630251"/>
                <a:gd name="connsiteX2" fmla="*/ 1291107 w 1291107"/>
                <a:gd name="connsiteY2" fmla="*/ 498753 h 630251"/>
                <a:gd name="connsiteX3" fmla="*/ 655654 w 1291107"/>
                <a:gd name="connsiteY3" fmla="*/ 630250 h 630251"/>
                <a:gd name="connsiteX4" fmla="*/ 0 w 1291107"/>
                <a:gd name="connsiteY4" fmla="*/ 630238 h 630251"/>
                <a:gd name="connsiteX5" fmla="*/ 0 w 1291107"/>
                <a:gd name="connsiteY5" fmla="*/ 0 h 630251"/>
                <a:gd name="connsiteX0" fmla="*/ 0 w 1303464"/>
                <a:gd name="connsiteY0" fmla="*/ 0 h 630251"/>
                <a:gd name="connsiteX1" fmla="*/ 1279193 w 1303464"/>
                <a:gd name="connsiteY1" fmla="*/ 0 h 630251"/>
                <a:gd name="connsiteX2" fmla="*/ 1303464 w 1303464"/>
                <a:gd name="connsiteY2" fmla="*/ 500452 h 630251"/>
                <a:gd name="connsiteX3" fmla="*/ 655654 w 1303464"/>
                <a:gd name="connsiteY3" fmla="*/ 630250 h 630251"/>
                <a:gd name="connsiteX4" fmla="*/ 0 w 1303464"/>
                <a:gd name="connsiteY4" fmla="*/ 630238 h 630251"/>
                <a:gd name="connsiteX5" fmla="*/ 0 w 1303464"/>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 name="connsiteX0" fmla="*/ 0 w 1291577"/>
                <a:gd name="connsiteY0" fmla="*/ 0 h 630251"/>
                <a:gd name="connsiteX1" fmla="*/ 1279193 w 1291577"/>
                <a:gd name="connsiteY1" fmla="*/ 0 h 630251"/>
                <a:gd name="connsiteX2" fmla="*/ 1291577 w 1291577"/>
                <a:gd name="connsiteY2" fmla="*/ 522735 h 630251"/>
                <a:gd name="connsiteX3" fmla="*/ 655654 w 1291577"/>
                <a:gd name="connsiteY3" fmla="*/ 630250 h 630251"/>
                <a:gd name="connsiteX4" fmla="*/ 0 w 1291577"/>
                <a:gd name="connsiteY4" fmla="*/ 630238 h 630251"/>
                <a:gd name="connsiteX5" fmla="*/ 0 w 1291577"/>
                <a:gd name="connsiteY5" fmla="*/ 0 h 630251"/>
                <a:gd name="connsiteX0" fmla="*/ 0 w 1291577"/>
                <a:gd name="connsiteY0" fmla="*/ 0 h 630251"/>
                <a:gd name="connsiteX1" fmla="*/ 1279193 w 1291577"/>
                <a:gd name="connsiteY1" fmla="*/ 0 h 630251"/>
                <a:gd name="connsiteX2" fmla="*/ 1291577 w 1291577"/>
                <a:gd name="connsiteY2" fmla="*/ 522735 h 630251"/>
                <a:gd name="connsiteX3" fmla="*/ 655654 w 1291577"/>
                <a:gd name="connsiteY3" fmla="*/ 630250 h 630251"/>
                <a:gd name="connsiteX4" fmla="*/ 0 w 1291577"/>
                <a:gd name="connsiteY4" fmla="*/ 630238 h 630251"/>
                <a:gd name="connsiteX5" fmla="*/ 0 w 1291577"/>
                <a:gd name="connsiteY5" fmla="*/ 0 h 630251"/>
                <a:gd name="connsiteX0" fmla="*/ 0 w 1300286"/>
                <a:gd name="connsiteY0" fmla="*/ 0 h 630251"/>
                <a:gd name="connsiteX1" fmla="*/ 1279193 w 1300286"/>
                <a:gd name="connsiteY1" fmla="*/ 0 h 630251"/>
                <a:gd name="connsiteX2" fmla="*/ 1300286 w 1300286"/>
                <a:gd name="connsiteY2" fmla="*/ 522735 h 630251"/>
                <a:gd name="connsiteX3" fmla="*/ 655654 w 1300286"/>
                <a:gd name="connsiteY3" fmla="*/ 630250 h 630251"/>
                <a:gd name="connsiteX4" fmla="*/ 0 w 1300286"/>
                <a:gd name="connsiteY4" fmla="*/ 630238 h 630251"/>
                <a:gd name="connsiteX5" fmla="*/ 0 w 1300286"/>
                <a:gd name="connsiteY5" fmla="*/ 0 h 630251"/>
                <a:gd name="connsiteX0" fmla="*/ 0 w 1282869"/>
                <a:gd name="connsiteY0" fmla="*/ 0 h 630251"/>
                <a:gd name="connsiteX1" fmla="*/ 1279193 w 1282869"/>
                <a:gd name="connsiteY1" fmla="*/ 0 h 630251"/>
                <a:gd name="connsiteX2" fmla="*/ 1282869 w 1282869"/>
                <a:gd name="connsiteY2" fmla="*/ 523908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23908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23908 h 630251"/>
                <a:gd name="connsiteX3" fmla="*/ 655654 w 1282869"/>
                <a:gd name="connsiteY3" fmla="*/ 630250 h 630251"/>
                <a:gd name="connsiteX4" fmla="*/ 0 w 1282869"/>
                <a:gd name="connsiteY4" fmla="*/ 630238 h 630251"/>
                <a:gd name="connsiteX5" fmla="*/ 0 w 1282869"/>
                <a:gd name="connsiteY5" fmla="*/ 0 h 630251"/>
                <a:gd name="connsiteX0" fmla="*/ 0 w 1283207"/>
                <a:gd name="connsiteY0" fmla="*/ 0 h 630252"/>
                <a:gd name="connsiteX1" fmla="*/ 1279193 w 1283207"/>
                <a:gd name="connsiteY1" fmla="*/ 0 h 630252"/>
                <a:gd name="connsiteX2" fmla="*/ 1282869 w 1283207"/>
                <a:gd name="connsiteY2" fmla="*/ 523908 h 630252"/>
                <a:gd name="connsiteX3" fmla="*/ 655654 w 1283207"/>
                <a:gd name="connsiteY3" fmla="*/ 630250 h 630252"/>
                <a:gd name="connsiteX4" fmla="*/ 0 w 1283207"/>
                <a:gd name="connsiteY4" fmla="*/ 630238 h 630252"/>
                <a:gd name="connsiteX5" fmla="*/ 0 w 1283207"/>
                <a:gd name="connsiteY5" fmla="*/ 0 h 630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3207" h="630252">
                  <a:moveTo>
                    <a:pt x="0" y="0"/>
                  </a:moveTo>
                  <a:lnTo>
                    <a:pt x="1279193" y="0"/>
                  </a:lnTo>
                  <a:cubicBezTo>
                    <a:pt x="1279142" y="136342"/>
                    <a:pt x="1278048" y="404265"/>
                    <a:pt x="1282869" y="523908"/>
                  </a:cubicBezTo>
                  <a:cubicBezTo>
                    <a:pt x="1287757" y="596335"/>
                    <a:pt x="1247290" y="630560"/>
                    <a:pt x="655654" y="630250"/>
                  </a:cubicBezTo>
                  <a:lnTo>
                    <a:pt x="0" y="630238"/>
                  </a:lnTo>
                  <a:lnTo>
                    <a:pt x="0" y="0"/>
                  </a:lnTo>
                  <a:close/>
                </a:path>
              </a:pathLst>
            </a:custGeom>
            <a:solidFill>
              <a:srgbClr val="E6F0EC"/>
            </a:solidFill>
            <a:ln>
              <a:noFill/>
            </a:ln>
          </p:spPr>
          <p:txBody>
            <a:bodyPr wrap="square" lIns="72000" tIns="756000" rIns="72000" rtlCol="0">
              <a:noAutofit/>
            </a:bodyPr>
            <a:lstStyle/>
            <a:p>
              <a:pPr>
                <a:lnSpc>
                  <a:spcPts val="1200"/>
                </a:lnSpc>
                <a:spcAft>
                  <a:spcPts val="1200"/>
                </a:spcAft>
              </a:pPr>
              <a:r>
                <a:rPr lang="en-GB" sz="1000" b="1" dirty="0" smtClean="0">
                  <a:solidFill>
                    <a:srgbClr val="006941"/>
                  </a:solidFill>
                </a:rPr>
                <a:t>Business analysis </a:t>
              </a:r>
            </a:p>
            <a:p>
              <a:pPr>
                <a:lnSpc>
                  <a:spcPts val="1200"/>
                </a:lnSpc>
                <a:spcAft>
                  <a:spcPts val="1200"/>
                </a:spcAft>
              </a:pPr>
              <a:r>
                <a:rPr lang="en-GB" sz="1000" b="1" dirty="0" smtClean="0">
                  <a:solidFill>
                    <a:srgbClr val="006941"/>
                  </a:solidFill>
                </a:rPr>
                <a:t>Agile </a:t>
              </a:r>
            </a:p>
            <a:p>
              <a:pPr>
                <a:lnSpc>
                  <a:spcPts val="1200"/>
                </a:lnSpc>
                <a:spcAft>
                  <a:spcPts val="1200"/>
                </a:spcAft>
              </a:pPr>
              <a:r>
                <a:rPr lang="en-GB" sz="1000" b="1" dirty="0" smtClean="0">
                  <a:solidFill>
                    <a:srgbClr val="006941"/>
                  </a:solidFill>
                </a:rPr>
                <a:t>Project management </a:t>
              </a:r>
            </a:p>
            <a:p>
              <a:pPr>
                <a:lnSpc>
                  <a:spcPts val="1200"/>
                </a:lnSpc>
                <a:spcAft>
                  <a:spcPts val="1200"/>
                </a:spcAft>
              </a:pPr>
              <a:r>
                <a:rPr lang="en-GB" sz="1000" b="1" dirty="0" smtClean="0">
                  <a:solidFill>
                    <a:srgbClr val="006941"/>
                  </a:solidFill>
                </a:rPr>
                <a:t>Security &amp; IT governance </a:t>
              </a:r>
            </a:p>
            <a:p>
              <a:pPr>
                <a:lnSpc>
                  <a:spcPts val="1200"/>
                </a:lnSpc>
                <a:spcAft>
                  <a:spcPts val="1200"/>
                </a:spcAft>
              </a:pPr>
              <a:r>
                <a:rPr lang="en-GB" sz="1000" b="1" dirty="0" smtClean="0">
                  <a:solidFill>
                    <a:srgbClr val="006941"/>
                  </a:solidFill>
                </a:rPr>
                <a:t>Software testing </a:t>
              </a:r>
            </a:p>
            <a:p>
              <a:pPr>
                <a:lnSpc>
                  <a:spcPts val="1200"/>
                </a:lnSpc>
                <a:spcAft>
                  <a:spcPts val="1200"/>
                </a:spcAft>
              </a:pPr>
              <a:r>
                <a:rPr lang="en-GB" sz="1000" b="1" dirty="0" smtClean="0">
                  <a:solidFill>
                    <a:srgbClr val="006941"/>
                  </a:solidFill>
                </a:rPr>
                <a:t>Solutions development </a:t>
              </a:r>
            </a:p>
            <a:p>
              <a:pPr>
                <a:lnSpc>
                  <a:spcPts val="1200"/>
                </a:lnSpc>
                <a:spcAft>
                  <a:spcPts val="1200"/>
                </a:spcAft>
              </a:pPr>
              <a:r>
                <a:rPr lang="en-GB" sz="1000" b="1" dirty="0" smtClean="0">
                  <a:solidFill>
                    <a:srgbClr val="006941"/>
                  </a:solidFill>
                </a:rPr>
                <a:t>Service management </a:t>
              </a:r>
            </a:p>
            <a:p>
              <a:pPr>
                <a:lnSpc>
                  <a:spcPts val="1200"/>
                </a:lnSpc>
                <a:spcAft>
                  <a:spcPts val="1200"/>
                </a:spcAft>
              </a:pPr>
              <a:r>
                <a:rPr lang="en-GB" sz="1000" b="1" dirty="0" smtClean="0">
                  <a:solidFill>
                    <a:srgbClr val="006941"/>
                  </a:solidFill>
                </a:rPr>
                <a:t>Architecture </a:t>
              </a:r>
            </a:p>
            <a:p>
              <a:pPr>
                <a:lnSpc>
                  <a:spcPts val="1200"/>
                </a:lnSpc>
                <a:spcAft>
                  <a:spcPts val="1200"/>
                </a:spcAft>
              </a:pPr>
              <a:r>
                <a:rPr lang="en-GB" sz="1000" b="1" dirty="0" smtClean="0">
                  <a:solidFill>
                    <a:srgbClr val="006941"/>
                  </a:solidFill>
                </a:rPr>
                <a:t>IS Consultancy </a:t>
              </a:r>
            </a:p>
            <a:p>
              <a:pPr>
                <a:lnSpc>
                  <a:spcPts val="1200"/>
                </a:lnSpc>
                <a:spcAft>
                  <a:spcPts val="1200"/>
                </a:spcAft>
              </a:pPr>
              <a:r>
                <a:rPr lang="en-GB" sz="1000" b="1" dirty="0" smtClean="0">
                  <a:solidFill>
                    <a:srgbClr val="006941"/>
                  </a:solidFill>
                </a:rPr>
                <a:t>Data centre management &amp; Green IT</a:t>
              </a:r>
            </a:p>
          </p:txBody>
        </p:sp>
        <p:sp>
          <p:nvSpPr>
            <p:cNvPr id="17" name="TextBox 16"/>
            <p:cNvSpPr txBox="1"/>
            <p:nvPr userDrawn="1"/>
          </p:nvSpPr>
          <p:spPr>
            <a:xfrm>
              <a:off x="2372030" y="1319878"/>
              <a:ext cx="1282869" cy="3055909"/>
            </a:xfrm>
            <a:custGeom>
              <a:avLst/>
              <a:gdLst>
                <a:gd name="connsiteX0" fmla="*/ 0 w 1272369"/>
                <a:gd name="connsiteY0" fmla="*/ 0 h 630238"/>
                <a:gd name="connsiteX1" fmla="*/ 1272369 w 1272369"/>
                <a:gd name="connsiteY1" fmla="*/ 0 h 630238"/>
                <a:gd name="connsiteX2" fmla="*/ 1272369 w 1272369"/>
                <a:gd name="connsiteY2" fmla="*/ 630238 h 630238"/>
                <a:gd name="connsiteX3" fmla="*/ 0 w 1272369"/>
                <a:gd name="connsiteY3" fmla="*/ 630238 h 630238"/>
                <a:gd name="connsiteX4" fmla="*/ 0 w 1272369"/>
                <a:gd name="connsiteY4" fmla="*/ 0 h 630238"/>
                <a:gd name="connsiteX0" fmla="*/ 0 w 1272369"/>
                <a:gd name="connsiteY0" fmla="*/ 0 h 630250"/>
                <a:gd name="connsiteX1" fmla="*/ 1272369 w 1272369"/>
                <a:gd name="connsiteY1" fmla="*/ 0 h 630250"/>
                <a:gd name="connsiteX2" fmla="*/ 1272369 w 1272369"/>
                <a:gd name="connsiteY2" fmla="*/ 630238 h 630250"/>
                <a:gd name="connsiteX3" fmla="*/ 710984 w 1272369"/>
                <a:gd name="connsiteY3" fmla="*/ 630250 h 630250"/>
                <a:gd name="connsiteX4" fmla="*/ 0 w 1272369"/>
                <a:gd name="connsiteY4" fmla="*/ 630238 h 630250"/>
                <a:gd name="connsiteX5" fmla="*/ 0 w 1272369"/>
                <a:gd name="connsiteY5" fmla="*/ 0 h 630250"/>
                <a:gd name="connsiteX0" fmla="*/ 0 w 1272369"/>
                <a:gd name="connsiteY0" fmla="*/ 0 h 630250"/>
                <a:gd name="connsiteX1" fmla="*/ 1272369 w 1272369"/>
                <a:gd name="connsiteY1" fmla="*/ 0 h 630250"/>
                <a:gd name="connsiteX2" fmla="*/ 710984 w 1272369"/>
                <a:gd name="connsiteY2" fmla="*/ 630250 h 630250"/>
                <a:gd name="connsiteX3" fmla="*/ 0 w 1272369"/>
                <a:gd name="connsiteY3" fmla="*/ 630238 h 630250"/>
                <a:gd name="connsiteX4" fmla="*/ 0 w 1272369"/>
                <a:gd name="connsiteY4" fmla="*/ 0 h 630250"/>
                <a:gd name="connsiteX0" fmla="*/ 0 w 1272393"/>
                <a:gd name="connsiteY0" fmla="*/ 0 h 630250"/>
                <a:gd name="connsiteX1" fmla="*/ 1272369 w 1272393"/>
                <a:gd name="connsiteY1" fmla="*/ 0 h 630250"/>
                <a:gd name="connsiteX2" fmla="*/ 710984 w 1272393"/>
                <a:gd name="connsiteY2" fmla="*/ 630250 h 630250"/>
                <a:gd name="connsiteX3" fmla="*/ 0 w 1272393"/>
                <a:gd name="connsiteY3" fmla="*/ 630238 h 630250"/>
                <a:gd name="connsiteX4" fmla="*/ 0 w 1272393"/>
                <a:gd name="connsiteY4" fmla="*/ 0 h 630250"/>
                <a:gd name="connsiteX0" fmla="*/ 0 w 1272424"/>
                <a:gd name="connsiteY0" fmla="*/ 0 h 630250"/>
                <a:gd name="connsiteX1" fmla="*/ 1272369 w 1272424"/>
                <a:gd name="connsiteY1" fmla="*/ 0 h 630250"/>
                <a:gd name="connsiteX2" fmla="*/ 710984 w 1272424"/>
                <a:gd name="connsiteY2" fmla="*/ 630250 h 630250"/>
                <a:gd name="connsiteX3" fmla="*/ 0 w 1272424"/>
                <a:gd name="connsiteY3" fmla="*/ 630238 h 630250"/>
                <a:gd name="connsiteX4" fmla="*/ 0 w 1272424"/>
                <a:gd name="connsiteY4" fmla="*/ 0 h 630250"/>
                <a:gd name="connsiteX0" fmla="*/ 0 w 1272968"/>
                <a:gd name="connsiteY0" fmla="*/ 0 h 630250"/>
                <a:gd name="connsiteX1" fmla="*/ 1272369 w 1272968"/>
                <a:gd name="connsiteY1" fmla="*/ 0 h 630250"/>
                <a:gd name="connsiteX2" fmla="*/ 710984 w 1272968"/>
                <a:gd name="connsiteY2" fmla="*/ 630250 h 630250"/>
                <a:gd name="connsiteX3" fmla="*/ 0 w 1272968"/>
                <a:gd name="connsiteY3" fmla="*/ 630238 h 630250"/>
                <a:gd name="connsiteX4" fmla="*/ 0 w 1272968"/>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817"/>
                <a:gd name="connsiteY0" fmla="*/ 0 h 630250"/>
                <a:gd name="connsiteX1" fmla="*/ 1272369 w 1272817"/>
                <a:gd name="connsiteY1" fmla="*/ 0 h 630250"/>
                <a:gd name="connsiteX2" fmla="*/ 655654 w 1272817"/>
                <a:gd name="connsiteY2" fmla="*/ 630250 h 630250"/>
                <a:gd name="connsiteX3" fmla="*/ 0 w 1272817"/>
                <a:gd name="connsiteY3" fmla="*/ 630238 h 630250"/>
                <a:gd name="connsiteX4" fmla="*/ 0 w 1272817"/>
                <a:gd name="connsiteY4" fmla="*/ 0 h 630250"/>
                <a:gd name="connsiteX0" fmla="*/ 0 w 1272994"/>
                <a:gd name="connsiteY0" fmla="*/ 0 h 630250"/>
                <a:gd name="connsiteX1" fmla="*/ 1272369 w 1272994"/>
                <a:gd name="connsiteY1" fmla="*/ 0 h 630250"/>
                <a:gd name="connsiteX2" fmla="*/ 655654 w 1272994"/>
                <a:gd name="connsiteY2" fmla="*/ 630250 h 630250"/>
                <a:gd name="connsiteX3" fmla="*/ 0 w 1272994"/>
                <a:gd name="connsiteY3" fmla="*/ 630238 h 630250"/>
                <a:gd name="connsiteX4" fmla="*/ 0 w 1272994"/>
                <a:gd name="connsiteY4" fmla="*/ 0 h 630250"/>
                <a:gd name="connsiteX0" fmla="*/ 0 w 1278496"/>
                <a:gd name="connsiteY0" fmla="*/ 0 h 630250"/>
                <a:gd name="connsiteX1" fmla="*/ 1272369 w 1278496"/>
                <a:gd name="connsiteY1" fmla="*/ 0 h 630250"/>
                <a:gd name="connsiteX2" fmla="*/ 655654 w 1278496"/>
                <a:gd name="connsiteY2" fmla="*/ 630250 h 630250"/>
                <a:gd name="connsiteX3" fmla="*/ 0 w 1278496"/>
                <a:gd name="connsiteY3" fmla="*/ 630238 h 630250"/>
                <a:gd name="connsiteX4" fmla="*/ 0 w 1278496"/>
                <a:gd name="connsiteY4" fmla="*/ 0 h 630250"/>
                <a:gd name="connsiteX0" fmla="*/ 0 w 1387063"/>
                <a:gd name="connsiteY0" fmla="*/ 0 h 630250"/>
                <a:gd name="connsiteX1" fmla="*/ 1272369 w 1387063"/>
                <a:gd name="connsiteY1" fmla="*/ 0 h 630250"/>
                <a:gd name="connsiteX2" fmla="*/ 1256995 w 1387063"/>
                <a:gd name="connsiteY2" fmla="*/ 311226 h 630250"/>
                <a:gd name="connsiteX3" fmla="*/ 655654 w 1387063"/>
                <a:gd name="connsiteY3" fmla="*/ 630250 h 630250"/>
                <a:gd name="connsiteX4" fmla="*/ 0 w 1387063"/>
                <a:gd name="connsiteY4" fmla="*/ 630238 h 630250"/>
                <a:gd name="connsiteX5" fmla="*/ 0 w 1387063"/>
                <a:gd name="connsiteY5" fmla="*/ 0 h 630250"/>
                <a:gd name="connsiteX0" fmla="*/ 0 w 1369614"/>
                <a:gd name="connsiteY0" fmla="*/ 0 h 630250"/>
                <a:gd name="connsiteX1" fmla="*/ 1272369 w 1369614"/>
                <a:gd name="connsiteY1" fmla="*/ 0 h 630250"/>
                <a:gd name="connsiteX2" fmla="*/ 1256995 w 1369614"/>
                <a:gd name="connsiteY2" fmla="*/ 311226 h 630250"/>
                <a:gd name="connsiteX3" fmla="*/ 655654 w 1369614"/>
                <a:gd name="connsiteY3" fmla="*/ 630250 h 630250"/>
                <a:gd name="connsiteX4" fmla="*/ 0 w 1369614"/>
                <a:gd name="connsiteY4" fmla="*/ 630238 h 630250"/>
                <a:gd name="connsiteX5" fmla="*/ 0 w 1369614"/>
                <a:gd name="connsiteY5" fmla="*/ 0 h 630250"/>
                <a:gd name="connsiteX0" fmla="*/ 0 w 1278277"/>
                <a:gd name="connsiteY0" fmla="*/ 0 h 630250"/>
                <a:gd name="connsiteX1" fmla="*/ 1272369 w 1278277"/>
                <a:gd name="connsiteY1" fmla="*/ 0 h 630250"/>
                <a:gd name="connsiteX2" fmla="*/ 1256995 w 1278277"/>
                <a:gd name="connsiteY2" fmla="*/ 311226 h 630250"/>
                <a:gd name="connsiteX3" fmla="*/ 655654 w 1278277"/>
                <a:gd name="connsiteY3" fmla="*/ 630250 h 630250"/>
                <a:gd name="connsiteX4" fmla="*/ 0 w 1278277"/>
                <a:gd name="connsiteY4" fmla="*/ 630238 h 630250"/>
                <a:gd name="connsiteX5" fmla="*/ 0 w 1278277"/>
                <a:gd name="connsiteY5" fmla="*/ 0 h 630250"/>
                <a:gd name="connsiteX0" fmla="*/ 0 w 1298782"/>
                <a:gd name="connsiteY0" fmla="*/ 0 h 630250"/>
                <a:gd name="connsiteX1" fmla="*/ 1272369 w 1298782"/>
                <a:gd name="connsiteY1" fmla="*/ 0 h 630250"/>
                <a:gd name="connsiteX2" fmla="*/ 1285570 w 1298782"/>
                <a:gd name="connsiteY2" fmla="*/ 311226 h 630250"/>
                <a:gd name="connsiteX3" fmla="*/ 655654 w 1298782"/>
                <a:gd name="connsiteY3" fmla="*/ 630250 h 630250"/>
                <a:gd name="connsiteX4" fmla="*/ 0 w 1298782"/>
                <a:gd name="connsiteY4" fmla="*/ 630238 h 630250"/>
                <a:gd name="connsiteX5" fmla="*/ 0 w 1298782"/>
                <a:gd name="connsiteY5" fmla="*/ 0 h 630250"/>
                <a:gd name="connsiteX0" fmla="*/ 0 w 1287216"/>
                <a:gd name="connsiteY0" fmla="*/ 0 h 630250"/>
                <a:gd name="connsiteX1" fmla="*/ 1272369 w 1287216"/>
                <a:gd name="connsiteY1" fmla="*/ 0 h 630250"/>
                <a:gd name="connsiteX2" fmla="*/ 1285570 w 1287216"/>
                <a:gd name="connsiteY2" fmla="*/ 311226 h 630250"/>
                <a:gd name="connsiteX3" fmla="*/ 655654 w 1287216"/>
                <a:gd name="connsiteY3" fmla="*/ 630250 h 630250"/>
                <a:gd name="connsiteX4" fmla="*/ 0 w 1287216"/>
                <a:gd name="connsiteY4" fmla="*/ 630238 h 630250"/>
                <a:gd name="connsiteX5" fmla="*/ 0 w 1287216"/>
                <a:gd name="connsiteY5" fmla="*/ 0 h 630250"/>
                <a:gd name="connsiteX0" fmla="*/ 0 w 1287216"/>
                <a:gd name="connsiteY0" fmla="*/ 0 h 630250"/>
                <a:gd name="connsiteX1" fmla="*/ 1272369 w 1287216"/>
                <a:gd name="connsiteY1" fmla="*/ 0 h 630250"/>
                <a:gd name="connsiteX2" fmla="*/ 1285570 w 1287216"/>
                <a:gd name="connsiteY2" fmla="*/ 509634 h 630250"/>
                <a:gd name="connsiteX3" fmla="*/ 655654 w 1287216"/>
                <a:gd name="connsiteY3" fmla="*/ 630250 h 630250"/>
                <a:gd name="connsiteX4" fmla="*/ 0 w 1287216"/>
                <a:gd name="connsiteY4" fmla="*/ 630238 h 630250"/>
                <a:gd name="connsiteX5" fmla="*/ 0 w 1287216"/>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82099"/>
                <a:gd name="connsiteY0" fmla="*/ 0 h 630250"/>
                <a:gd name="connsiteX1" fmla="*/ 1272369 w 1282099"/>
                <a:gd name="connsiteY1" fmla="*/ 0 h 630250"/>
                <a:gd name="connsiteX2" fmla="*/ 1276045 w 1282099"/>
                <a:gd name="connsiteY2" fmla="*/ 511598 h 630250"/>
                <a:gd name="connsiteX3" fmla="*/ 655654 w 1282099"/>
                <a:gd name="connsiteY3" fmla="*/ 630250 h 630250"/>
                <a:gd name="connsiteX4" fmla="*/ 0 w 1282099"/>
                <a:gd name="connsiteY4" fmla="*/ 630238 h 630250"/>
                <a:gd name="connsiteX5" fmla="*/ 0 w 1282099"/>
                <a:gd name="connsiteY5" fmla="*/ 0 h 630250"/>
                <a:gd name="connsiteX0" fmla="*/ 0 w 1295396"/>
                <a:gd name="connsiteY0" fmla="*/ 0 h 630250"/>
                <a:gd name="connsiteX1" fmla="*/ 1272369 w 1295396"/>
                <a:gd name="connsiteY1" fmla="*/ 0 h 630250"/>
                <a:gd name="connsiteX2" fmla="*/ 1289693 w 1295396"/>
                <a:gd name="connsiteY2" fmla="*/ 511598 h 630250"/>
                <a:gd name="connsiteX3" fmla="*/ 655654 w 1295396"/>
                <a:gd name="connsiteY3" fmla="*/ 630250 h 630250"/>
                <a:gd name="connsiteX4" fmla="*/ 0 w 1295396"/>
                <a:gd name="connsiteY4" fmla="*/ 630238 h 630250"/>
                <a:gd name="connsiteX5" fmla="*/ 0 w 1295396"/>
                <a:gd name="connsiteY5" fmla="*/ 0 h 630250"/>
                <a:gd name="connsiteX0" fmla="*/ 0 w 1288743"/>
                <a:gd name="connsiteY0" fmla="*/ 0 h 630250"/>
                <a:gd name="connsiteX1" fmla="*/ 1272369 w 1288743"/>
                <a:gd name="connsiteY1" fmla="*/ 0 h 630250"/>
                <a:gd name="connsiteX2" fmla="*/ 1282869 w 1288743"/>
                <a:gd name="connsiteY2" fmla="*/ 513005 h 630250"/>
                <a:gd name="connsiteX3" fmla="*/ 655654 w 1288743"/>
                <a:gd name="connsiteY3" fmla="*/ 630250 h 630250"/>
                <a:gd name="connsiteX4" fmla="*/ 0 w 1288743"/>
                <a:gd name="connsiteY4" fmla="*/ 630238 h 630250"/>
                <a:gd name="connsiteX5" fmla="*/ 0 w 1288743"/>
                <a:gd name="connsiteY5" fmla="*/ 0 h 630250"/>
                <a:gd name="connsiteX0" fmla="*/ 0 w 1288743"/>
                <a:gd name="connsiteY0" fmla="*/ 0 h 630250"/>
                <a:gd name="connsiteX1" fmla="*/ 1272369 w 1288743"/>
                <a:gd name="connsiteY1" fmla="*/ 0 h 630250"/>
                <a:gd name="connsiteX2" fmla="*/ 1282869 w 1288743"/>
                <a:gd name="connsiteY2" fmla="*/ 515820 h 630250"/>
                <a:gd name="connsiteX3" fmla="*/ 655654 w 1288743"/>
                <a:gd name="connsiteY3" fmla="*/ 630250 h 630250"/>
                <a:gd name="connsiteX4" fmla="*/ 0 w 1288743"/>
                <a:gd name="connsiteY4" fmla="*/ 630238 h 630250"/>
                <a:gd name="connsiteX5" fmla="*/ 0 w 1288743"/>
                <a:gd name="connsiteY5" fmla="*/ 0 h 630250"/>
                <a:gd name="connsiteX0" fmla="*/ 0 w 1282099"/>
                <a:gd name="connsiteY0" fmla="*/ 0 h 630250"/>
                <a:gd name="connsiteX1" fmla="*/ 1272369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72369"/>
                <a:gd name="connsiteY0" fmla="*/ 0 h 630250"/>
                <a:gd name="connsiteX1" fmla="*/ 1272369 w 1272369"/>
                <a:gd name="connsiteY1" fmla="*/ 0 h 630250"/>
                <a:gd name="connsiteX2" fmla="*/ 1262398 w 1272369"/>
                <a:gd name="connsiteY2" fmla="*/ 517227 h 630250"/>
                <a:gd name="connsiteX3" fmla="*/ 655654 w 1272369"/>
                <a:gd name="connsiteY3" fmla="*/ 630250 h 630250"/>
                <a:gd name="connsiteX4" fmla="*/ 0 w 1272369"/>
                <a:gd name="connsiteY4" fmla="*/ 630238 h 630250"/>
                <a:gd name="connsiteX5" fmla="*/ 0 w 1272369"/>
                <a:gd name="connsiteY5" fmla="*/ 0 h 630250"/>
                <a:gd name="connsiteX0" fmla="*/ 0 w 1282099"/>
                <a:gd name="connsiteY0" fmla="*/ 0 h 630250"/>
                <a:gd name="connsiteX1" fmla="*/ 1272369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99665"/>
                <a:gd name="connsiteY0" fmla="*/ 0 h 630250"/>
                <a:gd name="connsiteX1" fmla="*/ 1299665 w 1299665"/>
                <a:gd name="connsiteY1" fmla="*/ 0 h 630250"/>
                <a:gd name="connsiteX2" fmla="*/ 1276045 w 1299665"/>
                <a:gd name="connsiteY2" fmla="*/ 517227 h 630250"/>
                <a:gd name="connsiteX3" fmla="*/ 655654 w 1299665"/>
                <a:gd name="connsiteY3" fmla="*/ 630250 h 630250"/>
                <a:gd name="connsiteX4" fmla="*/ 0 w 1299665"/>
                <a:gd name="connsiteY4" fmla="*/ 630238 h 630250"/>
                <a:gd name="connsiteX5" fmla="*/ 0 w 1299665"/>
                <a:gd name="connsiteY5" fmla="*/ 0 h 630250"/>
                <a:gd name="connsiteX0" fmla="*/ 0 w 1282099"/>
                <a:gd name="connsiteY0" fmla="*/ 0 h 630250"/>
                <a:gd name="connsiteX1" fmla="*/ 1279193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80445"/>
                <a:gd name="connsiteY0" fmla="*/ 0 h 630250"/>
                <a:gd name="connsiteX1" fmla="*/ 1279193 w 1280445"/>
                <a:gd name="connsiteY1" fmla="*/ 0 h 630250"/>
                <a:gd name="connsiteX2" fmla="*/ 1276045 w 1280445"/>
                <a:gd name="connsiteY2" fmla="*/ 517227 h 630250"/>
                <a:gd name="connsiteX3" fmla="*/ 655654 w 1280445"/>
                <a:gd name="connsiteY3" fmla="*/ 630250 h 630250"/>
                <a:gd name="connsiteX4" fmla="*/ 0 w 1280445"/>
                <a:gd name="connsiteY4" fmla="*/ 630238 h 630250"/>
                <a:gd name="connsiteX5" fmla="*/ 0 w 1280445"/>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4"/>
                <a:gd name="connsiteX1" fmla="*/ 1279193 w 1285466"/>
                <a:gd name="connsiteY1" fmla="*/ 0 h 630254"/>
                <a:gd name="connsiteX2" fmla="*/ 1282869 w 1285466"/>
                <a:gd name="connsiteY2" fmla="*/ 515820 h 630254"/>
                <a:gd name="connsiteX3" fmla="*/ 655654 w 1285466"/>
                <a:gd name="connsiteY3" fmla="*/ 630250 h 630254"/>
                <a:gd name="connsiteX4" fmla="*/ 0 w 1285466"/>
                <a:gd name="connsiteY4" fmla="*/ 630238 h 630254"/>
                <a:gd name="connsiteX5" fmla="*/ 0 w 1285466"/>
                <a:gd name="connsiteY5" fmla="*/ 0 h 630254"/>
                <a:gd name="connsiteX0" fmla="*/ 0 w 1285466"/>
                <a:gd name="connsiteY0" fmla="*/ 0 h 630254"/>
                <a:gd name="connsiteX1" fmla="*/ 1279193 w 1285466"/>
                <a:gd name="connsiteY1" fmla="*/ 0 h 630254"/>
                <a:gd name="connsiteX2" fmla="*/ 1282869 w 1285466"/>
                <a:gd name="connsiteY2" fmla="*/ 515820 h 630254"/>
                <a:gd name="connsiteX3" fmla="*/ 655654 w 1285466"/>
                <a:gd name="connsiteY3" fmla="*/ 630250 h 630254"/>
                <a:gd name="connsiteX4" fmla="*/ 0 w 1285466"/>
                <a:gd name="connsiteY4" fmla="*/ 630238 h 630254"/>
                <a:gd name="connsiteX5" fmla="*/ 0 w 1285466"/>
                <a:gd name="connsiteY5" fmla="*/ 0 h 630254"/>
                <a:gd name="connsiteX0" fmla="*/ 0 w 1286152"/>
                <a:gd name="connsiteY0" fmla="*/ 0 h 630253"/>
                <a:gd name="connsiteX1" fmla="*/ 1279193 w 1286152"/>
                <a:gd name="connsiteY1" fmla="*/ 0 h 630253"/>
                <a:gd name="connsiteX2" fmla="*/ 1282869 w 1286152"/>
                <a:gd name="connsiteY2" fmla="*/ 515820 h 630253"/>
                <a:gd name="connsiteX3" fmla="*/ 655654 w 1286152"/>
                <a:gd name="connsiteY3" fmla="*/ 630250 h 630253"/>
                <a:gd name="connsiteX4" fmla="*/ 0 w 1286152"/>
                <a:gd name="connsiteY4" fmla="*/ 630238 h 630253"/>
                <a:gd name="connsiteX5" fmla="*/ 0 w 1286152"/>
                <a:gd name="connsiteY5" fmla="*/ 0 h 630253"/>
                <a:gd name="connsiteX0" fmla="*/ 0 w 1286152"/>
                <a:gd name="connsiteY0" fmla="*/ 0 h 630256"/>
                <a:gd name="connsiteX1" fmla="*/ 1279193 w 1286152"/>
                <a:gd name="connsiteY1" fmla="*/ 0 h 630256"/>
                <a:gd name="connsiteX2" fmla="*/ 1282869 w 1286152"/>
                <a:gd name="connsiteY2" fmla="*/ 528486 h 630256"/>
                <a:gd name="connsiteX3" fmla="*/ 655654 w 1286152"/>
                <a:gd name="connsiteY3" fmla="*/ 630250 h 630256"/>
                <a:gd name="connsiteX4" fmla="*/ 0 w 1286152"/>
                <a:gd name="connsiteY4" fmla="*/ 630238 h 630256"/>
                <a:gd name="connsiteX5" fmla="*/ 0 w 1286152"/>
                <a:gd name="connsiteY5" fmla="*/ 0 h 630256"/>
                <a:gd name="connsiteX0" fmla="*/ 0 w 1285466"/>
                <a:gd name="connsiteY0" fmla="*/ 0 h 630252"/>
                <a:gd name="connsiteX1" fmla="*/ 1279193 w 1285466"/>
                <a:gd name="connsiteY1" fmla="*/ 0 h 630252"/>
                <a:gd name="connsiteX2" fmla="*/ 1282869 w 1285466"/>
                <a:gd name="connsiteY2" fmla="*/ 528486 h 630252"/>
                <a:gd name="connsiteX3" fmla="*/ 655654 w 1285466"/>
                <a:gd name="connsiteY3" fmla="*/ 630250 h 630252"/>
                <a:gd name="connsiteX4" fmla="*/ 0 w 1285466"/>
                <a:gd name="connsiteY4" fmla="*/ 630238 h 630252"/>
                <a:gd name="connsiteX5" fmla="*/ 0 w 1285466"/>
                <a:gd name="connsiteY5" fmla="*/ 0 h 630252"/>
                <a:gd name="connsiteX0" fmla="*/ 0 w 1285466"/>
                <a:gd name="connsiteY0" fmla="*/ 0 h 630252"/>
                <a:gd name="connsiteX1" fmla="*/ 1279193 w 1285466"/>
                <a:gd name="connsiteY1" fmla="*/ 0 h 630252"/>
                <a:gd name="connsiteX2" fmla="*/ 1282869 w 1285466"/>
                <a:gd name="connsiteY2" fmla="*/ 528486 h 630252"/>
                <a:gd name="connsiteX3" fmla="*/ 655654 w 1285466"/>
                <a:gd name="connsiteY3" fmla="*/ 630250 h 630252"/>
                <a:gd name="connsiteX4" fmla="*/ 0 w 1285466"/>
                <a:gd name="connsiteY4" fmla="*/ 630238 h 630252"/>
                <a:gd name="connsiteX5" fmla="*/ 0 w 1285466"/>
                <a:gd name="connsiteY5" fmla="*/ 0 h 630252"/>
                <a:gd name="connsiteX0" fmla="*/ 0 w 1285466"/>
                <a:gd name="connsiteY0" fmla="*/ 0 h 630251"/>
                <a:gd name="connsiteX1" fmla="*/ 1279193 w 1285466"/>
                <a:gd name="connsiteY1" fmla="*/ 0 h 630251"/>
                <a:gd name="connsiteX2" fmla="*/ 1282869 w 1285466"/>
                <a:gd name="connsiteY2" fmla="*/ 528486 h 630251"/>
                <a:gd name="connsiteX3" fmla="*/ 655654 w 1285466"/>
                <a:gd name="connsiteY3" fmla="*/ 630250 h 630251"/>
                <a:gd name="connsiteX4" fmla="*/ 0 w 1285466"/>
                <a:gd name="connsiteY4" fmla="*/ 630238 h 630251"/>
                <a:gd name="connsiteX5" fmla="*/ 0 w 1285466"/>
                <a:gd name="connsiteY5" fmla="*/ 0 h 630251"/>
                <a:gd name="connsiteX0" fmla="*/ 0 w 1292838"/>
                <a:gd name="connsiteY0" fmla="*/ 0 h 630251"/>
                <a:gd name="connsiteX1" fmla="*/ 1279193 w 1292838"/>
                <a:gd name="connsiteY1" fmla="*/ 0 h 630251"/>
                <a:gd name="connsiteX2" fmla="*/ 1291107 w 1292838"/>
                <a:gd name="connsiteY2" fmla="*/ 496205 h 630251"/>
                <a:gd name="connsiteX3" fmla="*/ 655654 w 1292838"/>
                <a:gd name="connsiteY3" fmla="*/ 630250 h 630251"/>
                <a:gd name="connsiteX4" fmla="*/ 0 w 1292838"/>
                <a:gd name="connsiteY4" fmla="*/ 630238 h 630251"/>
                <a:gd name="connsiteX5" fmla="*/ 0 w 1292838"/>
                <a:gd name="connsiteY5" fmla="*/ 0 h 630251"/>
                <a:gd name="connsiteX0" fmla="*/ 0 w 1291107"/>
                <a:gd name="connsiteY0" fmla="*/ 0 h 630251"/>
                <a:gd name="connsiteX1" fmla="*/ 1279193 w 1291107"/>
                <a:gd name="connsiteY1" fmla="*/ 0 h 630251"/>
                <a:gd name="connsiteX2" fmla="*/ 1291107 w 1291107"/>
                <a:gd name="connsiteY2" fmla="*/ 496205 h 630251"/>
                <a:gd name="connsiteX3" fmla="*/ 655654 w 1291107"/>
                <a:gd name="connsiteY3" fmla="*/ 630250 h 630251"/>
                <a:gd name="connsiteX4" fmla="*/ 0 w 1291107"/>
                <a:gd name="connsiteY4" fmla="*/ 630238 h 630251"/>
                <a:gd name="connsiteX5" fmla="*/ 0 w 1291107"/>
                <a:gd name="connsiteY5" fmla="*/ 0 h 630251"/>
                <a:gd name="connsiteX0" fmla="*/ 0 w 1286988"/>
                <a:gd name="connsiteY0" fmla="*/ 0 h 630251"/>
                <a:gd name="connsiteX1" fmla="*/ 1279193 w 1286988"/>
                <a:gd name="connsiteY1" fmla="*/ 0 h 630251"/>
                <a:gd name="connsiteX2" fmla="*/ 1286988 w 1286988"/>
                <a:gd name="connsiteY2" fmla="*/ 500452 h 630251"/>
                <a:gd name="connsiteX3" fmla="*/ 655654 w 1286988"/>
                <a:gd name="connsiteY3" fmla="*/ 630250 h 630251"/>
                <a:gd name="connsiteX4" fmla="*/ 0 w 1286988"/>
                <a:gd name="connsiteY4" fmla="*/ 630238 h 630251"/>
                <a:gd name="connsiteX5" fmla="*/ 0 w 1286988"/>
                <a:gd name="connsiteY5" fmla="*/ 0 h 630251"/>
                <a:gd name="connsiteX0" fmla="*/ 0 w 1295226"/>
                <a:gd name="connsiteY0" fmla="*/ 0 h 630251"/>
                <a:gd name="connsiteX1" fmla="*/ 1279193 w 1295226"/>
                <a:gd name="connsiteY1" fmla="*/ 0 h 630251"/>
                <a:gd name="connsiteX2" fmla="*/ 1295226 w 1295226"/>
                <a:gd name="connsiteY2" fmla="*/ 500452 h 630251"/>
                <a:gd name="connsiteX3" fmla="*/ 655654 w 1295226"/>
                <a:gd name="connsiteY3" fmla="*/ 630250 h 630251"/>
                <a:gd name="connsiteX4" fmla="*/ 0 w 1295226"/>
                <a:gd name="connsiteY4" fmla="*/ 630238 h 630251"/>
                <a:gd name="connsiteX5" fmla="*/ 0 w 1295226"/>
                <a:gd name="connsiteY5" fmla="*/ 0 h 630251"/>
                <a:gd name="connsiteX0" fmla="*/ 0 w 1286988"/>
                <a:gd name="connsiteY0" fmla="*/ 0 h 630251"/>
                <a:gd name="connsiteX1" fmla="*/ 1279193 w 1286988"/>
                <a:gd name="connsiteY1" fmla="*/ 0 h 630251"/>
                <a:gd name="connsiteX2" fmla="*/ 1286988 w 1286988"/>
                <a:gd name="connsiteY2" fmla="*/ 499602 h 630251"/>
                <a:gd name="connsiteX3" fmla="*/ 655654 w 1286988"/>
                <a:gd name="connsiteY3" fmla="*/ 630250 h 630251"/>
                <a:gd name="connsiteX4" fmla="*/ 0 w 1286988"/>
                <a:gd name="connsiteY4" fmla="*/ 630238 h 630251"/>
                <a:gd name="connsiteX5" fmla="*/ 0 w 1286988"/>
                <a:gd name="connsiteY5" fmla="*/ 0 h 630251"/>
                <a:gd name="connsiteX0" fmla="*/ 0 w 1291107"/>
                <a:gd name="connsiteY0" fmla="*/ 0 h 630251"/>
                <a:gd name="connsiteX1" fmla="*/ 1279193 w 1291107"/>
                <a:gd name="connsiteY1" fmla="*/ 0 h 630251"/>
                <a:gd name="connsiteX2" fmla="*/ 1291107 w 1291107"/>
                <a:gd name="connsiteY2" fmla="*/ 498753 h 630251"/>
                <a:gd name="connsiteX3" fmla="*/ 655654 w 1291107"/>
                <a:gd name="connsiteY3" fmla="*/ 630250 h 630251"/>
                <a:gd name="connsiteX4" fmla="*/ 0 w 1291107"/>
                <a:gd name="connsiteY4" fmla="*/ 630238 h 630251"/>
                <a:gd name="connsiteX5" fmla="*/ 0 w 1291107"/>
                <a:gd name="connsiteY5" fmla="*/ 0 h 630251"/>
                <a:gd name="connsiteX0" fmla="*/ 0 w 1303464"/>
                <a:gd name="connsiteY0" fmla="*/ 0 h 630251"/>
                <a:gd name="connsiteX1" fmla="*/ 1279193 w 1303464"/>
                <a:gd name="connsiteY1" fmla="*/ 0 h 630251"/>
                <a:gd name="connsiteX2" fmla="*/ 1303464 w 1303464"/>
                <a:gd name="connsiteY2" fmla="*/ 500452 h 630251"/>
                <a:gd name="connsiteX3" fmla="*/ 655654 w 1303464"/>
                <a:gd name="connsiteY3" fmla="*/ 630250 h 630251"/>
                <a:gd name="connsiteX4" fmla="*/ 0 w 1303464"/>
                <a:gd name="connsiteY4" fmla="*/ 630238 h 630251"/>
                <a:gd name="connsiteX5" fmla="*/ 0 w 1303464"/>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2869" h="630251">
                  <a:moveTo>
                    <a:pt x="0" y="0"/>
                  </a:moveTo>
                  <a:lnTo>
                    <a:pt x="1279193" y="0"/>
                  </a:lnTo>
                  <a:cubicBezTo>
                    <a:pt x="1279142" y="136342"/>
                    <a:pt x="1278048" y="380809"/>
                    <a:pt x="1282869" y="500452"/>
                  </a:cubicBezTo>
                  <a:cubicBezTo>
                    <a:pt x="1282441" y="569436"/>
                    <a:pt x="1247290" y="630560"/>
                    <a:pt x="655654" y="630250"/>
                  </a:cubicBezTo>
                  <a:lnTo>
                    <a:pt x="0" y="630238"/>
                  </a:lnTo>
                  <a:lnTo>
                    <a:pt x="0" y="0"/>
                  </a:lnTo>
                  <a:close/>
                </a:path>
              </a:pathLst>
            </a:custGeom>
            <a:solidFill>
              <a:srgbClr val="E6F0EC"/>
            </a:solidFill>
            <a:ln>
              <a:noFill/>
            </a:ln>
          </p:spPr>
          <p:txBody>
            <a:bodyPr wrap="square" lIns="72000" tIns="756000" rIns="72000" rtlCol="0">
              <a:noAutofit/>
            </a:bodyPr>
            <a:lstStyle/>
            <a:p>
              <a:pPr>
                <a:lnSpc>
                  <a:spcPts val="1200"/>
                </a:lnSpc>
                <a:spcAft>
                  <a:spcPts val="1200"/>
                </a:spcAft>
              </a:pPr>
              <a:r>
                <a:rPr lang="en-GB" sz="1000" b="1" dirty="0" smtClean="0">
                  <a:solidFill>
                    <a:srgbClr val="006941"/>
                  </a:solidFill>
                </a:rPr>
                <a:t>ECDL </a:t>
              </a:r>
            </a:p>
            <a:p>
              <a:pPr>
                <a:lnSpc>
                  <a:spcPts val="1200"/>
                </a:lnSpc>
                <a:spcAft>
                  <a:spcPts val="1200"/>
                </a:spcAft>
              </a:pPr>
              <a:r>
                <a:rPr lang="en-GB" sz="1000" b="1" dirty="0" smtClean="0">
                  <a:solidFill>
                    <a:srgbClr val="006941"/>
                  </a:solidFill>
                </a:rPr>
                <a:t>Digital skills </a:t>
              </a:r>
            </a:p>
            <a:p>
              <a:pPr>
                <a:lnSpc>
                  <a:spcPts val="1200"/>
                </a:lnSpc>
                <a:spcAft>
                  <a:spcPts val="1200"/>
                </a:spcAft>
              </a:pPr>
              <a:r>
                <a:rPr lang="en-GB" sz="1000" b="1" dirty="0" smtClean="0">
                  <a:solidFill>
                    <a:srgbClr val="006941"/>
                  </a:solidFill>
                </a:rPr>
                <a:t>ITQs </a:t>
              </a:r>
            </a:p>
            <a:p>
              <a:pPr>
                <a:lnSpc>
                  <a:spcPts val="1200"/>
                </a:lnSpc>
                <a:spcAft>
                  <a:spcPts val="1200"/>
                </a:spcAft>
              </a:pPr>
              <a:r>
                <a:rPr lang="en-GB" sz="1000" b="1" dirty="0" smtClean="0">
                  <a:solidFill>
                    <a:srgbClr val="006941"/>
                  </a:solidFill>
                </a:rPr>
                <a:t>Computer and online basics </a:t>
              </a:r>
            </a:p>
            <a:p>
              <a:pPr>
                <a:lnSpc>
                  <a:spcPts val="1200"/>
                </a:lnSpc>
                <a:spcAft>
                  <a:spcPts val="1200"/>
                </a:spcAft>
              </a:pPr>
              <a:r>
                <a:rPr lang="en-GB" sz="1000" b="1" dirty="0" smtClean="0">
                  <a:solidFill>
                    <a:srgbClr val="006941"/>
                  </a:solidFill>
                </a:rPr>
                <a:t>e-safety </a:t>
              </a:r>
            </a:p>
            <a:p>
              <a:pPr>
                <a:lnSpc>
                  <a:spcPts val="1200"/>
                </a:lnSpc>
                <a:spcAft>
                  <a:spcPts val="1200"/>
                </a:spcAft>
              </a:pPr>
              <a:r>
                <a:rPr lang="en-GB" sz="1000" b="1" dirty="0" smtClean="0">
                  <a:solidFill>
                    <a:srgbClr val="006941"/>
                  </a:solidFill>
                </a:rPr>
                <a:t>HEQ &amp; IMIS </a:t>
              </a:r>
            </a:p>
            <a:p>
              <a:pPr>
                <a:lnSpc>
                  <a:spcPts val="1200"/>
                </a:lnSpc>
                <a:spcAft>
                  <a:spcPts val="1200"/>
                </a:spcAft>
              </a:pPr>
              <a:r>
                <a:rPr lang="en-GB" sz="1000" b="1" dirty="0" smtClean="0">
                  <a:solidFill>
                    <a:srgbClr val="006941"/>
                  </a:solidFill>
                </a:rPr>
                <a:t>Apprenticeships</a:t>
              </a:r>
              <a:endParaRPr lang="en-GB" sz="1000" b="1" dirty="0">
                <a:solidFill>
                  <a:srgbClr val="006941"/>
                </a:solidFill>
              </a:endParaRPr>
            </a:p>
          </p:txBody>
        </p:sp>
        <p:cxnSp>
          <p:nvCxnSpPr>
            <p:cNvPr id="18" name="Straight Connector 17"/>
            <p:cNvCxnSpPr/>
            <p:nvPr userDrawn="1"/>
          </p:nvCxnSpPr>
          <p:spPr>
            <a:xfrm>
              <a:off x="3240104" y="1562400"/>
              <a:ext cx="2268000" cy="0"/>
            </a:xfrm>
            <a:prstGeom prst="line">
              <a:avLst/>
            </a:prstGeom>
            <a:ln w="82550">
              <a:solidFill>
                <a:srgbClr val="156570"/>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userDrawn="1"/>
          </p:nvSpPr>
          <p:spPr>
            <a:xfrm>
              <a:off x="5308432" y="1319879"/>
              <a:ext cx="1272994" cy="630250"/>
            </a:xfrm>
            <a:custGeom>
              <a:avLst/>
              <a:gdLst>
                <a:gd name="connsiteX0" fmla="*/ 0 w 1272369"/>
                <a:gd name="connsiteY0" fmla="*/ 0 h 630238"/>
                <a:gd name="connsiteX1" fmla="*/ 1272369 w 1272369"/>
                <a:gd name="connsiteY1" fmla="*/ 0 h 630238"/>
                <a:gd name="connsiteX2" fmla="*/ 1272369 w 1272369"/>
                <a:gd name="connsiteY2" fmla="*/ 630238 h 630238"/>
                <a:gd name="connsiteX3" fmla="*/ 0 w 1272369"/>
                <a:gd name="connsiteY3" fmla="*/ 630238 h 630238"/>
                <a:gd name="connsiteX4" fmla="*/ 0 w 1272369"/>
                <a:gd name="connsiteY4" fmla="*/ 0 h 630238"/>
                <a:gd name="connsiteX0" fmla="*/ 0 w 1272369"/>
                <a:gd name="connsiteY0" fmla="*/ 0 h 630250"/>
                <a:gd name="connsiteX1" fmla="*/ 1272369 w 1272369"/>
                <a:gd name="connsiteY1" fmla="*/ 0 h 630250"/>
                <a:gd name="connsiteX2" fmla="*/ 1272369 w 1272369"/>
                <a:gd name="connsiteY2" fmla="*/ 630238 h 630250"/>
                <a:gd name="connsiteX3" fmla="*/ 710984 w 1272369"/>
                <a:gd name="connsiteY3" fmla="*/ 630250 h 630250"/>
                <a:gd name="connsiteX4" fmla="*/ 0 w 1272369"/>
                <a:gd name="connsiteY4" fmla="*/ 630238 h 630250"/>
                <a:gd name="connsiteX5" fmla="*/ 0 w 1272369"/>
                <a:gd name="connsiteY5" fmla="*/ 0 h 630250"/>
                <a:gd name="connsiteX0" fmla="*/ 0 w 1272369"/>
                <a:gd name="connsiteY0" fmla="*/ 0 h 630250"/>
                <a:gd name="connsiteX1" fmla="*/ 1272369 w 1272369"/>
                <a:gd name="connsiteY1" fmla="*/ 0 h 630250"/>
                <a:gd name="connsiteX2" fmla="*/ 710984 w 1272369"/>
                <a:gd name="connsiteY2" fmla="*/ 630250 h 630250"/>
                <a:gd name="connsiteX3" fmla="*/ 0 w 1272369"/>
                <a:gd name="connsiteY3" fmla="*/ 630238 h 630250"/>
                <a:gd name="connsiteX4" fmla="*/ 0 w 1272369"/>
                <a:gd name="connsiteY4" fmla="*/ 0 h 630250"/>
                <a:gd name="connsiteX0" fmla="*/ 0 w 1272393"/>
                <a:gd name="connsiteY0" fmla="*/ 0 h 630250"/>
                <a:gd name="connsiteX1" fmla="*/ 1272369 w 1272393"/>
                <a:gd name="connsiteY1" fmla="*/ 0 h 630250"/>
                <a:gd name="connsiteX2" fmla="*/ 710984 w 1272393"/>
                <a:gd name="connsiteY2" fmla="*/ 630250 h 630250"/>
                <a:gd name="connsiteX3" fmla="*/ 0 w 1272393"/>
                <a:gd name="connsiteY3" fmla="*/ 630238 h 630250"/>
                <a:gd name="connsiteX4" fmla="*/ 0 w 1272393"/>
                <a:gd name="connsiteY4" fmla="*/ 0 h 630250"/>
                <a:gd name="connsiteX0" fmla="*/ 0 w 1272424"/>
                <a:gd name="connsiteY0" fmla="*/ 0 h 630250"/>
                <a:gd name="connsiteX1" fmla="*/ 1272369 w 1272424"/>
                <a:gd name="connsiteY1" fmla="*/ 0 h 630250"/>
                <a:gd name="connsiteX2" fmla="*/ 710984 w 1272424"/>
                <a:gd name="connsiteY2" fmla="*/ 630250 h 630250"/>
                <a:gd name="connsiteX3" fmla="*/ 0 w 1272424"/>
                <a:gd name="connsiteY3" fmla="*/ 630238 h 630250"/>
                <a:gd name="connsiteX4" fmla="*/ 0 w 1272424"/>
                <a:gd name="connsiteY4" fmla="*/ 0 h 630250"/>
                <a:gd name="connsiteX0" fmla="*/ 0 w 1272968"/>
                <a:gd name="connsiteY0" fmla="*/ 0 h 630250"/>
                <a:gd name="connsiteX1" fmla="*/ 1272369 w 1272968"/>
                <a:gd name="connsiteY1" fmla="*/ 0 h 630250"/>
                <a:gd name="connsiteX2" fmla="*/ 710984 w 1272968"/>
                <a:gd name="connsiteY2" fmla="*/ 630250 h 630250"/>
                <a:gd name="connsiteX3" fmla="*/ 0 w 1272968"/>
                <a:gd name="connsiteY3" fmla="*/ 630238 h 630250"/>
                <a:gd name="connsiteX4" fmla="*/ 0 w 1272968"/>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817"/>
                <a:gd name="connsiteY0" fmla="*/ 0 h 630250"/>
                <a:gd name="connsiteX1" fmla="*/ 1272369 w 1272817"/>
                <a:gd name="connsiteY1" fmla="*/ 0 h 630250"/>
                <a:gd name="connsiteX2" fmla="*/ 655654 w 1272817"/>
                <a:gd name="connsiteY2" fmla="*/ 630250 h 630250"/>
                <a:gd name="connsiteX3" fmla="*/ 0 w 1272817"/>
                <a:gd name="connsiteY3" fmla="*/ 630238 h 630250"/>
                <a:gd name="connsiteX4" fmla="*/ 0 w 1272817"/>
                <a:gd name="connsiteY4" fmla="*/ 0 h 630250"/>
                <a:gd name="connsiteX0" fmla="*/ 0 w 1272994"/>
                <a:gd name="connsiteY0" fmla="*/ 0 h 630250"/>
                <a:gd name="connsiteX1" fmla="*/ 1272369 w 1272994"/>
                <a:gd name="connsiteY1" fmla="*/ 0 h 630250"/>
                <a:gd name="connsiteX2" fmla="*/ 655654 w 1272994"/>
                <a:gd name="connsiteY2" fmla="*/ 630250 h 630250"/>
                <a:gd name="connsiteX3" fmla="*/ 0 w 1272994"/>
                <a:gd name="connsiteY3" fmla="*/ 630238 h 630250"/>
                <a:gd name="connsiteX4" fmla="*/ 0 w 1272994"/>
                <a:gd name="connsiteY4" fmla="*/ 0 h 630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2994" h="630250">
                  <a:moveTo>
                    <a:pt x="0" y="0"/>
                  </a:moveTo>
                  <a:lnTo>
                    <a:pt x="1272369" y="0"/>
                  </a:lnTo>
                  <a:cubicBezTo>
                    <a:pt x="1284589" y="474435"/>
                    <a:pt x="1119266" y="610917"/>
                    <a:pt x="655654" y="630250"/>
                  </a:cubicBezTo>
                  <a:lnTo>
                    <a:pt x="0" y="630238"/>
                  </a:lnTo>
                  <a:lnTo>
                    <a:pt x="0" y="0"/>
                  </a:lnTo>
                  <a:close/>
                </a:path>
              </a:pathLst>
            </a:custGeom>
            <a:solidFill>
              <a:schemeClr val="accent3"/>
            </a:solidFill>
            <a:ln>
              <a:noFill/>
            </a:ln>
          </p:spPr>
          <p:txBody>
            <a:bodyPr wrap="square" lIns="72000" tIns="72000" rIns="72000" rtlCol="0">
              <a:noAutofit/>
            </a:bodyPr>
            <a:lstStyle/>
            <a:p>
              <a:r>
                <a:rPr lang="en-GB" sz="1200" b="1" dirty="0" smtClean="0">
                  <a:solidFill>
                    <a:prstClr val="white"/>
                  </a:solidFill>
                </a:rPr>
                <a:t>Organisational maturity </a:t>
              </a:r>
            </a:p>
          </p:txBody>
        </p:sp>
        <p:sp>
          <p:nvSpPr>
            <p:cNvPr id="15" name="TextBox 14"/>
            <p:cNvSpPr txBox="1"/>
            <p:nvPr userDrawn="1"/>
          </p:nvSpPr>
          <p:spPr>
            <a:xfrm>
              <a:off x="3849049" y="1319879"/>
              <a:ext cx="1272994" cy="630250"/>
            </a:xfrm>
            <a:custGeom>
              <a:avLst/>
              <a:gdLst>
                <a:gd name="connsiteX0" fmla="*/ 0 w 1272369"/>
                <a:gd name="connsiteY0" fmla="*/ 0 h 630238"/>
                <a:gd name="connsiteX1" fmla="*/ 1272369 w 1272369"/>
                <a:gd name="connsiteY1" fmla="*/ 0 h 630238"/>
                <a:gd name="connsiteX2" fmla="*/ 1272369 w 1272369"/>
                <a:gd name="connsiteY2" fmla="*/ 630238 h 630238"/>
                <a:gd name="connsiteX3" fmla="*/ 0 w 1272369"/>
                <a:gd name="connsiteY3" fmla="*/ 630238 h 630238"/>
                <a:gd name="connsiteX4" fmla="*/ 0 w 1272369"/>
                <a:gd name="connsiteY4" fmla="*/ 0 h 630238"/>
                <a:gd name="connsiteX0" fmla="*/ 0 w 1272369"/>
                <a:gd name="connsiteY0" fmla="*/ 0 h 630250"/>
                <a:gd name="connsiteX1" fmla="*/ 1272369 w 1272369"/>
                <a:gd name="connsiteY1" fmla="*/ 0 h 630250"/>
                <a:gd name="connsiteX2" fmla="*/ 1272369 w 1272369"/>
                <a:gd name="connsiteY2" fmla="*/ 630238 h 630250"/>
                <a:gd name="connsiteX3" fmla="*/ 710984 w 1272369"/>
                <a:gd name="connsiteY3" fmla="*/ 630250 h 630250"/>
                <a:gd name="connsiteX4" fmla="*/ 0 w 1272369"/>
                <a:gd name="connsiteY4" fmla="*/ 630238 h 630250"/>
                <a:gd name="connsiteX5" fmla="*/ 0 w 1272369"/>
                <a:gd name="connsiteY5" fmla="*/ 0 h 630250"/>
                <a:gd name="connsiteX0" fmla="*/ 0 w 1272369"/>
                <a:gd name="connsiteY0" fmla="*/ 0 h 630250"/>
                <a:gd name="connsiteX1" fmla="*/ 1272369 w 1272369"/>
                <a:gd name="connsiteY1" fmla="*/ 0 h 630250"/>
                <a:gd name="connsiteX2" fmla="*/ 710984 w 1272369"/>
                <a:gd name="connsiteY2" fmla="*/ 630250 h 630250"/>
                <a:gd name="connsiteX3" fmla="*/ 0 w 1272369"/>
                <a:gd name="connsiteY3" fmla="*/ 630238 h 630250"/>
                <a:gd name="connsiteX4" fmla="*/ 0 w 1272369"/>
                <a:gd name="connsiteY4" fmla="*/ 0 h 630250"/>
                <a:gd name="connsiteX0" fmla="*/ 0 w 1272393"/>
                <a:gd name="connsiteY0" fmla="*/ 0 h 630250"/>
                <a:gd name="connsiteX1" fmla="*/ 1272369 w 1272393"/>
                <a:gd name="connsiteY1" fmla="*/ 0 h 630250"/>
                <a:gd name="connsiteX2" fmla="*/ 710984 w 1272393"/>
                <a:gd name="connsiteY2" fmla="*/ 630250 h 630250"/>
                <a:gd name="connsiteX3" fmla="*/ 0 w 1272393"/>
                <a:gd name="connsiteY3" fmla="*/ 630238 h 630250"/>
                <a:gd name="connsiteX4" fmla="*/ 0 w 1272393"/>
                <a:gd name="connsiteY4" fmla="*/ 0 h 630250"/>
                <a:gd name="connsiteX0" fmla="*/ 0 w 1272424"/>
                <a:gd name="connsiteY0" fmla="*/ 0 h 630250"/>
                <a:gd name="connsiteX1" fmla="*/ 1272369 w 1272424"/>
                <a:gd name="connsiteY1" fmla="*/ 0 h 630250"/>
                <a:gd name="connsiteX2" fmla="*/ 710984 w 1272424"/>
                <a:gd name="connsiteY2" fmla="*/ 630250 h 630250"/>
                <a:gd name="connsiteX3" fmla="*/ 0 w 1272424"/>
                <a:gd name="connsiteY3" fmla="*/ 630238 h 630250"/>
                <a:gd name="connsiteX4" fmla="*/ 0 w 1272424"/>
                <a:gd name="connsiteY4" fmla="*/ 0 h 630250"/>
                <a:gd name="connsiteX0" fmla="*/ 0 w 1272968"/>
                <a:gd name="connsiteY0" fmla="*/ 0 h 630250"/>
                <a:gd name="connsiteX1" fmla="*/ 1272369 w 1272968"/>
                <a:gd name="connsiteY1" fmla="*/ 0 h 630250"/>
                <a:gd name="connsiteX2" fmla="*/ 710984 w 1272968"/>
                <a:gd name="connsiteY2" fmla="*/ 630250 h 630250"/>
                <a:gd name="connsiteX3" fmla="*/ 0 w 1272968"/>
                <a:gd name="connsiteY3" fmla="*/ 630238 h 630250"/>
                <a:gd name="connsiteX4" fmla="*/ 0 w 1272968"/>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817"/>
                <a:gd name="connsiteY0" fmla="*/ 0 h 630250"/>
                <a:gd name="connsiteX1" fmla="*/ 1272369 w 1272817"/>
                <a:gd name="connsiteY1" fmla="*/ 0 h 630250"/>
                <a:gd name="connsiteX2" fmla="*/ 655654 w 1272817"/>
                <a:gd name="connsiteY2" fmla="*/ 630250 h 630250"/>
                <a:gd name="connsiteX3" fmla="*/ 0 w 1272817"/>
                <a:gd name="connsiteY3" fmla="*/ 630238 h 630250"/>
                <a:gd name="connsiteX4" fmla="*/ 0 w 1272817"/>
                <a:gd name="connsiteY4" fmla="*/ 0 h 630250"/>
                <a:gd name="connsiteX0" fmla="*/ 0 w 1272994"/>
                <a:gd name="connsiteY0" fmla="*/ 0 h 630250"/>
                <a:gd name="connsiteX1" fmla="*/ 1272369 w 1272994"/>
                <a:gd name="connsiteY1" fmla="*/ 0 h 630250"/>
                <a:gd name="connsiteX2" fmla="*/ 655654 w 1272994"/>
                <a:gd name="connsiteY2" fmla="*/ 630250 h 630250"/>
                <a:gd name="connsiteX3" fmla="*/ 0 w 1272994"/>
                <a:gd name="connsiteY3" fmla="*/ 630238 h 630250"/>
                <a:gd name="connsiteX4" fmla="*/ 0 w 1272994"/>
                <a:gd name="connsiteY4" fmla="*/ 0 h 630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2994" h="630250">
                  <a:moveTo>
                    <a:pt x="0" y="0"/>
                  </a:moveTo>
                  <a:lnTo>
                    <a:pt x="1272369" y="0"/>
                  </a:lnTo>
                  <a:cubicBezTo>
                    <a:pt x="1284589" y="474435"/>
                    <a:pt x="1119266" y="610917"/>
                    <a:pt x="655654" y="630250"/>
                  </a:cubicBezTo>
                  <a:lnTo>
                    <a:pt x="0" y="630238"/>
                  </a:lnTo>
                  <a:lnTo>
                    <a:pt x="0" y="0"/>
                  </a:lnTo>
                  <a:close/>
                </a:path>
              </a:pathLst>
            </a:custGeom>
            <a:solidFill>
              <a:schemeClr val="accent2"/>
            </a:solidFill>
            <a:ln>
              <a:noFill/>
            </a:ln>
          </p:spPr>
          <p:txBody>
            <a:bodyPr wrap="square" lIns="72000" tIns="72000" rIns="72000" rtlCol="0">
              <a:noAutofit/>
            </a:bodyPr>
            <a:lstStyle/>
            <a:p>
              <a:r>
                <a:rPr lang="en-GB" sz="1200" b="1" dirty="0" smtClean="0">
                  <a:solidFill>
                    <a:prstClr val="white"/>
                  </a:solidFill>
                </a:rPr>
                <a:t>Professionals </a:t>
              </a:r>
            </a:p>
          </p:txBody>
        </p:sp>
        <p:sp>
          <p:nvSpPr>
            <p:cNvPr id="3" name="TextBox 2"/>
            <p:cNvSpPr txBox="1"/>
            <p:nvPr userDrawn="1"/>
          </p:nvSpPr>
          <p:spPr>
            <a:xfrm>
              <a:off x="2378909" y="1319892"/>
              <a:ext cx="1272994" cy="630250"/>
            </a:xfrm>
            <a:custGeom>
              <a:avLst/>
              <a:gdLst>
                <a:gd name="connsiteX0" fmla="*/ 0 w 1272369"/>
                <a:gd name="connsiteY0" fmla="*/ 0 h 630238"/>
                <a:gd name="connsiteX1" fmla="*/ 1272369 w 1272369"/>
                <a:gd name="connsiteY1" fmla="*/ 0 h 630238"/>
                <a:gd name="connsiteX2" fmla="*/ 1272369 w 1272369"/>
                <a:gd name="connsiteY2" fmla="*/ 630238 h 630238"/>
                <a:gd name="connsiteX3" fmla="*/ 0 w 1272369"/>
                <a:gd name="connsiteY3" fmla="*/ 630238 h 630238"/>
                <a:gd name="connsiteX4" fmla="*/ 0 w 1272369"/>
                <a:gd name="connsiteY4" fmla="*/ 0 h 630238"/>
                <a:gd name="connsiteX0" fmla="*/ 0 w 1272369"/>
                <a:gd name="connsiteY0" fmla="*/ 0 h 630250"/>
                <a:gd name="connsiteX1" fmla="*/ 1272369 w 1272369"/>
                <a:gd name="connsiteY1" fmla="*/ 0 h 630250"/>
                <a:gd name="connsiteX2" fmla="*/ 1272369 w 1272369"/>
                <a:gd name="connsiteY2" fmla="*/ 630238 h 630250"/>
                <a:gd name="connsiteX3" fmla="*/ 710984 w 1272369"/>
                <a:gd name="connsiteY3" fmla="*/ 630250 h 630250"/>
                <a:gd name="connsiteX4" fmla="*/ 0 w 1272369"/>
                <a:gd name="connsiteY4" fmla="*/ 630238 h 630250"/>
                <a:gd name="connsiteX5" fmla="*/ 0 w 1272369"/>
                <a:gd name="connsiteY5" fmla="*/ 0 h 630250"/>
                <a:gd name="connsiteX0" fmla="*/ 0 w 1272369"/>
                <a:gd name="connsiteY0" fmla="*/ 0 h 630250"/>
                <a:gd name="connsiteX1" fmla="*/ 1272369 w 1272369"/>
                <a:gd name="connsiteY1" fmla="*/ 0 h 630250"/>
                <a:gd name="connsiteX2" fmla="*/ 710984 w 1272369"/>
                <a:gd name="connsiteY2" fmla="*/ 630250 h 630250"/>
                <a:gd name="connsiteX3" fmla="*/ 0 w 1272369"/>
                <a:gd name="connsiteY3" fmla="*/ 630238 h 630250"/>
                <a:gd name="connsiteX4" fmla="*/ 0 w 1272369"/>
                <a:gd name="connsiteY4" fmla="*/ 0 h 630250"/>
                <a:gd name="connsiteX0" fmla="*/ 0 w 1272393"/>
                <a:gd name="connsiteY0" fmla="*/ 0 h 630250"/>
                <a:gd name="connsiteX1" fmla="*/ 1272369 w 1272393"/>
                <a:gd name="connsiteY1" fmla="*/ 0 h 630250"/>
                <a:gd name="connsiteX2" fmla="*/ 710984 w 1272393"/>
                <a:gd name="connsiteY2" fmla="*/ 630250 h 630250"/>
                <a:gd name="connsiteX3" fmla="*/ 0 w 1272393"/>
                <a:gd name="connsiteY3" fmla="*/ 630238 h 630250"/>
                <a:gd name="connsiteX4" fmla="*/ 0 w 1272393"/>
                <a:gd name="connsiteY4" fmla="*/ 0 h 630250"/>
                <a:gd name="connsiteX0" fmla="*/ 0 w 1272424"/>
                <a:gd name="connsiteY0" fmla="*/ 0 h 630250"/>
                <a:gd name="connsiteX1" fmla="*/ 1272369 w 1272424"/>
                <a:gd name="connsiteY1" fmla="*/ 0 h 630250"/>
                <a:gd name="connsiteX2" fmla="*/ 710984 w 1272424"/>
                <a:gd name="connsiteY2" fmla="*/ 630250 h 630250"/>
                <a:gd name="connsiteX3" fmla="*/ 0 w 1272424"/>
                <a:gd name="connsiteY3" fmla="*/ 630238 h 630250"/>
                <a:gd name="connsiteX4" fmla="*/ 0 w 1272424"/>
                <a:gd name="connsiteY4" fmla="*/ 0 h 630250"/>
                <a:gd name="connsiteX0" fmla="*/ 0 w 1272968"/>
                <a:gd name="connsiteY0" fmla="*/ 0 h 630250"/>
                <a:gd name="connsiteX1" fmla="*/ 1272369 w 1272968"/>
                <a:gd name="connsiteY1" fmla="*/ 0 h 630250"/>
                <a:gd name="connsiteX2" fmla="*/ 710984 w 1272968"/>
                <a:gd name="connsiteY2" fmla="*/ 630250 h 630250"/>
                <a:gd name="connsiteX3" fmla="*/ 0 w 1272968"/>
                <a:gd name="connsiteY3" fmla="*/ 630238 h 630250"/>
                <a:gd name="connsiteX4" fmla="*/ 0 w 1272968"/>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817"/>
                <a:gd name="connsiteY0" fmla="*/ 0 h 630250"/>
                <a:gd name="connsiteX1" fmla="*/ 1272369 w 1272817"/>
                <a:gd name="connsiteY1" fmla="*/ 0 h 630250"/>
                <a:gd name="connsiteX2" fmla="*/ 655654 w 1272817"/>
                <a:gd name="connsiteY2" fmla="*/ 630250 h 630250"/>
                <a:gd name="connsiteX3" fmla="*/ 0 w 1272817"/>
                <a:gd name="connsiteY3" fmla="*/ 630238 h 630250"/>
                <a:gd name="connsiteX4" fmla="*/ 0 w 1272817"/>
                <a:gd name="connsiteY4" fmla="*/ 0 h 630250"/>
                <a:gd name="connsiteX0" fmla="*/ 0 w 1272994"/>
                <a:gd name="connsiteY0" fmla="*/ 0 h 630250"/>
                <a:gd name="connsiteX1" fmla="*/ 1272369 w 1272994"/>
                <a:gd name="connsiteY1" fmla="*/ 0 h 630250"/>
                <a:gd name="connsiteX2" fmla="*/ 655654 w 1272994"/>
                <a:gd name="connsiteY2" fmla="*/ 630250 h 630250"/>
                <a:gd name="connsiteX3" fmla="*/ 0 w 1272994"/>
                <a:gd name="connsiteY3" fmla="*/ 630238 h 630250"/>
                <a:gd name="connsiteX4" fmla="*/ 0 w 1272994"/>
                <a:gd name="connsiteY4" fmla="*/ 0 h 630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2994" h="630250">
                  <a:moveTo>
                    <a:pt x="0" y="0"/>
                  </a:moveTo>
                  <a:lnTo>
                    <a:pt x="1272369" y="0"/>
                  </a:lnTo>
                  <a:cubicBezTo>
                    <a:pt x="1284589" y="474435"/>
                    <a:pt x="1119266" y="610917"/>
                    <a:pt x="655654" y="630250"/>
                  </a:cubicBezTo>
                  <a:lnTo>
                    <a:pt x="0" y="630238"/>
                  </a:lnTo>
                  <a:lnTo>
                    <a:pt x="0" y="0"/>
                  </a:lnTo>
                  <a:close/>
                </a:path>
              </a:pathLst>
            </a:custGeom>
            <a:solidFill>
              <a:schemeClr val="tx2"/>
            </a:solidFill>
            <a:ln>
              <a:noFill/>
            </a:ln>
          </p:spPr>
          <p:txBody>
            <a:bodyPr wrap="square" lIns="72000" tIns="72000" rIns="72000" rtlCol="0">
              <a:noAutofit/>
            </a:bodyPr>
            <a:lstStyle/>
            <a:p>
              <a:r>
                <a:rPr lang="en-GB" sz="1200" b="1" dirty="0" smtClean="0">
                  <a:solidFill>
                    <a:prstClr val="white"/>
                  </a:solidFill>
                </a:rPr>
                <a:t>Education</a:t>
              </a:r>
              <a:endParaRPr lang="en-GB" sz="1200" b="1" dirty="0">
                <a:solidFill>
                  <a:prstClr val="white"/>
                </a:solidFill>
              </a:endParaRPr>
            </a:p>
          </p:txBody>
        </p:sp>
      </p:grpSp>
      <p:sp>
        <p:nvSpPr>
          <p:cNvPr id="2" name="Title 1"/>
          <p:cNvSpPr>
            <a:spLocks noGrp="1"/>
          </p:cNvSpPr>
          <p:nvPr>
            <p:ph type="title"/>
          </p:nvPr>
        </p:nvSpPr>
        <p:spPr/>
        <p:txBody>
          <a:bodyPr/>
          <a:lstStyle/>
          <a:p>
            <a:r>
              <a:rPr lang="en-US" smtClean="0"/>
              <a:t>Click to edit Master title style</a:t>
            </a:r>
            <a:endParaRPr lang="en-GB" dirty="0"/>
          </a:p>
        </p:txBody>
      </p:sp>
      <p:sp>
        <p:nvSpPr>
          <p:cNvPr id="8" name="Slide Number Placeholder 5"/>
          <p:cNvSpPr>
            <a:spLocks noGrp="1"/>
          </p:cNvSpPr>
          <p:nvPr>
            <p:ph type="sldNum" sz="quarter" idx="4"/>
          </p:nvPr>
        </p:nvSpPr>
        <p:spPr>
          <a:xfrm>
            <a:off x="5904001" y="6336000"/>
            <a:ext cx="6060489" cy="352146"/>
          </a:xfrm>
          <a:custGeom>
            <a:avLst/>
            <a:gdLst>
              <a:gd name="connsiteX0" fmla="*/ 0 w 4545367"/>
              <a:gd name="connsiteY0" fmla="*/ 0 h 343270"/>
              <a:gd name="connsiteX1" fmla="*/ 4545367 w 4545367"/>
              <a:gd name="connsiteY1" fmla="*/ 0 h 343270"/>
              <a:gd name="connsiteX2" fmla="*/ 4545367 w 4545367"/>
              <a:gd name="connsiteY2" fmla="*/ 34327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545367 w 4545367"/>
              <a:gd name="connsiteY2" fmla="*/ 343270 h 343270"/>
              <a:gd name="connsiteX3" fmla="*/ 4184342 w 4545367"/>
              <a:gd name="connsiteY3" fmla="*/ 340310 h 343270"/>
              <a:gd name="connsiteX4" fmla="*/ 0 w 4545367"/>
              <a:gd name="connsiteY4" fmla="*/ 343270 h 343270"/>
              <a:gd name="connsiteX5" fmla="*/ 0 w 4545367"/>
              <a:gd name="connsiteY5"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45367" h="343270">
                <a:moveTo>
                  <a:pt x="0" y="0"/>
                </a:moveTo>
                <a:lnTo>
                  <a:pt x="4545367" y="0"/>
                </a:lnTo>
                <a:cubicBezTo>
                  <a:pt x="4540435" y="371262"/>
                  <a:pt x="4278051" y="336364"/>
                  <a:pt x="4184342" y="340310"/>
                </a:cubicBezTo>
                <a:lnTo>
                  <a:pt x="0" y="343270"/>
                </a:lnTo>
                <a:lnTo>
                  <a:pt x="0" y="0"/>
                </a:lnTo>
                <a:close/>
              </a:path>
            </a:pathLst>
          </a:custGeom>
          <a:gradFill flip="none" rotWithShape="1">
            <a:gsLst>
              <a:gs pos="0">
                <a:schemeClr val="bg2">
                  <a:alpha val="50000"/>
                </a:schemeClr>
              </a:gs>
              <a:gs pos="6000">
                <a:schemeClr val="accent1">
                  <a:tint val="44500"/>
                  <a:satMod val="160000"/>
                  <a:alpha val="50000"/>
                </a:schemeClr>
              </a:gs>
              <a:gs pos="100000">
                <a:schemeClr val="bg1"/>
              </a:gs>
            </a:gsLst>
            <a:lin ang="10800000" scaled="1"/>
            <a:tileRect/>
          </a:gradFill>
        </p:spPr>
        <p:txBody>
          <a:bodyPr vert="horz" lIns="0" tIns="108000" rIns="288000" bIns="0" rtlCol="0" anchor="t" anchorCtr="0">
            <a:noAutofit/>
          </a:bodyPr>
          <a:lstStyle>
            <a:lvl1pPr algn="r">
              <a:defRPr sz="900" b="0">
                <a:solidFill>
                  <a:schemeClr val="tx2"/>
                </a:solidFill>
                <a:latin typeface="Arial" panose="020B0604020202020204" pitchFamily="34" charset="0"/>
                <a:cs typeface="Arial" panose="020B0604020202020204" pitchFamily="34" charset="0"/>
              </a:defRPr>
            </a:lvl1pPr>
          </a:lstStyle>
          <a:p>
            <a:r>
              <a:rPr lang="en-GB" dirty="0" smtClean="0">
                <a:solidFill>
                  <a:srgbClr val="006941"/>
                </a:solidFill>
              </a:rPr>
              <a:t>bcs.org </a:t>
            </a:r>
            <a:r>
              <a:rPr lang="en-GB" dirty="0" smtClean="0">
                <a:solidFill>
                  <a:srgbClr val="006941"/>
                </a:solidFill>
                <a:latin typeface="Arial"/>
                <a:cs typeface="Arial"/>
              </a:rPr>
              <a:t>| </a:t>
            </a:r>
            <a:fld id="{D4F935E4-DB8F-4A13-86B5-B07B5640A265}" type="slidenum">
              <a:rPr lang="en-GB" smtClean="0">
                <a:solidFill>
                  <a:srgbClr val="006941"/>
                </a:solidFill>
              </a:rPr>
              <a:pPr/>
              <a:t>‹#›</a:t>
            </a:fld>
            <a:endParaRPr lang="en-GB" dirty="0">
              <a:solidFill>
                <a:srgbClr val="006941"/>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0000" y="6336000"/>
            <a:ext cx="1707739" cy="377748"/>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4000" y="404665"/>
            <a:ext cx="533400" cy="409575"/>
          </a:xfrm>
          <a:prstGeom prst="rect">
            <a:avLst/>
          </a:prstGeom>
        </p:spPr>
      </p:pic>
      <p:cxnSp>
        <p:nvCxnSpPr>
          <p:cNvPr id="7" name="Straight Connector 6"/>
          <p:cNvCxnSpPr/>
          <p:nvPr userDrawn="1"/>
        </p:nvCxnSpPr>
        <p:spPr>
          <a:xfrm>
            <a:off x="1103445" y="972000"/>
            <a:ext cx="3024000"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490147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8" name="Slide Number Placeholder 5"/>
          <p:cNvSpPr>
            <a:spLocks noGrp="1"/>
          </p:cNvSpPr>
          <p:nvPr>
            <p:ph type="sldNum" sz="quarter" idx="4"/>
          </p:nvPr>
        </p:nvSpPr>
        <p:spPr>
          <a:xfrm>
            <a:off x="5904001" y="6336000"/>
            <a:ext cx="6060489" cy="352146"/>
          </a:xfrm>
          <a:custGeom>
            <a:avLst/>
            <a:gdLst>
              <a:gd name="connsiteX0" fmla="*/ 0 w 4545367"/>
              <a:gd name="connsiteY0" fmla="*/ 0 h 343270"/>
              <a:gd name="connsiteX1" fmla="*/ 4545367 w 4545367"/>
              <a:gd name="connsiteY1" fmla="*/ 0 h 343270"/>
              <a:gd name="connsiteX2" fmla="*/ 4545367 w 4545367"/>
              <a:gd name="connsiteY2" fmla="*/ 34327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545367 w 4545367"/>
              <a:gd name="connsiteY2" fmla="*/ 343270 h 343270"/>
              <a:gd name="connsiteX3" fmla="*/ 4184342 w 4545367"/>
              <a:gd name="connsiteY3" fmla="*/ 340310 h 343270"/>
              <a:gd name="connsiteX4" fmla="*/ 0 w 4545367"/>
              <a:gd name="connsiteY4" fmla="*/ 343270 h 343270"/>
              <a:gd name="connsiteX5" fmla="*/ 0 w 4545367"/>
              <a:gd name="connsiteY5"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45367" h="343270">
                <a:moveTo>
                  <a:pt x="0" y="0"/>
                </a:moveTo>
                <a:lnTo>
                  <a:pt x="4545367" y="0"/>
                </a:lnTo>
                <a:cubicBezTo>
                  <a:pt x="4540435" y="371262"/>
                  <a:pt x="4278051" y="336364"/>
                  <a:pt x="4184342" y="340310"/>
                </a:cubicBezTo>
                <a:lnTo>
                  <a:pt x="0" y="343270"/>
                </a:lnTo>
                <a:lnTo>
                  <a:pt x="0" y="0"/>
                </a:lnTo>
                <a:close/>
              </a:path>
            </a:pathLst>
          </a:custGeom>
          <a:gradFill flip="none" rotWithShape="1">
            <a:gsLst>
              <a:gs pos="0">
                <a:schemeClr val="bg2">
                  <a:alpha val="50000"/>
                </a:schemeClr>
              </a:gs>
              <a:gs pos="6000">
                <a:schemeClr val="accent1">
                  <a:tint val="44500"/>
                  <a:satMod val="160000"/>
                  <a:alpha val="50000"/>
                </a:schemeClr>
              </a:gs>
              <a:gs pos="100000">
                <a:schemeClr val="bg1"/>
              </a:gs>
            </a:gsLst>
            <a:lin ang="10800000" scaled="1"/>
            <a:tileRect/>
          </a:gradFill>
        </p:spPr>
        <p:txBody>
          <a:bodyPr vert="horz" lIns="0" tIns="108000" rIns="288000" bIns="0" rtlCol="0" anchor="t" anchorCtr="0">
            <a:noAutofit/>
          </a:bodyPr>
          <a:lstStyle>
            <a:lvl1pPr algn="r">
              <a:defRPr sz="900" b="0">
                <a:solidFill>
                  <a:schemeClr val="tx2"/>
                </a:solidFill>
                <a:latin typeface="Arial" panose="020B0604020202020204" pitchFamily="34" charset="0"/>
                <a:cs typeface="Arial" panose="020B0604020202020204" pitchFamily="34" charset="0"/>
              </a:defRPr>
            </a:lvl1pPr>
          </a:lstStyle>
          <a:p>
            <a:r>
              <a:rPr lang="en-GB" dirty="0" smtClean="0">
                <a:solidFill>
                  <a:srgbClr val="006941"/>
                </a:solidFill>
              </a:rPr>
              <a:t>bcs.org </a:t>
            </a:r>
            <a:r>
              <a:rPr lang="en-GB" dirty="0" smtClean="0">
                <a:solidFill>
                  <a:srgbClr val="006941"/>
                </a:solidFill>
                <a:latin typeface="Arial"/>
                <a:cs typeface="Arial"/>
              </a:rPr>
              <a:t>| </a:t>
            </a:r>
            <a:fld id="{D4F935E4-DB8F-4A13-86B5-B07B5640A265}" type="slidenum">
              <a:rPr lang="en-GB" smtClean="0">
                <a:solidFill>
                  <a:srgbClr val="006941"/>
                </a:solidFill>
              </a:rPr>
              <a:pPr/>
              <a:t>‹#›</a:t>
            </a:fld>
            <a:endParaRPr lang="en-GB" dirty="0">
              <a:solidFill>
                <a:srgbClr val="006941"/>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0000" y="6336000"/>
            <a:ext cx="1707739" cy="377748"/>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4000" y="404665"/>
            <a:ext cx="533400" cy="409575"/>
          </a:xfrm>
          <a:prstGeom prst="rect">
            <a:avLst/>
          </a:prstGeom>
        </p:spPr>
      </p:pic>
      <p:cxnSp>
        <p:nvCxnSpPr>
          <p:cNvPr id="7" name="Straight Connector 6"/>
          <p:cNvCxnSpPr/>
          <p:nvPr userDrawn="1"/>
        </p:nvCxnSpPr>
        <p:spPr>
          <a:xfrm>
            <a:off x="1103445" y="972000"/>
            <a:ext cx="3024000"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17" name="Group 16"/>
          <p:cNvGrpSpPr/>
          <p:nvPr userDrawn="1"/>
        </p:nvGrpSpPr>
        <p:grpSpPr>
          <a:xfrm>
            <a:off x="3162707" y="1319879"/>
            <a:ext cx="5619111" cy="4687863"/>
            <a:chOff x="2372030" y="1319878"/>
            <a:chExt cx="4214333" cy="4687863"/>
          </a:xfrm>
        </p:grpSpPr>
        <p:sp>
          <p:nvSpPr>
            <p:cNvPr id="18" name="TextBox 17"/>
            <p:cNvSpPr txBox="1"/>
            <p:nvPr userDrawn="1"/>
          </p:nvSpPr>
          <p:spPr>
            <a:xfrm>
              <a:off x="5303494" y="1319878"/>
              <a:ext cx="1282869" cy="2772000"/>
            </a:xfrm>
            <a:custGeom>
              <a:avLst/>
              <a:gdLst>
                <a:gd name="connsiteX0" fmla="*/ 0 w 1272369"/>
                <a:gd name="connsiteY0" fmla="*/ 0 h 630238"/>
                <a:gd name="connsiteX1" fmla="*/ 1272369 w 1272369"/>
                <a:gd name="connsiteY1" fmla="*/ 0 h 630238"/>
                <a:gd name="connsiteX2" fmla="*/ 1272369 w 1272369"/>
                <a:gd name="connsiteY2" fmla="*/ 630238 h 630238"/>
                <a:gd name="connsiteX3" fmla="*/ 0 w 1272369"/>
                <a:gd name="connsiteY3" fmla="*/ 630238 h 630238"/>
                <a:gd name="connsiteX4" fmla="*/ 0 w 1272369"/>
                <a:gd name="connsiteY4" fmla="*/ 0 h 630238"/>
                <a:gd name="connsiteX0" fmla="*/ 0 w 1272369"/>
                <a:gd name="connsiteY0" fmla="*/ 0 h 630250"/>
                <a:gd name="connsiteX1" fmla="*/ 1272369 w 1272369"/>
                <a:gd name="connsiteY1" fmla="*/ 0 h 630250"/>
                <a:gd name="connsiteX2" fmla="*/ 1272369 w 1272369"/>
                <a:gd name="connsiteY2" fmla="*/ 630238 h 630250"/>
                <a:gd name="connsiteX3" fmla="*/ 710984 w 1272369"/>
                <a:gd name="connsiteY3" fmla="*/ 630250 h 630250"/>
                <a:gd name="connsiteX4" fmla="*/ 0 w 1272369"/>
                <a:gd name="connsiteY4" fmla="*/ 630238 h 630250"/>
                <a:gd name="connsiteX5" fmla="*/ 0 w 1272369"/>
                <a:gd name="connsiteY5" fmla="*/ 0 h 630250"/>
                <a:gd name="connsiteX0" fmla="*/ 0 w 1272369"/>
                <a:gd name="connsiteY0" fmla="*/ 0 h 630250"/>
                <a:gd name="connsiteX1" fmla="*/ 1272369 w 1272369"/>
                <a:gd name="connsiteY1" fmla="*/ 0 h 630250"/>
                <a:gd name="connsiteX2" fmla="*/ 710984 w 1272369"/>
                <a:gd name="connsiteY2" fmla="*/ 630250 h 630250"/>
                <a:gd name="connsiteX3" fmla="*/ 0 w 1272369"/>
                <a:gd name="connsiteY3" fmla="*/ 630238 h 630250"/>
                <a:gd name="connsiteX4" fmla="*/ 0 w 1272369"/>
                <a:gd name="connsiteY4" fmla="*/ 0 h 630250"/>
                <a:gd name="connsiteX0" fmla="*/ 0 w 1272393"/>
                <a:gd name="connsiteY0" fmla="*/ 0 h 630250"/>
                <a:gd name="connsiteX1" fmla="*/ 1272369 w 1272393"/>
                <a:gd name="connsiteY1" fmla="*/ 0 h 630250"/>
                <a:gd name="connsiteX2" fmla="*/ 710984 w 1272393"/>
                <a:gd name="connsiteY2" fmla="*/ 630250 h 630250"/>
                <a:gd name="connsiteX3" fmla="*/ 0 w 1272393"/>
                <a:gd name="connsiteY3" fmla="*/ 630238 h 630250"/>
                <a:gd name="connsiteX4" fmla="*/ 0 w 1272393"/>
                <a:gd name="connsiteY4" fmla="*/ 0 h 630250"/>
                <a:gd name="connsiteX0" fmla="*/ 0 w 1272424"/>
                <a:gd name="connsiteY0" fmla="*/ 0 h 630250"/>
                <a:gd name="connsiteX1" fmla="*/ 1272369 w 1272424"/>
                <a:gd name="connsiteY1" fmla="*/ 0 h 630250"/>
                <a:gd name="connsiteX2" fmla="*/ 710984 w 1272424"/>
                <a:gd name="connsiteY2" fmla="*/ 630250 h 630250"/>
                <a:gd name="connsiteX3" fmla="*/ 0 w 1272424"/>
                <a:gd name="connsiteY3" fmla="*/ 630238 h 630250"/>
                <a:gd name="connsiteX4" fmla="*/ 0 w 1272424"/>
                <a:gd name="connsiteY4" fmla="*/ 0 h 630250"/>
                <a:gd name="connsiteX0" fmla="*/ 0 w 1272968"/>
                <a:gd name="connsiteY0" fmla="*/ 0 h 630250"/>
                <a:gd name="connsiteX1" fmla="*/ 1272369 w 1272968"/>
                <a:gd name="connsiteY1" fmla="*/ 0 h 630250"/>
                <a:gd name="connsiteX2" fmla="*/ 710984 w 1272968"/>
                <a:gd name="connsiteY2" fmla="*/ 630250 h 630250"/>
                <a:gd name="connsiteX3" fmla="*/ 0 w 1272968"/>
                <a:gd name="connsiteY3" fmla="*/ 630238 h 630250"/>
                <a:gd name="connsiteX4" fmla="*/ 0 w 1272968"/>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817"/>
                <a:gd name="connsiteY0" fmla="*/ 0 h 630250"/>
                <a:gd name="connsiteX1" fmla="*/ 1272369 w 1272817"/>
                <a:gd name="connsiteY1" fmla="*/ 0 h 630250"/>
                <a:gd name="connsiteX2" fmla="*/ 655654 w 1272817"/>
                <a:gd name="connsiteY2" fmla="*/ 630250 h 630250"/>
                <a:gd name="connsiteX3" fmla="*/ 0 w 1272817"/>
                <a:gd name="connsiteY3" fmla="*/ 630238 h 630250"/>
                <a:gd name="connsiteX4" fmla="*/ 0 w 1272817"/>
                <a:gd name="connsiteY4" fmla="*/ 0 h 630250"/>
                <a:gd name="connsiteX0" fmla="*/ 0 w 1272994"/>
                <a:gd name="connsiteY0" fmla="*/ 0 h 630250"/>
                <a:gd name="connsiteX1" fmla="*/ 1272369 w 1272994"/>
                <a:gd name="connsiteY1" fmla="*/ 0 h 630250"/>
                <a:gd name="connsiteX2" fmla="*/ 655654 w 1272994"/>
                <a:gd name="connsiteY2" fmla="*/ 630250 h 630250"/>
                <a:gd name="connsiteX3" fmla="*/ 0 w 1272994"/>
                <a:gd name="connsiteY3" fmla="*/ 630238 h 630250"/>
                <a:gd name="connsiteX4" fmla="*/ 0 w 1272994"/>
                <a:gd name="connsiteY4" fmla="*/ 0 h 630250"/>
                <a:gd name="connsiteX0" fmla="*/ 0 w 1278496"/>
                <a:gd name="connsiteY0" fmla="*/ 0 h 630250"/>
                <a:gd name="connsiteX1" fmla="*/ 1272369 w 1278496"/>
                <a:gd name="connsiteY1" fmla="*/ 0 h 630250"/>
                <a:gd name="connsiteX2" fmla="*/ 655654 w 1278496"/>
                <a:gd name="connsiteY2" fmla="*/ 630250 h 630250"/>
                <a:gd name="connsiteX3" fmla="*/ 0 w 1278496"/>
                <a:gd name="connsiteY3" fmla="*/ 630238 h 630250"/>
                <a:gd name="connsiteX4" fmla="*/ 0 w 1278496"/>
                <a:gd name="connsiteY4" fmla="*/ 0 h 630250"/>
                <a:gd name="connsiteX0" fmla="*/ 0 w 1387063"/>
                <a:gd name="connsiteY0" fmla="*/ 0 h 630250"/>
                <a:gd name="connsiteX1" fmla="*/ 1272369 w 1387063"/>
                <a:gd name="connsiteY1" fmla="*/ 0 h 630250"/>
                <a:gd name="connsiteX2" fmla="*/ 1256995 w 1387063"/>
                <a:gd name="connsiteY2" fmla="*/ 311226 h 630250"/>
                <a:gd name="connsiteX3" fmla="*/ 655654 w 1387063"/>
                <a:gd name="connsiteY3" fmla="*/ 630250 h 630250"/>
                <a:gd name="connsiteX4" fmla="*/ 0 w 1387063"/>
                <a:gd name="connsiteY4" fmla="*/ 630238 h 630250"/>
                <a:gd name="connsiteX5" fmla="*/ 0 w 1387063"/>
                <a:gd name="connsiteY5" fmla="*/ 0 h 630250"/>
                <a:gd name="connsiteX0" fmla="*/ 0 w 1369614"/>
                <a:gd name="connsiteY0" fmla="*/ 0 h 630250"/>
                <a:gd name="connsiteX1" fmla="*/ 1272369 w 1369614"/>
                <a:gd name="connsiteY1" fmla="*/ 0 h 630250"/>
                <a:gd name="connsiteX2" fmla="*/ 1256995 w 1369614"/>
                <a:gd name="connsiteY2" fmla="*/ 311226 h 630250"/>
                <a:gd name="connsiteX3" fmla="*/ 655654 w 1369614"/>
                <a:gd name="connsiteY3" fmla="*/ 630250 h 630250"/>
                <a:gd name="connsiteX4" fmla="*/ 0 w 1369614"/>
                <a:gd name="connsiteY4" fmla="*/ 630238 h 630250"/>
                <a:gd name="connsiteX5" fmla="*/ 0 w 1369614"/>
                <a:gd name="connsiteY5" fmla="*/ 0 h 630250"/>
                <a:gd name="connsiteX0" fmla="*/ 0 w 1278277"/>
                <a:gd name="connsiteY0" fmla="*/ 0 h 630250"/>
                <a:gd name="connsiteX1" fmla="*/ 1272369 w 1278277"/>
                <a:gd name="connsiteY1" fmla="*/ 0 h 630250"/>
                <a:gd name="connsiteX2" fmla="*/ 1256995 w 1278277"/>
                <a:gd name="connsiteY2" fmla="*/ 311226 h 630250"/>
                <a:gd name="connsiteX3" fmla="*/ 655654 w 1278277"/>
                <a:gd name="connsiteY3" fmla="*/ 630250 h 630250"/>
                <a:gd name="connsiteX4" fmla="*/ 0 w 1278277"/>
                <a:gd name="connsiteY4" fmla="*/ 630238 h 630250"/>
                <a:gd name="connsiteX5" fmla="*/ 0 w 1278277"/>
                <a:gd name="connsiteY5" fmla="*/ 0 h 630250"/>
                <a:gd name="connsiteX0" fmla="*/ 0 w 1298782"/>
                <a:gd name="connsiteY0" fmla="*/ 0 h 630250"/>
                <a:gd name="connsiteX1" fmla="*/ 1272369 w 1298782"/>
                <a:gd name="connsiteY1" fmla="*/ 0 h 630250"/>
                <a:gd name="connsiteX2" fmla="*/ 1285570 w 1298782"/>
                <a:gd name="connsiteY2" fmla="*/ 311226 h 630250"/>
                <a:gd name="connsiteX3" fmla="*/ 655654 w 1298782"/>
                <a:gd name="connsiteY3" fmla="*/ 630250 h 630250"/>
                <a:gd name="connsiteX4" fmla="*/ 0 w 1298782"/>
                <a:gd name="connsiteY4" fmla="*/ 630238 h 630250"/>
                <a:gd name="connsiteX5" fmla="*/ 0 w 1298782"/>
                <a:gd name="connsiteY5" fmla="*/ 0 h 630250"/>
                <a:gd name="connsiteX0" fmla="*/ 0 w 1287216"/>
                <a:gd name="connsiteY0" fmla="*/ 0 h 630250"/>
                <a:gd name="connsiteX1" fmla="*/ 1272369 w 1287216"/>
                <a:gd name="connsiteY1" fmla="*/ 0 h 630250"/>
                <a:gd name="connsiteX2" fmla="*/ 1285570 w 1287216"/>
                <a:gd name="connsiteY2" fmla="*/ 311226 h 630250"/>
                <a:gd name="connsiteX3" fmla="*/ 655654 w 1287216"/>
                <a:gd name="connsiteY3" fmla="*/ 630250 h 630250"/>
                <a:gd name="connsiteX4" fmla="*/ 0 w 1287216"/>
                <a:gd name="connsiteY4" fmla="*/ 630238 h 630250"/>
                <a:gd name="connsiteX5" fmla="*/ 0 w 1287216"/>
                <a:gd name="connsiteY5" fmla="*/ 0 h 630250"/>
                <a:gd name="connsiteX0" fmla="*/ 0 w 1287216"/>
                <a:gd name="connsiteY0" fmla="*/ 0 h 630250"/>
                <a:gd name="connsiteX1" fmla="*/ 1272369 w 1287216"/>
                <a:gd name="connsiteY1" fmla="*/ 0 h 630250"/>
                <a:gd name="connsiteX2" fmla="*/ 1285570 w 1287216"/>
                <a:gd name="connsiteY2" fmla="*/ 509634 h 630250"/>
                <a:gd name="connsiteX3" fmla="*/ 655654 w 1287216"/>
                <a:gd name="connsiteY3" fmla="*/ 630250 h 630250"/>
                <a:gd name="connsiteX4" fmla="*/ 0 w 1287216"/>
                <a:gd name="connsiteY4" fmla="*/ 630238 h 630250"/>
                <a:gd name="connsiteX5" fmla="*/ 0 w 1287216"/>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82099"/>
                <a:gd name="connsiteY0" fmla="*/ 0 h 630250"/>
                <a:gd name="connsiteX1" fmla="*/ 1272369 w 1282099"/>
                <a:gd name="connsiteY1" fmla="*/ 0 h 630250"/>
                <a:gd name="connsiteX2" fmla="*/ 1276045 w 1282099"/>
                <a:gd name="connsiteY2" fmla="*/ 511598 h 630250"/>
                <a:gd name="connsiteX3" fmla="*/ 655654 w 1282099"/>
                <a:gd name="connsiteY3" fmla="*/ 630250 h 630250"/>
                <a:gd name="connsiteX4" fmla="*/ 0 w 1282099"/>
                <a:gd name="connsiteY4" fmla="*/ 630238 h 630250"/>
                <a:gd name="connsiteX5" fmla="*/ 0 w 1282099"/>
                <a:gd name="connsiteY5" fmla="*/ 0 h 630250"/>
                <a:gd name="connsiteX0" fmla="*/ 0 w 1295396"/>
                <a:gd name="connsiteY0" fmla="*/ 0 h 630250"/>
                <a:gd name="connsiteX1" fmla="*/ 1272369 w 1295396"/>
                <a:gd name="connsiteY1" fmla="*/ 0 h 630250"/>
                <a:gd name="connsiteX2" fmla="*/ 1289693 w 1295396"/>
                <a:gd name="connsiteY2" fmla="*/ 511598 h 630250"/>
                <a:gd name="connsiteX3" fmla="*/ 655654 w 1295396"/>
                <a:gd name="connsiteY3" fmla="*/ 630250 h 630250"/>
                <a:gd name="connsiteX4" fmla="*/ 0 w 1295396"/>
                <a:gd name="connsiteY4" fmla="*/ 630238 h 630250"/>
                <a:gd name="connsiteX5" fmla="*/ 0 w 1295396"/>
                <a:gd name="connsiteY5" fmla="*/ 0 h 630250"/>
                <a:gd name="connsiteX0" fmla="*/ 0 w 1288743"/>
                <a:gd name="connsiteY0" fmla="*/ 0 h 630250"/>
                <a:gd name="connsiteX1" fmla="*/ 1272369 w 1288743"/>
                <a:gd name="connsiteY1" fmla="*/ 0 h 630250"/>
                <a:gd name="connsiteX2" fmla="*/ 1282869 w 1288743"/>
                <a:gd name="connsiteY2" fmla="*/ 513005 h 630250"/>
                <a:gd name="connsiteX3" fmla="*/ 655654 w 1288743"/>
                <a:gd name="connsiteY3" fmla="*/ 630250 h 630250"/>
                <a:gd name="connsiteX4" fmla="*/ 0 w 1288743"/>
                <a:gd name="connsiteY4" fmla="*/ 630238 h 630250"/>
                <a:gd name="connsiteX5" fmla="*/ 0 w 1288743"/>
                <a:gd name="connsiteY5" fmla="*/ 0 h 630250"/>
                <a:gd name="connsiteX0" fmla="*/ 0 w 1288743"/>
                <a:gd name="connsiteY0" fmla="*/ 0 h 630250"/>
                <a:gd name="connsiteX1" fmla="*/ 1272369 w 1288743"/>
                <a:gd name="connsiteY1" fmla="*/ 0 h 630250"/>
                <a:gd name="connsiteX2" fmla="*/ 1282869 w 1288743"/>
                <a:gd name="connsiteY2" fmla="*/ 515820 h 630250"/>
                <a:gd name="connsiteX3" fmla="*/ 655654 w 1288743"/>
                <a:gd name="connsiteY3" fmla="*/ 630250 h 630250"/>
                <a:gd name="connsiteX4" fmla="*/ 0 w 1288743"/>
                <a:gd name="connsiteY4" fmla="*/ 630238 h 630250"/>
                <a:gd name="connsiteX5" fmla="*/ 0 w 1288743"/>
                <a:gd name="connsiteY5" fmla="*/ 0 h 630250"/>
                <a:gd name="connsiteX0" fmla="*/ 0 w 1282099"/>
                <a:gd name="connsiteY0" fmla="*/ 0 h 630250"/>
                <a:gd name="connsiteX1" fmla="*/ 1272369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72369"/>
                <a:gd name="connsiteY0" fmla="*/ 0 h 630250"/>
                <a:gd name="connsiteX1" fmla="*/ 1272369 w 1272369"/>
                <a:gd name="connsiteY1" fmla="*/ 0 h 630250"/>
                <a:gd name="connsiteX2" fmla="*/ 1262398 w 1272369"/>
                <a:gd name="connsiteY2" fmla="*/ 517227 h 630250"/>
                <a:gd name="connsiteX3" fmla="*/ 655654 w 1272369"/>
                <a:gd name="connsiteY3" fmla="*/ 630250 h 630250"/>
                <a:gd name="connsiteX4" fmla="*/ 0 w 1272369"/>
                <a:gd name="connsiteY4" fmla="*/ 630238 h 630250"/>
                <a:gd name="connsiteX5" fmla="*/ 0 w 1272369"/>
                <a:gd name="connsiteY5" fmla="*/ 0 h 630250"/>
                <a:gd name="connsiteX0" fmla="*/ 0 w 1282099"/>
                <a:gd name="connsiteY0" fmla="*/ 0 h 630250"/>
                <a:gd name="connsiteX1" fmla="*/ 1272369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99665"/>
                <a:gd name="connsiteY0" fmla="*/ 0 h 630250"/>
                <a:gd name="connsiteX1" fmla="*/ 1299665 w 1299665"/>
                <a:gd name="connsiteY1" fmla="*/ 0 h 630250"/>
                <a:gd name="connsiteX2" fmla="*/ 1276045 w 1299665"/>
                <a:gd name="connsiteY2" fmla="*/ 517227 h 630250"/>
                <a:gd name="connsiteX3" fmla="*/ 655654 w 1299665"/>
                <a:gd name="connsiteY3" fmla="*/ 630250 h 630250"/>
                <a:gd name="connsiteX4" fmla="*/ 0 w 1299665"/>
                <a:gd name="connsiteY4" fmla="*/ 630238 h 630250"/>
                <a:gd name="connsiteX5" fmla="*/ 0 w 1299665"/>
                <a:gd name="connsiteY5" fmla="*/ 0 h 630250"/>
                <a:gd name="connsiteX0" fmla="*/ 0 w 1282099"/>
                <a:gd name="connsiteY0" fmla="*/ 0 h 630250"/>
                <a:gd name="connsiteX1" fmla="*/ 1279193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80445"/>
                <a:gd name="connsiteY0" fmla="*/ 0 h 630250"/>
                <a:gd name="connsiteX1" fmla="*/ 1279193 w 1280445"/>
                <a:gd name="connsiteY1" fmla="*/ 0 h 630250"/>
                <a:gd name="connsiteX2" fmla="*/ 1276045 w 1280445"/>
                <a:gd name="connsiteY2" fmla="*/ 517227 h 630250"/>
                <a:gd name="connsiteX3" fmla="*/ 655654 w 1280445"/>
                <a:gd name="connsiteY3" fmla="*/ 630250 h 630250"/>
                <a:gd name="connsiteX4" fmla="*/ 0 w 1280445"/>
                <a:gd name="connsiteY4" fmla="*/ 630238 h 630250"/>
                <a:gd name="connsiteX5" fmla="*/ 0 w 1280445"/>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4"/>
                <a:gd name="connsiteX1" fmla="*/ 1279193 w 1285466"/>
                <a:gd name="connsiteY1" fmla="*/ 0 h 630254"/>
                <a:gd name="connsiteX2" fmla="*/ 1282869 w 1285466"/>
                <a:gd name="connsiteY2" fmla="*/ 515820 h 630254"/>
                <a:gd name="connsiteX3" fmla="*/ 655654 w 1285466"/>
                <a:gd name="connsiteY3" fmla="*/ 630250 h 630254"/>
                <a:gd name="connsiteX4" fmla="*/ 0 w 1285466"/>
                <a:gd name="connsiteY4" fmla="*/ 630238 h 630254"/>
                <a:gd name="connsiteX5" fmla="*/ 0 w 1285466"/>
                <a:gd name="connsiteY5" fmla="*/ 0 h 630254"/>
                <a:gd name="connsiteX0" fmla="*/ 0 w 1285466"/>
                <a:gd name="connsiteY0" fmla="*/ 0 h 630254"/>
                <a:gd name="connsiteX1" fmla="*/ 1279193 w 1285466"/>
                <a:gd name="connsiteY1" fmla="*/ 0 h 630254"/>
                <a:gd name="connsiteX2" fmla="*/ 1282869 w 1285466"/>
                <a:gd name="connsiteY2" fmla="*/ 515820 h 630254"/>
                <a:gd name="connsiteX3" fmla="*/ 655654 w 1285466"/>
                <a:gd name="connsiteY3" fmla="*/ 630250 h 630254"/>
                <a:gd name="connsiteX4" fmla="*/ 0 w 1285466"/>
                <a:gd name="connsiteY4" fmla="*/ 630238 h 630254"/>
                <a:gd name="connsiteX5" fmla="*/ 0 w 1285466"/>
                <a:gd name="connsiteY5" fmla="*/ 0 h 630254"/>
                <a:gd name="connsiteX0" fmla="*/ 0 w 1286152"/>
                <a:gd name="connsiteY0" fmla="*/ 0 h 630253"/>
                <a:gd name="connsiteX1" fmla="*/ 1279193 w 1286152"/>
                <a:gd name="connsiteY1" fmla="*/ 0 h 630253"/>
                <a:gd name="connsiteX2" fmla="*/ 1282869 w 1286152"/>
                <a:gd name="connsiteY2" fmla="*/ 515820 h 630253"/>
                <a:gd name="connsiteX3" fmla="*/ 655654 w 1286152"/>
                <a:gd name="connsiteY3" fmla="*/ 630250 h 630253"/>
                <a:gd name="connsiteX4" fmla="*/ 0 w 1286152"/>
                <a:gd name="connsiteY4" fmla="*/ 630238 h 630253"/>
                <a:gd name="connsiteX5" fmla="*/ 0 w 1286152"/>
                <a:gd name="connsiteY5" fmla="*/ 0 h 630253"/>
                <a:gd name="connsiteX0" fmla="*/ 0 w 1286152"/>
                <a:gd name="connsiteY0" fmla="*/ 0 h 630256"/>
                <a:gd name="connsiteX1" fmla="*/ 1279193 w 1286152"/>
                <a:gd name="connsiteY1" fmla="*/ 0 h 630256"/>
                <a:gd name="connsiteX2" fmla="*/ 1282869 w 1286152"/>
                <a:gd name="connsiteY2" fmla="*/ 528486 h 630256"/>
                <a:gd name="connsiteX3" fmla="*/ 655654 w 1286152"/>
                <a:gd name="connsiteY3" fmla="*/ 630250 h 630256"/>
                <a:gd name="connsiteX4" fmla="*/ 0 w 1286152"/>
                <a:gd name="connsiteY4" fmla="*/ 630238 h 630256"/>
                <a:gd name="connsiteX5" fmla="*/ 0 w 1286152"/>
                <a:gd name="connsiteY5" fmla="*/ 0 h 630256"/>
                <a:gd name="connsiteX0" fmla="*/ 0 w 1285466"/>
                <a:gd name="connsiteY0" fmla="*/ 0 h 630252"/>
                <a:gd name="connsiteX1" fmla="*/ 1279193 w 1285466"/>
                <a:gd name="connsiteY1" fmla="*/ 0 h 630252"/>
                <a:gd name="connsiteX2" fmla="*/ 1282869 w 1285466"/>
                <a:gd name="connsiteY2" fmla="*/ 528486 h 630252"/>
                <a:gd name="connsiteX3" fmla="*/ 655654 w 1285466"/>
                <a:gd name="connsiteY3" fmla="*/ 630250 h 630252"/>
                <a:gd name="connsiteX4" fmla="*/ 0 w 1285466"/>
                <a:gd name="connsiteY4" fmla="*/ 630238 h 630252"/>
                <a:gd name="connsiteX5" fmla="*/ 0 w 1285466"/>
                <a:gd name="connsiteY5" fmla="*/ 0 h 630252"/>
                <a:gd name="connsiteX0" fmla="*/ 0 w 1285466"/>
                <a:gd name="connsiteY0" fmla="*/ 0 h 630252"/>
                <a:gd name="connsiteX1" fmla="*/ 1279193 w 1285466"/>
                <a:gd name="connsiteY1" fmla="*/ 0 h 630252"/>
                <a:gd name="connsiteX2" fmla="*/ 1282869 w 1285466"/>
                <a:gd name="connsiteY2" fmla="*/ 528486 h 630252"/>
                <a:gd name="connsiteX3" fmla="*/ 655654 w 1285466"/>
                <a:gd name="connsiteY3" fmla="*/ 630250 h 630252"/>
                <a:gd name="connsiteX4" fmla="*/ 0 w 1285466"/>
                <a:gd name="connsiteY4" fmla="*/ 630238 h 630252"/>
                <a:gd name="connsiteX5" fmla="*/ 0 w 1285466"/>
                <a:gd name="connsiteY5" fmla="*/ 0 h 630252"/>
                <a:gd name="connsiteX0" fmla="*/ 0 w 1285466"/>
                <a:gd name="connsiteY0" fmla="*/ 0 h 630251"/>
                <a:gd name="connsiteX1" fmla="*/ 1279193 w 1285466"/>
                <a:gd name="connsiteY1" fmla="*/ 0 h 630251"/>
                <a:gd name="connsiteX2" fmla="*/ 1282869 w 1285466"/>
                <a:gd name="connsiteY2" fmla="*/ 528486 h 630251"/>
                <a:gd name="connsiteX3" fmla="*/ 655654 w 1285466"/>
                <a:gd name="connsiteY3" fmla="*/ 630250 h 630251"/>
                <a:gd name="connsiteX4" fmla="*/ 0 w 1285466"/>
                <a:gd name="connsiteY4" fmla="*/ 630238 h 630251"/>
                <a:gd name="connsiteX5" fmla="*/ 0 w 1285466"/>
                <a:gd name="connsiteY5" fmla="*/ 0 h 630251"/>
                <a:gd name="connsiteX0" fmla="*/ 0 w 1292838"/>
                <a:gd name="connsiteY0" fmla="*/ 0 h 630251"/>
                <a:gd name="connsiteX1" fmla="*/ 1279193 w 1292838"/>
                <a:gd name="connsiteY1" fmla="*/ 0 h 630251"/>
                <a:gd name="connsiteX2" fmla="*/ 1291107 w 1292838"/>
                <a:gd name="connsiteY2" fmla="*/ 496205 h 630251"/>
                <a:gd name="connsiteX3" fmla="*/ 655654 w 1292838"/>
                <a:gd name="connsiteY3" fmla="*/ 630250 h 630251"/>
                <a:gd name="connsiteX4" fmla="*/ 0 w 1292838"/>
                <a:gd name="connsiteY4" fmla="*/ 630238 h 630251"/>
                <a:gd name="connsiteX5" fmla="*/ 0 w 1292838"/>
                <a:gd name="connsiteY5" fmla="*/ 0 h 630251"/>
                <a:gd name="connsiteX0" fmla="*/ 0 w 1291107"/>
                <a:gd name="connsiteY0" fmla="*/ 0 h 630251"/>
                <a:gd name="connsiteX1" fmla="*/ 1279193 w 1291107"/>
                <a:gd name="connsiteY1" fmla="*/ 0 h 630251"/>
                <a:gd name="connsiteX2" fmla="*/ 1291107 w 1291107"/>
                <a:gd name="connsiteY2" fmla="*/ 496205 h 630251"/>
                <a:gd name="connsiteX3" fmla="*/ 655654 w 1291107"/>
                <a:gd name="connsiteY3" fmla="*/ 630250 h 630251"/>
                <a:gd name="connsiteX4" fmla="*/ 0 w 1291107"/>
                <a:gd name="connsiteY4" fmla="*/ 630238 h 630251"/>
                <a:gd name="connsiteX5" fmla="*/ 0 w 1291107"/>
                <a:gd name="connsiteY5" fmla="*/ 0 h 630251"/>
                <a:gd name="connsiteX0" fmla="*/ 0 w 1286988"/>
                <a:gd name="connsiteY0" fmla="*/ 0 h 630251"/>
                <a:gd name="connsiteX1" fmla="*/ 1279193 w 1286988"/>
                <a:gd name="connsiteY1" fmla="*/ 0 h 630251"/>
                <a:gd name="connsiteX2" fmla="*/ 1286988 w 1286988"/>
                <a:gd name="connsiteY2" fmla="*/ 500452 h 630251"/>
                <a:gd name="connsiteX3" fmla="*/ 655654 w 1286988"/>
                <a:gd name="connsiteY3" fmla="*/ 630250 h 630251"/>
                <a:gd name="connsiteX4" fmla="*/ 0 w 1286988"/>
                <a:gd name="connsiteY4" fmla="*/ 630238 h 630251"/>
                <a:gd name="connsiteX5" fmla="*/ 0 w 1286988"/>
                <a:gd name="connsiteY5" fmla="*/ 0 h 630251"/>
                <a:gd name="connsiteX0" fmla="*/ 0 w 1295226"/>
                <a:gd name="connsiteY0" fmla="*/ 0 h 630251"/>
                <a:gd name="connsiteX1" fmla="*/ 1279193 w 1295226"/>
                <a:gd name="connsiteY1" fmla="*/ 0 h 630251"/>
                <a:gd name="connsiteX2" fmla="*/ 1295226 w 1295226"/>
                <a:gd name="connsiteY2" fmla="*/ 500452 h 630251"/>
                <a:gd name="connsiteX3" fmla="*/ 655654 w 1295226"/>
                <a:gd name="connsiteY3" fmla="*/ 630250 h 630251"/>
                <a:gd name="connsiteX4" fmla="*/ 0 w 1295226"/>
                <a:gd name="connsiteY4" fmla="*/ 630238 h 630251"/>
                <a:gd name="connsiteX5" fmla="*/ 0 w 1295226"/>
                <a:gd name="connsiteY5" fmla="*/ 0 h 630251"/>
                <a:gd name="connsiteX0" fmla="*/ 0 w 1286988"/>
                <a:gd name="connsiteY0" fmla="*/ 0 h 630251"/>
                <a:gd name="connsiteX1" fmla="*/ 1279193 w 1286988"/>
                <a:gd name="connsiteY1" fmla="*/ 0 h 630251"/>
                <a:gd name="connsiteX2" fmla="*/ 1286988 w 1286988"/>
                <a:gd name="connsiteY2" fmla="*/ 499602 h 630251"/>
                <a:gd name="connsiteX3" fmla="*/ 655654 w 1286988"/>
                <a:gd name="connsiteY3" fmla="*/ 630250 h 630251"/>
                <a:gd name="connsiteX4" fmla="*/ 0 w 1286988"/>
                <a:gd name="connsiteY4" fmla="*/ 630238 h 630251"/>
                <a:gd name="connsiteX5" fmla="*/ 0 w 1286988"/>
                <a:gd name="connsiteY5" fmla="*/ 0 h 630251"/>
                <a:gd name="connsiteX0" fmla="*/ 0 w 1291107"/>
                <a:gd name="connsiteY0" fmla="*/ 0 h 630251"/>
                <a:gd name="connsiteX1" fmla="*/ 1279193 w 1291107"/>
                <a:gd name="connsiteY1" fmla="*/ 0 h 630251"/>
                <a:gd name="connsiteX2" fmla="*/ 1291107 w 1291107"/>
                <a:gd name="connsiteY2" fmla="*/ 498753 h 630251"/>
                <a:gd name="connsiteX3" fmla="*/ 655654 w 1291107"/>
                <a:gd name="connsiteY3" fmla="*/ 630250 h 630251"/>
                <a:gd name="connsiteX4" fmla="*/ 0 w 1291107"/>
                <a:gd name="connsiteY4" fmla="*/ 630238 h 630251"/>
                <a:gd name="connsiteX5" fmla="*/ 0 w 1291107"/>
                <a:gd name="connsiteY5" fmla="*/ 0 h 630251"/>
                <a:gd name="connsiteX0" fmla="*/ 0 w 1303464"/>
                <a:gd name="connsiteY0" fmla="*/ 0 h 630251"/>
                <a:gd name="connsiteX1" fmla="*/ 1279193 w 1303464"/>
                <a:gd name="connsiteY1" fmla="*/ 0 h 630251"/>
                <a:gd name="connsiteX2" fmla="*/ 1303464 w 1303464"/>
                <a:gd name="connsiteY2" fmla="*/ 500452 h 630251"/>
                <a:gd name="connsiteX3" fmla="*/ 655654 w 1303464"/>
                <a:gd name="connsiteY3" fmla="*/ 630250 h 630251"/>
                <a:gd name="connsiteX4" fmla="*/ 0 w 1303464"/>
                <a:gd name="connsiteY4" fmla="*/ 630238 h 630251"/>
                <a:gd name="connsiteX5" fmla="*/ 0 w 1303464"/>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2869" h="630251">
                  <a:moveTo>
                    <a:pt x="0" y="0"/>
                  </a:moveTo>
                  <a:lnTo>
                    <a:pt x="1279193" y="0"/>
                  </a:lnTo>
                  <a:cubicBezTo>
                    <a:pt x="1279142" y="136342"/>
                    <a:pt x="1278048" y="380809"/>
                    <a:pt x="1282869" y="500452"/>
                  </a:cubicBezTo>
                  <a:cubicBezTo>
                    <a:pt x="1282441" y="569436"/>
                    <a:pt x="1247290" y="630560"/>
                    <a:pt x="655654" y="630250"/>
                  </a:cubicBezTo>
                  <a:lnTo>
                    <a:pt x="0" y="630238"/>
                  </a:lnTo>
                  <a:lnTo>
                    <a:pt x="0" y="0"/>
                  </a:lnTo>
                  <a:close/>
                </a:path>
              </a:pathLst>
            </a:custGeom>
            <a:solidFill>
              <a:srgbClr val="E6F0EC"/>
            </a:solidFill>
            <a:ln>
              <a:noFill/>
            </a:ln>
          </p:spPr>
          <p:txBody>
            <a:bodyPr wrap="square" lIns="72000" tIns="756000" rIns="72000" rtlCol="0">
              <a:noAutofit/>
            </a:bodyPr>
            <a:lstStyle/>
            <a:p>
              <a:pPr>
                <a:lnSpc>
                  <a:spcPts val="1200"/>
                </a:lnSpc>
                <a:spcAft>
                  <a:spcPts val="1200"/>
                </a:spcAft>
              </a:pPr>
              <a:r>
                <a:rPr lang="en-GB" sz="1000" b="1" dirty="0" smtClean="0">
                  <a:solidFill>
                    <a:srgbClr val="006941"/>
                  </a:solidFill>
                </a:rPr>
                <a:t>Organisational development   </a:t>
              </a:r>
            </a:p>
            <a:p>
              <a:pPr marL="171450" indent="-171450">
                <a:lnSpc>
                  <a:spcPts val="1200"/>
                </a:lnSpc>
                <a:spcAft>
                  <a:spcPts val="1200"/>
                </a:spcAft>
                <a:buFont typeface="Calibri" panose="020F0502020204030204" pitchFamily="34" charset="0"/>
                <a:buChar char="─"/>
              </a:pPr>
              <a:r>
                <a:rPr lang="en-GB" sz="1000" dirty="0" err="1" smtClean="0">
                  <a:solidFill>
                    <a:srgbClr val="006941"/>
                  </a:solidFill>
                </a:rPr>
                <a:t>SFIA</a:t>
              </a:r>
              <a:r>
                <a:rPr lang="en-GB" sz="1000" b="1" i="1" dirty="0" err="1" smtClean="0">
                  <a:solidFill>
                    <a:srgbClr val="006941"/>
                  </a:solidFill>
                </a:rPr>
                <a:t>plus</a:t>
              </a:r>
              <a:r>
                <a:rPr lang="en-GB" sz="1000" b="1" dirty="0" smtClean="0">
                  <a:solidFill>
                    <a:srgbClr val="006941"/>
                  </a:solidFill>
                </a:rPr>
                <a:t> </a:t>
              </a:r>
            </a:p>
            <a:p>
              <a:pPr marL="171450" indent="-171450">
                <a:lnSpc>
                  <a:spcPts val="1200"/>
                </a:lnSpc>
                <a:spcAft>
                  <a:spcPts val="1200"/>
                </a:spcAft>
                <a:buFont typeface="Calibri" panose="020F0502020204030204" pitchFamily="34" charset="0"/>
                <a:buChar char="─"/>
              </a:pPr>
              <a:r>
                <a:rPr lang="en-GB" sz="1000" dirty="0" smtClean="0">
                  <a:solidFill>
                    <a:srgbClr val="006941"/>
                  </a:solidFill>
                </a:rPr>
                <a:t>Consultancy</a:t>
              </a:r>
              <a:r>
                <a:rPr lang="en-GB" sz="1000" b="1" dirty="0" smtClean="0">
                  <a:solidFill>
                    <a:srgbClr val="006941"/>
                  </a:solidFill>
                </a:rPr>
                <a:t> </a:t>
              </a:r>
            </a:p>
            <a:p>
              <a:pPr>
                <a:lnSpc>
                  <a:spcPts val="1200"/>
                </a:lnSpc>
                <a:spcAft>
                  <a:spcPts val="1200"/>
                </a:spcAft>
              </a:pPr>
              <a:r>
                <a:rPr lang="en-GB" sz="1000" b="1" dirty="0" smtClean="0">
                  <a:solidFill>
                    <a:srgbClr val="006941"/>
                  </a:solidFill>
                </a:rPr>
                <a:t>Change management </a:t>
              </a:r>
            </a:p>
            <a:p>
              <a:pPr>
                <a:lnSpc>
                  <a:spcPts val="1200"/>
                </a:lnSpc>
                <a:spcAft>
                  <a:spcPts val="1200"/>
                </a:spcAft>
              </a:pPr>
              <a:r>
                <a:rPr lang="en-GB" sz="1000" b="1" dirty="0" smtClean="0">
                  <a:solidFill>
                    <a:srgbClr val="006941"/>
                  </a:solidFill>
                </a:rPr>
                <a:t>Organisational membership</a:t>
              </a:r>
            </a:p>
          </p:txBody>
        </p:sp>
        <p:sp>
          <p:nvSpPr>
            <p:cNvPr id="19" name="TextBox 18"/>
            <p:cNvSpPr txBox="1"/>
            <p:nvPr userDrawn="1"/>
          </p:nvSpPr>
          <p:spPr>
            <a:xfrm>
              <a:off x="3849049" y="1327734"/>
              <a:ext cx="1283207" cy="4680007"/>
            </a:xfrm>
            <a:custGeom>
              <a:avLst/>
              <a:gdLst>
                <a:gd name="connsiteX0" fmla="*/ 0 w 1272369"/>
                <a:gd name="connsiteY0" fmla="*/ 0 h 630238"/>
                <a:gd name="connsiteX1" fmla="*/ 1272369 w 1272369"/>
                <a:gd name="connsiteY1" fmla="*/ 0 h 630238"/>
                <a:gd name="connsiteX2" fmla="*/ 1272369 w 1272369"/>
                <a:gd name="connsiteY2" fmla="*/ 630238 h 630238"/>
                <a:gd name="connsiteX3" fmla="*/ 0 w 1272369"/>
                <a:gd name="connsiteY3" fmla="*/ 630238 h 630238"/>
                <a:gd name="connsiteX4" fmla="*/ 0 w 1272369"/>
                <a:gd name="connsiteY4" fmla="*/ 0 h 630238"/>
                <a:gd name="connsiteX0" fmla="*/ 0 w 1272369"/>
                <a:gd name="connsiteY0" fmla="*/ 0 h 630250"/>
                <a:gd name="connsiteX1" fmla="*/ 1272369 w 1272369"/>
                <a:gd name="connsiteY1" fmla="*/ 0 h 630250"/>
                <a:gd name="connsiteX2" fmla="*/ 1272369 w 1272369"/>
                <a:gd name="connsiteY2" fmla="*/ 630238 h 630250"/>
                <a:gd name="connsiteX3" fmla="*/ 710984 w 1272369"/>
                <a:gd name="connsiteY3" fmla="*/ 630250 h 630250"/>
                <a:gd name="connsiteX4" fmla="*/ 0 w 1272369"/>
                <a:gd name="connsiteY4" fmla="*/ 630238 h 630250"/>
                <a:gd name="connsiteX5" fmla="*/ 0 w 1272369"/>
                <a:gd name="connsiteY5" fmla="*/ 0 h 630250"/>
                <a:gd name="connsiteX0" fmla="*/ 0 w 1272369"/>
                <a:gd name="connsiteY0" fmla="*/ 0 h 630250"/>
                <a:gd name="connsiteX1" fmla="*/ 1272369 w 1272369"/>
                <a:gd name="connsiteY1" fmla="*/ 0 h 630250"/>
                <a:gd name="connsiteX2" fmla="*/ 710984 w 1272369"/>
                <a:gd name="connsiteY2" fmla="*/ 630250 h 630250"/>
                <a:gd name="connsiteX3" fmla="*/ 0 w 1272369"/>
                <a:gd name="connsiteY3" fmla="*/ 630238 h 630250"/>
                <a:gd name="connsiteX4" fmla="*/ 0 w 1272369"/>
                <a:gd name="connsiteY4" fmla="*/ 0 h 630250"/>
                <a:gd name="connsiteX0" fmla="*/ 0 w 1272393"/>
                <a:gd name="connsiteY0" fmla="*/ 0 h 630250"/>
                <a:gd name="connsiteX1" fmla="*/ 1272369 w 1272393"/>
                <a:gd name="connsiteY1" fmla="*/ 0 h 630250"/>
                <a:gd name="connsiteX2" fmla="*/ 710984 w 1272393"/>
                <a:gd name="connsiteY2" fmla="*/ 630250 h 630250"/>
                <a:gd name="connsiteX3" fmla="*/ 0 w 1272393"/>
                <a:gd name="connsiteY3" fmla="*/ 630238 h 630250"/>
                <a:gd name="connsiteX4" fmla="*/ 0 w 1272393"/>
                <a:gd name="connsiteY4" fmla="*/ 0 h 630250"/>
                <a:gd name="connsiteX0" fmla="*/ 0 w 1272424"/>
                <a:gd name="connsiteY0" fmla="*/ 0 h 630250"/>
                <a:gd name="connsiteX1" fmla="*/ 1272369 w 1272424"/>
                <a:gd name="connsiteY1" fmla="*/ 0 h 630250"/>
                <a:gd name="connsiteX2" fmla="*/ 710984 w 1272424"/>
                <a:gd name="connsiteY2" fmla="*/ 630250 h 630250"/>
                <a:gd name="connsiteX3" fmla="*/ 0 w 1272424"/>
                <a:gd name="connsiteY3" fmla="*/ 630238 h 630250"/>
                <a:gd name="connsiteX4" fmla="*/ 0 w 1272424"/>
                <a:gd name="connsiteY4" fmla="*/ 0 h 630250"/>
                <a:gd name="connsiteX0" fmla="*/ 0 w 1272968"/>
                <a:gd name="connsiteY0" fmla="*/ 0 h 630250"/>
                <a:gd name="connsiteX1" fmla="*/ 1272369 w 1272968"/>
                <a:gd name="connsiteY1" fmla="*/ 0 h 630250"/>
                <a:gd name="connsiteX2" fmla="*/ 710984 w 1272968"/>
                <a:gd name="connsiteY2" fmla="*/ 630250 h 630250"/>
                <a:gd name="connsiteX3" fmla="*/ 0 w 1272968"/>
                <a:gd name="connsiteY3" fmla="*/ 630238 h 630250"/>
                <a:gd name="connsiteX4" fmla="*/ 0 w 1272968"/>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817"/>
                <a:gd name="connsiteY0" fmla="*/ 0 h 630250"/>
                <a:gd name="connsiteX1" fmla="*/ 1272369 w 1272817"/>
                <a:gd name="connsiteY1" fmla="*/ 0 h 630250"/>
                <a:gd name="connsiteX2" fmla="*/ 655654 w 1272817"/>
                <a:gd name="connsiteY2" fmla="*/ 630250 h 630250"/>
                <a:gd name="connsiteX3" fmla="*/ 0 w 1272817"/>
                <a:gd name="connsiteY3" fmla="*/ 630238 h 630250"/>
                <a:gd name="connsiteX4" fmla="*/ 0 w 1272817"/>
                <a:gd name="connsiteY4" fmla="*/ 0 h 630250"/>
                <a:gd name="connsiteX0" fmla="*/ 0 w 1272994"/>
                <a:gd name="connsiteY0" fmla="*/ 0 h 630250"/>
                <a:gd name="connsiteX1" fmla="*/ 1272369 w 1272994"/>
                <a:gd name="connsiteY1" fmla="*/ 0 h 630250"/>
                <a:gd name="connsiteX2" fmla="*/ 655654 w 1272994"/>
                <a:gd name="connsiteY2" fmla="*/ 630250 h 630250"/>
                <a:gd name="connsiteX3" fmla="*/ 0 w 1272994"/>
                <a:gd name="connsiteY3" fmla="*/ 630238 h 630250"/>
                <a:gd name="connsiteX4" fmla="*/ 0 w 1272994"/>
                <a:gd name="connsiteY4" fmla="*/ 0 h 630250"/>
                <a:gd name="connsiteX0" fmla="*/ 0 w 1278496"/>
                <a:gd name="connsiteY0" fmla="*/ 0 h 630250"/>
                <a:gd name="connsiteX1" fmla="*/ 1272369 w 1278496"/>
                <a:gd name="connsiteY1" fmla="*/ 0 h 630250"/>
                <a:gd name="connsiteX2" fmla="*/ 655654 w 1278496"/>
                <a:gd name="connsiteY2" fmla="*/ 630250 h 630250"/>
                <a:gd name="connsiteX3" fmla="*/ 0 w 1278496"/>
                <a:gd name="connsiteY3" fmla="*/ 630238 h 630250"/>
                <a:gd name="connsiteX4" fmla="*/ 0 w 1278496"/>
                <a:gd name="connsiteY4" fmla="*/ 0 h 630250"/>
                <a:gd name="connsiteX0" fmla="*/ 0 w 1387063"/>
                <a:gd name="connsiteY0" fmla="*/ 0 h 630250"/>
                <a:gd name="connsiteX1" fmla="*/ 1272369 w 1387063"/>
                <a:gd name="connsiteY1" fmla="*/ 0 h 630250"/>
                <a:gd name="connsiteX2" fmla="*/ 1256995 w 1387063"/>
                <a:gd name="connsiteY2" fmla="*/ 311226 h 630250"/>
                <a:gd name="connsiteX3" fmla="*/ 655654 w 1387063"/>
                <a:gd name="connsiteY3" fmla="*/ 630250 h 630250"/>
                <a:gd name="connsiteX4" fmla="*/ 0 w 1387063"/>
                <a:gd name="connsiteY4" fmla="*/ 630238 h 630250"/>
                <a:gd name="connsiteX5" fmla="*/ 0 w 1387063"/>
                <a:gd name="connsiteY5" fmla="*/ 0 h 630250"/>
                <a:gd name="connsiteX0" fmla="*/ 0 w 1369614"/>
                <a:gd name="connsiteY0" fmla="*/ 0 h 630250"/>
                <a:gd name="connsiteX1" fmla="*/ 1272369 w 1369614"/>
                <a:gd name="connsiteY1" fmla="*/ 0 h 630250"/>
                <a:gd name="connsiteX2" fmla="*/ 1256995 w 1369614"/>
                <a:gd name="connsiteY2" fmla="*/ 311226 h 630250"/>
                <a:gd name="connsiteX3" fmla="*/ 655654 w 1369614"/>
                <a:gd name="connsiteY3" fmla="*/ 630250 h 630250"/>
                <a:gd name="connsiteX4" fmla="*/ 0 w 1369614"/>
                <a:gd name="connsiteY4" fmla="*/ 630238 h 630250"/>
                <a:gd name="connsiteX5" fmla="*/ 0 w 1369614"/>
                <a:gd name="connsiteY5" fmla="*/ 0 h 630250"/>
                <a:gd name="connsiteX0" fmla="*/ 0 w 1278277"/>
                <a:gd name="connsiteY0" fmla="*/ 0 h 630250"/>
                <a:gd name="connsiteX1" fmla="*/ 1272369 w 1278277"/>
                <a:gd name="connsiteY1" fmla="*/ 0 h 630250"/>
                <a:gd name="connsiteX2" fmla="*/ 1256995 w 1278277"/>
                <a:gd name="connsiteY2" fmla="*/ 311226 h 630250"/>
                <a:gd name="connsiteX3" fmla="*/ 655654 w 1278277"/>
                <a:gd name="connsiteY3" fmla="*/ 630250 h 630250"/>
                <a:gd name="connsiteX4" fmla="*/ 0 w 1278277"/>
                <a:gd name="connsiteY4" fmla="*/ 630238 h 630250"/>
                <a:gd name="connsiteX5" fmla="*/ 0 w 1278277"/>
                <a:gd name="connsiteY5" fmla="*/ 0 h 630250"/>
                <a:gd name="connsiteX0" fmla="*/ 0 w 1298782"/>
                <a:gd name="connsiteY0" fmla="*/ 0 h 630250"/>
                <a:gd name="connsiteX1" fmla="*/ 1272369 w 1298782"/>
                <a:gd name="connsiteY1" fmla="*/ 0 h 630250"/>
                <a:gd name="connsiteX2" fmla="*/ 1285570 w 1298782"/>
                <a:gd name="connsiteY2" fmla="*/ 311226 h 630250"/>
                <a:gd name="connsiteX3" fmla="*/ 655654 w 1298782"/>
                <a:gd name="connsiteY3" fmla="*/ 630250 h 630250"/>
                <a:gd name="connsiteX4" fmla="*/ 0 w 1298782"/>
                <a:gd name="connsiteY4" fmla="*/ 630238 h 630250"/>
                <a:gd name="connsiteX5" fmla="*/ 0 w 1298782"/>
                <a:gd name="connsiteY5" fmla="*/ 0 h 630250"/>
                <a:gd name="connsiteX0" fmla="*/ 0 w 1287216"/>
                <a:gd name="connsiteY0" fmla="*/ 0 h 630250"/>
                <a:gd name="connsiteX1" fmla="*/ 1272369 w 1287216"/>
                <a:gd name="connsiteY1" fmla="*/ 0 h 630250"/>
                <a:gd name="connsiteX2" fmla="*/ 1285570 w 1287216"/>
                <a:gd name="connsiteY2" fmla="*/ 311226 h 630250"/>
                <a:gd name="connsiteX3" fmla="*/ 655654 w 1287216"/>
                <a:gd name="connsiteY3" fmla="*/ 630250 h 630250"/>
                <a:gd name="connsiteX4" fmla="*/ 0 w 1287216"/>
                <a:gd name="connsiteY4" fmla="*/ 630238 h 630250"/>
                <a:gd name="connsiteX5" fmla="*/ 0 w 1287216"/>
                <a:gd name="connsiteY5" fmla="*/ 0 h 630250"/>
                <a:gd name="connsiteX0" fmla="*/ 0 w 1287216"/>
                <a:gd name="connsiteY0" fmla="*/ 0 h 630250"/>
                <a:gd name="connsiteX1" fmla="*/ 1272369 w 1287216"/>
                <a:gd name="connsiteY1" fmla="*/ 0 h 630250"/>
                <a:gd name="connsiteX2" fmla="*/ 1285570 w 1287216"/>
                <a:gd name="connsiteY2" fmla="*/ 509634 h 630250"/>
                <a:gd name="connsiteX3" fmla="*/ 655654 w 1287216"/>
                <a:gd name="connsiteY3" fmla="*/ 630250 h 630250"/>
                <a:gd name="connsiteX4" fmla="*/ 0 w 1287216"/>
                <a:gd name="connsiteY4" fmla="*/ 630238 h 630250"/>
                <a:gd name="connsiteX5" fmla="*/ 0 w 1287216"/>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82099"/>
                <a:gd name="connsiteY0" fmla="*/ 0 h 630250"/>
                <a:gd name="connsiteX1" fmla="*/ 1272369 w 1282099"/>
                <a:gd name="connsiteY1" fmla="*/ 0 h 630250"/>
                <a:gd name="connsiteX2" fmla="*/ 1276045 w 1282099"/>
                <a:gd name="connsiteY2" fmla="*/ 511598 h 630250"/>
                <a:gd name="connsiteX3" fmla="*/ 655654 w 1282099"/>
                <a:gd name="connsiteY3" fmla="*/ 630250 h 630250"/>
                <a:gd name="connsiteX4" fmla="*/ 0 w 1282099"/>
                <a:gd name="connsiteY4" fmla="*/ 630238 h 630250"/>
                <a:gd name="connsiteX5" fmla="*/ 0 w 1282099"/>
                <a:gd name="connsiteY5" fmla="*/ 0 h 630250"/>
                <a:gd name="connsiteX0" fmla="*/ 0 w 1295396"/>
                <a:gd name="connsiteY0" fmla="*/ 0 h 630250"/>
                <a:gd name="connsiteX1" fmla="*/ 1272369 w 1295396"/>
                <a:gd name="connsiteY1" fmla="*/ 0 h 630250"/>
                <a:gd name="connsiteX2" fmla="*/ 1289693 w 1295396"/>
                <a:gd name="connsiteY2" fmla="*/ 511598 h 630250"/>
                <a:gd name="connsiteX3" fmla="*/ 655654 w 1295396"/>
                <a:gd name="connsiteY3" fmla="*/ 630250 h 630250"/>
                <a:gd name="connsiteX4" fmla="*/ 0 w 1295396"/>
                <a:gd name="connsiteY4" fmla="*/ 630238 h 630250"/>
                <a:gd name="connsiteX5" fmla="*/ 0 w 1295396"/>
                <a:gd name="connsiteY5" fmla="*/ 0 h 630250"/>
                <a:gd name="connsiteX0" fmla="*/ 0 w 1288743"/>
                <a:gd name="connsiteY0" fmla="*/ 0 h 630250"/>
                <a:gd name="connsiteX1" fmla="*/ 1272369 w 1288743"/>
                <a:gd name="connsiteY1" fmla="*/ 0 h 630250"/>
                <a:gd name="connsiteX2" fmla="*/ 1282869 w 1288743"/>
                <a:gd name="connsiteY2" fmla="*/ 513005 h 630250"/>
                <a:gd name="connsiteX3" fmla="*/ 655654 w 1288743"/>
                <a:gd name="connsiteY3" fmla="*/ 630250 h 630250"/>
                <a:gd name="connsiteX4" fmla="*/ 0 w 1288743"/>
                <a:gd name="connsiteY4" fmla="*/ 630238 h 630250"/>
                <a:gd name="connsiteX5" fmla="*/ 0 w 1288743"/>
                <a:gd name="connsiteY5" fmla="*/ 0 h 630250"/>
                <a:gd name="connsiteX0" fmla="*/ 0 w 1288743"/>
                <a:gd name="connsiteY0" fmla="*/ 0 h 630250"/>
                <a:gd name="connsiteX1" fmla="*/ 1272369 w 1288743"/>
                <a:gd name="connsiteY1" fmla="*/ 0 h 630250"/>
                <a:gd name="connsiteX2" fmla="*/ 1282869 w 1288743"/>
                <a:gd name="connsiteY2" fmla="*/ 515820 h 630250"/>
                <a:gd name="connsiteX3" fmla="*/ 655654 w 1288743"/>
                <a:gd name="connsiteY3" fmla="*/ 630250 h 630250"/>
                <a:gd name="connsiteX4" fmla="*/ 0 w 1288743"/>
                <a:gd name="connsiteY4" fmla="*/ 630238 h 630250"/>
                <a:gd name="connsiteX5" fmla="*/ 0 w 1288743"/>
                <a:gd name="connsiteY5" fmla="*/ 0 h 630250"/>
                <a:gd name="connsiteX0" fmla="*/ 0 w 1282099"/>
                <a:gd name="connsiteY0" fmla="*/ 0 h 630250"/>
                <a:gd name="connsiteX1" fmla="*/ 1272369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72369"/>
                <a:gd name="connsiteY0" fmla="*/ 0 h 630250"/>
                <a:gd name="connsiteX1" fmla="*/ 1272369 w 1272369"/>
                <a:gd name="connsiteY1" fmla="*/ 0 h 630250"/>
                <a:gd name="connsiteX2" fmla="*/ 1262398 w 1272369"/>
                <a:gd name="connsiteY2" fmla="*/ 517227 h 630250"/>
                <a:gd name="connsiteX3" fmla="*/ 655654 w 1272369"/>
                <a:gd name="connsiteY3" fmla="*/ 630250 h 630250"/>
                <a:gd name="connsiteX4" fmla="*/ 0 w 1272369"/>
                <a:gd name="connsiteY4" fmla="*/ 630238 h 630250"/>
                <a:gd name="connsiteX5" fmla="*/ 0 w 1272369"/>
                <a:gd name="connsiteY5" fmla="*/ 0 h 630250"/>
                <a:gd name="connsiteX0" fmla="*/ 0 w 1282099"/>
                <a:gd name="connsiteY0" fmla="*/ 0 h 630250"/>
                <a:gd name="connsiteX1" fmla="*/ 1272369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99665"/>
                <a:gd name="connsiteY0" fmla="*/ 0 h 630250"/>
                <a:gd name="connsiteX1" fmla="*/ 1299665 w 1299665"/>
                <a:gd name="connsiteY1" fmla="*/ 0 h 630250"/>
                <a:gd name="connsiteX2" fmla="*/ 1276045 w 1299665"/>
                <a:gd name="connsiteY2" fmla="*/ 517227 h 630250"/>
                <a:gd name="connsiteX3" fmla="*/ 655654 w 1299665"/>
                <a:gd name="connsiteY3" fmla="*/ 630250 h 630250"/>
                <a:gd name="connsiteX4" fmla="*/ 0 w 1299665"/>
                <a:gd name="connsiteY4" fmla="*/ 630238 h 630250"/>
                <a:gd name="connsiteX5" fmla="*/ 0 w 1299665"/>
                <a:gd name="connsiteY5" fmla="*/ 0 h 630250"/>
                <a:gd name="connsiteX0" fmla="*/ 0 w 1282099"/>
                <a:gd name="connsiteY0" fmla="*/ 0 h 630250"/>
                <a:gd name="connsiteX1" fmla="*/ 1279193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80445"/>
                <a:gd name="connsiteY0" fmla="*/ 0 h 630250"/>
                <a:gd name="connsiteX1" fmla="*/ 1279193 w 1280445"/>
                <a:gd name="connsiteY1" fmla="*/ 0 h 630250"/>
                <a:gd name="connsiteX2" fmla="*/ 1276045 w 1280445"/>
                <a:gd name="connsiteY2" fmla="*/ 517227 h 630250"/>
                <a:gd name="connsiteX3" fmla="*/ 655654 w 1280445"/>
                <a:gd name="connsiteY3" fmla="*/ 630250 h 630250"/>
                <a:gd name="connsiteX4" fmla="*/ 0 w 1280445"/>
                <a:gd name="connsiteY4" fmla="*/ 630238 h 630250"/>
                <a:gd name="connsiteX5" fmla="*/ 0 w 1280445"/>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4"/>
                <a:gd name="connsiteX1" fmla="*/ 1279193 w 1285466"/>
                <a:gd name="connsiteY1" fmla="*/ 0 h 630254"/>
                <a:gd name="connsiteX2" fmla="*/ 1282869 w 1285466"/>
                <a:gd name="connsiteY2" fmla="*/ 515820 h 630254"/>
                <a:gd name="connsiteX3" fmla="*/ 655654 w 1285466"/>
                <a:gd name="connsiteY3" fmla="*/ 630250 h 630254"/>
                <a:gd name="connsiteX4" fmla="*/ 0 w 1285466"/>
                <a:gd name="connsiteY4" fmla="*/ 630238 h 630254"/>
                <a:gd name="connsiteX5" fmla="*/ 0 w 1285466"/>
                <a:gd name="connsiteY5" fmla="*/ 0 h 630254"/>
                <a:gd name="connsiteX0" fmla="*/ 0 w 1285466"/>
                <a:gd name="connsiteY0" fmla="*/ 0 h 630254"/>
                <a:gd name="connsiteX1" fmla="*/ 1279193 w 1285466"/>
                <a:gd name="connsiteY1" fmla="*/ 0 h 630254"/>
                <a:gd name="connsiteX2" fmla="*/ 1282869 w 1285466"/>
                <a:gd name="connsiteY2" fmla="*/ 515820 h 630254"/>
                <a:gd name="connsiteX3" fmla="*/ 655654 w 1285466"/>
                <a:gd name="connsiteY3" fmla="*/ 630250 h 630254"/>
                <a:gd name="connsiteX4" fmla="*/ 0 w 1285466"/>
                <a:gd name="connsiteY4" fmla="*/ 630238 h 630254"/>
                <a:gd name="connsiteX5" fmla="*/ 0 w 1285466"/>
                <a:gd name="connsiteY5" fmla="*/ 0 h 630254"/>
                <a:gd name="connsiteX0" fmla="*/ 0 w 1286152"/>
                <a:gd name="connsiteY0" fmla="*/ 0 h 630253"/>
                <a:gd name="connsiteX1" fmla="*/ 1279193 w 1286152"/>
                <a:gd name="connsiteY1" fmla="*/ 0 h 630253"/>
                <a:gd name="connsiteX2" fmla="*/ 1282869 w 1286152"/>
                <a:gd name="connsiteY2" fmla="*/ 515820 h 630253"/>
                <a:gd name="connsiteX3" fmla="*/ 655654 w 1286152"/>
                <a:gd name="connsiteY3" fmla="*/ 630250 h 630253"/>
                <a:gd name="connsiteX4" fmla="*/ 0 w 1286152"/>
                <a:gd name="connsiteY4" fmla="*/ 630238 h 630253"/>
                <a:gd name="connsiteX5" fmla="*/ 0 w 1286152"/>
                <a:gd name="connsiteY5" fmla="*/ 0 h 630253"/>
                <a:gd name="connsiteX0" fmla="*/ 0 w 1286152"/>
                <a:gd name="connsiteY0" fmla="*/ 0 h 630256"/>
                <a:gd name="connsiteX1" fmla="*/ 1279193 w 1286152"/>
                <a:gd name="connsiteY1" fmla="*/ 0 h 630256"/>
                <a:gd name="connsiteX2" fmla="*/ 1282869 w 1286152"/>
                <a:gd name="connsiteY2" fmla="*/ 528486 h 630256"/>
                <a:gd name="connsiteX3" fmla="*/ 655654 w 1286152"/>
                <a:gd name="connsiteY3" fmla="*/ 630250 h 630256"/>
                <a:gd name="connsiteX4" fmla="*/ 0 w 1286152"/>
                <a:gd name="connsiteY4" fmla="*/ 630238 h 630256"/>
                <a:gd name="connsiteX5" fmla="*/ 0 w 1286152"/>
                <a:gd name="connsiteY5" fmla="*/ 0 h 630256"/>
                <a:gd name="connsiteX0" fmla="*/ 0 w 1285466"/>
                <a:gd name="connsiteY0" fmla="*/ 0 h 630252"/>
                <a:gd name="connsiteX1" fmla="*/ 1279193 w 1285466"/>
                <a:gd name="connsiteY1" fmla="*/ 0 h 630252"/>
                <a:gd name="connsiteX2" fmla="*/ 1282869 w 1285466"/>
                <a:gd name="connsiteY2" fmla="*/ 528486 h 630252"/>
                <a:gd name="connsiteX3" fmla="*/ 655654 w 1285466"/>
                <a:gd name="connsiteY3" fmla="*/ 630250 h 630252"/>
                <a:gd name="connsiteX4" fmla="*/ 0 w 1285466"/>
                <a:gd name="connsiteY4" fmla="*/ 630238 h 630252"/>
                <a:gd name="connsiteX5" fmla="*/ 0 w 1285466"/>
                <a:gd name="connsiteY5" fmla="*/ 0 h 630252"/>
                <a:gd name="connsiteX0" fmla="*/ 0 w 1285466"/>
                <a:gd name="connsiteY0" fmla="*/ 0 h 630252"/>
                <a:gd name="connsiteX1" fmla="*/ 1279193 w 1285466"/>
                <a:gd name="connsiteY1" fmla="*/ 0 h 630252"/>
                <a:gd name="connsiteX2" fmla="*/ 1282869 w 1285466"/>
                <a:gd name="connsiteY2" fmla="*/ 528486 h 630252"/>
                <a:gd name="connsiteX3" fmla="*/ 655654 w 1285466"/>
                <a:gd name="connsiteY3" fmla="*/ 630250 h 630252"/>
                <a:gd name="connsiteX4" fmla="*/ 0 w 1285466"/>
                <a:gd name="connsiteY4" fmla="*/ 630238 h 630252"/>
                <a:gd name="connsiteX5" fmla="*/ 0 w 1285466"/>
                <a:gd name="connsiteY5" fmla="*/ 0 h 630252"/>
                <a:gd name="connsiteX0" fmla="*/ 0 w 1285466"/>
                <a:gd name="connsiteY0" fmla="*/ 0 h 630251"/>
                <a:gd name="connsiteX1" fmla="*/ 1279193 w 1285466"/>
                <a:gd name="connsiteY1" fmla="*/ 0 h 630251"/>
                <a:gd name="connsiteX2" fmla="*/ 1282869 w 1285466"/>
                <a:gd name="connsiteY2" fmla="*/ 528486 h 630251"/>
                <a:gd name="connsiteX3" fmla="*/ 655654 w 1285466"/>
                <a:gd name="connsiteY3" fmla="*/ 630250 h 630251"/>
                <a:gd name="connsiteX4" fmla="*/ 0 w 1285466"/>
                <a:gd name="connsiteY4" fmla="*/ 630238 h 630251"/>
                <a:gd name="connsiteX5" fmla="*/ 0 w 1285466"/>
                <a:gd name="connsiteY5" fmla="*/ 0 h 630251"/>
                <a:gd name="connsiteX0" fmla="*/ 0 w 1292838"/>
                <a:gd name="connsiteY0" fmla="*/ 0 h 630251"/>
                <a:gd name="connsiteX1" fmla="*/ 1279193 w 1292838"/>
                <a:gd name="connsiteY1" fmla="*/ 0 h 630251"/>
                <a:gd name="connsiteX2" fmla="*/ 1291107 w 1292838"/>
                <a:gd name="connsiteY2" fmla="*/ 496205 h 630251"/>
                <a:gd name="connsiteX3" fmla="*/ 655654 w 1292838"/>
                <a:gd name="connsiteY3" fmla="*/ 630250 h 630251"/>
                <a:gd name="connsiteX4" fmla="*/ 0 w 1292838"/>
                <a:gd name="connsiteY4" fmla="*/ 630238 h 630251"/>
                <a:gd name="connsiteX5" fmla="*/ 0 w 1292838"/>
                <a:gd name="connsiteY5" fmla="*/ 0 h 630251"/>
                <a:gd name="connsiteX0" fmla="*/ 0 w 1291107"/>
                <a:gd name="connsiteY0" fmla="*/ 0 h 630251"/>
                <a:gd name="connsiteX1" fmla="*/ 1279193 w 1291107"/>
                <a:gd name="connsiteY1" fmla="*/ 0 h 630251"/>
                <a:gd name="connsiteX2" fmla="*/ 1291107 w 1291107"/>
                <a:gd name="connsiteY2" fmla="*/ 496205 h 630251"/>
                <a:gd name="connsiteX3" fmla="*/ 655654 w 1291107"/>
                <a:gd name="connsiteY3" fmla="*/ 630250 h 630251"/>
                <a:gd name="connsiteX4" fmla="*/ 0 w 1291107"/>
                <a:gd name="connsiteY4" fmla="*/ 630238 h 630251"/>
                <a:gd name="connsiteX5" fmla="*/ 0 w 1291107"/>
                <a:gd name="connsiteY5" fmla="*/ 0 h 630251"/>
                <a:gd name="connsiteX0" fmla="*/ 0 w 1286988"/>
                <a:gd name="connsiteY0" fmla="*/ 0 h 630251"/>
                <a:gd name="connsiteX1" fmla="*/ 1279193 w 1286988"/>
                <a:gd name="connsiteY1" fmla="*/ 0 h 630251"/>
                <a:gd name="connsiteX2" fmla="*/ 1286988 w 1286988"/>
                <a:gd name="connsiteY2" fmla="*/ 500452 h 630251"/>
                <a:gd name="connsiteX3" fmla="*/ 655654 w 1286988"/>
                <a:gd name="connsiteY3" fmla="*/ 630250 h 630251"/>
                <a:gd name="connsiteX4" fmla="*/ 0 w 1286988"/>
                <a:gd name="connsiteY4" fmla="*/ 630238 h 630251"/>
                <a:gd name="connsiteX5" fmla="*/ 0 w 1286988"/>
                <a:gd name="connsiteY5" fmla="*/ 0 h 630251"/>
                <a:gd name="connsiteX0" fmla="*/ 0 w 1295226"/>
                <a:gd name="connsiteY0" fmla="*/ 0 h 630251"/>
                <a:gd name="connsiteX1" fmla="*/ 1279193 w 1295226"/>
                <a:gd name="connsiteY1" fmla="*/ 0 h 630251"/>
                <a:gd name="connsiteX2" fmla="*/ 1295226 w 1295226"/>
                <a:gd name="connsiteY2" fmla="*/ 500452 h 630251"/>
                <a:gd name="connsiteX3" fmla="*/ 655654 w 1295226"/>
                <a:gd name="connsiteY3" fmla="*/ 630250 h 630251"/>
                <a:gd name="connsiteX4" fmla="*/ 0 w 1295226"/>
                <a:gd name="connsiteY4" fmla="*/ 630238 h 630251"/>
                <a:gd name="connsiteX5" fmla="*/ 0 w 1295226"/>
                <a:gd name="connsiteY5" fmla="*/ 0 h 630251"/>
                <a:gd name="connsiteX0" fmla="*/ 0 w 1286988"/>
                <a:gd name="connsiteY0" fmla="*/ 0 h 630251"/>
                <a:gd name="connsiteX1" fmla="*/ 1279193 w 1286988"/>
                <a:gd name="connsiteY1" fmla="*/ 0 h 630251"/>
                <a:gd name="connsiteX2" fmla="*/ 1286988 w 1286988"/>
                <a:gd name="connsiteY2" fmla="*/ 499602 h 630251"/>
                <a:gd name="connsiteX3" fmla="*/ 655654 w 1286988"/>
                <a:gd name="connsiteY3" fmla="*/ 630250 h 630251"/>
                <a:gd name="connsiteX4" fmla="*/ 0 w 1286988"/>
                <a:gd name="connsiteY4" fmla="*/ 630238 h 630251"/>
                <a:gd name="connsiteX5" fmla="*/ 0 w 1286988"/>
                <a:gd name="connsiteY5" fmla="*/ 0 h 630251"/>
                <a:gd name="connsiteX0" fmla="*/ 0 w 1291107"/>
                <a:gd name="connsiteY0" fmla="*/ 0 h 630251"/>
                <a:gd name="connsiteX1" fmla="*/ 1279193 w 1291107"/>
                <a:gd name="connsiteY1" fmla="*/ 0 h 630251"/>
                <a:gd name="connsiteX2" fmla="*/ 1291107 w 1291107"/>
                <a:gd name="connsiteY2" fmla="*/ 498753 h 630251"/>
                <a:gd name="connsiteX3" fmla="*/ 655654 w 1291107"/>
                <a:gd name="connsiteY3" fmla="*/ 630250 h 630251"/>
                <a:gd name="connsiteX4" fmla="*/ 0 w 1291107"/>
                <a:gd name="connsiteY4" fmla="*/ 630238 h 630251"/>
                <a:gd name="connsiteX5" fmla="*/ 0 w 1291107"/>
                <a:gd name="connsiteY5" fmla="*/ 0 h 630251"/>
                <a:gd name="connsiteX0" fmla="*/ 0 w 1303464"/>
                <a:gd name="connsiteY0" fmla="*/ 0 h 630251"/>
                <a:gd name="connsiteX1" fmla="*/ 1279193 w 1303464"/>
                <a:gd name="connsiteY1" fmla="*/ 0 h 630251"/>
                <a:gd name="connsiteX2" fmla="*/ 1303464 w 1303464"/>
                <a:gd name="connsiteY2" fmla="*/ 500452 h 630251"/>
                <a:gd name="connsiteX3" fmla="*/ 655654 w 1303464"/>
                <a:gd name="connsiteY3" fmla="*/ 630250 h 630251"/>
                <a:gd name="connsiteX4" fmla="*/ 0 w 1303464"/>
                <a:gd name="connsiteY4" fmla="*/ 630238 h 630251"/>
                <a:gd name="connsiteX5" fmla="*/ 0 w 1303464"/>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 name="connsiteX0" fmla="*/ 0 w 1291577"/>
                <a:gd name="connsiteY0" fmla="*/ 0 h 630251"/>
                <a:gd name="connsiteX1" fmla="*/ 1279193 w 1291577"/>
                <a:gd name="connsiteY1" fmla="*/ 0 h 630251"/>
                <a:gd name="connsiteX2" fmla="*/ 1291577 w 1291577"/>
                <a:gd name="connsiteY2" fmla="*/ 522735 h 630251"/>
                <a:gd name="connsiteX3" fmla="*/ 655654 w 1291577"/>
                <a:gd name="connsiteY3" fmla="*/ 630250 h 630251"/>
                <a:gd name="connsiteX4" fmla="*/ 0 w 1291577"/>
                <a:gd name="connsiteY4" fmla="*/ 630238 h 630251"/>
                <a:gd name="connsiteX5" fmla="*/ 0 w 1291577"/>
                <a:gd name="connsiteY5" fmla="*/ 0 h 630251"/>
                <a:gd name="connsiteX0" fmla="*/ 0 w 1291577"/>
                <a:gd name="connsiteY0" fmla="*/ 0 h 630251"/>
                <a:gd name="connsiteX1" fmla="*/ 1279193 w 1291577"/>
                <a:gd name="connsiteY1" fmla="*/ 0 h 630251"/>
                <a:gd name="connsiteX2" fmla="*/ 1291577 w 1291577"/>
                <a:gd name="connsiteY2" fmla="*/ 522735 h 630251"/>
                <a:gd name="connsiteX3" fmla="*/ 655654 w 1291577"/>
                <a:gd name="connsiteY3" fmla="*/ 630250 h 630251"/>
                <a:gd name="connsiteX4" fmla="*/ 0 w 1291577"/>
                <a:gd name="connsiteY4" fmla="*/ 630238 h 630251"/>
                <a:gd name="connsiteX5" fmla="*/ 0 w 1291577"/>
                <a:gd name="connsiteY5" fmla="*/ 0 h 630251"/>
                <a:gd name="connsiteX0" fmla="*/ 0 w 1300286"/>
                <a:gd name="connsiteY0" fmla="*/ 0 h 630251"/>
                <a:gd name="connsiteX1" fmla="*/ 1279193 w 1300286"/>
                <a:gd name="connsiteY1" fmla="*/ 0 h 630251"/>
                <a:gd name="connsiteX2" fmla="*/ 1300286 w 1300286"/>
                <a:gd name="connsiteY2" fmla="*/ 522735 h 630251"/>
                <a:gd name="connsiteX3" fmla="*/ 655654 w 1300286"/>
                <a:gd name="connsiteY3" fmla="*/ 630250 h 630251"/>
                <a:gd name="connsiteX4" fmla="*/ 0 w 1300286"/>
                <a:gd name="connsiteY4" fmla="*/ 630238 h 630251"/>
                <a:gd name="connsiteX5" fmla="*/ 0 w 1300286"/>
                <a:gd name="connsiteY5" fmla="*/ 0 h 630251"/>
                <a:gd name="connsiteX0" fmla="*/ 0 w 1282869"/>
                <a:gd name="connsiteY0" fmla="*/ 0 h 630251"/>
                <a:gd name="connsiteX1" fmla="*/ 1279193 w 1282869"/>
                <a:gd name="connsiteY1" fmla="*/ 0 h 630251"/>
                <a:gd name="connsiteX2" fmla="*/ 1282869 w 1282869"/>
                <a:gd name="connsiteY2" fmla="*/ 523908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23908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23908 h 630251"/>
                <a:gd name="connsiteX3" fmla="*/ 655654 w 1282869"/>
                <a:gd name="connsiteY3" fmla="*/ 630250 h 630251"/>
                <a:gd name="connsiteX4" fmla="*/ 0 w 1282869"/>
                <a:gd name="connsiteY4" fmla="*/ 630238 h 630251"/>
                <a:gd name="connsiteX5" fmla="*/ 0 w 1282869"/>
                <a:gd name="connsiteY5" fmla="*/ 0 h 630251"/>
                <a:gd name="connsiteX0" fmla="*/ 0 w 1283207"/>
                <a:gd name="connsiteY0" fmla="*/ 0 h 630252"/>
                <a:gd name="connsiteX1" fmla="*/ 1279193 w 1283207"/>
                <a:gd name="connsiteY1" fmla="*/ 0 h 630252"/>
                <a:gd name="connsiteX2" fmla="*/ 1282869 w 1283207"/>
                <a:gd name="connsiteY2" fmla="*/ 523908 h 630252"/>
                <a:gd name="connsiteX3" fmla="*/ 655654 w 1283207"/>
                <a:gd name="connsiteY3" fmla="*/ 630250 h 630252"/>
                <a:gd name="connsiteX4" fmla="*/ 0 w 1283207"/>
                <a:gd name="connsiteY4" fmla="*/ 630238 h 630252"/>
                <a:gd name="connsiteX5" fmla="*/ 0 w 1283207"/>
                <a:gd name="connsiteY5" fmla="*/ 0 h 630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3207" h="630252">
                  <a:moveTo>
                    <a:pt x="0" y="0"/>
                  </a:moveTo>
                  <a:lnTo>
                    <a:pt x="1279193" y="0"/>
                  </a:lnTo>
                  <a:cubicBezTo>
                    <a:pt x="1279142" y="136342"/>
                    <a:pt x="1278048" y="404265"/>
                    <a:pt x="1282869" y="523908"/>
                  </a:cubicBezTo>
                  <a:cubicBezTo>
                    <a:pt x="1287757" y="596335"/>
                    <a:pt x="1247290" y="630560"/>
                    <a:pt x="655654" y="630250"/>
                  </a:cubicBezTo>
                  <a:lnTo>
                    <a:pt x="0" y="630238"/>
                  </a:lnTo>
                  <a:lnTo>
                    <a:pt x="0" y="0"/>
                  </a:lnTo>
                  <a:close/>
                </a:path>
              </a:pathLst>
            </a:custGeom>
            <a:solidFill>
              <a:srgbClr val="E6F0EC"/>
            </a:solidFill>
            <a:ln>
              <a:noFill/>
            </a:ln>
          </p:spPr>
          <p:txBody>
            <a:bodyPr wrap="square" lIns="72000" tIns="756000" rIns="72000" rtlCol="0">
              <a:noAutofit/>
            </a:bodyPr>
            <a:lstStyle/>
            <a:p>
              <a:pPr>
                <a:lnSpc>
                  <a:spcPts val="1200"/>
                </a:lnSpc>
                <a:spcAft>
                  <a:spcPts val="1200"/>
                </a:spcAft>
              </a:pPr>
              <a:r>
                <a:rPr lang="en-GB" sz="1000" b="1" dirty="0" smtClean="0">
                  <a:solidFill>
                    <a:srgbClr val="006941"/>
                  </a:solidFill>
                </a:rPr>
                <a:t>Business analysis </a:t>
              </a:r>
            </a:p>
            <a:p>
              <a:pPr>
                <a:lnSpc>
                  <a:spcPts val="1200"/>
                </a:lnSpc>
                <a:spcAft>
                  <a:spcPts val="1200"/>
                </a:spcAft>
              </a:pPr>
              <a:r>
                <a:rPr lang="en-GB" sz="1000" b="1" dirty="0" smtClean="0">
                  <a:solidFill>
                    <a:srgbClr val="006941"/>
                  </a:solidFill>
                </a:rPr>
                <a:t>Agile </a:t>
              </a:r>
            </a:p>
            <a:p>
              <a:pPr>
                <a:lnSpc>
                  <a:spcPts val="1200"/>
                </a:lnSpc>
                <a:spcAft>
                  <a:spcPts val="1200"/>
                </a:spcAft>
              </a:pPr>
              <a:r>
                <a:rPr lang="en-GB" sz="1000" b="1" dirty="0" smtClean="0">
                  <a:solidFill>
                    <a:srgbClr val="006941"/>
                  </a:solidFill>
                </a:rPr>
                <a:t>Project management </a:t>
              </a:r>
            </a:p>
            <a:p>
              <a:pPr>
                <a:lnSpc>
                  <a:spcPts val="1200"/>
                </a:lnSpc>
                <a:spcAft>
                  <a:spcPts val="1200"/>
                </a:spcAft>
              </a:pPr>
              <a:r>
                <a:rPr lang="en-GB" sz="1000" b="1" dirty="0" smtClean="0">
                  <a:solidFill>
                    <a:srgbClr val="006941"/>
                  </a:solidFill>
                </a:rPr>
                <a:t>Security &amp; IT governance </a:t>
              </a:r>
            </a:p>
            <a:p>
              <a:pPr>
                <a:lnSpc>
                  <a:spcPts val="1200"/>
                </a:lnSpc>
                <a:spcAft>
                  <a:spcPts val="1200"/>
                </a:spcAft>
              </a:pPr>
              <a:r>
                <a:rPr lang="en-GB" sz="1000" b="1" dirty="0" smtClean="0">
                  <a:solidFill>
                    <a:srgbClr val="006941"/>
                  </a:solidFill>
                </a:rPr>
                <a:t>Software testing </a:t>
              </a:r>
            </a:p>
            <a:p>
              <a:pPr>
                <a:lnSpc>
                  <a:spcPts val="1200"/>
                </a:lnSpc>
                <a:spcAft>
                  <a:spcPts val="1200"/>
                </a:spcAft>
              </a:pPr>
              <a:r>
                <a:rPr lang="en-GB" sz="1000" b="1" dirty="0" smtClean="0">
                  <a:solidFill>
                    <a:srgbClr val="006941"/>
                  </a:solidFill>
                </a:rPr>
                <a:t>Solutions development </a:t>
              </a:r>
            </a:p>
            <a:p>
              <a:pPr>
                <a:lnSpc>
                  <a:spcPts val="1200"/>
                </a:lnSpc>
                <a:spcAft>
                  <a:spcPts val="1200"/>
                </a:spcAft>
              </a:pPr>
              <a:r>
                <a:rPr lang="en-GB" sz="1000" b="1" dirty="0" smtClean="0">
                  <a:solidFill>
                    <a:srgbClr val="006941"/>
                  </a:solidFill>
                </a:rPr>
                <a:t>Service management </a:t>
              </a:r>
            </a:p>
            <a:p>
              <a:pPr>
                <a:lnSpc>
                  <a:spcPts val="1200"/>
                </a:lnSpc>
                <a:spcAft>
                  <a:spcPts val="1200"/>
                </a:spcAft>
              </a:pPr>
              <a:r>
                <a:rPr lang="en-GB" sz="1000" b="1" dirty="0" smtClean="0">
                  <a:solidFill>
                    <a:srgbClr val="006941"/>
                  </a:solidFill>
                </a:rPr>
                <a:t>Architecture </a:t>
              </a:r>
            </a:p>
            <a:p>
              <a:pPr>
                <a:lnSpc>
                  <a:spcPts val="1200"/>
                </a:lnSpc>
                <a:spcAft>
                  <a:spcPts val="1200"/>
                </a:spcAft>
              </a:pPr>
              <a:r>
                <a:rPr lang="en-GB" sz="1000" b="1" dirty="0" smtClean="0">
                  <a:solidFill>
                    <a:srgbClr val="006941"/>
                  </a:solidFill>
                </a:rPr>
                <a:t>IS Consultancy </a:t>
              </a:r>
            </a:p>
            <a:p>
              <a:pPr>
                <a:lnSpc>
                  <a:spcPts val="1200"/>
                </a:lnSpc>
                <a:spcAft>
                  <a:spcPts val="1200"/>
                </a:spcAft>
              </a:pPr>
              <a:r>
                <a:rPr lang="en-GB" sz="1000" b="1" dirty="0" smtClean="0">
                  <a:solidFill>
                    <a:srgbClr val="006941"/>
                  </a:solidFill>
                </a:rPr>
                <a:t>Data centre management &amp; Green IT</a:t>
              </a:r>
            </a:p>
          </p:txBody>
        </p:sp>
        <p:sp>
          <p:nvSpPr>
            <p:cNvPr id="20" name="TextBox 19"/>
            <p:cNvSpPr txBox="1"/>
            <p:nvPr userDrawn="1"/>
          </p:nvSpPr>
          <p:spPr>
            <a:xfrm>
              <a:off x="2372030" y="1319878"/>
              <a:ext cx="1282869" cy="3055909"/>
            </a:xfrm>
            <a:custGeom>
              <a:avLst/>
              <a:gdLst>
                <a:gd name="connsiteX0" fmla="*/ 0 w 1272369"/>
                <a:gd name="connsiteY0" fmla="*/ 0 h 630238"/>
                <a:gd name="connsiteX1" fmla="*/ 1272369 w 1272369"/>
                <a:gd name="connsiteY1" fmla="*/ 0 h 630238"/>
                <a:gd name="connsiteX2" fmla="*/ 1272369 w 1272369"/>
                <a:gd name="connsiteY2" fmla="*/ 630238 h 630238"/>
                <a:gd name="connsiteX3" fmla="*/ 0 w 1272369"/>
                <a:gd name="connsiteY3" fmla="*/ 630238 h 630238"/>
                <a:gd name="connsiteX4" fmla="*/ 0 w 1272369"/>
                <a:gd name="connsiteY4" fmla="*/ 0 h 630238"/>
                <a:gd name="connsiteX0" fmla="*/ 0 w 1272369"/>
                <a:gd name="connsiteY0" fmla="*/ 0 h 630250"/>
                <a:gd name="connsiteX1" fmla="*/ 1272369 w 1272369"/>
                <a:gd name="connsiteY1" fmla="*/ 0 h 630250"/>
                <a:gd name="connsiteX2" fmla="*/ 1272369 w 1272369"/>
                <a:gd name="connsiteY2" fmla="*/ 630238 h 630250"/>
                <a:gd name="connsiteX3" fmla="*/ 710984 w 1272369"/>
                <a:gd name="connsiteY3" fmla="*/ 630250 h 630250"/>
                <a:gd name="connsiteX4" fmla="*/ 0 w 1272369"/>
                <a:gd name="connsiteY4" fmla="*/ 630238 h 630250"/>
                <a:gd name="connsiteX5" fmla="*/ 0 w 1272369"/>
                <a:gd name="connsiteY5" fmla="*/ 0 h 630250"/>
                <a:gd name="connsiteX0" fmla="*/ 0 w 1272369"/>
                <a:gd name="connsiteY0" fmla="*/ 0 h 630250"/>
                <a:gd name="connsiteX1" fmla="*/ 1272369 w 1272369"/>
                <a:gd name="connsiteY1" fmla="*/ 0 h 630250"/>
                <a:gd name="connsiteX2" fmla="*/ 710984 w 1272369"/>
                <a:gd name="connsiteY2" fmla="*/ 630250 h 630250"/>
                <a:gd name="connsiteX3" fmla="*/ 0 w 1272369"/>
                <a:gd name="connsiteY3" fmla="*/ 630238 h 630250"/>
                <a:gd name="connsiteX4" fmla="*/ 0 w 1272369"/>
                <a:gd name="connsiteY4" fmla="*/ 0 h 630250"/>
                <a:gd name="connsiteX0" fmla="*/ 0 w 1272393"/>
                <a:gd name="connsiteY0" fmla="*/ 0 h 630250"/>
                <a:gd name="connsiteX1" fmla="*/ 1272369 w 1272393"/>
                <a:gd name="connsiteY1" fmla="*/ 0 h 630250"/>
                <a:gd name="connsiteX2" fmla="*/ 710984 w 1272393"/>
                <a:gd name="connsiteY2" fmla="*/ 630250 h 630250"/>
                <a:gd name="connsiteX3" fmla="*/ 0 w 1272393"/>
                <a:gd name="connsiteY3" fmla="*/ 630238 h 630250"/>
                <a:gd name="connsiteX4" fmla="*/ 0 w 1272393"/>
                <a:gd name="connsiteY4" fmla="*/ 0 h 630250"/>
                <a:gd name="connsiteX0" fmla="*/ 0 w 1272424"/>
                <a:gd name="connsiteY0" fmla="*/ 0 h 630250"/>
                <a:gd name="connsiteX1" fmla="*/ 1272369 w 1272424"/>
                <a:gd name="connsiteY1" fmla="*/ 0 h 630250"/>
                <a:gd name="connsiteX2" fmla="*/ 710984 w 1272424"/>
                <a:gd name="connsiteY2" fmla="*/ 630250 h 630250"/>
                <a:gd name="connsiteX3" fmla="*/ 0 w 1272424"/>
                <a:gd name="connsiteY3" fmla="*/ 630238 h 630250"/>
                <a:gd name="connsiteX4" fmla="*/ 0 w 1272424"/>
                <a:gd name="connsiteY4" fmla="*/ 0 h 630250"/>
                <a:gd name="connsiteX0" fmla="*/ 0 w 1272968"/>
                <a:gd name="connsiteY0" fmla="*/ 0 h 630250"/>
                <a:gd name="connsiteX1" fmla="*/ 1272369 w 1272968"/>
                <a:gd name="connsiteY1" fmla="*/ 0 h 630250"/>
                <a:gd name="connsiteX2" fmla="*/ 710984 w 1272968"/>
                <a:gd name="connsiteY2" fmla="*/ 630250 h 630250"/>
                <a:gd name="connsiteX3" fmla="*/ 0 w 1272968"/>
                <a:gd name="connsiteY3" fmla="*/ 630238 h 630250"/>
                <a:gd name="connsiteX4" fmla="*/ 0 w 1272968"/>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817"/>
                <a:gd name="connsiteY0" fmla="*/ 0 h 630250"/>
                <a:gd name="connsiteX1" fmla="*/ 1272369 w 1272817"/>
                <a:gd name="connsiteY1" fmla="*/ 0 h 630250"/>
                <a:gd name="connsiteX2" fmla="*/ 655654 w 1272817"/>
                <a:gd name="connsiteY2" fmla="*/ 630250 h 630250"/>
                <a:gd name="connsiteX3" fmla="*/ 0 w 1272817"/>
                <a:gd name="connsiteY3" fmla="*/ 630238 h 630250"/>
                <a:gd name="connsiteX4" fmla="*/ 0 w 1272817"/>
                <a:gd name="connsiteY4" fmla="*/ 0 h 630250"/>
                <a:gd name="connsiteX0" fmla="*/ 0 w 1272994"/>
                <a:gd name="connsiteY0" fmla="*/ 0 h 630250"/>
                <a:gd name="connsiteX1" fmla="*/ 1272369 w 1272994"/>
                <a:gd name="connsiteY1" fmla="*/ 0 h 630250"/>
                <a:gd name="connsiteX2" fmla="*/ 655654 w 1272994"/>
                <a:gd name="connsiteY2" fmla="*/ 630250 h 630250"/>
                <a:gd name="connsiteX3" fmla="*/ 0 w 1272994"/>
                <a:gd name="connsiteY3" fmla="*/ 630238 h 630250"/>
                <a:gd name="connsiteX4" fmla="*/ 0 w 1272994"/>
                <a:gd name="connsiteY4" fmla="*/ 0 h 630250"/>
                <a:gd name="connsiteX0" fmla="*/ 0 w 1278496"/>
                <a:gd name="connsiteY0" fmla="*/ 0 h 630250"/>
                <a:gd name="connsiteX1" fmla="*/ 1272369 w 1278496"/>
                <a:gd name="connsiteY1" fmla="*/ 0 h 630250"/>
                <a:gd name="connsiteX2" fmla="*/ 655654 w 1278496"/>
                <a:gd name="connsiteY2" fmla="*/ 630250 h 630250"/>
                <a:gd name="connsiteX3" fmla="*/ 0 w 1278496"/>
                <a:gd name="connsiteY3" fmla="*/ 630238 h 630250"/>
                <a:gd name="connsiteX4" fmla="*/ 0 w 1278496"/>
                <a:gd name="connsiteY4" fmla="*/ 0 h 630250"/>
                <a:gd name="connsiteX0" fmla="*/ 0 w 1387063"/>
                <a:gd name="connsiteY0" fmla="*/ 0 h 630250"/>
                <a:gd name="connsiteX1" fmla="*/ 1272369 w 1387063"/>
                <a:gd name="connsiteY1" fmla="*/ 0 h 630250"/>
                <a:gd name="connsiteX2" fmla="*/ 1256995 w 1387063"/>
                <a:gd name="connsiteY2" fmla="*/ 311226 h 630250"/>
                <a:gd name="connsiteX3" fmla="*/ 655654 w 1387063"/>
                <a:gd name="connsiteY3" fmla="*/ 630250 h 630250"/>
                <a:gd name="connsiteX4" fmla="*/ 0 w 1387063"/>
                <a:gd name="connsiteY4" fmla="*/ 630238 h 630250"/>
                <a:gd name="connsiteX5" fmla="*/ 0 w 1387063"/>
                <a:gd name="connsiteY5" fmla="*/ 0 h 630250"/>
                <a:gd name="connsiteX0" fmla="*/ 0 w 1369614"/>
                <a:gd name="connsiteY0" fmla="*/ 0 h 630250"/>
                <a:gd name="connsiteX1" fmla="*/ 1272369 w 1369614"/>
                <a:gd name="connsiteY1" fmla="*/ 0 h 630250"/>
                <a:gd name="connsiteX2" fmla="*/ 1256995 w 1369614"/>
                <a:gd name="connsiteY2" fmla="*/ 311226 h 630250"/>
                <a:gd name="connsiteX3" fmla="*/ 655654 w 1369614"/>
                <a:gd name="connsiteY3" fmla="*/ 630250 h 630250"/>
                <a:gd name="connsiteX4" fmla="*/ 0 w 1369614"/>
                <a:gd name="connsiteY4" fmla="*/ 630238 h 630250"/>
                <a:gd name="connsiteX5" fmla="*/ 0 w 1369614"/>
                <a:gd name="connsiteY5" fmla="*/ 0 h 630250"/>
                <a:gd name="connsiteX0" fmla="*/ 0 w 1278277"/>
                <a:gd name="connsiteY0" fmla="*/ 0 h 630250"/>
                <a:gd name="connsiteX1" fmla="*/ 1272369 w 1278277"/>
                <a:gd name="connsiteY1" fmla="*/ 0 h 630250"/>
                <a:gd name="connsiteX2" fmla="*/ 1256995 w 1278277"/>
                <a:gd name="connsiteY2" fmla="*/ 311226 h 630250"/>
                <a:gd name="connsiteX3" fmla="*/ 655654 w 1278277"/>
                <a:gd name="connsiteY3" fmla="*/ 630250 h 630250"/>
                <a:gd name="connsiteX4" fmla="*/ 0 w 1278277"/>
                <a:gd name="connsiteY4" fmla="*/ 630238 h 630250"/>
                <a:gd name="connsiteX5" fmla="*/ 0 w 1278277"/>
                <a:gd name="connsiteY5" fmla="*/ 0 h 630250"/>
                <a:gd name="connsiteX0" fmla="*/ 0 w 1298782"/>
                <a:gd name="connsiteY0" fmla="*/ 0 h 630250"/>
                <a:gd name="connsiteX1" fmla="*/ 1272369 w 1298782"/>
                <a:gd name="connsiteY1" fmla="*/ 0 h 630250"/>
                <a:gd name="connsiteX2" fmla="*/ 1285570 w 1298782"/>
                <a:gd name="connsiteY2" fmla="*/ 311226 h 630250"/>
                <a:gd name="connsiteX3" fmla="*/ 655654 w 1298782"/>
                <a:gd name="connsiteY3" fmla="*/ 630250 h 630250"/>
                <a:gd name="connsiteX4" fmla="*/ 0 w 1298782"/>
                <a:gd name="connsiteY4" fmla="*/ 630238 h 630250"/>
                <a:gd name="connsiteX5" fmla="*/ 0 w 1298782"/>
                <a:gd name="connsiteY5" fmla="*/ 0 h 630250"/>
                <a:gd name="connsiteX0" fmla="*/ 0 w 1287216"/>
                <a:gd name="connsiteY0" fmla="*/ 0 h 630250"/>
                <a:gd name="connsiteX1" fmla="*/ 1272369 w 1287216"/>
                <a:gd name="connsiteY1" fmla="*/ 0 h 630250"/>
                <a:gd name="connsiteX2" fmla="*/ 1285570 w 1287216"/>
                <a:gd name="connsiteY2" fmla="*/ 311226 h 630250"/>
                <a:gd name="connsiteX3" fmla="*/ 655654 w 1287216"/>
                <a:gd name="connsiteY3" fmla="*/ 630250 h 630250"/>
                <a:gd name="connsiteX4" fmla="*/ 0 w 1287216"/>
                <a:gd name="connsiteY4" fmla="*/ 630238 h 630250"/>
                <a:gd name="connsiteX5" fmla="*/ 0 w 1287216"/>
                <a:gd name="connsiteY5" fmla="*/ 0 h 630250"/>
                <a:gd name="connsiteX0" fmla="*/ 0 w 1287216"/>
                <a:gd name="connsiteY0" fmla="*/ 0 h 630250"/>
                <a:gd name="connsiteX1" fmla="*/ 1272369 w 1287216"/>
                <a:gd name="connsiteY1" fmla="*/ 0 h 630250"/>
                <a:gd name="connsiteX2" fmla="*/ 1285570 w 1287216"/>
                <a:gd name="connsiteY2" fmla="*/ 509634 h 630250"/>
                <a:gd name="connsiteX3" fmla="*/ 655654 w 1287216"/>
                <a:gd name="connsiteY3" fmla="*/ 630250 h 630250"/>
                <a:gd name="connsiteX4" fmla="*/ 0 w 1287216"/>
                <a:gd name="connsiteY4" fmla="*/ 630238 h 630250"/>
                <a:gd name="connsiteX5" fmla="*/ 0 w 1287216"/>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82099"/>
                <a:gd name="connsiteY0" fmla="*/ 0 h 630250"/>
                <a:gd name="connsiteX1" fmla="*/ 1272369 w 1282099"/>
                <a:gd name="connsiteY1" fmla="*/ 0 h 630250"/>
                <a:gd name="connsiteX2" fmla="*/ 1276045 w 1282099"/>
                <a:gd name="connsiteY2" fmla="*/ 511598 h 630250"/>
                <a:gd name="connsiteX3" fmla="*/ 655654 w 1282099"/>
                <a:gd name="connsiteY3" fmla="*/ 630250 h 630250"/>
                <a:gd name="connsiteX4" fmla="*/ 0 w 1282099"/>
                <a:gd name="connsiteY4" fmla="*/ 630238 h 630250"/>
                <a:gd name="connsiteX5" fmla="*/ 0 w 1282099"/>
                <a:gd name="connsiteY5" fmla="*/ 0 h 630250"/>
                <a:gd name="connsiteX0" fmla="*/ 0 w 1295396"/>
                <a:gd name="connsiteY0" fmla="*/ 0 h 630250"/>
                <a:gd name="connsiteX1" fmla="*/ 1272369 w 1295396"/>
                <a:gd name="connsiteY1" fmla="*/ 0 h 630250"/>
                <a:gd name="connsiteX2" fmla="*/ 1289693 w 1295396"/>
                <a:gd name="connsiteY2" fmla="*/ 511598 h 630250"/>
                <a:gd name="connsiteX3" fmla="*/ 655654 w 1295396"/>
                <a:gd name="connsiteY3" fmla="*/ 630250 h 630250"/>
                <a:gd name="connsiteX4" fmla="*/ 0 w 1295396"/>
                <a:gd name="connsiteY4" fmla="*/ 630238 h 630250"/>
                <a:gd name="connsiteX5" fmla="*/ 0 w 1295396"/>
                <a:gd name="connsiteY5" fmla="*/ 0 h 630250"/>
                <a:gd name="connsiteX0" fmla="*/ 0 w 1288743"/>
                <a:gd name="connsiteY0" fmla="*/ 0 h 630250"/>
                <a:gd name="connsiteX1" fmla="*/ 1272369 w 1288743"/>
                <a:gd name="connsiteY1" fmla="*/ 0 h 630250"/>
                <a:gd name="connsiteX2" fmla="*/ 1282869 w 1288743"/>
                <a:gd name="connsiteY2" fmla="*/ 513005 h 630250"/>
                <a:gd name="connsiteX3" fmla="*/ 655654 w 1288743"/>
                <a:gd name="connsiteY3" fmla="*/ 630250 h 630250"/>
                <a:gd name="connsiteX4" fmla="*/ 0 w 1288743"/>
                <a:gd name="connsiteY4" fmla="*/ 630238 h 630250"/>
                <a:gd name="connsiteX5" fmla="*/ 0 w 1288743"/>
                <a:gd name="connsiteY5" fmla="*/ 0 h 630250"/>
                <a:gd name="connsiteX0" fmla="*/ 0 w 1288743"/>
                <a:gd name="connsiteY0" fmla="*/ 0 h 630250"/>
                <a:gd name="connsiteX1" fmla="*/ 1272369 w 1288743"/>
                <a:gd name="connsiteY1" fmla="*/ 0 h 630250"/>
                <a:gd name="connsiteX2" fmla="*/ 1282869 w 1288743"/>
                <a:gd name="connsiteY2" fmla="*/ 515820 h 630250"/>
                <a:gd name="connsiteX3" fmla="*/ 655654 w 1288743"/>
                <a:gd name="connsiteY3" fmla="*/ 630250 h 630250"/>
                <a:gd name="connsiteX4" fmla="*/ 0 w 1288743"/>
                <a:gd name="connsiteY4" fmla="*/ 630238 h 630250"/>
                <a:gd name="connsiteX5" fmla="*/ 0 w 1288743"/>
                <a:gd name="connsiteY5" fmla="*/ 0 h 630250"/>
                <a:gd name="connsiteX0" fmla="*/ 0 w 1282099"/>
                <a:gd name="connsiteY0" fmla="*/ 0 h 630250"/>
                <a:gd name="connsiteX1" fmla="*/ 1272369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72369"/>
                <a:gd name="connsiteY0" fmla="*/ 0 h 630250"/>
                <a:gd name="connsiteX1" fmla="*/ 1272369 w 1272369"/>
                <a:gd name="connsiteY1" fmla="*/ 0 h 630250"/>
                <a:gd name="connsiteX2" fmla="*/ 1262398 w 1272369"/>
                <a:gd name="connsiteY2" fmla="*/ 517227 h 630250"/>
                <a:gd name="connsiteX3" fmla="*/ 655654 w 1272369"/>
                <a:gd name="connsiteY3" fmla="*/ 630250 h 630250"/>
                <a:gd name="connsiteX4" fmla="*/ 0 w 1272369"/>
                <a:gd name="connsiteY4" fmla="*/ 630238 h 630250"/>
                <a:gd name="connsiteX5" fmla="*/ 0 w 1272369"/>
                <a:gd name="connsiteY5" fmla="*/ 0 h 630250"/>
                <a:gd name="connsiteX0" fmla="*/ 0 w 1282099"/>
                <a:gd name="connsiteY0" fmla="*/ 0 h 630250"/>
                <a:gd name="connsiteX1" fmla="*/ 1272369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99665"/>
                <a:gd name="connsiteY0" fmla="*/ 0 h 630250"/>
                <a:gd name="connsiteX1" fmla="*/ 1299665 w 1299665"/>
                <a:gd name="connsiteY1" fmla="*/ 0 h 630250"/>
                <a:gd name="connsiteX2" fmla="*/ 1276045 w 1299665"/>
                <a:gd name="connsiteY2" fmla="*/ 517227 h 630250"/>
                <a:gd name="connsiteX3" fmla="*/ 655654 w 1299665"/>
                <a:gd name="connsiteY3" fmla="*/ 630250 h 630250"/>
                <a:gd name="connsiteX4" fmla="*/ 0 w 1299665"/>
                <a:gd name="connsiteY4" fmla="*/ 630238 h 630250"/>
                <a:gd name="connsiteX5" fmla="*/ 0 w 1299665"/>
                <a:gd name="connsiteY5" fmla="*/ 0 h 630250"/>
                <a:gd name="connsiteX0" fmla="*/ 0 w 1282099"/>
                <a:gd name="connsiteY0" fmla="*/ 0 h 630250"/>
                <a:gd name="connsiteX1" fmla="*/ 1279193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80445"/>
                <a:gd name="connsiteY0" fmla="*/ 0 h 630250"/>
                <a:gd name="connsiteX1" fmla="*/ 1279193 w 1280445"/>
                <a:gd name="connsiteY1" fmla="*/ 0 h 630250"/>
                <a:gd name="connsiteX2" fmla="*/ 1276045 w 1280445"/>
                <a:gd name="connsiteY2" fmla="*/ 517227 h 630250"/>
                <a:gd name="connsiteX3" fmla="*/ 655654 w 1280445"/>
                <a:gd name="connsiteY3" fmla="*/ 630250 h 630250"/>
                <a:gd name="connsiteX4" fmla="*/ 0 w 1280445"/>
                <a:gd name="connsiteY4" fmla="*/ 630238 h 630250"/>
                <a:gd name="connsiteX5" fmla="*/ 0 w 1280445"/>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4"/>
                <a:gd name="connsiteX1" fmla="*/ 1279193 w 1285466"/>
                <a:gd name="connsiteY1" fmla="*/ 0 h 630254"/>
                <a:gd name="connsiteX2" fmla="*/ 1282869 w 1285466"/>
                <a:gd name="connsiteY2" fmla="*/ 515820 h 630254"/>
                <a:gd name="connsiteX3" fmla="*/ 655654 w 1285466"/>
                <a:gd name="connsiteY3" fmla="*/ 630250 h 630254"/>
                <a:gd name="connsiteX4" fmla="*/ 0 w 1285466"/>
                <a:gd name="connsiteY4" fmla="*/ 630238 h 630254"/>
                <a:gd name="connsiteX5" fmla="*/ 0 w 1285466"/>
                <a:gd name="connsiteY5" fmla="*/ 0 h 630254"/>
                <a:gd name="connsiteX0" fmla="*/ 0 w 1285466"/>
                <a:gd name="connsiteY0" fmla="*/ 0 h 630254"/>
                <a:gd name="connsiteX1" fmla="*/ 1279193 w 1285466"/>
                <a:gd name="connsiteY1" fmla="*/ 0 h 630254"/>
                <a:gd name="connsiteX2" fmla="*/ 1282869 w 1285466"/>
                <a:gd name="connsiteY2" fmla="*/ 515820 h 630254"/>
                <a:gd name="connsiteX3" fmla="*/ 655654 w 1285466"/>
                <a:gd name="connsiteY3" fmla="*/ 630250 h 630254"/>
                <a:gd name="connsiteX4" fmla="*/ 0 w 1285466"/>
                <a:gd name="connsiteY4" fmla="*/ 630238 h 630254"/>
                <a:gd name="connsiteX5" fmla="*/ 0 w 1285466"/>
                <a:gd name="connsiteY5" fmla="*/ 0 h 630254"/>
                <a:gd name="connsiteX0" fmla="*/ 0 w 1286152"/>
                <a:gd name="connsiteY0" fmla="*/ 0 h 630253"/>
                <a:gd name="connsiteX1" fmla="*/ 1279193 w 1286152"/>
                <a:gd name="connsiteY1" fmla="*/ 0 h 630253"/>
                <a:gd name="connsiteX2" fmla="*/ 1282869 w 1286152"/>
                <a:gd name="connsiteY2" fmla="*/ 515820 h 630253"/>
                <a:gd name="connsiteX3" fmla="*/ 655654 w 1286152"/>
                <a:gd name="connsiteY3" fmla="*/ 630250 h 630253"/>
                <a:gd name="connsiteX4" fmla="*/ 0 w 1286152"/>
                <a:gd name="connsiteY4" fmla="*/ 630238 h 630253"/>
                <a:gd name="connsiteX5" fmla="*/ 0 w 1286152"/>
                <a:gd name="connsiteY5" fmla="*/ 0 h 630253"/>
                <a:gd name="connsiteX0" fmla="*/ 0 w 1286152"/>
                <a:gd name="connsiteY0" fmla="*/ 0 h 630256"/>
                <a:gd name="connsiteX1" fmla="*/ 1279193 w 1286152"/>
                <a:gd name="connsiteY1" fmla="*/ 0 h 630256"/>
                <a:gd name="connsiteX2" fmla="*/ 1282869 w 1286152"/>
                <a:gd name="connsiteY2" fmla="*/ 528486 h 630256"/>
                <a:gd name="connsiteX3" fmla="*/ 655654 w 1286152"/>
                <a:gd name="connsiteY3" fmla="*/ 630250 h 630256"/>
                <a:gd name="connsiteX4" fmla="*/ 0 w 1286152"/>
                <a:gd name="connsiteY4" fmla="*/ 630238 h 630256"/>
                <a:gd name="connsiteX5" fmla="*/ 0 w 1286152"/>
                <a:gd name="connsiteY5" fmla="*/ 0 h 630256"/>
                <a:gd name="connsiteX0" fmla="*/ 0 w 1285466"/>
                <a:gd name="connsiteY0" fmla="*/ 0 h 630252"/>
                <a:gd name="connsiteX1" fmla="*/ 1279193 w 1285466"/>
                <a:gd name="connsiteY1" fmla="*/ 0 h 630252"/>
                <a:gd name="connsiteX2" fmla="*/ 1282869 w 1285466"/>
                <a:gd name="connsiteY2" fmla="*/ 528486 h 630252"/>
                <a:gd name="connsiteX3" fmla="*/ 655654 w 1285466"/>
                <a:gd name="connsiteY3" fmla="*/ 630250 h 630252"/>
                <a:gd name="connsiteX4" fmla="*/ 0 w 1285466"/>
                <a:gd name="connsiteY4" fmla="*/ 630238 h 630252"/>
                <a:gd name="connsiteX5" fmla="*/ 0 w 1285466"/>
                <a:gd name="connsiteY5" fmla="*/ 0 h 630252"/>
                <a:gd name="connsiteX0" fmla="*/ 0 w 1285466"/>
                <a:gd name="connsiteY0" fmla="*/ 0 h 630252"/>
                <a:gd name="connsiteX1" fmla="*/ 1279193 w 1285466"/>
                <a:gd name="connsiteY1" fmla="*/ 0 h 630252"/>
                <a:gd name="connsiteX2" fmla="*/ 1282869 w 1285466"/>
                <a:gd name="connsiteY2" fmla="*/ 528486 h 630252"/>
                <a:gd name="connsiteX3" fmla="*/ 655654 w 1285466"/>
                <a:gd name="connsiteY3" fmla="*/ 630250 h 630252"/>
                <a:gd name="connsiteX4" fmla="*/ 0 w 1285466"/>
                <a:gd name="connsiteY4" fmla="*/ 630238 h 630252"/>
                <a:gd name="connsiteX5" fmla="*/ 0 w 1285466"/>
                <a:gd name="connsiteY5" fmla="*/ 0 h 630252"/>
                <a:gd name="connsiteX0" fmla="*/ 0 w 1285466"/>
                <a:gd name="connsiteY0" fmla="*/ 0 h 630251"/>
                <a:gd name="connsiteX1" fmla="*/ 1279193 w 1285466"/>
                <a:gd name="connsiteY1" fmla="*/ 0 h 630251"/>
                <a:gd name="connsiteX2" fmla="*/ 1282869 w 1285466"/>
                <a:gd name="connsiteY2" fmla="*/ 528486 h 630251"/>
                <a:gd name="connsiteX3" fmla="*/ 655654 w 1285466"/>
                <a:gd name="connsiteY3" fmla="*/ 630250 h 630251"/>
                <a:gd name="connsiteX4" fmla="*/ 0 w 1285466"/>
                <a:gd name="connsiteY4" fmla="*/ 630238 h 630251"/>
                <a:gd name="connsiteX5" fmla="*/ 0 w 1285466"/>
                <a:gd name="connsiteY5" fmla="*/ 0 h 630251"/>
                <a:gd name="connsiteX0" fmla="*/ 0 w 1292838"/>
                <a:gd name="connsiteY0" fmla="*/ 0 h 630251"/>
                <a:gd name="connsiteX1" fmla="*/ 1279193 w 1292838"/>
                <a:gd name="connsiteY1" fmla="*/ 0 h 630251"/>
                <a:gd name="connsiteX2" fmla="*/ 1291107 w 1292838"/>
                <a:gd name="connsiteY2" fmla="*/ 496205 h 630251"/>
                <a:gd name="connsiteX3" fmla="*/ 655654 w 1292838"/>
                <a:gd name="connsiteY3" fmla="*/ 630250 h 630251"/>
                <a:gd name="connsiteX4" fmla="*/ 0 w 1292838"/>
                <a:gd name="connsiteY4" fmla="*/ 630238 h 630251"/>
                <a:gd name="connsiteX5" fmla="*/ 0 w 1292838"/>
                <a:gd name="connsiteY5" fmla="*/ 0 h 630251"/>
                <a:gd name="connsiteX0" fmla="*/ 0 w 1291107"/>
                <a:gd name="connsiteY0" fmla="*/ 0 h 630251"/>
                <a:gd name="connsiteX1" fmla="*/ 1279193 w 1291107"/>
                <a:gd name="connsiteY1" fmla="*/ 0 h 630251"/>
                <a:gd name="connsiteX2" fmla="*/ 1291107 w 1291107"/>
                <a:gd name="connsiteY2" fmla="*/ 496205 h 630251"/>
                <a:gd name="connsiteX3" fmla="*/ 655654 w 1291107"/>
                <a:gd name="connsiteY3" fmla="*/ 630250 h 630251"/>
                <a:gd name="connsiteX4" fmla="*/ 0 w 1291107"/>
                <a:gd name="connsiteY4" fmla="*/ 630238 h 630251"/>
                <a:gd name="connsiteX5" fmla="*/ 0 w 1291107"/>
                <a:gd name="connsiteY5" fmla="*/ 0 h 630251"/>
                <a:gd name="connsiteX0" fmla="*/ 0 w 1286988"/>
                <a:gd name="connsiteY0" fmla="*/ 0 h 630251"/>
                <a:gd name="connsiteX1" fmla="*/ 1279193 w 1286988"/>
                <a:gd name="connsiteY1" fmla="*/ 0 h 630251"/>
                <a:gd name="connsiteX2" fmla="*/ 1286988 w 1286988"/>
                <a:gd name="connsiteY2" fmla="*/ 500452 h 630251"/>
                <a:gd name="connsiteX3" fmla="*/ 655654 w 1286988"/>
                <a:gd name="connsiteY3" fmla="*/ 630250 h 630251"/>
                <a:gd name="connsiteX4" fmla="*/ 0 w 1286988"/>
                <a:gd name="connsiteY4" fmla="*/ 630238 h 630251"/>
                <a:gd name="connsiteX5" fmla="*/ 0 w 1286988"/>
                <a:gd name="connsiteY5" fmla="*/ 0 h 630251"/>
                <a:gd name="connsiteX0" fmla="*/ 0 w 1295226"/>
                <a:gd name="connsiteY0" fmla="*/ 0 h 630251"/>
                <a:gd name="connsiteX1" fmla="*/ 1279193 w 1295226"/>
                <a:gd name="connsiteY1" fmla="*/ 0 h 630251"/>
                <a:gd name="connsiteX2" fmla="*/ 1295226 w 1295226"/>
                <a:gd name="connsiteY2" fmla="*/ 500452 h 630251"/>
                <a:gd name="connsiteX3" fmla="*/ 655654 w 1295226"/>
                <a:gd name="connsiteY3" fmla="*/ 630250 h 630251"/>
                <a:gd name="connsiteX4" fmla="*/ 0 w 1295226"/>
                <a:gd name="connsiteY4" fmla="*/ 630238 h 630251"/>
                <a:gd name="connsiteX5" fmla="*/ 0 w 1295226"/>
                <a:gd name="connsiteY5" fmla="*/ 0 h 630251"/>
                <a:gd name="connsiteX0" fmla="*/ 0 w 1286988"/>
                <a:gd name="connsiteY0" fmla="*/ 0 h 630251"/>
                <a:gd name="connsiteX1" fmla="*/ 1279193 w 1286988"/>
                <a:gd name="connsiteY1" fmla="*/ 0 h 630251"/>
                <a:gd name="connsiteX2" fmla="*/ 1286988 w 1286988"/>
                <a:gd name="connsiteY2" fmla="*/ 499602 h 630251"/>
                <a:gd name="connsiteX3" fmla="*/ 655654 w 1286988"/>
                <a:gd name="connsiteY3" fmla="*/ 630250 h 630251"/>
                <a:gd name="connsiteX4" fmla="*/ 0 w 1286988"/>
                <a:gd name="connsiteY4" fmla="*/ 630238 h 630251"/>
                <a:gd name="connsiteX5" fmla="*/ 0 w 1286988"/>
                <a:gd name="connsiteY5" fmla="*/ 0 h 630251"/>
                <a:gd name="connsiteX0" fmla="*/ 0 w 1291107"/>
                <a:gd name="connsiteY0" fmla="*/ 0 h 630251"/>
                <a:gd name="connsiteX1" fmla="*/ 1279193 w 1291107"/>
                <a:gd name="connsiteY1" fmla="*/ 0 h 630251"/>
                <a:gd name="connsiteX2" fmla="*/ 1291107 w 1291107"/>
                <a:gd name="connsiteY2" fmla="*/ 498753 h 630251"/>
                <a:gd name="connsiteX3" fmla="*/ 655654 w 1291107"/>
                <a:gd name="connsiteY3" fmla="*/ 630250 h 630251"/>
                <a:gd name="connsiteX4" fmla="*/ 0 w 1291107"/>
                <a:gd name="connsiteY4" fmla="*/ 630238 h 630251"/>
                <a:gd name="connsiteX5" fmla="*/ 0 w 1291107"/>
                <a:gd name="connsiteY5" fmla="*/ 0 h 630251"/>
                <a:gd name="connsiteX0" fmla="*/ 0 w 1303464"/>
                <a:gd name="connsiteY0" fmla="*/ 0 h 630251"/>
                <a:gd name="connsiteX1" fmla="*/ 1279193 w 1303464"/>
                <a:gd name="connsiteY1" fmla="*/ 0 h 630251"/>
                <a:gd name="connsiteX2" fmla="*/ 1303464 w 1303464"/>
                <a:gd name="connsiteY2" fmla="*/ 500452 h 630251"/>
                <a:gd name="connsiteX3" fmla="*/ 655654 w 1303464"/>
                <a:gd name="connsiteY3" fmla="*/ 630250 h 630251"/>
                <a:gd name="connsiteX4" fmla="*/ 0 w 1303464"/>
                <a:gd name="connsiteY4" fmla="*/ 630238 h 630251"/>
                <a:gd name="connsiteX5" fmla="*/ 0 w 1303464"/>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2869" h="630251">
                  <a:moveTo>
                    <a:pt x="0" y="0"/>
                  </a:moveTo>
                  <a:lnTo>
                    <a:pt x="1279193" y="0"/>
                  </a:lnTo>
                  <a:cubicBezTo>
                    <a:pt x="1279142" y="136342"/>
                    <a:pt x="1278048" y="380809"/>
                    <a:pt x="1282869" y="500452"/>
                  </a:cubicBezTo>
                  <a:cubicBezTo>
                    <a:pt x="1282441" y="569436"/>
                    <a:pt x="1247290" y="630560"/>
                    <a:pt x="655654" y="630250"/>
                  </a:cubicBezTo>
                  <a:lnTo>
                    <a:pt x="0" y="630238"/>
                  </a:lnTo>
                  <a:lnTo>
                    <a:pt x="0" y="0"/>
                  </a:lnTo>
                  <a:close/>
                </a:path>
              </a:pathLst>
            </a:custGeom>
            <a:solidFill>
              <a:srgbClr val="E6F0EC"/>
            </a:solidFill>
            <a:ln>
              <a:noFill/>
            </a:ln>
          </p:spPr>
          <p:txBody>
            <a:bodyPr wrap="square" lIns="72000" tIns="756000" rIns="72000" rtlCol="0">
              <a:noAutofit/>
            </a:bodyPr>
            <a:lstStyle/>
            <a:p>
              <a:pPr>
                <a:lnSpc>
                  <a:spcPts val="1200"/>
                </a:lnSpc>
                <a:spcAft>
                  <a:spcPts val="1200"/>
                </a:spcAft>
              </a:pPr>
              <a:r>
                <a:rPr lang="en-GB" sz="1000" b="1" dirty="0" smtClean="0">
                  <a:solidFill>
                    <a:srgbClr val="80B4A0"/>
                  </a:solidFill>
                </a:rPr>
                <a:t>ECDL </a:t>
              </a:r>
            </a:p>
            <a:p>
              <a:pPr>
                <a:lnSpc>
                  <a:spcPts val="1200"/>
                </a:lnSpc>
                <a:spcAft>
                  <a:spcPts val="1200"/>
                </a:spcAft>
              </a:pPr>
              <a:r>
                <a:rPr lang="en-GB" sz="1000" b="1" dirty="0" smtClean="0">
                  <a:solidFill>
                    <a:srgbClr val="80B4A0"/>
                  </a:solidFill>
                </a:rPr>
                <a:t>Digital skills </a:t>
              </a:r>
            </a:p>
            <a:p>
              <a:pPr>
                <a:lnSpc>
                  <a:spcPts val="1200"/>
                </a:lnSpc>
                <a:spcAft>
                  <a:spcPts val="1200"/>
                </a:spcAft>
              </a:pPr>
              <a:r>
                <a:rPr lang="en-GB" sz="1000" b="1" dirty="0" smtClean="0">
                  <a:solidFill>
                    <a:srgbClr val="80B4A0"/>
                  </a:solidFill>
                </a:rPr>
                <a:t>ITQs </a:t>
              </a:r>
            </a:p>
            <a:p>
              <a:pPr>
                <a:lnSpc>
                  <a:spcPts val="1200"/>
                </a:lnSpc>
                <a:spcAft>
                  <a:spcPts val="1200"/>
                </a:spcAft>
              </a:pPr>
              <a:r>
                <a:rPr lang="en-GB" sz="1000" b="1" dirty="0" smtClean="0">
                  <a:solidFill>
                    <a:srgbClr val="80B4A0"/>
                  </a:solidFill>
                </a:rPr>
                <a:t>Computer and online basics </a:t>
              </a:r>
            </a:p>
            <a:p>
              <a:pPr>
                <a:lnSpc>
                  <a:spcPts val="1200"/>
                </a:lnSpc>
                <a:spcAft>
                  <a:spcPts val="1200"/>
                </a:spcAft>
              </a:pPr>
              <a:r>
                <a:rPr lang="en-GB" sz="1000" b="1" dirty="0" smtClean="0">
                  <a:solidFill>
                    <a:srgbClr val="80B4A0"/>
                  </a:solidFill>
                </a:rPr>
                <a:t>e-safety </a:t>
              </a:r>
            </a:p>
            <a:p>
              <a:pPr>
                <a:lnSpc>
                  <a:spcPts val="1200"/>
                </a:lnSpc>
                <a:spcAft>
                  <a:spcPts val="1200"/>
                </a:spcAft>
              </a:pPr>
              <a:r>
                <a:rPr lang="en-GB" sz="1000" b="1" dirty="0" smtClean="0">
                  <a:solidFill>
                    <a:srgbClr val="80B4A0"/>
                  </a:solidFill>
                </a:rPr>
                <a:t>HEQ &amp; IMIS </a:t>
              </a:r>
            </a:p>
            <a:p>
              <a:pPr>
                <a:lnSpc>
                  <a:spcPts val="1200"/>
                </a:lnSpc>
                <a:spcAft>
                  <a:spcPts val="1200"/>
                </a:spcAft>
              </a:pPr>
              <a:r>
                <a:rPr lang="en-GB" sz="1000" b="1" dirty="0" smtClean="0">
                  <a:solidFill>
                    <a:srgbClr val="006941"/>
                  </a:solidFill>
                </a:rPr>
                <a:t>Apprenticeships</a:t>
              </a:r>
              <a:endParaRPr lang="en-GB" sz="1000" b="1" dirty="0">
                <a:solidFill>
                  <a:srgbClr val="006941"/>
                </a:solidFill>
              </a:endParaRPr>
            </a:p>
          </p:txBody>
        </p:sp>
        <p:cxnSp>
          <p:nvCxnSpPr>
            <p:cNvPr id="21" name="Straight Connector 20"/>
            <p:cNvCxnSpPr/>
            <p:nvPr userDrawn="1"/>
          </p:nvCxnSpPr>
          <p:spPr>
            <a:xfrm>
              <a:off x="3240104" y="1562400"/>
              <a:ext cx="2268000" cy="0"/>
            </a:xfrm>
            <a:prstGeom prst="line">
              <a:avLst/>
            </a:prstGeom>
            <a:ln w="82550">
              <a:solidFill>
                <a:srgbClr val="156570"/>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userDrawn="1"/>
          </p:nvSpPr>
          <p:spPr>
            <a:xfrm>
              <a:off x="5308432" y="1319879"/>
              <a:ext cx="1272994" cy="630250"/>
            </a:xfrm>
            <a:custGeom>
              <a:avLst/>
              <a:gdLst>
                <a:gd name="connsiteX0" fmla="*/ 0 w 1272369"/>
                <a:gd name="connsiteY0" fmla="*/ 0 h 630238"/>
                <a:gd name="connsiteX1" fmla="*/ 1272369 w 1272369"/>
                <a:gd name="connsiteY1" fmla="*/ 0 h 630238"/>
                <a:gd name="connsiteX2" fmla="*/ 1272369 w 1272369"/>
                <a:gd name="connsiteY2" fmla="*/ 630238 h 630238"/>
                <a:gd name="connsiteX3" fmla="*/ 0 w 1272369"/>
                <a:gd name="connsiteY3" fmla="*/ 630238 h 630238"/>
                <a:gd name="connsiteX4" fmla="*/ 0 w 1272369"/>
                <a:gd name="connsiteY4" fmla="*/ 0 h 630238"/>
                <a:gd name="connsiteX0" fmla="*/ 0 w 1272369"/>
                <a:gd name="connsiteY0" fmla="*/ 0 h 630250"/>
                <a:gd name="connsiteX1" fmla="*/ 1272369 w 1272369"/>
                <a:gd name="connsiteY1" fmla="*/ 0 h 630250"/>
                <a:gd name="connsiteX2" fmla="*/ 1272369 w 1272369"/>
                <a:gd name="connsiteY2" fmla="*/ 630238 h 630250"/>
                <a:gd name="connsiteX3" fmla="*/ 710984 w 1272369"/>
                <a:gd name="connsiteY3" fmla="*/ 630250 h 630250"/>
                <a:gd name="connsiteX4" fmla="*/ 0 w 1272369"/>
                <a:gd name="connsiteY4" fmla="*/ 630238 h 630250"/>
                <a:gd name="connsiteX5" fmla="*/ 0 w 1272369"/>
                <a:gd name="connsiteY5" fmla="*/ 0 h 630250"/>
                <a:gd name="connsiteX0" fmla="*/ 0 w 1272369"/>
                <a:gd name="connsiteY0" fmla="*/ 0 h 630250"/>
                <a:gd name="connsiteX1" fmla="*/ 1272369 w 1272369"/>
                <a:gd name="connsiteY1" fmla="*/ 0 h 630250"/>
                <a:gd name="connsiteX2" fmla="*/ 710984 w 1272369"/>
                <a:gd name="connsiteY2" fmla="*/ 630250 h 630250"/>
                <a:gd name="connsiteX3" fmla="*/ 0 w 1272369"/>
                <a:gd name="connsiteY3" fmla="*/ 630238 h 630250"/>
                <a:gd name="connsiteX4" fmla="*/ 0 w 1272369"/>
                <a:gd name="connsiteY4" fmla="*/ 0 h 630250"/>
                <a:gd name="connsiteX0" fmla="*/ 0 w 1272393"/>
                <a:gd name="connsiteY0" fmla="*/ 0 h 630250"/>
                <a:gd name="connsiteX1" fmla="*/ 1272369 w 1272393"/>
                <a:gd name="connsiteY1" fmla="*/ 0 h 630250"/>
                <a:gd name="connsiteX2" fmla="*/ 710984 w 1272393"/>
                <a:gd name="connsiteY2" fmla="*/ 630250 h 630250"/>
                <a:gd name="connsiteX3" fmla="*/ 0 w 1272393"/>
                <a:gd name="connsiteY3" fmla="*/ 630238 h 630250"/>
                <a:gd name="connsiteX4" fmla="*/ 0 w 1272393"/>
                <a:gd name="connsiteY4" fmla="*/ 0 h 630250"/>
                <a:gd name="connsiteX0" fmla="*/ 0 w 1272424"/>
                <a:gd name="connsiteY0" fmla="*/ 0 h 630250"/>
                <a:gd name="connsiteX1" fmla="*/ 1272369 w 1272424"/>
                <a:gd name="connsiteY1" fmla="*/ 0 h 630250"/>
                <a:gd name="connsiteX2" fmla="*/ 710984 w 1272424"/>
                <a:gd name="connsiteY2" fmla="*/ 630250 h 630250"/>
                <a:gd name="connsiteX3" fmla="*/ 0 w 1272424"/>
                <a:gd name="connsiteY3" fmla="*/ 630238 h 630250"/>
                <a:gd name="connsiteX4" fmla="*/ 0 w 1272424"/>
                <a:gd name="connsiteY4" fmla="*/ 0 h 630250"/>
                <a:gd name="connsiteX0" fmla="*/ 0 w 1272968"/>
                <a:gd name="connsiteY0" fmla="*/ 0 h 630250"/>
                <a:gd name="connsiteX1" fmla="*/ 1272369 w 1272968"/>
                <a:gd name="connsiteY1" fmla="*/ 0 h 630250"/>
                <a:gd name="connsiteX2" fmla="*/ 710984 w 1272968"/>
                <a:gd name="connsiteY2" fmla="*/ 630250 h 630250"/>
                <a:gd name="connsiteX3" fmla="*/ 0 w 1272968"/>
                <a:gd name="connsiteY3" fmla="*/ 630238 h 630250"/>
                <a:gd name="connsiteX4" fmla="*/ 0 w 1272968"/>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817"/>
                <a:gd name="connsiteY0" fmla="*/ 0 h 630250"/>
                <a:gd name="connsiteX1" fmla="*/ 1272369 w 1272817"/>
                <a:gd name="connsiteY1" fmla="*/ 0 h 630250"/>
                <a:gd name="connsiteX2" fmla="*/ 655654 w 1272817"/>
                <a:gd name="connsiteY2" fmla="*/ 630250 h 630250"/>
                <a:gd name="connsiteX3" fmla="*/ 0 w 1272817"/>
                <a:gd name="connsiteY3" fmla="*/ 630238 h 630250"/>
                <a:gd name="connsiteX4" fmla="*/ 0 w 1272817"/>
                <a:gd name="connsiteY4" fmla="*/ 0 h 630250"/>
                <a:gd name="connsiteX0" fmla="*/ 0 w 1272994"/>
                <a:gd name="connsiteY0" fmla="*/ 0 h 630250"/>
                <a:gd name="connsiteX1" fmla="*/ 1272369 w 1272994"/>
                <a:gd name="connsiteY1" fmla="*/ 0 h 630250"/>
                <a:gd name="connsiteX2" fmla="*/ 655654 w 1272994"/>
                <a:gd name="connsiteY2" fmla="*/ 630250 h 630250"/>
                <a:gd name="connsiteX3" fmla="*/ 0 w 1272994"/>
                <a:gd name="connsiteY3" fmla="*/ 630238 h 630250"/>
                <a:gd name="connsiteX4" fmla="*/ 0 w 1272994"/>
                <a:gd name="connsiteY4" fmla="*/ 0 h 630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2994" h="630250">
                  <a:moveTo>
                    <a:pt x="0" y="0"/>
                  </a:moveTo>
                  <a:lnTo>
                    <a:pt x="1272369" y="0"/>
                  </a:lnTo>
                  <a:cubicBezTo>
                    <a:pt x="1284589" y="474435"/>
                    <a:pt x="1119266" y="610917"/>
                    <a:pt x="655654" y="630250"/>
                  </a:cubicBezTo>
                  <a:lnTo>
                    <a:pt x="0" y="630238"/>
                  </a:lnTo>
                  <a:lnTo>
                    <a:pt x="0" y="0"/>
                  </a:lnTo>
                  <a:close/>
                </a:path>
              </a:pathLst>
            </a:custGeom>
            <a:solidFill>
              <a:schemeClr val="accent3"/>
            </a:solidFill>
            <a:ln>
              <a:noFill/>
            </a:ln>
          </p:spPr>
          <p:txBody>
            <a:bodyPr wrap="square" lIns="72000" tIns="72000" rIns="72000" rtlCol="0">
              <a:noAutofit/>
            </a:bodyPr>
            <a:lstStyle/>
            <a:p>
              <a:r>
                <a:rPr lang="en-GB" sz="1200" b="1" dirty="0" smtClean="0">
                  <a:solidFill>
                    <a:prstClr val="white"/>
                  </a:solidFill>
                </a:rPr>
                <a:t>Organisational maturity </a:t>
              </a:r>
            </a:p>
          </p:txBody>
        </p:sp>
        <p:sp>
          <p:nvSpPr>
            <p:cNvPr id="23" name="TextBox 22"/>
            <p:cNvSpPr txBox="1"/>
            <p:nvPr userDrawn="1"/>
          </p:nvSpPr>
          <p:spPr>
            <a:xfrm>
              <a:off x="3849049" y="1319879"/>
              <a:ext cx="1272994" cy="630250"/>
            </a:xfrm>
            <a:custGeom>
              <a:avLst/>
              <a:gdLst>
                <a:gd name="connsiteX0" fmla="*/ 0 w 1272369"/>
                <a:gd name="connsiteY0" fmla="*/ 0 h 630238"/>
                <a:gd name="connsiteX1" fmla="*/ 1272369 w 1272369"/>
                <a:gd name="connsiteY1" fmla="*/ 0 h 630238"/>
                <a:gd name="connsiteX2" fmla="*/ 1272369 w 1272369"/>
                <a:gd name="connsiteY2" fmla="*/ 630238 h 630238"/>
                <a:gd name="connsiteX3" fmla="*/ 0 w 1272369"/>
                <a:gd name="connsiteY3" fmla="*/ 630238 h 630238"/>
                <a:gd name="connsiteX4" fmla="*/ 0 w 1272369"/>
                <a:gd name="connsiteY4" fmla="*/ 0 h 630238"/>
                <a:gd name="connsiteX0" fmla="*/ 0 w 1272369"/>
                <a:gd name="connsiteY0" fmla="*/ 0 h 630250"/>
                <a:gd name="connsiteX1" fmla="*/ 1272369 w 1272369"/>
                <a:gd name="connsiteY1" fmla="*/ 0 h 630250"/>
                <a:gd name="connsiteX2" fmla="*/ 1272369 w 1272369"/>
                <a:gd name="connsiteY2" fmla="*/ 630238 h 630250"/>
                <a:gd name="connsiteX3" fmla="*/ 710984 w 1272369"/>
                <a:gd name="connsiteY3" fmla="*/ 630250 h 630250"/>
                <a:gd name="connsiteX4" fmla="*/ 0 w 1272369"/>
                <a:gd name="connsiteY4" fmla="*/ 630238 h 630250"/>
                <a:gd name="connsiteX5" fmla="*/ 0 w 1272369"/>
                <a:gd name="connsiteY5" fmla="*/ 0 h 630250"/>
                <a:gd name="connsiteX0" fmla="*/ 0 w 1272369"/>
                <a:gd name="connsiteY0" fmla="*/ 0 h 630250"/>
                <a:gd name="connsiteX1" fmla="*/ 1272369 w 1272369"/>
                <a:gd name="connsiteY1" fmla="*/ 0 h 630250"/>
                <a:gd name="connsiteX2" fmla="*/ 710984 w 1272369"/>
                <a:gd name="connsiteY2" fmla="*/ 630250 h 630250"/>
                <a:gd name="connsiteX3" fmla="*/ 0 w 1272369"/>
                <a:gd name="connsiteY3" fmla="*/ 630238 h 630250"/>
                <a:gd name="connsiteX4" fmla="*/ 0 w 1272369"/>
                <a:gd name="connsiteY4" fmla="*/ 0 h 630250"/>
                <a:gd name="connsiteX0" fmla="*/ 0 w 1272393"/>
                <a:gd name="connsiteY0" fmla="*/ 0 h 630250"/>
                <a:gd name="connsiteX1" fmla="*/ 1272369 w 1272393"/>
                <a:gd name="connsiteY1" fmla="*/ 0 h 630250"/>
                <a:gd name="connsiteX2" fmla="*/ 710984 w 1272393"/>
                <a:gd name="connsiteY2" fmla="*/ 630250 h 630250"/>
                <a:gd name="connsiteX3" fmla="*/ 0 w 1272393"/>
                <a:gd name="connsiteY3" fmla="*/ 630238 h 630250"/>
                <a:gd name="connsiteX4" fmla="*/ 0 w 1272393"/>
                <a:gd name="connsiteY4" fmla="*/ 0 h 630250"/>
                <a:gd name="connsiteX0" fmla="*/ 0 w 1272424"/>
                <a:gd name="connsiteY0" fmla="*/ 0 h 630250"/>
                <a:gd name="connsiteX1" fmla="*/ 1272369 w 1272424"/>
                <a:gd name="connsiteY1" fmla="*/ 0 h 630250"/>
                <a:gd name="connsiteX2" fmla="*/ 710984 w 1272424"/>
                <a:gd name="connsiteY2" fmla="*/ 630250 h 630250"/>
                <a:gd name="connsiteX3" fmla="*/ 0 w 1272424"/>
                <a:gd name="connsiteY3" fmla="*/ 630238 h 630250"/>
                <a:gd name="connsiteX4" fmla="*/ 0 w 1272424"/>
                <a:gd name="connsiteY4" fmla="*/ 0 h 630250"/>
                <a:gd name="connsiteX0" fmla="*/ 0 w 1272968"/>
                <a:gd name="connsiteY0" fmla="*/ 0 h 630250"/>
                <a:gd name="connsiteX1" fmla="*/ 1272369 w 1272968"/>
                <a:gd name="connsiteY1" fmla="*/ 0 h 630250"/>
                <a:gd name="connsiteX2" fmla="*/ 710984 w 1272968"/>
                <a:gd name="connsiteY2" fmla="*/ 630250 h 630250"/>
                <a:gd name="connsiteX3" fmla="*/ 0 w 1272968"/>
                <a:gd name="connsiteY3" fmla="*/ 630238 h 630250"/>
                <a:gd name="connsiteX4" fmla="*/ 0 w 1272968"/>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817"/>
                <a:gd name="connsiteY0" fmla="*/ 0 h 630250"/>
                <a:gd name="connsiteX1" fmla="*/ 1272369 w 1272817"/>
                <a:gd name="connsiteY1" fmla="*/ 0 h 630250"/>
                <a:gd name="connsiteX2" fmla="*/ 655654 w 1272817"/>
                <a:gd name="connsiteY2" fmla="*/ 630250 h 630250"/>
                <a:gd name="connsiteX3" fmla="*/ 0 w 1272817"/>
                <a:gd name="connsiteY3" fmla="*/ 630238 h 630250"/>
                <a:gd name="connsiteX4" fmla="*/ 0 w 1272817"/>
                <a:gd name="connsiteY4" fmla="*/ 0 h 630250"/>
                <a:gd name="connsiteX0" fmla="*/ 0 w 1272994"/>
                <a:gd name="connsiteY0" fmla="*/ 0 h 630250"/>
                <a:gd name="connsiteX1" fmla="*/ 1272369 w 1272994"/>
                <a:gd name="connsiteY1" fmla="*/ 0 h 630250"/>
                <a:gd name="connsiteX2" fmla="*/ 655654 w 1272994"/>
                <a:gd name="connsiteY2" fmla="*/ 630250 h 630250"/>
                <a:gd name="connsiteX3" fmla="*/ 0 w 1272994"/>
                <a:gd name="connsiteY3" fmla="*/ 630238 h 630250"/>
                <a:gd name="connsiteX4" fmla="*/ 0 w 1272994"/>
                <a:gd name="connsiteY4" fmla="*/ 0 h 630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2994" h="630250">
                  <a:moveTo>
                    <a:pt x="0" y="0"/>
                  </a:moveTo>
                  <a:lnTo>
                    <a:pt x="1272369" y="0"/>
                  </a:lnTo>
                  <a:cubicBezTo>
                    <a:pt x="1284589" y="474435"/>
                    <a:pt x="1119266" y="610917"/>
                    <a:pt x="655654" y="630250"/>
                  </a:cubicBezTo>
                  <a:lnTo>
                    <a:pt x="0" y="630238"/>
                  </a:lnTo>
                  <a:lnTo>
                    <a:pt x="0" y="0"/>
                  </a:lnTo>
                  <a:close/>
                </a:path>
              </a:pathLst>
            </a:custGeom>
            <a:solidFill>
              <a:schemeClr val="accent2"/>
            </a:solidFill>
            <a:ln>
              <a:noFill/>
            </a:ln>
          </p:spPr>
          <p:txBody>
            <a:bodyPr wrap="square" lIns="72000" tIns="72000" rIns="72000" rtlCol="0">
              <a:noAutofit/>
            </a:bodyPr>
            <a:lstStyle/>
            <a:p>
              <a:r>
                <a:rPr lang="en-GB" sz="1200" b="1" dirty="0" smtClean="0">
                  <a:solidFill>
                    <a:prstClr val="white"/>
                  </a:solidFill>
                </a:rPr>
                <a:t>Professionals </a:t>
              </a:r>
            </a:p>
          </p:txBody>
        </p:sp>
        <p:sp>
          <p:nvSpPr>
            <p:cNvPr id="24" name="TextBox 23"/>
            <p:cNvSpPr txBox="1"/>
            <p:nvPr userDrawn="1"/>
          </p:nvSpPr>
          <p:spPr>
            <a:xfrm>
              <a:off x="2378909" y="1319892"/>
              <a:ext cx="1272994" cy="630250"/>
            </a:xfrm>
            <a:custGeom>
              <a:avLst/>
              <a:gdLst>
                <a:gd name="connsiteX0" fmla="*/ 0 w 1272369"/>
                <a:gd name="connsiteY0" fmla="*/ 0 h 630238"/>
                <a:gd name="connsiteX1" fmla="*/ 1272369 w 1272369"/>
                <a:gd name="connsiteY1" fmla="*/ 0 h 630238"/>
                <a:gd name="connsiteX2" fmla="*/ 1272369 w 1272369"/>
                <a:gd name="connsiteY2" fmla="*/ 630238 h 630238"/>
                <a:gd name="connsiteX3" fmla="*/ 0 w 1272369"/>
                <a:gd name="connsiteY3" fmla="*/ 630238 h 630238"/>
                <a:gd name="connsiteX4" fmla="*/ 0 w 1272369"/>
                <a:gd name="connsiteY4" fmla="*/ 0 h 630238"/>
                <a:gd name="connsiteX0" fmla="*/ 0 w 1272369"/>
                <a:gd name="connsiteY0" fmla="*/ 0 h 630250"/>
                <a:gd name="connsiteX1" fmla="*/ 1272369 w 1272369"/>
                <a:gd name="connsiteY1" fmla="*/ 0 h 630250"/>
                <a:gd name="connsiteX2" fmla="*/ 1272369 w 1272369"/>
                <a:gd name="connsiteY2" fmla="*/ 630238 h 630250"/>
                <a:gd name="connsiteX3" fmla="*/ 710984 w 1272369"/>
                <a:gd name="connsiteY3" fmla="*/ 630250 h 630250"/>
                <a:gd name="connsiteX4" fmla="*/ 0 w 1272369"/>
                <a:gd name="connsiteY4" fmla="*/ 630238 h 630250"/>
                <a:gd name="connsiteX5" fmla="*/ 0 w 1272369"/>
                <a:gd name="connsiteY5" fmla="*/ 0 h 630250"/>
                <a:gd name="connsiteX0" fmla="*/ 0 w 1272369"/>
                <a:gd name="connsiteY0" fmla="*/ 0 h 630250"/>
                <a:gd name="connsiteX1" fmla="*/ 1272369 w 1272369"/>
                <a:gd name="connsiteY1" fmla="*/ 0 h 630250"/>
                <a:gd name="connsiteX2" fmla="*/ 710984 w 1272369"/>
                <a:gd name="connsiteY2" fmla="*/ 630250 h 630250"/>
                <a:gd name="connsiteX3" fmla="*/ 0 w 1272369"/>
                <a:gd name="connsiteY3" fmla="*/ 630238 h 630250"/>
                <a:gd name="connsiteX4" fmla="*/ 0 w 1272369"/>
                <a:gd name="connsiteY4" fmla="*/ 0 h 630250"/>
                <a:gd name="connsiteX0" fmla="*/ 0 w 1272393"/>
                <a:gd name="connsiteY0" fmla="*/ 0 h 630250"/>
                <a:gd name="connsiteX1" fmla="*/ 1272369 w 1272393"/>
                <a:gd name="connsiteY1" fmla="*/ 0 h 630250"/>
                <a:gd name="connsiteX2" fmla="*/ 710984 w 1272393"/>
                <a:gd name="connsiteY2" fmla="*/ 630250 h 630250"/>
                <a:gd name="connsiteX3" fmla="*/ 0 w 1272393"/>
                <a:gd name="connsiteY3" fmla="*/ 630238 h 630250"/>
                <a:gd name="connsiteX4" fmla="*/ 0 w 1272393"/>
                <a:gd name="connsiteY4" fmla="*/ 0 h 630250"/>
                <a:gd name="connsiteX0" fmla="*/ 0 w 1272424"/>
                <a:gd name="connsiteY0" fmla="*/ 0 h 630250"/>
                <a:gd name="connsiteX1" fmla="*/ 1272369 w 1272424"/>
                <a:gd name="connsiteY1" fmla="*/ 0 h 630250"/>
                <a:gd name="connsiteX2" fmla="*/ 710984 w 1272424"/>
                <a:gd name="connsiteY2" fmla="*/ 630250 h 630250"/>
                <a:gd name="connsiteX3" fmla="*/ 0 w 1272424"/>
                <a:gd name="connsiteY3" fmla="*/ 630238 h 630250"/>
                <a:gd name="connsiteX4" fmla="*/ 0 w 1272424"/>
                <a:gd name="connsiteY4" fmla="*/ 0 h 630250"/>
                <a:gd name="connsiteX0" fmla="*/ 0 w 1272968"/>
                <a:gd name="connsiteY0" fmla="*/ 0 h 630250"/>
                <a:gd name="connsiteX1" fmla="*/ 1272369 w 1272968"/>
                <a:gd name="connsiteY1" fmla="*/ 0 h 630250"/>
                <a:gd name="connsiteX2" fmla="*/ 710984 w 1272968"/>
                <a:gd name="connsiteY2" fmla="*/ 630250 h 630250"/>
                <a:gd name="connsiteX3" fmla="*/ 0 w 1272968"/>
                <a:gd name="connsiteY3" fmla="*/ 630238 h 630250"/>
                <a:gd name="connsiteX4" fmla="*/ 0 w 1272968"/>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817"/>
                <a:gd name="connsiteY0" fmla="*/ 0 h 630250"/>
                <a:gd name="connsiteX1" fmla="*/ 1272369 w 1272817"/>
                <a:gd name="connsiteY1" fmla="*/ 0 h 630250"/>
                <a:gd name="connsiteX2" fmla="*/ 655654 w 1272817"/>
                <a:gd name="connsiteY2" fmla="*/ 630250 h 630250"/>
                <a:gd name="connsiteX3" fmla="*/ 0 w 1272817"/>
                <a:gd name="connsiteY3" fmla="*/ 630238 h 630250"/>
                <a:gd name="connsiteX4" fmla="*/ 0 w 1272817"/>
                <a:gd name="connsiteY4" fmla="*/ 0 h 630250"/>
                <a:gd name="connsiteX0" fmla="*/ 0 w 1272994"/>
                <a:gd name="connsiteY0" fmla="*/ 0 h 630250"/>
                <a:gd name="connsiteX1" fmla="*/ 1272369 w 1272994"/>
                <a:gd name="connsiteY1" fmla="*/ 0 h 630250"/>
                <a:gd name="connsiteX2" fmla="*/ 655654 w 1272994"/>
                <a:gd name="connsiteY2" fmla="*/ 630250 h 630250"/>
                <a:gd name="connsiteX3" fmla="*/ 0 w 1272994"/>
                <a:gd name="connsiteY3" fmla="*/ 630238 h 630250"/>
                <a:gd name="connsiteX4" fmla="*/ 0 w 1272994"/>
                <a:gd name="connsiteY4" fmla="*/ 0 h 630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2994" h="630250">
                  <a:moveTo>
                    <a:pt x="0" y="0"/>
                  </a:moveTo>
                  <a:lnTo>
                    <a:pt x="1272369" y="0"/>
                  </a:lnTo>
                  <a:cubicBezTo>
                    <a:pt x="1284589" y="474435"/>
                    <a:pt x="1119266" y="610917"/>
                    <a:pt x="655654" y="630250"/>
                  </a:cubicBezTo>
                  <a:lnTo>
                    <a:pt x="0" y="630238"/>
                  </a:lnTo>
                  <a:lnTo>
                    <a:pt x="0" y="0"/>
                  </a:lnTo>
                  <a:close/>
                </a:path>
              </a:pathLst>
            </a:custGeom>
            <a:solidFill>
              <a:schemeClr val="tx2"/>
            </a:solidFill>
            <a:ln>
              <a:noFill/>
            </a:ln>
          </p:spPr>
          <p:txBody>
            <a:bodyPr wrap="square" lIns="72000" tIns="72000" rIns="72000" rtlCol="0">
              <a:noAutofit/>
            </a:bodyPr>
            <a:lstStyle/>
            <a:p>
              <a:r>
                <a:rPr lang="en-GB" sz="1200" b="1" dirty="0" smtClean="0">
                  <a:solidFill>
                    <a:prstClr val="white"/>
                  </a:solidFill>
                </a:rPr>
                <a:t>Education</a:t>
              </a:r>
              <a:endParaRPr lang="en-GB" sz="1200" b="1" dirty="0">
                <a:solidFill>
                  <a:prstClr val="white"/>
                </a:solidFill>
              </a:endParaRPr>
            </a:p>
          </p:txBody>
        </p:sp>
      </p:grpSp>
    </p:spTree>
    <p:extLst>
      <p:ext uri="{BB962C8B-B14F-4D97-AF65-F5344CB8AC3E}">
        <p14:creationId xmlns:p14="http://schemas.microsoft.com/office/powerpoint/2010/main" val="103579894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8" name="Slide Number Placeholder 5"/>
          <p:cNvSpPr>
            <a:spLocks noGrp="1"/>
          </p:cNvSpPr>
          <p:nvPr>
            <p:ph type="sldNum" sz="quarter" idx="4"/>
          </p:nvPr>
        </p:nvSpPr>
        <p:spPr>
          <a:xfrm>
            <a:off x="5904001" y="6336000"/>
            <a:ext cx="6060489" cy="352146"/>
          </a:xfrm>
          <a:custGeom>
            <a:avLst/>
            <a:gdLst>
              <a:gd name="connsiteX0" fmla="*/ 0 w 4545367"/>
              <a:gd name="connsiteY0" fmla="*/ 0 h 343270"/>
              <a:gd name="connsiteX1" fmla="*/ 4545367 w 4545367"/>
              <a:gd name="connsiteY1" fmla="*/ 0 h 343270"/>
              <a:gd name="connsiteX2" fmla="*/ 4545367 w 4545367"/>
              <a:gd name="connsiteY2" fmla="*/ 34327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545367 w 4545367"/>
              <a:gd name="connsiteY2" fmla="*/ 343270 h 343270"/>
              <a:gd name="connsiteX3" fmla="*/ 4184342 w 4545367"/>
              <a:gd name="connsiteY3" fmla="*/ 340310 h 343270"/>
              <a:gd name="connsiteX4" fmla="*/ 0 w 4545367"/>
              <a:gd name="connsiteY4" fmla="*/ 343270 h 343270"/>
              <a:gd name="connsiteX5" fmla="*/ 0 w 4545367"/>
              <a:gd name="connsiteY5"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45367" h="343270">
                <a:moveTo>
                  <a:pt x="0" y="0"/>
                </a:moveTo>
                <a:lnTo>
                  <a:pt x="4545367" y="0"/>
                </a:lnTo>
                <a:cubicBezTo>
                  <a:pt x="4540435" y="371262"/>
                  <a:pt x="4278051" y="336364"/>
                  <a:pt x="4184342" y="340310"/>
                </a:cubicBezTo>
                <a:lnTo>
                  <a:pt x="0" y="343270"/>
                </a:lnTo>
                <a:lnTo>
                  <a:pt x="0" y="0"/>
                </a:lnTo>
                <a:close/>
              </a:path>
            </a:pathLst>
          </a:custGeom>
          <a:gradFill flip="none" rotWithShape="1">
            <a:gsLst>
              <a:gs pos="0">
                <a:schemeClr val="bg2">
                  <a:alpha val="50000"/>
                </a:schemeClr>
              </a:gs>
              <a:gs pos="6000">
                <a:schemeClr val="accent1">
                  <a:tint val="44500"/>
                  <a:satMod val="160000"/>
                  <a:alpha val="50000"/>
                </a:schemeClr>
              </a:gs>
              <a:gs pos="100000">
                <a:schemeClr val="bg1"/>
              </a:gs>
            </a:gsLst>
            <a:lin ang="10800000" scaled="1"/>
            <a:tileRect/>
          </a:gradFill>
        </p:spPr>
        <p:txBody>
          <a:bodyPr vert="horz" lIns="0" tIns="108000" rIns="288000" bIns="0" rtlCol="0" anchor="t" anchorCtr="0">
            <a:noAutofit/>
          </a:bodyPr>
          <a:lstStyle>
            <a:lvl1pPr algn="r">
              <a:defRPr sz="900" b="0">
                <a:solidFill>
                  <a:schemeClr val="tx2"/>
                </a:solidFill>
                <a:latin typeface="Arial" panose="020B0604020202020204" pitchFamily="34" charset="0"/>
                <a:cs typeface="Arial" panose="020B0604020202020204" pitchFamily="34" charset="0"/>
              </a:defRPr>
            </a:lvl1pPr>
          </a:lstStyle>
          <a:p>
            <a:r>
              <a:rPr lang="en-GB" dirty="0" smtClean="0">
                <a:solidFill>
                  <a:srgbClr val="006941"/>
                </a:solidFill>
              </a:rPr>
              <a:t>bcs.org </a:t>
            </a:r>
            <a:r>
              <a:rPr lang="en-GB" dirty="0" smtClean="0">
                <a:solidFill>
                  <a:srgbClr val="006941"/>
                </a:solidFill>
                <a:latin typeface="Arial"/>
                <a:cs typeface="Arial"/>
              </a:rPr>
              <a:t>| </a:t>
            </a:r>
            <a:fld id="{D4F935E4-DB8F-4A13-86B5-B07B5640A265}" type="slidenum">
              <a:rPr lang="en-GB" smtClean="0">
                <a:solidFill>
                  <a:srgbClr val="006941"/>
                </a:solidFill>
              </a:rPr>
              <a:pPr/>
              <a:t>‹#›</a:t>
            </a:fld>
            <a:endParaRPr lang="en-GB" dirty="0">
              <a:solidFill>
                <a:srgbClr val="006941"/>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0000" y="6336000"/>
            <a:ext cx="1707739" cy="377748"/>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4000" y="404665"/>
            <a:ext cx="533400" cy="409575"/>
          </a:xfrm>
          <a:prstGeom prst="rect">
            <a:avLst/>
          </a:prstGeom>
        </p:spPr>
      </p:pic>
      <p:cxnSp>
        <p:nvCxnSpPr>
          <p:cNvPr id="7" name="Straight Connector 6"/>
          <p:cNvCxnSpPr/>
          <p:nvPr userDrawn="1"/>
        </p:nvCxnSpPr>
        <p:spPr>
          <a:xfrm>
            <a:off x="1103445" y="972000"/>
            <a:ext cx="3024000"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17" name="Group 16"/>
          <p:cNvGrpSpPr/>
          <p:nvPr userDrawn="1"/>
        </p:nvGrpSpPr>
        <p:grpSpPr>
          <a:xfrm>
            <a:off x="3162707" y="1319879"/>
            <a:ext cx="5619111" cy="4687863"/>
            <a:chOff x="2372030" y="1319878"/>
            <a:chExt cx="4214333" cy="4687863"/>
          </a:xfrm>
        </p:grpSpPr>
        <p:sp>
          <p:nvSpPr>
            <p:cNvPr id="18" name="TextBox 17"/>
            <p:cNvSpPr txBox="1"/>
            <p:nvPr userDrawn="1"/>
          </p:nvSpPr>
          <p:spPr>
            <a:xfrm>
              <a:off x="5303494" y="1319878"/>
              <a:ext cx="1282869" cy="2772000"/>
            </a:xfrm>
            <a:custGeom>
              <a:avLst/>
              <a:gdLst>
                <a:gd name="connsiteX0" fmla="*/ 0 w 1272369"/>
                <a:gd name="connsiteY0" fmla="*/ 0 h 630238"/>
                <a:gd name="connsiteX1" fmla="*/ 1272369 w 1272369"/>
                <a:gd name="connsiteY1" fmla="*/ 0 h 630238"/>
                <a:gd name="connsiteX2" fmla="*/ 1272369 w 1272369"/>
                <a:gd name="connsiteY2" fmla="*/ 630238 h 630238"/>
                <a:gd name="connsiteX3" fmla="*/ 0 w 1272369"/>
                <a:gd name="connsiteY3" fmla="*/ 630238 h 630238"/>
                <a:gd name="connsiteX4" fmla="*/ 0 w 1272369"/>
                <a:gd name="connsiteY4" fmla="*/ 0 h 630238"/>
                <a:gd name="connsiteX0" fmla="*/ 0 w 1272369"/>
                <a:gd name="connsiteY0" fmla="*/ 0 h 630250"/>
                <a:gd name="connsiteX1" fmla="*/ 1272369 w 1272369"/>
                <a:gd name="connsiteY1" fmla="*/ 0 h 630250"/>
                <a:gd name="connsiteX2" fmla="*/ 1272369 w 1272369"/>
                <a:gd name="connsiteY2" fmla="*/ 630238 h 630250"/>
                <a:gd name="connsiteX3" fmla="*/ 710984 w 1272369"/>
                <a:gd name="connsiteY3" fmla="*/ 630250 h 630250"/>
                <a:gd name="connsiteX4" fmla="*/ 0 w 1272369"/>
                <a:gd name="connsiteY4" fmla="*/ 630238 h 630250"/>
                <a:gd name="connsiteX5" fmla="*/ 0 w 1272369"/>
                <a:gd name="connsiteY5" fmla="*/ 0 h 630250"/>
                <a:gd name="connsiteX0" fmla="*/ 0 w 1272369"/>
                <a:gd name="connsiteY0" fmla="*/ 0 h 630250"/>
                <a:gd name="connsiteX1" fmla="*/ 1272369 w 1272369"/>
                <a:gd name="connsiteY1" fmla="*/ 0 h 630250"/>
                <a:gd name="connsiteX2" fmla="*/ 710984 w 1272369"/>
                <a:gd name="connsiteY2" fmla="*/ 630250 h 630250"/>
                <a:gd name="connsiteX3" fmla="*/ 0 w 1272369"/>
                <a:gd name="connsiteY3" fmla="*/ 630238 h 630250"/>
                <a:gd name="connsiteX4" fmla="*/ 0 w 1272369"/>
                <a:gd name="connsiteY4" fmla="*/ 0 h 630250"/>
                <a:gd name="connsiteX0" fmla="*/ 0 w 1272393"/>
                <a:gd name="connsiteY0" fmla="*/ 0 h 630250"/>
                <a:gd name="connsiteX1" fmla="*/ 1272369 w 1272393"/>
                <a:gd name="connsiteY1" fmla="*/ 0 h 630250"/>
                <a:gd name="connsiteX2" fmla="*/ 710984 w 1272393"/>
                <a:gd name="connsiteY2" fmla="*/ 630250 h 630250"/>
                <a:gd name="connsiteX3" fmla="*/ 0 w 1272393"/>
                <a:gd name="connsiteY3" fmla="*/ 630238 h 630250"/>
                <a:gd name="connsiteX4" fmla="*/ 0 w 1272393"/>
                <a:gd name="connsiteY4" fmla="*/ 0 h 630250"/>
                <a:gd name="connsiteX0" fmla="*/ 0 w 1272424"/>
                <a:gd name="connsiteY0" fmla="*/ 0 h 630250"/>
                <a:gd name="connsiteX1" fmla="*/ 1272369 w 1272424"/>
                <a:gd name="connsiteY1" fmla="*/ 0 h 630250"/>
                <a:gd name="connsiteX2" fmla="*/ 710984 w 1272424"/>
                <a:gd name="connsiteY2" fmla="*/ 630250 h 630250"/>
                <a:gd name="connsiteX3" fmla="*/ 0 w 1272424"/>
                <a:gd name="connsiteY3" fmla="*/ 630238 h 630250"/>
                <a:gd name="connsiteX4" fmla="*/ 0 w 1272424"/>
                <a:gd name="connsiteY4" fmla="*/ 0 h 630250"/>
                <a:gd name="connsiteX0" fmla="*/ 0 w 1272968"/>
                <a:gd name="connsiteY0" fmla="*/ 0 h 630250"/>
                <a:gd name="connsiteX1" fmla="*/ 1272369 w 1272968"/>
                <a:gd name="connsiteY1" fmla="*/ 0 h 630250"/>
                <a:gd name="connsiteX2" fmla="*/ 710984 w 1272968"/>
                <a:gd name="connsiteY2" fmla="*/ 630250 h 630250"/>
                <a:gd name="connsiteX3" fmla="*/ 0 w 1272968"/>
                <a:gd name="connsiteY3" fmla="*/ 630238 h 630250"/>
                <a:gd name="connsiteX4" fmla="*/ 0 w 1272968"/>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817"/>
                <a:gd name="connsiteY0" fmla="*/ 0 h 630250"/>
                <a:gd name="connsiteX1" fmla="*/ 1272369 w 1272817"/>
                <a:gd name="connsiteY1" fmla="*/ 0 h 630250"/>
                <a:gd name="connsiteX2" fmla="*/ 655654 w 1272817"/>
                <a:gd name="connsiteY2" fmla="*/ 630250 h 630250"/>
                <a:gd name="connsiteX3" fmla="*/ 0 w 1272817"/>
                <a:gd name="connsiteY3" fmla="*/ 630238 h 630250"/>
                <a:gd name="connsiteX4" fmla="*/ 0 w 1272817"/>
                <a:gd name="connsiteY4" fmla="*/ 0 h 630250"/>
                <a:gd name="connsiteX0" fmla="*/ 0 w 1272994"/>
                <a:gd name="connsiteY0" fmla="*/ 0 h 630250"/>
                <a:gd name="connsiteX1" fmla="*/ 1272369 w 1272994"/>
                <a:gd name="connsiteY1" fmla="*/ 0 h 630250"/>
                <a:gd name="connsiteX2" fmla="*/ 655654 w 1272994"/>
                <a:gd name="connsiteY2" fmla="*/ 630250 h 630250"/>
                <a:gd name="connsiteX3" fmla="*/ 0 w 1272994"/>
                <a:gd name="connsiteY3" fmla="*/ 630238 h 630250"/>
                <a:gd name="connsiteX4" fmla="*/ 0 w 1272994"/>
                <a:gd name="connsiteY4" fmla="*/ 0 h 630250"/>
                <a:gd name="connsiteX0" fmla="*/ 0 w 1278496"/>
                <a:gd name="connsiteY0" fmla="*/ 0 h 630250"/>
                <a:gd name="connsiteX1" fmla="*/ 1272369 w 1278496"/>
                <a:gd name="connsiteY1" fmla="*/ 0 h 630250"/>
                <a:gd name="connsiteX2" fmla="*/ 655654 w 1278496"/>
                <a:gd name="connsiteY2" fmla="*/ 630250 h 630250"/>
                <a:gd name="connsiteX3" fmla="*/ 0 w 1278496"/>
                <a:gd name="connsiteY3" fmla="*/ 630238 h 630250"/>
                <a:gd name="connsiteX4" fmla="*/ 0 w 1278496"/>
                <a:gd name="connsiteY4" fmla="*/ 0 h 630250"/>
                <a:gd name="connsiteX0" fmla="*/ 0 w 1387063"/>
                <a:gd name="connsiteY0" fmla="*/ 0 h 630250"/>
                <a:gd name="connsiteX1" fmla="*/ 1272369 w 1387063"/>
                <a:gd name="connsiteY1" fmla="*/ 0 h 630250"/>
                <a:gd name="connsiteX2" fmla="*/ 1256995 w 1387063"/>
                <a:gd name="connsiteY2" fmla="*/ 311226 h 630250"/>
                <a:gd name="connsiteX3" fmla="*/ 655654 w 1387063"/>
                <a:gd name="connsiteY3" fmla="*/ 630250 h 630250"/>
                <a:gd name="connsiteX4" fmla="*/ 0 w 1387063"/>
                <a:gd name="connsiteY4" fmla="*/ 630238 h 630250"/>
                <a:gd name="connsiteX5" fmla="*/ 0 w 1387063"/>
                <a:gd name="connsiteY5" fmla="*/ 0 h 630250"/>
                <a:gd name="connsiteX0" fmla="*/ 0 w 1369614"/>
                <a:gd name="connsiteY0" fmla="*/ 0 h 630250"/>
                <a:gd name="connsiteX1" fmla="*/ 1272369 w 1369614"/>
                <a:gd name="connsiteY1" fmla="*/ 0 h 630250"/>
                <a:gd name="connsiteX2" fmla="*/ 1256995 w 1369614"/>
                <a:gd name="connsiteY2" fmla="*/ 311226 h 630250"/>
                <a:gd name="connsiteX3" fmla="*/ 655654 w 1369614"/>
                <a:gd name="connsiteY3" fmla="*/ 630250 h 630250"/>
                <a:gd name="connsiteX4" fmla="*/ 0 w 1369614"/>
                <a:gd name="connsiteY4" fmla="*/ 630238 h 630250"/>
                <a:gd name="connsiteX5" fmla="*/ 0 w 1369614"/>
                <a:gd name="connsiteY5" fmla="*/ 0 h 630250"/>
                <a:gd name="connsiteX0" fmla="*/ 0 w 1278277"/>
                <a:gd name="connsiteY0" fmla="*/ 0 h 630250"/>
                <a:gd name="connsiteX1" fmla="*/ 1272369 w 1278277"/>
                <a:gd name="connsiteY1" fmla="*/ 0 h 630250"/>
                <a:gd name="connsiteX2" fmla="*/ 1256995 w 1278277"/>
                <a:gd name="connsiteY2" fmla="*/ 311226 h 630250"/>
                <a:gd name="connsiteX3" fmla="*/ 655654 w 1278277"/>
                <a:gd name="connsiteY3" fmla="*/ 630250 h 630250"/>
                <a:gd name="connsiteX4" fmla="*/ 0 w 1278277"/>
                <a:gd name="connsiteY4" fmla="*/ 630238 h 630250"/>
                <a:gd name="connsiteX5" fmla="*/ 0 w 1278277"/>
                <a:gd name="connsiteY5" fmla="*/ 0 h 630250"/>
                <a:gd name="connsiteX0" fmla="*/ 0 w 1298782"/>
                <a:gd name="connsiteY0" fmla="*/ 0 h 630250"/>
                <a:gd name="connsiteX1" fmla="*/ 1272369 w 1298782"/>
                <a:gd name="connsiteY1" fmla="*/ 0 h 630250"/>
                <a:gd name="connsiteX2" fmla="*/ 1285570 w 1298782"/>
                <a:gd name="connsiteY2" fmla="*/ 311226 h 630250"/>
                <a:gd name="connsiteX3" fmla="*/ 655654 w 1298782"/>
                <a:gd name="connsiteY3" fmla="*/ 630250 h 630250"/>
                <a:gd name="connsiteX4" fmla="*/ 0 w 1298782"/>
                <a:gd name="connsiteY4" fmla="*/ 630238 h 630250"/>
                <a:gd name="connsiteX5" fmla="*/ 0 w 1298782"/>
                <a:gd name="connsiteY5" fmla="*/ 0 h 630250"/>
                <a:gd name="connsiteX0" fmla="*/ 0 w 1287216"/>
                <a:gd name="connsiteY0" fmla="*/ 0 h 630250"/>
                <a:gd name="connsiteX1" fmla="*/ 1272369 w 1287216"/>
                <a:gd name="connsiteY1" fmla="*/ 0 h 630250"/>
                <a:gd name="connsiteX2" fmla="*/ 1285570 w 1287216"/>
                <a:gd name="connsiteY2" fmla="*/ 311226 h 630250"/>
                <a:gd name="connsiteX3" fmla="*/ 655654 w 1287216"/>
                <a:gd name="connsiteY3" fmla="*/ 630250 h 630250"/>
                <a:gd name="connsiteX4" fmla="*/ 0 w 1287216"/>
                <a:gd name="connsiteY4" fmla="*/ 630238 h 630250"/>
                <a:gd name="connsiteX5" fmla="*/ 0 w 1287216"/>
                <a:gd name="connsiteY5" fmla="*/ 0 h 630250"/>
                <a:gd name="connsiteX0" fmla="*/ 0 w 1287216"/>
                <a:gd name="connsiteY0" fmla="*/ 0 h 630250"/>
                <a:gd name="connsiteX1" fmla="*/ 1272369 w 1287216"/>
                <a:gd name="connsiteY1" fmla="*/ 0 h 630250"/>
                <a:gd name="connsiteX2" fmla="*/ 1285570 w 1287216"/>
                <a:gd name="connsiteY2" fmla="*/ 509634 h 630250"/>
                <a:gd name="connsiteX3" fmla="*/ 655654 w 1287216"/>
                <a:gd name="connsiteY3" fmla="*/ 630250 h 630250"/>
                <a:gd name="connsiteX4" fmla="*/ 0 w 1287216"/>
                <a:gd name="connsiteY4" fmla="*/ 630238 h 630250"/>
                <a:gd name="connsiteX5" fmla="*/ 0 w 1287216"/>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82099"/>
                <a:gd name="connsiteY0" fmla="*/ 0 h 630250"/>
                <a:gd name="connsiteX1" fmla="*/ 1272369 w 1282099"/>
                <a:gd name="connsiteY1" fmla="*/ 0 h 630250"/>
                <a:gd name="connsiteX2" fmla="*/ 1276045 w 1282099"/>
                <a:gd name="connsiteY2" fmla="*/ 511598 h 630250"/>
                <a:gd name="connsiteX3" fmla="*/ 655654 w 1282099"/>
                <a:gd name="connsiteY3" fmla="*/ 630250 h 630250"/>
                <a:gd name="connsiteX4" fmla="*/ 0 w 1282099"/>
                <a:gd name="connsiteY4" fmla="*/ 630238 h 630250"/>
                <a:gd name="connsiteX5" fmla="*/ 0 w 1282099"/>
                <a:gd name="connsiteY5" fmla="*/ 0 h 630250"/>
                <a:gd name="connsiteX0" fmla="*/ 0 w 1295396"/>
                <a:gd name="connsiteY0" fmla="*/ 0 h 630250"/>
                <a:gd name="connsiteX1" fmla="*/ 1272369 w 1295396"/>
                <a:gd name="connsiteY1" fmla="*/ 0 h 630250"/>
                <a:gd name="connsiteX2" fmla="*/ 1289693 w 1295396"/>
                <a:gd name="connsiteY2" fmla="*/ 511598 h 630250"/>
                <a:gd name="connsiteX3" fmla="*/ 655654 w 1295396"/>
                <a:gd name="connsiteY3" fmla="*/ 630250 h 630250"/>
                <a:gd name="connsiteX4" fmla="*/ 0 w 1295396"/>
                <a:gd name="connsiteY4" fmla="*/ 630238 h 630250"/>
                <a:gd name="connsiteX5" fmla="*/ 0 w 1295396"/>
                <a:gd name="connsiteY5" fmla="*/ 0 h 630250"/>
                <a:gd name="connsiteX0" fmla="*/ 0 w 1288743"/>
                <a:gd name="connsiteY0" fmla="*/ 0 h 630250"/>
                <a:gd name="connsiteX1" fmla="*/ 1272369 w 1288743"/>
                <a:gd name="connsiteY1" fmla="*/ 0 h 630250"/>
                <a:gd name="connsiteX2" fmla="*/ 1282869 w 1288743"/>
                <a:gd name="connsiteY2" fmla="*/ 513005 h 630250"/>
                <a:gd name="connsiteX3" fmla="*/ 655654 w 1288743"/>
                <a:gd name="connsiteY3" fmla="*/ 630250 h 630250"/>
                <a:gd name="connsiteX4" fmla="*/ 0 w 1288743"/>
                <a:gd name="connsiteY4" fmla="*/ 630238 h 630250"/>
                <a:gd name="connsiteX5" fmla="*/ 0 w 1288743"/>
                <a:gd name="connsiteY5" fmla="*/ 0 h 630250"/>
                <a:gd name="connsiteX0" fmla="*/ 0 w 1288743"/>
                <a:gd name="connsiteY0" fmla="*/ 0 h 630250"/>
                <a:gd name="connsiteX1" fmla="*/ 1272369 w 1288743"/>
                <a:gd name="connsiteY1" fmla="*/ 0 h 630250"/>
                <a:gd name="connsiteX2" fmla="*/ 1282869 w 1288743"/>
                <a:gd name="connsiteY2" fmla="*/ 515820 h 630250"/>
                <a:gd name="connsiteX3" fmla="*/ 655654 w 1288743"/>
                <a:gd name="connsiteY3" fmla="*/ 630250 h 630250"/>
                <a:gd name="connsiteX4" fmla="*/ 0 w 1288743"/>
                <a:gd name="connsiteY4" fmla="*/ 630238 h 630250"/>
                <a:gd name="connsiteX5" fmla="*/ 0 w 1288743"/>
                <a:gd name="connsiteY5" fmla="*/ 0 h 630250"/>
                <a:gd name="connsiteX0" fmla="*/ 0 w 1282099"/>
                <a:gd name="connsiteY0" fmla="*/ 0 h 630250"/>
                <a:gd name="connsiteX1" fmla="*/ 1272369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72369"/>
                <a:gd name="connsiteY0" fmla="*/ 0 h 630250"/>
                <a:gd name="connsiteX1" fmla="*/ 1272369 w 1272369"/>
                <a:gd name="connsiteY1" fmla="*/ 0 h 630250"/>
                <a:gd name="connsiteX2" fmla="*/ 1262398 w 1272369"/>
                <a:gd name="connsiteY2" fmla="*/ 517227 h 630250"/>
                <a:gd name="connsiteX3" fmla="*/ 655654 w 1272369"/>
                <a:gd name="connsiteY3" fmla="*/ 630250 h 630250"/>
                <a:gd name="connsiteX4" fmla="*/ 0 w 1272369"/>
                <a:gd name="connsiteY4" fmla="*/ 630238 h 630250"/>
                <a:gd name="connsiteX5" fmla="*/ 0 w 1272369"/>
                <a:gd name="connsiteY5" fmla="*/ 0 h 630250"/>
                <a:gd name="connsiteX0" fmla="*/ 0 w 1282099"/>
                <a:gd name="connsiteY0" fmla="*/ 0 h 630250"/>
                <a:gd name="connsiteX1" fmla="*/ 1272369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99665"/>
                <a:gd name="connsiteY0" fmla="*/ 0 h 630250"/>
                <a:gd name="connsiteX1" fmla="*/ 1299665 w 1299665"/>
                <a:gd name="connsiteY1" fmla="*/ 0 h 630250"/>
                <a:gd name="connsiteX2" fmla="*/ 1276045 w 1299665"/>
                <a:gd name="connsiteY2" fmla="*/ 517227 h 630250"/>
                <a:gd name="connsiteX3" fmla="*/ 655654 w 1299665"/>
                <a:gd name="connsiteY3" fmla="*/ 630250 h 630250"/>
                <a:gd name="connsiteX4" fmla="*/ 0 w 1299665"/>
                <a:gd name="connsiteY4" fmla="*/ 630238 h 630250"/>
                <a:gd name="connsiteX5" fmla="*/ 0 w 1299665"/>
                <a:gd name="connsiteY5" fmla="*/ 0 h 630250"/>
                <a:gd name="connsiteX0" fmla="*/ 0 w 1282099"/>
                <a:gd name="connsiteY0" fmla="*/ 0 h 630250"/>
                <a:gd name="connsiteX1" fmla="*/ 1279193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80445"/>
                <a:gd name="connsiteY0" fmla="*/ 0 h 630250"/>
                <a:gd name="connsiteX1" fmla="*/ 1279193 w 1280445"/>
                <a:gd name="connsiteY1" fmla="*/ 0 h 630250"/>
                <a:gd name="connsiteX2" fmla="*/ 1276045 w 1280445"/>
                <a:gd name="connsiteY2" fmla="*/ 517227 h 630250"/>
                <a:gd name="connsiteX3" fmla="*/ 655654 w 1280445"/>
                <a:gd name="connsiteY3" fmla="*/ 630250 h 630250"/>
                <a:gd name="connsiteX4" fmla="*/ 0 w 1280445"/>
                <a:gd name="connsiteY4" fmla="*/ 630238 h 630250"/>
                <a:gd name="connsiteX5" fmla="*/ 0 w 1280445"/>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4"/>
                <a:gd name="connsiteX1" fmla="*/ 1279193 w 1285466"/>
                <a:gd name="connsiteY1" fmla="*/ 0 h 630254"/>
                <a:gd name="connsiteX2" fmla="*/ 1282869 w 1285466"/>
                <a:gd name="connsiteY2" fmla="*/ 515820 h 630254"/>
                <a:gd name="connsiteX3" fmla="*/ 655654 w 1285466"/>
                <a:gd name="connsiteY3" fmla="*/ 630250 h 630254"/>
                <a:gd name="connsiteX4" fmla="*/ 0 w 1285466"/>
                <a:gd name="connsiteY4" fmla="*/ 630238 h 630254"/>
                <a:gd name="connsiteX5" fmla="*/ 0 w 1285466"/>
                <a:gd name="connsiteY5" fmla="*/ 0 h 630254"/>
                <a:gd name="connsiteX0" fmla="*/ 0 w 1285466"/>
                <a:gd name="connsiteY0" fmla="*/ 0 h 630254"/>
                <a:gd name="connsiteX1" fmla="*/ 1279193 w 1285466"/>
                <a:gd name="connsiteY1" fmla="*/ 0 h 630254"/>
                <a:gd name="connsiteX2" fmla="*/ 1282869 w 1285466"/>
                <a:gd name="connsiteY2" fmla="*/ 515820 h 630254"/>
                <a:gd name="connsiteX3" fmla="*/ 655654 w 1285466"/>
                <a:gd name="connsiteY3" fmla="*/ 630250 h 630254"/>
                <a:gd name="connsiteX4" fmla="*/ 0 w 1285466"/>
                <a:gd name="connsiteY4" fmla="*/ 630238 h 630254"/>
                <a:gd name="connsiteX5" fmla="*/ 0 w 1285466"/>
                <a:gd name="connsiteY5" fmla="*/ 0 h 630254"/>
                <a:gd name="connsiteX0" fmla="*/ 0 w 1286152"/>
                <a:gd name="connsiteY0" fmla="*/ 0 h 630253"/>
                <a:gd name="connsiteX1" fmla="*/ 1279193 w 1286152"/>
                <a:gd name="connsiteY1" fmla="*/ 0 h 630253"/>
                <a:gd name="connsiteX2" fmla="*/ 1282869 w 1286152"/>
                <a:gd name="connsiteY2" fmla="*/ 515820 h 630253"/>
                <a:gd name="connsiteX3" fmla="*/ 655654 w 1286152"/>
                <a:gd name="connsiteY3" fmla="*/ 630250 h 630253"/>
                <a:gd name="connsiteX4" fmla="*/ 0 w 1286152"/>
                <a:gd name="connsiteY4" fmla="*/ 630238 h 630253"/>
                <a:gd name="connsiteX5" fmla="*/ 0 w 1286152"/>
                <a:gd name="connsiteY5" fmla="*/ 0 h 630253"/>
                <a:gd name="connsiteX0" fmla="*/ 0 w 1286152"/>
                <a:gd name="connsiteY0" fmla="*/ 0 h 630256"/>
                <a:gd name="connsiteX1" fmla="*/ 1279193 w 1286152"/>
                <a:gd name="connsiteY1" fmla="*/ 0 h 630256"/>
                <a:gd name="connsiteX2" fmla="*/ 1282869 w 1286152"/>
                <a:gd name="connsiteY2" fmla="*/ 528486 h 630256"/>
                <a:gd name="connsiteX3" fmla="*/ 655654 w 1286152"/>
                <a:gd name="connsiteY3" fmla="*/ 630250 h 630256"/>
                <a:gd name="connsiteX4" fmla="*/ 0 w 1286152"/>
                <a:gd name="connsiteY4" fmla="*/ 630238 h 630256"/>
                <a:gd name="connsiteX5" fmla="*/ 0 w 1286152"/>
                <a:gd name="connsiteY5" fmla="*/ 0 h 630256"/>
                <a:gd name="connsiteX0" fmla="*/ 0 w 1285466"/>
                <a:gd name="connsiteY0" fmla="*/ 0 h 630252"/>
                <a:gd name="connsiteX1" fmla="*/ 1279193 w 1285466"/>
                <a:gd name="connsiteY1" fmla="*/ 0 h 630252"/>
                <a:gd name="connsiteX2" fmla="*/ 1282869 w 1285466"/>
                <a:gd name="connsiteY2" fmla="*/ 528486 h 630252"/>
                <a:gd name="connsiteX3" fmla="*/ 655654 w 1285466"/>
                <a:gd name="connsiteY3" fmla="*/ 630250 h 630252"/>
                <a:gd name="connsiteX4" fmla="*/ 0 w 1285466"/>
                <a:gd name="connsiteY4" fmla="*/ 630238 h 630252"/>
                <a:gd name="connsiteX5" fmla="*/ 0 w 1285466"/>
                <a:gd name="connsiteY5" fmla="*/ 0 h 630252"/>
                <a:gd name="connsiteX0" fmla="*/ 0 w 1285466"/>
                <a:gd name="connsiteY0" fmla="*/ 0 h 630252"/>
                <a:gd name="connsiteX1" fmla="*/ 1279193 w 1285466"/>
                <a:gd name="connsiteY1" fmla="*/ 0 h 630252"/>
                <a:gd name="connsiteX2" fmla="*/ 1282869 w 1285466"/>
                <a:gd name="connsiteY2" fmla="*/ 528486 h 630252"/>
                <a:gd name="connsiteX3" fmla="*/ 655654 w 1285466"/>
                <a:gd name="connsiteY3" fmla="*/ 630250 h 630252"/>
                <a:gd name="connsiteX4" fmla="*/ 0 w 1285466"/>
                <a:gd name="connsiteY4" fmla="*/ 630238 h 630252"/>
                <a:gd name="connsiteX5" fmla="*/ 0 w 1285466"/>
                <a:gd name="connsiteY5" fmla="*/ 0 h 630252"/>
                <a:gd name="connsiteX0" fmla="*/ 0 w 1285466"/>
                <a:gd name="connsiteY0" fmla="*/ 0 h 630251"/>
                <a:gd name="connsiteX1" fmla="*/ 1279193 w 1285466"/>
                <a:gd name="connsiteY1" fmla="*/ 0 h 630251"/>
                <a:gd name="connsiteX2" fmla="*/ 1282869 w 1285466"/>
                <a:gd name="connsiteY2" fmla="*/ 528486 h 630251"/>
                <a:gd name="connsiteX3" fmla="*/ 655654 w 1285466"/>
                <a:gd name="connsiteY3" fmla="*/ 630250 h 630251"/>
                <a:gd name="connsiteX4" fmla="*/ 0 w 1285466"/>
                <a:gd name="connsiteY4" fmla="*/ 630238 h 630251"/>
                <a:gd name="connsiteX5" fmla="*/ 0 w 1285466"/>
                <a:gd name="connsiteY5" fmla="*/ 0 h 630251"/>
                <a:gd name="connsiteX0" fmla="*/ 0 w 1292838"/>
                <a:gd name="connsiteY0" fmla="*/ 0 h 630251"/>
                <a:gd name="connsiteX1" fmla="*/ 1279193 w 1292838"/>
                <a:gd name="connsiteY1" fmla="*/ 0 h 630251"/>
                <a:gd name="connsiteX2" fmla="*/ 1291107 w 1292838"/>
                <a:gd name="connsiteY2" fmla="*/ 496205 h 630251"/>
                <a:gd name="connsiteX3" fmla="*/ 655654 w 1292838"/>
                <a:gd name="connsiteY3" fmla="*/ 630250 h 630251"/>
                <a:gd name="connsiteX4" fmla="*/ 0 w 1292838"/>
                <a:gd name="connsiteY4" fmla="*/ 630238 h 630251"/>
                <a:gd name="connsiteX5" fmla="*/ 0 w 1292838"/>
                <a:gd name="connsiteY5" fmla="*/ 0 h 630251"/>
                <a:gd name="connsiteX0" fmla="*/ 0 w 1291107"/>
                <a:gd name="connsiteY0" fmla="*/ 0 h 630251"/>
                <a:gd name="connsiteX1" fmla="*/ 1279193 w 1291107"/>
                <a:gd name="connsiteY1" fmla="*/ 0 h 630251"/>
                <a:gd name="connsiteX2" fmla="*/ 1291107 w 1291107"/>
                <a:gd name="connsiteY2" fmla="*/ 496205 h 630251"/>
                <a:gd name="connsiteX3" fmla="*/ 655654 w 1291107"/>
                <a:gd name="connsiteY3" fmla="*/ 630250 h 630251"/>
                <a:gd name="connsiteX4" fmla="*/ 0 w 1291107"/>
                <a:gd name="connsiteY4" fmla="*/ 630238 h 630251"/>
                <a:gd name="connsiteX5" fmla="*/ 0 w 1291107"/>
                <a:gd name="connsiteY5" fmla="*/ 0 h 630251"/>
                <a:gd name="connsiteX0" fmla="*/ 0 w 1286988"/>
                <a:gd name="connsiteY0" fmla="*/ 0 h 630251"/>
                <a:gd name="connsiteX1" fmla="*/ 1279193 w 1286988"/>
                <a:gd name="connsiteY1" fmla="*/ 0 h 630251"/>
                <a:gd name="connsiteX2" fmla="*/ 1286988 w 1286988"/>
                <a:gd name="connsiteY2" fmla="*/ 500452 h 630251"/>
                <a:gd name="connsiteX3" fmla="*/ 655654 w 1286988"/>
                <a:gd name="connsiteY3" fmla="*/ 630250 h 630251"/>
                <a:gd name="connsiteX4" fmla="*/ 0 w 1286988"/>
                <a:gd name="connsiteY4" fmla="*/ 630238 h 630251"/>
                <a:gd name="connsiteX5" fmla="*/ 0 w 1286988"/>
                <a:gd name="connsiteY5" fmla="*/ 0 h 630251"/>
                <a:gd name="connsiteX0" fmla="*/ 0 w 1295226"/>
                <a:gd name="connsiteY0" fmla="*/ 0 h 630251"/>
                <a:gd name="connsiteX1" fmla="*/ 1279193 w 1295226"/>
                <a:gd name="connsiteY1" fmla="*/ 0 h 630251"/>
                <a:gd name="connsiteX2" fmla="*/ 1295226 w 1295226"/>
                <a:gd name="connsiteY2" fmla="*/ 500452 h 630251"/>
                <a:gd name="connsiteX3" fmla="*/ 655654 w 1295226"/>
                <a:gd name="connsiteY3" fmla="*/ 630250 h 630251"/>
                <a:gd name="connsiteX4" fmla="*/ 0 w 1295226"/>
                <a:gd name="connsiteY4" fmla="*/ 630238 h 630251"/>
                <a:gd name="connsiteX5" fmla="*/ 0 w 1295226"/>
                <a:gd name="connsiteY5" fmla="*/ 0 h 630251"/>
                <a:gd name="connsiteX0" fmla="*/ 0 w 1286988"/>
                <a:gd name="connsiteY0" fmla="*/ 0 h 630251"/>
                <a:gd name="connsiteX1" fmla="*/ 1279193 w 1286988"/>
                <a:gd name="connsiteY1" fmla="*/ 0 h 630251"/>
                <a:gd name="connsiteX2" fmla="*/ 1286988 w 1286988"/>
                <a:gd name="connsiteY2" fmla="*/ 499602 h 630251"/>
                <a:gd name="connsiteX3" fmla="*/ 655654 w 1286988"/>
                <a:gd name="connsiteY3" fmla="*/ 630250 h 630251"/>
                <a:gd name="connsiteX4" fmla="*/ 0 w 1286988"/>
                <a:gd name="connsiteY4" fmla="*/ 630238 h 630251"/>
                <a:gd name="connsiteX5" fmla="*/ 0 w 1286988"/>
                <a:gd name="connsiteY5" fmla="*/ 0 h 630251"/>
                <a:gd name="connsiteX0" fmla="*/ 0 w 1291107"/>
                <a:gd name="connsiteY0" fmla="*/ 0 h 630251"/>
                <a:gd name="connsiteX1" fmla="*/ 1279193 w 1291107"/>
                <a:gd name="connsiteY1" fmla="*/ 0 h 630251"/>
                <a:gd name="connsiteX2" fmla="*/ 1291107 w 1291107"/>
                <a:gd name="connsiteY2" fmla="*/ 498753 h 630251"/>
                <a:gd name="connsiteX3" fmla="*/ 655654 w 1291107"/>
                <a:gd name="connsiteY3" fmla="*/ 630250 h 630251"/>
                <a:gd name="connsiteX4" fmla="*/ 0 w 1291107"/>
                <a:gd name="connsiteY4" fmla="*/ 630238 h 630251"/>
                <a:gd name="connsiteX5" fmla="*/ 0 w 1291107"/>
                <a:gd name="connsiteY5" fmla="*/ 0 h 630251"/>
                <a:gd name="connsiteX0" fmla="*/ 0 w 1303464"/>
                <a:gd name="connsiteY0" fmla="*/ 0 h 630251"/>
                <a:gd name="connsiteX1" fmla="*/ 1279193 w 1303464"/>
                <a:gd name="connsiteY1" fmla="*/ 0 h 630251"/>
                <a:gd name="connsiteX2" fmla="*/ 1303464 w 1303464"/>
                <a:gd name="connsiteY2" fmla="*/ 500452 h 630251"/>
                <a:gd name="connsiteX3" fmla="*/ 655654 w 1303464"/>
                <a:gd name="connsiteY3" fmla="*/ 630250 h 630251"/>
                <a:gd name="connsiteX4" fmla="*/ 0 w 1303464"/>
                <a:gd name="connsiteY4" fmla="*/ 630238 h 630251"/>
                <a:gd name="connsiteX5" fmla="*/ 0 w 1303464"/>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2869" h="630251">
                  <a:moveTo>
                    <a:pt x="0" y="0"/>
                  </a:moveTo>
                  <a:lnTo>
                    <a:pt x="1279193" y="0"/>
                  </a:lnTo>
                  <a:cubicBezTo>
                    <a:pt x="1279142" y="136342"/>
                    <a:pt x="1278048" y="380809"/>
                    <a:pt x="1282869" y="500452"/>
                  </a:cubicBezTo>
                  <a:cubicBezTo>
                    <a:pt x="1282441" y="569436"/>
                    <a:pt x="1247290" y="630560"/>
                    <a:pt x="655654" y="630250"/>
                  </a:cubicBezTo>
                  <a:lnTo>
                    <a:pt x="0" y="630238"/>
                  </a:lnTo>
                  <a:lnTo>
                    <a:pt x="0" y="0"/>
                  </a:lnTo>
                  <a:close/>
                </a:path>
              </a:pathLst>
            </a:custGeom>
            <a:solidFill>
              <a:srgbClr val="E6F0EC"/>
            </a:solidFill>
            <a:ln>
              <a:noFill/>
            </a:ln>
          </p:spPr>
          <p:txBody>
            <a:bodyPr wrap="square" lIns="72000" tIns="756000" rIns="72000" rtlCol="0">
              <a:noAutofit/>
            </a:bodyPr>
            <a:lstStyle/>
            <a:p>
              <a:pPr>
                <a:lnSpc>
                  <a:spcPts val="1200"/>
                </a:lnSpc>
                <a:spcAft>
                  <a:spcPts val="1200"/>
                </a:spcAft>
              </a:pPr>
              <a:r>
                <a:rPr lang="en-GB" sz="1000" b="1" dirty="0" smtClean="0">
                  <a:solidFill>
                    <a:srgbClr val="80B4A0"/>
                  </a:solidFill>
                </a:rPr>
                <a:t>Organisational development   </a:t>
              </a:r>
            </a:p>
            <a:p>
              <a:pPr marL="171450" indent="-171450">
                <a:lnSpc>
                  <a:spcPts val="1200"/>
                </a:lnSpc>
                <a:spcAft>
                  <a:spcPts val="1200"/>
                </a:spcAft>
                <a:buFont typeface="Calibri" panose="020F0502020204030204" pitchFamily="34" charset="0"/>
                <a:buChar char="─"/>
              </a:pPr>
              <a:r>
                <a:rPr lang="en-GB" sz="1000" dirty="0" err="1" smtClean="0">
                  <a:solidFill>
                    <a:srgbClr val="80B4A0"/>
                  </a:solidFill>
                </a:rPr>
                <a:t>SFIA</a:t>
              </a:r>
              <a:r>
                <a:rPr lang="en-GB" sz="1000" b="1" i="1" dirty="0" err="1" smtClean="0">
                  <a:solidFill>
                    <a:srgbClr val="80B4A0"/>
                  </a:solidFill>
                </a:rPr>
                <a:t>plus</a:t>
              </a:r>
              <a:r>
                <a:rPr lang="en-GB" sz="1000" b="1" dirty="0" smtClean="0">
                  <a:solidFill>
                    <a:srgbClr val="80B4A0"/>
                  </a:solidFill>
                </a:rPr>
                <a:t> </a:t>
              </a:r>
            </a:p>
            <a:p>
              <a:pPr marL="171450" indent="-171450">
                <a:lnSpc>
                  <a:spcPts val="1200"/>
                </a:lnSpc>
                <a:spcAft>
                  <a:spcPts val="1200"/>
                </a:spcAft>
                <a:buFont typeface="Calibri" panose="020F0502020204030204" pitchFamily="34" charset="0"/>
                <a:buChar char="─"/>
              </a:pPr>
              <a:r>
                <a:rPr lang="en-GB" sz="1000" dirty="0" smtClean="0">
                  <a:solidFill>
                    <a:srgbClr val="80B4A0"/>
                  </a:solidFill>
                </a:rPr>
                <a:t>Consultancy</a:t>
              </a:r>
              <a:r>
                <a:rPr lang="en-GB" sz="1000" b="1" dirty="0" smtClean="0">
                  <a:solidFill>
                    <a:srgbClr val="80B4A0"/>
                  </a:solidFill>
                </a:rPr>
                <a:t> </a:t>
              </a:r>
            </a:p>
            <a:p>
              <a:pPr>
                <a:lnSpc>
                  <a:spcPts val="1200"/>
                </a:lnSpc>
                <a:spcAft>
                  <a:spcPts val="1200"/>
                </a:spcAft>
              </a:pPr>
              <a:r>
                <a:rPr lang="en-GB" sz="1000" b="1" dirty="0" smtClean="0">
                  <a:solidFill>
                    <a:srgbClr val="006941"/>
                  </a:solidFill>
                </a:rPr>
                <a:t>Change management </a:t>
              </a:r>
            </a:p>
            <a:p>
              <a:pPr>
                <a:lnSpc>
                  <a:spcPts val="1200"/>
                </a:lnSpc>
                <a:spcAft>
                  <a:spcPts val="1200"/>
                </a:spcAft>
              </a:pPr>
              <a:r>
                <a:rPr lang="en-GB" sz="1000" b="1" dirty="0" smtClean="0">
                  <a:solidFill>
                    <a:srgbClr val="006941"/>
                  </a:solidFill>
                </a:rPr>
                <a:t>Organisational membership</a:t>
              </a:r>
            </a:p>
          </p:txBody>
        </p:sp>
        <p:sp>
          <p:nvSpPr>
            <p:cNvPr id="19" name="TextBox 18"/>
            <p:cNvSpPr txBox="1"/>
            <p:nvPr userDrawn="1"/>
          </p:nvSpPr>
          <p:spPr>
            <a:xfrm>
              <a:off x="3849049" y="1327734"/>
              <a:ext cx="1283207" cy="4680007"/>
            </a:xfrm>
            <a:custGeom>
              <a:avLst/>
              <a:gdLst>
                <a:gd name="connsiteX0" fmla="*/ 0 w 1272369"/>
                <a:gd name="connsiteY0" fmla="*/ 0 h 630238"/>
                <a:gd name="connsiteX1" fmla="*/ 1272369 w 1272369"/>
                <a:gd name="connsiteY1" fmla="*/ 0 h 630238"/>
                <a:gd name="connsiteX2" fmla="*/ 1272369 w 1272369"/>
                <a:gd name="connsiteY2" fmla="*/ 630238 h 630238"/>
                <a:gd name="connsiteX3" fmla="*/ 0 w 1272369"/>
                <a:gd name="connsiteY3" fmla="*/ 630238 h 630238"/>
                <a:gd name="connsiteX4" fmla="*/ 0 w 1272369"/>
                <a:gd name="connsiteY4" fmla="*/ 0 h 630238"/>
                <a:gd name="connsiteX0" fmla="*/ 0 w 1272369"/>
                <a:gd name="connsiteY0" fmla="*/ 0 h 630250"/>
                <a:gd name="connsiteX1" fmla="*/ 1272369 w 1272369"/>
                <a:gd name="connsiteY1" fmla="*/ 0 h 630250"/>
                <a:gd name="connsiteX2" fmla="*/ 1272369 w 1272369"/>
                <a:gd name="connsiteY2" fmla="*/ 630238 h 630250"/>
                <a:gd name="connsiteX3" fmla="*/ 710984 w 1272369"/>
                <a:gd name="connsiteY3" fmla="*/ 630250 h 630250"/>
                <a:gd name="connsiteX4" fmla="*/ 0 w 1272369"/>
                <a:gd name="connsiteY4" fmla="*/ 630238 h 630250"/>
                <a:gd name="connsiteX5" fmla="*/ 0 w 1272369"/>
                <a:gd name="connsiteY5" fmla="*/ 0 h 630250"/>
                <a:gd name="connsiteX0" fmla="*/ 0 w 1272369"/>
                <a:gd name="connsiteY0" fmla="*/ 0 h 630250"/>
                <a:gd name="connsiteX1" fmla="*/ 1272369 w 1272369"/>
                <a:gd name="connsiteY1" fmla="*/ 0 h 630250"/>
                <a:gd name="connsiteX2" fmla="*/ 710984 w 1272369"/>
                <a:gd name="connsiteY2" fmla="*/ 630250 h 630250"/>
                <a:gd name="connsiteX3" fmla="*/ 0 w 1272369"/>
                <a:gd name="connsiteY3" fmla="*/ 630238 h 630250"/>
                <a:gd name="connsiteX4" fmla="*/ 0 w 1272369"/>
                <a:gd name="connsiteY4" fmla="*/ 0 h 630250"/>
                <a:gd name="connsiteX0" fmla="*/ 0 w 1272393"/>
                <a:gd name="connsiteY0" fmla="*/ 0 h 630250"/>
                <a:gd name="connsiteX1" fmla="*/ 1272369 w 1272393"/>
                <a:gd name="connsiteY1" fmla="*/ 0 h 630250"/>
                <a:gd name="connsiteX2" fmla="*/ 710984 w 1272393"/>
                <a:gd name="connsiteY2" fmla="*/ 630250 h 630250"/>
                <a:gd name="connsiteX3" fmla="*/ 0 w 1272393"/>
                <a:gd name="connsiteY3" fmla="*/ 630238 h 630250"/>
                <a:gd name="connsiteX4" fmla="*/ 0 w 1272393"/>
                <a:gd name="connsiteY4" fmla="*/ 0 h 630250"/>
                <a:gd name="connsiteX0" fmla="*/ 0 w 1272424"/>
                <a:gd name="connsiteY0" fmla="*/ 0 h 630250"/>
                <a:gd name="connsiteX1" fmla="*/ 1272369 w 1272424"/>
                <a:gd name="connsiteY1" fmla="*/ 0 h 630250"/>
                <a:gd name="connsiteX2" fmla="*/ 710984 w 1272424"/>
                <a:gd name="connsiteY2" fmla="*/ 630250 h 630250"/>
                <a:gd name="connsiteX3" fmla="*/ 0 w 1272424"/>
                <a:gd name="connsiteY3" fmla="*/ 630238 h 630250"/>
                <a:gd name="connsiteX4" fmla="*/ 0 w 1272424"/>
                <a:gd name="connsiteY4" fmla="*/ 0 h 630250"/>
                <a:gd name="connsiteX0" fmla="*/ 0 w 1272968"/>
                <a:gd name="connsiteY0" fmla="*/ 0 h 630250"/>
                <a:gd name="connsiteX1" fmla="*/ 1272369 w 1272968"/>
                <a:gd name="connsiteY1" fmla="*/ 0 h 630250"/>
                <a:gd name="connsiteX2" fmla="*/ 710984 w 1272968"/>
                <a:gd name="connsiteY2" fmla="*/ 630250 h 630250"/>
                <a:gd name="connsiteX3" fmla="*/ 0 w 1272968"/>
                <a:gd name="connsiteY3" fmla="*/ 630238 h 630250"/>
                <a:gd name="connsiteX4" fmla="*/ 0 w 1272968"/>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817"/>
                <a:gd name="connsiteY0" fmla="*/ 0 h 630250"/>
                <a:gd name="connsiteX1" fmla="*/ 1272369 w 1272817"/>
                <a:gd name="connsiteY1" fmla="*/ 0 h 630250"/>
                <a:gd name="connsiteX2" fmla="*/ 655654 w 1272817"/>
                <a:gd name="connsiteY2" fmla="*/ 630250 h 630250"/>
                <a:gd name="connsiteX3" fmla="*/ 0 w 1272817"/>
                <a:gd name="connsiteY3" fmla="*/ 630238 h 630250"/>
                <a:gd name="connsiteX4" fmla="*/ 0 w 1272817"/>
                <a:gd name="connsiteY4" fmla="*/ 0 h 630250"/>
                <a:gd name="connsiteX0" fmla="*/ 0 w 1272994"/>
                <a:gd name="connsiteY0" fmla="*/ 0 h 630250"/>
                <a:gd name="connsiteX1" fmla="*/ 1272369 w 1272994"/>
                <a:gd name="connsiteY1" fmla="*/ 0 h 630250"/>
                <a:gd name="connsiteX2" fmla="*/ 655654 w 1272994"/>
                <a:gd name="connsiteY2" fmla="*/ 630250 h 630250"/>
                <a:gd name="connsiteX3" fmla="*/ 0 w 1272994"/>
                <a:gd name="connsiteY3" fmla="*/ 630238 h 630250"/>
                <a:gd name="connsiteX4" fmla="*/ 0 w 1272994"/>
                <a:gd name="connsiteY4" fmla="*/ 0 h 630250"/>
                <a:gd name="connsiteX0" fmla="*/ 0 w 1278496"/>
                <a:gd name="connsiteY0" fmla="*/ 0 h 630250"/>
                <a:gd name="connsiteX1" fmla="*/ 1272369 w 1278496"/>
                <a:gd name="connsiteY1" fmla="*/ 0 h 630250"/>
                <a:gd name="connsiteX2" fmla="*/ 655654 w 1278496"/>
                <a:gd name="connsiteY2" fmla="*/ 630250 h 630250"/>
                <a:gd name="connsiteX3" fmla="*/ 0 w 1278496"/>
                <a:gd name="connsiteY3" fmla="*/ 630238 h 630250"/>
                <a:gd name="connsiteX4" fmla="*/ 0 w 1278496"/>
                <a:gd name="connsiteY4" fmla="*/ 0 h 630250"/>
                <a:gd name="connsiteX0" fmla="*/ 0 w 1387063"/>
                <a:gd name="connsiteY0" fmla="*/ 0 h 630250"/>
                <a:gd name="connsiteX1" fmla="*/ 1272369 w 1387063"/>
                <a:gd name="connsiteY1" fmla="*/ 0 h 630250"/>
                <a:gd name="connsiteX2" fmla="*/ 1256995 w 1387063"/>
                <a:gd name="connsiteY2" fmla="*/ 311226 h 630250"/>
                <a:gd name="connsiteX3" fmla="*/ 655654 w 1387063"/>
                <a:gd name="connsiteY3" fmla="*/ 630250 h 630250"/>
                <a:gd name="connsiteX4" fmla="*/ 0 w 1387063"/>
                <a:gd name="connsiteY4" fmla="*/ 630238 h 630250"/>
                <a:gd name="connsiteX5" fmla="*/ 0 w 1387063"/>
                <a:gd name="connsiteY5" fmla="*/ 0 h 630250"/>
                <a:gd name="connsiteX0" fmla="*/ 0 w 1369614"/>
                <a:gd name="connsiteY0" fmla="*/ 0 h 630250"/>
                <a:gd name="connsiteX1" fmla="*/ 1272369 w 1369614"/>
                <a:gd name="connsiteY1" fmla="*/ 0 h 630250"/>
                <a:gd name="connsiteX2" fmla="*/ 1256995 w 1369614"/>
                <a:gd name="connsiteY2" fmla="*/ 311226 h 630250"/>
                <a:gd name="connsiteX3" fmla="*/ 655654 w 1369614"/>
                <a:gd name="connsiteY3" fmla="*/ 630250 h 630250"/>
                <a:gd name="connsiteX4" fmla="*/ 0 w 1369614"/>
                <a:gd name="connsiteY4" fmla="*/ 630238 h 630250"/>
                <a:gd name="connsiteX5" fmla="*/ 0 w 1369614"/>
                <a:gd name="connsiteY5" fmla="*/ 0 h 630250"/>
                <a:gd name="connsiteX0" fmla="*/ 0 w 1278277"/>
                <a:gd name="connsiteY0" fmla="*/ 0 h 630250"/>
                <a:gd name="connsiteX1" fmla="*/ 1272369 w 1278277"/>
                <a:gd name="connsiteY1" fmla="*/ 0 h 630250"/>
                <a:gd name="connsiteX2" fmla="*/ 1256995 w 1278277"/>
                <a:gd name="connsiteY2" fmla="*/ 311226 h 630250"/>
                <a:gd name="connsiteX3" fmla="*/ 655654 w 1278277"/>
                <a:gd name="connsiteY3" fmla="*/ 630250 h 630250"/>
                <a:gd name="connsiteX4" fmla="*/ 0 w 1278277"/>
                <a:gd name="connsiteY4" fmla="*/ 630238 h 630250"/>
                <a:gd name="connsiteX5" fmla="*/ 0 w 1278277"/>
                <a:gd name="connsiteY5" fmla="*/ 0 h 630250"/>
                <a:gd name="connsiteX0" fmla="*/ 0 w 1298782"/>
                <a:gd name="connsiteY0" fmla="*/ 0 h 630250"/>
                <a:gd name="connsiteX1" fmla="*/ 1272369 w 1298782"/>
                <a:gd name="connsiteY1" fmla="*/ 0 h 630250"/>
                <a:gd name="connsiteX2" fmla="*/ 1285570 w 1298782"/>
                <a:gd name="connsiteY2" fmla="*/ 311226 h 630250"/>
                <a:gd name="connsiteX3" fmla="*/ 655654 w 1298782"/>
                <a:gd name="connsiteY3" fmla="*/ 630250 h 630250"/>
                <a:gd name="connsiteX4" fmla="*/ 0 w 1298782"/>
                <a:gd name="connsiteY4" fmla="*/ 630238 h 630250"/>
                <a:gd name="connsiteX5" fmla="*/ 0 w 1298782"/>
                <a:gd name="connsiteY5" fmla="*/ 0 h 630250"/>
                <a:gd name="connsiteX0" fmla="*/ 0 w 1287216"/>
                <a:gd name="connsiteY0" fmla="*/ 0 h 630250"/>
                <a:gd name="connsiteX1" fmla="*/ 1272369 w 1287216"/>
                <a:gd name="connsiteY1" fmla="*/ 0 h 630250"/>
                <a:gd name="connsiteX2" fmla="*/ 1285570 w 1287216"/>
                <a:gd name="connsiteY2" fmla="*/ 311226 h 630250"/>
                <a:gd name="connsiteX3" fmla="*/ 655654 w 1287216"/>
                <a:gd name="connsiteY3" fmla="*/ 630250 h 630250"/>
                <a:gd name="connsiteX4" fmla="*/ 0 w 1287216"/>
                <a:gd name="connsiteY4" fmla="*/ 630238 h 630250"/>
                <a:gd name="connsiteX5" fmla="*/ 0 w 1287216"/>
                <a:gd name="connsiteY5" fmla="*/ 0 h 630250"/>
                <a:gd name="connsiteX0" fmla="*/ 0 w 1287216"/>
                <a:gd name="connsiteY0" fmla="*/ 0 h 630250"/>
                <a:gd name="connsiteX1" fmla="*/ 1272369 w 1287216"/>
                <a:gd name="connsiteY1" fmla="*/ 0 h 630250"/>
                <a:gd name="connsiteX2" fmla="*/ 1285570 w 1287216"/>
                <a:gd name="connsiteY2" fmla="*/ 509634 h 630250"/>
                <a:gd name="connsiteX3" fmla="*/ 655654 w 1287216"/>
                <a:gd name="connsiteY3" fmla="*/ 630250 h 630250"/>
                <a:gd name="connsiteX4" fmla="*/ 0 w 1287216"/>
                <a:gd name="connsiteY4" fmla="*/ 630238 h 630250"/>
                <a:gd name="connsiteX5" fmla="*/ 0 w 1287216"/>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82099"/>
                <a:gd name="connsiteY0" fmla="*/ 0 h 630250"/>
                <a:gd name="connsiteX1" fmla="*/ 1272369 w 1282099"/>
                <a:gd name="connsiteY1" fmla="*/ 0 h 630250"/>
                <a:gd name="connsiteX2" fmla="*/ 1276045 w 1282099"/>
                <a:gd name="connsiteY2" fmla="*/ 511598 h 630250"/>
                <a:gd name="connsiteX3" fmla="*/ 655654 w 1282099"/>
                <a:gd name="connsiteY3" fmla="*/ 630250 h 630250"/>
                <a:gd name="connsiteX4" fmla="*/ 0 w 1282099"/>
                <a:gd name="connsiteY4" fmla="*/ 630238 h 630250"/>
                <a:gd name="connsiteX5" fmla="*/ 0 w 1282099"/>
                <a:gd name="connsiteY5" fmla="*/ 0 h 630250"/>
                <a:gd name="connsiteX0" fmla="*/ 0 w 1295396"/>
                <a:gd name="connsiteY0" fmla="*/ 0 h 630250"/>
                <a:gd name="connsiteX1" fmla="*/ 1272369 w 1295396"/>
                <a:gd name="connsiteY1" fmla="*/ 0 h 630250"/>
                <a:gd name="connsiteX2" fmla="*/ 1289693 w 1295396"/>
                <a:gd name="connsiteY2" fmla="*/ 511598 h 630250"/>
                <a:gd name="connsiteX3" fmla="*/ 655654 w 1295396"/>
                <a:gd name="connsiteY3" fmla="*/ 630250 h 630250"/>
                <a:gd name="connsiteX4" fmla="*/ 0 w 1295396"/>
                <a:gd name="connsiteY4" fmla="*/ 630238 h 630250"/>
                <a:gd name="connsiteX5" fmla="*/ 0 w 1295396"/>
                <a:gd name="connsiteY5" fmla="*/ 0 h 630250"/>
                <a:gd name="connsiteX0" fmla="*/ 0 w 1288743"/>
                <a:gd name="connsiteY0" fmla="*/ 0 h 630250"/>
                <a:gd name="connsiteX1" fmla="*/ 1272369 w 1288743"/>
                <a:gd name="connsiteY1" fmla="*/ 0 h 630250"/>
                <a:gd name="connsiteX2" fmla="*/ 1282869 w 1288743"/>
                <a:gd name="connsiteY2" fmla="*/ 513005 h 630250"/>
                <a:gd name="connsiteX3" fmla="*/ 655654 w 1288743"/>
                <a:gd name="connsiteY3" fmla="*/ 630250 h 630250"/>
                <a:gd name="connsiteX4" fmla="*/ 0 w 1288743"/>
                <a:gd name="connsiteY4" fmla="*/ 630238 h 630250"/>
                <a:gd name="connsiteX5" fmla="*/ 0 w 1288743"/>
                <a:gd name="connsiteY5" fmla="*/ 0 h 630250"/>
                <a:gd name="connsiteX0" fmla="*/ 0 w 1288743"/>
                <a:gd name="connsiteY0" fmla="*/ 0 h 630250"/>
                <a:gd name="connsiteX1" fmla="*/ 1272369 w 1288743"/>
                <a:gd name="connsiteY1" fmla="*/ 0 h 630250"/>
                <a:gd name="connsiteX2" fmla="*/ 1282869 w 1288743"/>
                <a:gd name="connsiteY2" fmla="*/ 515820 h 630250"/>
                <a:gd name="connsiteX3" fmla="*/ 655654 w 1288743"/>
                <a:gd name="connsiteY3" fmla="*/ 630250 h 630250"/>
                <a:gd name="connsiteX4" fmla="*/ 0 w 1288743"/>
                <a:gd name="connsiteY4" fmla="*/ 630238 h 630250"/>
                <a:gd name="connsiteX5" fmla="*/ 0 w 1288743"/>
                <a:gd name="connsiteY5" fmla="*/ 0 h 630250"/>
                <a:gd name="connsiteX0" fmla="*/ 0 w 1282099"/>
                <a:gd name="connsiteY0" fmla="*/ 0 h 630250"/>
                <a:gd name="connsiteX1" fmla="*/ 1272369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72369"/>
                <a:gd name="connsiteY0" fmla="*/ 0 h 630250"/>
                <a:gd name="connsiteX1" fmla="*/ 1272369 w 1272369"/>
                <a:gd name="connsiteY1" fmla="*/ 0 h 630250"/>
                <a:gd name="connsiteX2" fmla="*/ 1262398 w 1272369"/>
                <a:gd name="connsiteY2" fmla="*/ 517227 h 630250"/>
                <a:gd name="connsiteX3" fmla="*/ 655654 w 1272369"/>
                <a:gd name="connsiteY3" fmla="*/ 630250 h 630250"/>
                <a:gd name="connsiteX4" fmla="*/ 0 w 1272369"/>
                <a:gd name="connsiteY4" fmla="*/ 630238 h 630250"/>
                <a:gd name="connsiteX5" fmla="*/ 0 w 1272369"/>
                <a:gd name="connsiteY5" fmla="*/ 0 h 630250"/>
                <a:gd name="connsiteX0" fmla="*/ 0 w 1282099"/>
                <a:gd name="connsiteY0" fmla="*/ 0 h 630250"/>
                <a:gd name="connsiteX1" fmla="*/ 1272369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99665"/>
                <a:gd name="connsiteY0" fmla="*/ 0 h 630250"/>
                <a:gd name="connsiteX1" fmla="*/ 1299665 w 1299665"/>
                <a:gd name="connsiteY1" fmla="*/ 0 h 630250"/>
                <a:gd name="connsiteX2" fmla="*/ 1276045 w 1299665"/>
                <a:gd name="connsiteY2" fmla="*/ 517227 h 630250"/>
                <a:gd name="connsiteX3" fmla="*/ 655654 w 1299665"/>
                <a:gd name="connsiteY3" fmla="*/ 630250 h 630250"/>
                <a:gd name="connsiteX4" fmla="*/ 0 w 1299665"/>
                <a:gd name="connsiteY4" fmla="*/ 630238 h 630250"/>
                <a:gd name="connsiteX5" fmla="*/ 0 w 1299665"/>
                <a:gd name="connsiteY5" fmla="*/ 0 h 630250"/>
                <a:gd name="connsiteX0" fmla="*/ 0 w 1282099"/>
                <a:gd name="connsiteY0" fmla="*/ 0 h 630250"/>
                <a:gd name="connsiteX1" fmla="*/ 1279193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80445"/>
                <a:gd name="connsiteY0" fmla="*/ 0 h 630250"/>
                <a:gd name="connsiteX1" fmla="*/ 1279193 w 1280445"/>
                <a:gd name="connsiteY1" fmla="*/ 0 h 630250"/>
                <a:gd name="connsiteX2" fmla="*/ 1276045 w 1280445"/>
                <a:gd name="connsiteY2" fmla="*/ 517227 h 630250"/>
                <a:gd name="connsiteX3" fmla="*/ 655654 w 1280445"/>
                <a:gd name="connsiteY3" fmla="*/ 630250 h 630250"/>
                <a:gd name="connsiteX4" fmla="*/ 0 w 1280445"/>
                <a:gd name="connsiteY4" fmla="*/ 630238 h 630250"/>
                <a:gd name="connsiteX5" fmla="*/ 0 w 1280445"/>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4"/>
                <a:gd name="connsiteX1" fmla="*/ 1279193 w 1285466"/>
                <a:gd name="connsiteY1" fmla="*/ 0 h 630254"/>
                <a:gd name="connsiteX2" fmla="*/ 1282869 w 1285466"/>
                <a:gd name="connsiteY2" fmla="*/ 515820 h 630254"/>
                <a:gd name="connsiteX3" fmla="*/ 655654 w 1285466"/>
                <a:gd name="connsiteY3" fmla="*/ 630250 h 630254"/>
                <a:gd name="connsiteX4" fmla="*/ 0 w 1285466"/>
                <a:gd name="connsiteY4" fmla="*/ 630238 h 630254"/>
                <a:gd name="connsiteX5" fmla="*/ 0 w 1285466"/>
                <a:gd name="connsiteY5" fmla="*/ 0 h 630254"/>
                <a:gd name="connsiteX0" fmla="*/ 0 w 1285466"/>
                <a:gd name="connsiteY0" fmla="*/ 0 h 630254"/>
                <a:gd name="connsiteX1" fmla="*/ 1279193 w 1285466"/>
                <a:gd name="connsiteY1" fmla="*/ 0 h 630254"/>
                <a:gd name="connsiteX2" fmla="*/ 1282869 w 1285466"/>
                <a:gd name="connsiteY2" fmla="*/ 515820 h 630254"/>
                <a:gd name="connsiteX3" fmla="*/ 655654 w 1285466"/>
                <a:gd name="connsiteY3" fmla="*/ 630250 h 630254"/>
                <a:gd name="connsiteX4" fmla="*/ 0 w 1285466"/>
                <a:gd name="connsiteY4" fmla="*/ 630238 h 630254"/>
                <a:gd name="connsiteX5" fmla="*/ 0 w 1285466"/>
                <a:gd name="connsiteY5" fmla="*/ 0 h 630254"/>
                <a:gd name="connsiteX0" fmla="*/ 0 w 1286152"/>
                <a:gd name="connsiteY0" fmla="*/ 0 h 630253"/>
                <a:gd name="connsiteX1" fmla="*/ 1279193 w 1286152"/>
                <a:gd name="connsiteY1" fmla="*/ 0 h 630253"/>
                <a:gd name="connsiteX2" fmla="*/ 1282869 w 1286152"/>
                <a:gd name="connsiteY2" fmla="*/ 515820 h 630253"/>
                <a:gd name="connsiteX3" fmla="*/ 655654 w 1286152"/>
                <a:gd name="connsiteY3" fmla="*/ 630250 h 630253"/>
                <a:gd name="connsiteX4" fmla="*/ 0 w 1286152"/>
                <a:gd name="connsiteY4" fmla="*/ 630238 h 630253"/>
                <a:gd name="connsiteX5" fmla="*/ 0 w 1286152"/>
                <a:gd name="connsiteY5" fmla="*/ 0 h 630253"/>
                <a:gd name="connsiteX0" fmla="*/ 0 w 1286152"/>
                <a:gd name="connsiteY0" fmla="*/ 0 h 630256"/>
                <a:gd name="connsiteX1" fmla="*/ 1279193 w 1286152"/>
                <a:gd name="connsiteY1" fmla="*/ 0 h 630256"/>
                <a:gd name="connsiteX2" fmla="*/ 1282869 w 1286152"/>
                <a:gd name="connsiteY2" fmla="*/ 528486 h 630256"/>
                <a:gd name="connsiteX3" fmla="*/ 655654 w 1286152"/>
                <a:gd name="connsiteY3" fmla="*/ 630250 h 630256"/>
                <a:gd name="connsiteX4" fmla="*/ 0 w 1286152"/>
                <a:gd name="connsiteY4" fmla="*/ 630238 h 630256"/>
                <a:gd name="connsiteX5" fmla="*/ 0 w 1286152"/>
                <a:gd name="connsiteY5" fmla="*/ 0 h 630256"/>
                <a:gd name="connsiteX0" fmla="*/ 0 w 1285466"/>
                <a:gd name="connsiteY0" fmla="*/ 0 h 630252"/>
                <a:gd name="connsiteX1" fmla="*/ 1279193 w 1285466"/>
                <a:gd name="connsiteY1" fmla="*/ 0 h 630252"/>
                <a:gd name="connsiteX2" fmla="*/ 1282869 w 1285466"/>
                <a:gd name="connsiteY2" fmla="*/ 528486 h 630252"/>
                <a:gd name="connsiteX3" fmla="*/ 655654 w 1285466"/>
                <a:gd name="connsiteY3" fmla="*/ 630250 h 630252"/>
                <a:gd name="connsiteX4" fmla="*/ 0 w 1285466"/>
                <a:gd name="connsiteY4" fmla="*/ 630238 h 630252"/>
                <a:gd name="connsiteX5" fmla="*/ 0 w 1285466"/>
                <a:gd name="connsiteY5" fmla="*/ 0 h 630252"/>
                <a:gd name="connsiteX0" fmla="*/ 0 w 1285466"/>
                <a:gd name="connsiteY0" fmla="*/ 0 h 630252"/>
                <a:gd name="connsiteX1" fmla="*/ 1279193 w 1285466"/>
                <a:gd name="connsiteY1" fmla="*/ 0 h 630252"/>
                <a:gd name="connsiteX2" fmla="*/ 1282869 w 1285466"/>
                <a:gd name="connsiteY2" fmla="*/ 528486 h 630252"/>
                <a:gd name="connsiteX3" fmla="*/ 655654 w 1285466"/>
                <a:gd name="connsiteY3" fmla="*/ 630250 h 630252"/>
                <a:gd name="connsiteX4" fmla="*/ 0 w 1285466"/>
                <a:gd name="connsiteY4" fmla="*/ 630238 h 630252"/>
                <a:gd name="connsiteX5" fmla="*/ 0 w 1285466"/>
                <a:gd name="connsiteY5" fmla="*/ 0 h 630252"/>
                <a:gd name="connsiteX0" fmla="*/ 0 w 1285466"/>
                <a:gd name="connsiteY0" fmla="*/ 0 h 630251"/>
                <a:gd name="connsiteX1" fmla="*/ 1279193 w 1285466"/>
                <a:gd name="connsiteY1" fmla="*/ 0 h 630251"/>
                <a:gd name="connsiteX2" fmla="*/ 1282869 w 1285466"/>
                <a:gd name="connsiteY2" fmla="*/ 528486 h 630251"/>
                <a:gd name="connsiteX3" fmla="*/ 655654 w 1285466"/>
                <a:gd name="connsiteY3" fmla="*/ 630250 h 630251"/>
                <a:gd name="connsiteX4" fmla="*/ 0 w 1285466"/>
                <a:gd name="connsiteY4" fmla="*/ 630238 h 630251"/>
                <a:gd name="connsiteX5" fmla="*/ 0 w 1285466"/>
                <a:gd name="connsiteY5" fmla="*/ 0 h 630251"/>
                <a:gd name="connsiteX0" fmla="*/ 0 w 1292838"/>
                <a:gd name="connsiteY0" fmla="*/ 0 h 630251"/>
                <a:gd name="connsiteX1" fmla="*/ 1279193 w 1292838"/>
                <a:gd name="connsiteY1" fmla="*/ 0 h 630251"/>
                <a:gd name="connsiteX2" fmla="*/ 1291107 w 1292838"/>
                <a:gd name="connsiteY2" fmla="*/ 496205 h 630251"/>
                <a:gd name="connsiteX3" fmla="*/ 655654 w 1292838"/>
                <a:gd name="connsiteY3" fmla="*/ 630250 h 630251"/>
                <a:gd name="connsiteX4" fmla="*/ 0 w 1292838"/>
                <a:gd name="connsiteY4" fmla="*/ 630238 h 630251"/>
                <a:gd name="connsiteX5" fmla="*/ 0 w 1292838"/>
                <a:gd name="connsiteY5" fmla="*/ 0 h 630251"/>
                <a:gd name="connsiteX0" fmla="*/ 0 w 1291107"/>
                <a:gd name="connsiteY0" fmla="*/ 0 h 630251"/>
                <a:gd name="connsiteX1" fmla="*/ 1279193 w 1291107"/>
                <a:gd name="connsiteY1" fmla="*/ 0 h 630251"/>
                <a:gd name="connsiteX2" fmla="*/ 1291107 w 1291107"/>
                <a:gd name="connsiteY2" fmla="*/ 496205 h 630251"/>
                <a:gd name="connsiteX3" fmla="*/ 655654 w 1291107"/>
                <a:gd name="connsiteY3" fmla="*/ 630250 h 630251"/>
                <a:gd name="connsiteX4" fmla="*/ 0 w 1291107"/>
                <a:gd name="connsiteY4" fmla="*/ 630238 h 630251"/>
                <a:gd name="connsiteX5" fmla="*/ 0 w 1291107"/>
                <a:gd name="connsiteY5" fmla="*/ 0 h 630251"/>
                <a:gd name="connsiteX0" fmla="*/ 0 w 1286988"/>
                <a:gd name="connsiteY0" fmla="*/ 0 h 630251"/>
                <a:gd name="connsiteX1" fmla="*/ 1279193 w 1286988"/>
                <a:gd name="connsiteY1" fmla="*/ 0 h 630251"/>
                <a:gd name="connsiteX2" fmla="*/ 1286988 w 1286988"/>
                <a:gd name="connsiteY2" fmla="*/ 500452 h 630251"/>
                <a:gd name="connsiteX3" fmla="*/ 655654 w 1286988"/>
                <a:gd name="connsiteY3" fmla="*/ 630250 h 630251"/>
                <a:gd name="connsiteX4" fmla="*/ 0 w 1286988"/>
                <a:gd name="connsiteY4" fmla="*/ 630238 h 630251"/>
                <a:gd name="connsiteX5" fmla="*/ 0 w 1286988"/>
                <a:gd name="connsiteY5" fmla="*/ 0 h 630251"/>
                <a:gd name="connsiteX0" fmla="*/ 0 w 1295226"/>
                <a:gd name="connsiteY0" fmla="*/ 0 h 630251"/>
                <a:gd name="connsiteX1" fmla="*/ 1279193 w 1295226"/>
                <a:gd name="connsiteY1" fmla="*/ 0 h 630251"/>
                <a:gd name="connsiteX2" fmla="*/ 1295226 w 1295226"/>
                <a:gd name="connsiteY2" fmla="*/ 500452 h 630251"/>
                <a:gd name="connsiteX3" fmla="*/ 655654 w 1295226"/>
                <a:gd name="connsiteY3" fmla="*/ 630250 h 630251"/>
                <a:gd name="connsiteX4" fmla="*/ 0 w 1295226"/>
                <a:gd name="connsiteY4" fmla="*/ 630238 h 630251"/>
                <a:gd name="connsiteX5" fmla="*/ 0 w 1295226"/>
                <a:gd name="connsiteY5" fmla="*/ 0 h 630251"/>
                <a:gd name="connsiteX0" fmla="*/ 0 w 1286988"/>
                <a:gd name="connsiteY0" fmla="*/ 0 h 630251"/>
                <a:gd name="connsiteX1" fmla="*/ 1279193 w 1286988"/>
                <a:gd name="connsiteY1" fmla="*/ 0 h 630251"/>
                <a:gd name="connsiteX2" fmla="*/ 1286988 w 1286988"/>
                <a:gd name="connsiteY2" fmla="*/ 499602 h 630251"/>
                <a:gd name="connsiteX3" fmla="*/ 655654 w 1286988"/>
                <a:gd name="connsiteY3" fmla="*/ 630250 h 630251"/>
                <a:gd name="connsiteX4" fmla="*/ 0 w 1286988"/>
                <a:gd name="connsiteY4" fmla="*/ 630238 h 630251"/>
                <a:gd name="connsiteX5" fmla="*/ 0 w 1286988"/>
                <a:gd name="connsiteY5" fmla="*/ 0 h 630251"/>
                <a:gd name="connsiteX0" fmla="*/ 0 w 1291107"/>
                <a:gd name="connsiteY0" fmla="*/ 0 h 630251"/>
                <a:gd name="connsiteX1" fmla="*/ 1279193 w 1291107"/>
                <a:gd name="connsiteY1" fmla="*/ 0 h 630251"/>
                <a:gd name="connsiteX2" fmla="*/ 1291107 w 1291107"/>
                <a:gd name="connsiteY2" fmla="*/ 498753 h 630251"/>
                <a:gd name="connsiteX3" fmla="*/ 655654 w 1291107"/>
                <a:gd name="connsiteY3" fmla="*/ 630250 h 630251"/>
                <a:gd name="connsiteX4" fmla="*/ 0 w 1291107"/>
                <a:gd name="connsiteY4" fmla="*/ 630238 h 630251"/>
                <a:gd name="connsiteX5" fmla="*/ 0 w 1291107"/>
                <a:gd name="connsiteY5" fmla="*/ 0 h 630251"/>
                <a:gd name="connsiteX0" fmla="*/ 0 w 1303464"/>
                <a:gd name="connsiteY0" fmla="*/ 0 h 630251"/>
                <a:gd name="connsiteX1" fmla="*/ 1279193 w 1303464"/>
                <a:gd name="connsiteY1" fmla="*/ 0 h 630251"/>
                <a:gd name="connsiteX2" fmla="*/ 1303464 w 1303464"/>
                <a:gd name="connsiteY2" fmla="*/ 500452 h 630251"/>
                <a:gd name="connsiteX3" fmla="*/ 655654 w 1303464"/>
                <a:gd name="connsiteY3" fmla="*/ 630250 h 630251"/>
                <a:gd name="connsiteX4" fmla="*/ 0 w 1303464"/>
                <a:gd name="connsiteY4" fmla="*/ 630238 h 630251"/>
                <a:gd name="connsiteX5" fmla="*/ 0 w 1303464"/>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 name="connsiteX0" fmla="*/ 0 w 1291577"/>
                <a:gd name="connsiteY0" fmla="*/ 0 h 630251"/>
                <a:gd name="connsiteX1" fmla="*/ 1279193 w 1291577"/>
                <a:gd name="connsiteY1" fmla="*/ 0 h 630251"/>
                <a:gd name="connsiteX2" fmla="*/ 1291577 w 1291577"/>
                <a:gd name="connsiteY2" fmla="*/ 522735 h 630251"/>
                <a:gd name="connsiteX3" fmla="*/ 655654 w 1291577"/>
                <a:gd name="connsiteY3" fmla="*/ 630250 h 630251"/>
                <a:gd name="connsiteX4" fmla="*/ 0 w 1291577"/>
                <a:gd name="connsiteY4" fmla="*/ 630238 h 630251"/>
                <a:gd name="connsiteX5" fmla="*/ 0 w 1291577"/>
                <a:gd name="connsiteY5" fmla="*/ 0 h 630251"/>
                <a:gd name="connsiteX0" fmla="*/ 0 w 1291577"/>
                <a:gd name="connsiteY0" fmla="*/ 0 h 630251"/>
                <a:gd name="connsiteX1" fmla="*/ 1279193 w 1291577"/>
                <a:gd name="connsiteY1" fmla="*/ 0 h 630251"/>
                <a:gd name="connsiteX2" fmla="*/ 1291577 w 1291577"/>
                <a:gd name="connsiteY2" fmla="*/ 522735 h 630251"/>
                <a:gd name="connsiteX3" fmla="*/ 655654 w 1291577"/>
                <a:gd name="connsiteY3" fmla="*/ 630250 h 630251"/>
                <a:gd name="connsiteX4" fmla="*/ 0 w 1291577"/>
                <a:gd name="connsiteY4" fmla="*/ 630238 h 630251"/>
                <a:gd name="connsiteX5" fmla="*/ 0 w 1291577"/>
                <a:gd name="connsiteY5" fmla="*/ 0 h 630251"/>
                <a:gd name="connsiteX0" fmla="*/ 0 w 1300286"/>
                <a:gd name="connsiteY0" fmla="*/ 0 h 630251"/>
                <a:gd name="connsiteX1" fmla="*/ 1279193 w 1300286"/>
                <a:gd name="connsiteY1" fmla="*/ 0 h 630251"/>
                <a:gd name="connsiteX2" fmla="*/ 1300286 w 1300286"/>
                <a:gd name="connsiteY2" fmla="*/ 522735 h 630251"/>
                <a:gd name="connsiteX3" fmla="*/ 655654 w 1300286"/>
                <a:gd name="connsiteY3" fmla="*/ 630250 h 630251"/>
                <a:gd name="connsiteX4" fmla="*/ 0 w 1300286"/>
                <a:gd name="connsiteY4" fmla="*/ 630238 h 630251"/>
                <a:gd name="connsiteX5" fmla="*/ 0 w 1300286"/>
                <a:gd name="connsiteY5" fmla="*/ 0 h 630251"/>
                <a:gd name="connsiteX0" fmla="*/ 0 w 1282869"/>
                <a:gd name="connsiteY0" fmla="*/ 0 h 630251"/>
                <a:gd name="connsiteX1" fmla="*/ 1279193 w 1282869"/>
                <a:gd name="connsiteY1" fmla="*/ 0 h 630251"/>
                <a:gd name="connsiteX2" fmla="*/ 1282869 w 1282869"/>
                <a:gd name="connsiteY2" fmla="*/ 523908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23908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23908 h 630251"/>
                <a:gd name="connsiteX3" fmla="*/ 655654 w 1282869"/>
                <a:gd name="connsiteY3" fmla="*/ 630250 h 630251"/>
                <a:gd name="connsiteX4" fmla="*/ 0 w 1282869"/>
                <a:gd name="connsiteY4" fmla="*/ 630238 h 630251"/>
                <a:gd name="connsiteX5" fmla="*/ 0 w 1282869"/>
                <a:gd name="connsiteY5" fmla="*/ 0 h 630251"/>
                <a:gd name="connsiteX0" fmla="*/ 0 w 1283207"/>
                <a:gd name="connsiteY0" fmla="*/ 0 h 630252"/>
                <a:gd name="connsiteX1" fmla="*/ 1279193 w 1283207"/>
                <a:gd name="connsiteY1" fmla="*/ 0 h 630252"/>
                <a:gd name="connsiteX2" fmla="*/ 1282869 w 1283207"/>
                <a:gd name="connsiteY2" fmla="*/ 523908 h 630252"/>
                <a:gd name="connsiteX3" fmla="*/ 655654 w 1283207"/>
                <a:gd name="connsiteY3" fmla="*/ 630250 h 630252"/>
                <a:gd name="connsiteX4" fmla="*/ 0 w 1283207"/>
                <a:gd name="connsiteY4" fmla="*/ 630238 h 630252"/>
                <a:gd name="connsiteX5" fmla="*/ 0 w 1283207"/>
                <a:gd name="connsiteY5" fmla="*/ 0 h 630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3207" h="630252">
                  <a:moveTo>
                    <a:pt x="0" y="0"/>
                  </a:moveTo>
                  <a:lnTo>
                    <a:pt x="1279193" y="0"/>
                  </a:lnTo>
                  <a:cubicBezTo>
                    <a:pt x="1279142" y="136342"/>
                    <a:pt x="1278048" y="404265"/>
                    <a:pt x="1282869" y="523908"/>
                  </a:cubicBezTo>
                  <a:cubicBezTo>
                    <a:pt x="1287757" y="596335"/>
                    <a:pt x="1247290" y="630560"/>
                    <a:pt x="655654" y="630250"/>
                  </a:cubicBezTo>
                  <a:lnTo>
                    <a:pt x="0" y="630238"/>
                  </a:lnTo>
                  <a:lnTo>
                    <a:pt x="0" y="0"/>
                  </a:lnTo>
                  <a:close/>
                </a:path>
              </a:pathLst>
            </a:custGeom>
            <a:solidFill>
              <a:srgbClr val="E6F0EC"/>
            </a:solidFill>
            <a:ln>
              <a:noFill/>
            </a:ln>
          </p:spPr>
          <p:txBody>
            <a:bodyPr wrap="square" lIns="72000" tIns="756000" rIns="72000" rtlCol="0">
              <a:noAutofit/>
            </a:bodyPr>
            <a:lstStyle/>
            <a:p>
              <a:pPr>
                <a:lnSpc>
                  <a:spcPts val="1200"/>
                </a:lnSpc>
                <a:spcAft>
                  <a:spcPts val="1200"/>
                </a:spcAft>
              </a:pPr>
              <a:r>
                <a:rPr lang="en-GB" sz="1000" b="1" dirty="0" smtClean="0">
                  <a:solidFill>
                    <a:srgbClr val="006941"/>
                  </a:solidFill>
                </a:rPr>
                <a:t>Business analysis </a:t>
              </a:r>
            </a:p>
            <a:p>
              <a:pPr>
                <a:lnSpc>
                  <a:spcPts val="1200"/>
                </a:lnSpc>
                <a:spcAft>
                  <a:spcPts val="1200"/>
                </a:spcAft>
              </a:pPr>
              <a:r>
                <a:rPr lang="en-GB" sz="1000" b="1" dirty="0" smtClean="0">
                  <a:solidFill>
                    <a:srgbClr val="006941"/>
                  </a:solidFill>
                </a:rPr>
                <a:t>Agile </a:t>
              </a:r>
            </a:p>
            <a:p>
              <a:pPr>
                <a:lnSpc>
                  <a:spcPts val="1200"/>
                </a:lnSpc>
                <a:spcAft>
                  <a:spcPts val="1200"/>
                </a:spcAft>
              </a:pPr>
              <a:r>
                <a:rPr lang="en-GB" sz="1000" b="1" dirty="0" smtClean="0">
                  <a:solidFill>
                    <a:srgbClr val="006941"/>
                  </a:solidFill>
                </a:rPr>
                <a:t>Project management </a:t>
              </a:r>
            </a:p>
            <a:p>
              <a:pPr>
                <a:lnSpc>
                  <a:spcPts val="1200"/>
                </a:lnSpc>
                <a:spcAft>
                  <a:spcPts val="1200"/>
                </a:spcAft>
              </a:pPr>
              <a:r>
                <a:rPr lang="en-GB" sz="1000" b="1" dirty="0" smtClean="0">
                  <a:solidFill>
                    <a:srgbClr val="006941"/>
                  </a:solidFill>
                </a:rPr>
                <a:t>Security &amp; IT governance </a:t>
              </a:r>
            </a:p>
            <a:p>
              <a:pPr>
                <a:lnSpc>
                  <a:spcPts val="1200"/>
                </a:lnSpc>
                <a:spcAft>
                  <a:spcPts val="1200"/>
                </a:spcAft>
              </a:pPr>
              <a:r>
                <a:rPr lang="en-GB" sz="1000" b="1" dirty="0" smtClean="0">
                  <a:solidFill>
                    <a:srgbClr val="006941"/>
                  </a:solidFill>
                </a:rPr>
                <a:t>Software testing </a:t>
              </a:r>
            </a:p>
            <a:p>
              <a:pPr>
                <a:lnSpc>
                  <a:spcPts val="1200"/>
                </a:lnSpc>
                <a:spcAft>
                  <a:spcPts val="1200"/>
                </a:spcAft>
              </a:pPr>
              <a:r>
                <a:rPr lang="en-GB" sz="1000" b="1" dirty="0" smtClean="0">
                  <a:solidFill>
                    <a:srgbClr val="006941"/>
                  </a:solidFill>
                </a:rPr>
                <a:t>Solutions development </a:t>
              </a:r>
            </a:p>
            <a:p>
              <a:pPr>
                <a:lnSpc>
                  <a:spcPts val="1200"/>
                </a:lnSpc>
                <a:spcAft>
                  <a:spcPts val="1200"/>
                </a:spcAft>
              </a:pPr>
              <a:r>
                <a:rPr lang="en-GB" sz="1000" b="1" dirty="0" smtClean="0">
                  <a:solidFill>
                    <a:srgbClr val="006941"/>
                  </a:solidFill>
                </a:rPr>
                <a:t>Service management </a:t>
              </a:r>
            </a:p>
            <a:p>
              <a:pPr>
                <a:lnSpc>
                  <a:spcPts val="1200"/>
                </a:lnSpc>
                <a:spcAft>
                  <a:spcPts val="1200"/>
                </a:spcAft>
              </a:pPr>
              <a:r>
                <a:rPr lang="en-GB" sz="1000" b="1" dirty="0" smtClean="0">
                  <a:solidFill>
                    <a:srgbClr val="006941"/>
                  </a:solidFill>
                </a:rPr>
                <a:t>Architecture </a:t>
              </a:r>
            </a:p>
            <a:p>
              <a:pPr>
                <a:lnSpc>
                  <a:spcPts val="1200"/>
                </a:lnSpc>
                <a:spcAft>
                  <a:spcPts val="1200"/>
                </a:spcAft>
              </a:pPr>
              <a:r>
                <a:rPr lang="en-GB" sz="1000" b="1" dirty="0" smtClean="0">
                  <a:solidFill>
                    <a:srgbClr val="006941"/>
                  </a:solidFill>
                </a:rPr>
                <a:t>IS Consultancy </a:t>
              </a:r>
            </a:p>
            <a:p>
              <a:pPr>
                <a:lnSpc>
                  <a:spcPts val="1200"/>
                </a:lnSpc>
                <a:spcAft>
                  <a:spcPts val="1200"/>
                </a:spcAft>
              </a:pPr>
              <a:r>
                <a:rPr lang="en-GB" sz="1000" b="1" dirty="0" smtClean="0">
                  <a:solidFill>
                    <a:srgbClr val="006941"/>
                  </a:solidFill>
                </a:rPr>
                <a:t>Data centre management &amp; Green IT</a:t>
              </a:r>
            </a:p>
          </p:txBody>
        </p:sp>
        <p:sp>
          <p:nvSpPr>
            <p:cNvPr id="20" name="TextBox 19"/>
            <p:cNvSpPr txBox="1"/>
            <p:nvPr userDrawn="1"/>
          </p:nvSpPr>
          <p:spPr>
            <a:xfrm>
              <a:off x="2372030" y="1319878"/>
              <a:ext cx="1282869" cy="3055909"/>
            </a:xfrm>
            <a:custGeom>
              <a:avLst/>
              <a:gdLst>
                <a:gd name="connsiteX0" fmla="*/ 0 w 1272369"/>
                <a:gd name="connsiteY0" fmla="*/ 0 h 630238"/>
                <a:gd name="connsiteX1" fmla="*/ 1272369 w 1272369"/>
                <a:gd name="connsiteY1" fmla="*/ 0 h 630238"/>
                <a:gd name="connsiteX2" fmla="*/ 1272369 w 1272369"/>
                <a:gd name="connsiteY2" fmla="*/ 630238 h 630238"/>
                <a:gd name="connsiteX3" fmla="*/ 0 w 1272369"/>
                <a:gd name="connsiteY3" fmla="*/ 630238 h 630238"/>
                <a:gd name="connsiteX4" fmla="*/ 0 w 1272369"/>
                <a:gd name="connsiteY4" fmla="*/ 0 h 630238"/>
                <a:gd name="connsiteX0" fmla="*/ 0 w 1272369"/>
                <a:gd name="connsiteY0" fmla="*/ 0 h 630250"/>
                <a:gd name="connsiteX1" fmla="*/ 1272369 w 1272369"/>
                <a:gd name="connsiteY1" fmla="*/ 0 h 630250"/>
                <a:gd name="connsiteX2" fmla="*/ 1272369 w 1272369"/>
                <a:gd name="connsiteY2" fmla="*/ 630238 h 630250"/>
                <a:gd name="connsiteX3" fmla="*/ 710984 w 1272369"/>
                <a:gd name="connsiteY3" fmla="*/ 630250 h 630250"/>
                <a:gd name="connsiteX4" fmla="*/ 0 w 1272369"/>
                <a:gd name="connsiteY4" fmla="*/ 630238 h 630250"/>
                <a:gd name="connsiteX5" fmla="*/ 0 w 1272369"/>
                <a:gd name="connsiteY5" fmla="*/ 0 h 630250"/>
                <a:gd name="connsiteX0" fmla="*/ 0 w 1272369"/>
                <a:gd name="connsiteY0" fmla="*/ 0 h 630250"/>
                <a:gd name="connsiteX1" fmla="*/ 1272369 w 1272369"/>
                <a:gd name="connsiteY1" fmla="*/ 0 h 630250"/>
                <a:gd name="connsiteX2" fmla="*/ 710984 w 1272369"/>
                <a:gd name="connsiteY2" fmla="*/ 630250 h 630250"/>
                <a:gd name="connsiteX3" fmla="*/ 0 w 1272369"/>
                <a:gd name="connsiteY3" fmla="*/ 630238 h 630250"/>
                <a:gd name="connsiteX4" fmla="*/ 0 w 1272369"/>
                <a:gd name="connsiteY4" fmla="*/ 0 h 630250"/>
                <a:gd name="connsiteX0" fmla="*/ 0 w 1272393"/>
                <a:gd name="connsiteY0" fmla="*/ 0 h 630250"/>
                <a:gd name="connsiteX1" fmla="*/ 1272369 w 1272393"/>
                <a:gd name="connsiteY1" fmla="*/ 0 h 630250"/>
                <a:gd name="connsiteX2" fmla="*/ 710984 w 1272393"/>
                <a:gd name="connsiteY2" fmla="*/ 630250 h 630250"/>
                <a:gd name="connsiteX3" fmla="*/ 0 w 1272393"/>
                <a:gd name="connsiteY3" fmla="*/ 630238 h 630250"/>
                <a:gd name="connsiteX4" fmla="*/ 0 w 1272393"/>
                <a:gd name="connsiteY4" fmla="*/ 0 h 630250"/>
                <a:gd name="connsiteX0" fmla="*/ 0 w 1272424"/>
                <a:gd name="connsiteY0" fmla="*/ 0 h 630250"/>
                <a:gd name="connsiteX1" fmla="*/ 1272369 w 1272424"/>
                <a:gd name="connsiteY1" fmla="*/ 0 h 630250"/>
                <a:gd name="connsiteX2" fmla="*/ 710984 w 1272424"/>
                <a:gd name="connsiteY2" fmla="*/ 630250 h 630250"/>
                <a:gd name="connsiteX3" fmla="*/ 0 w 1272424"/>
                <a:gd name="connsiteY3" fmla="*/ 630238 h 630250"/>
                <a:gd name="connsiteX4" fmla="*/ 0 w 1272424"/>
                <a:gd name="connsiteY4" fmla="*/ 0 h 630250"/>
                <a:gd name="connsiteX0" fmla="*/ 0 w 1272968"/>
                <a:gd name="connsiteY0" fmla="*/ 0 h 630250"/>
                <a:gd name="connsiteX1" fmla="*/ 1272369 w 1272968"/>
                <a:gd name="connsiteY1" fmla="*/ 0 h 630250"/>
                <a:gd name="connsiteX2" fmla="*/ 710984 w 1272968"/>
                <a:gd name="connsiteY2" fmla="*/ 630250 h 630250"/>
                <a:gd name="connsiteX3" fmla="*/ 0 w 1272968"/>
                <a:gd name="connsiteY3" fmla="*/ 630238 h 630250"/>
                <a:gd name="connsiteX4" fmla="*/ 0 w 1272968"/>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817"/>
                <a:gd name="connsiteY0" fmla="*/ 0 h 630250"/>
                <a:gd name="connsiteX1" fmla="*/ 1272369 w 1272817"/>
                <a:gd name="connsiteY1" fmla="*/ 0 h 630250"/>
                <a:gd name="connsiteX2" fmla="*/ 655654 w 1272817"/>
                <a:gd name="connsiteY2" fmla="*/ 630250 h 630250"/>
                <a:gd name="connsiteX3" fmla="*/ 0 w 1272817"/>
                <a:gd name="connsiteY3" fmla="*/ 630238 h 630250"/>
                <a:gd name="connsiteX4" fmla="*/ 0 w 1272817"/>
                <a:gd name="connsiteY4" fmla="*/ 0 h 630250"/>
                <a:gd name="connsiteX0" fmla="*/ 0 w 1272994"/>
                <a:gd name="connsiteY0" fmla="*/ 0 h 630250"/>
                <a:gd name="connsiteX1" fmla="*/ 1272369 w 1272994"/>
                <a:gd name="connsiteY1" fmla="*/ 0 h 630250"/>
                <a:gd name="connsiteX2" fmla="*/ 655654 w 1272994"/>
                <a:gd name="connsiteY2" fmla="*/ 630250 h 630250"/>
                <a:gd name="connsiteX3" fmla="*/ 0 w 1272994"/>
                <a:gd name="connsiteY3" fmla="*/ 630238 h 630250"/>
                <a:gd name="connsiteX4" fmla="*/ 0 w 1272994"/>
                <a:gd name="connsiteY4" fmla="*/ 0 h 630250"/>
                <a:gd name="connsiteX0" fmla="*/ 0 w 1278496"/>
                <a:gd name="connsiteY0" fmla="*/ 0 h 630250"/>
                <a:gd name="connsiteX1" fmla="*/ 1272369 w 1278496"/>
                <a:gd name="connsiteY1" fmla="*/ 0 h 630250"/>
                <a:gd name="connsiteX2" fmla="*/ 655654 w 1278496"/>
                <a:gd name="connsiteY2" fmla="*/ 630250 h 630250"/>
                <a:gd name="connsiteX3" fmla="*/ 0 w 1278496"/>
                <a:gd name="connsiteY3" fmla="*/ 630238 h 630250"/>
                <a:gd name="connsiteX4" fmla="*/ 0 w 1278496"/>
                <a:gd name="connsiteY4" fmla="*/ 0 h 630250"/>
                <a:gd name="connsiteX0" fmla="*/ 0 w 1387063"/>
                <a:gd name="connsiteY0" fmla="*/ 0 h 630250"/>
                <a:gd name="connsiteX1" fmla="*/ 1272369 w 1387063"/>
                <a:gd name="connsiteY1" fmla="*/ 0 h 630250"/>
                <a:gd name="connsiteX2" fmla="*/ 1256995 w 1387063"/>
                <a:gd name="connsiteY2" fmla="*/ 311226 h 630250"/>
                <a:gd name="connsiteX3" fmla="*/ 655654 w 1387063"/>
                <a:gd name="connsiteY3" fmla="*/ 630250 h 630250"/>
                <a:gd name="connsiteX4" fmla="*/ 0 w 1387063"/>
                <a:gd name="connsiteY4" fmla="*/ 630238 h 630250"/>
                <a:gd name="connsiteX5" fmla="*/ 0 w 1387063"/>
                <a:gd name="connsiteY5" fmla="*/ 0 h 630250"/>
                <a:gd name="connsiteX0" fmla="*/ 0 w 1369614"/>
                <a:gd name="connsiteY0" fmla="*/ 0 h 630250"/>
                <a:gd name="connsiteX1" fmla="*/ 1272369 w 1369614"/>
                <a:gd name="connsiteY1" fmla="*/ 0 h 630250"/>
                <a:gd name="connsiteX2" fmla="*/ 1256995 w 1369614"/>
                <a:gd name="connsiteY2" fmla="*/ 311226 h 630250"/>
                <a:gd name="connsiteX3" fmla="*/ 655654 w 1369614"/>
                <a:gd name="connsiteY3" fmla="*/ 630250 h 630250"/>
                <a:gd name="connsiteX4" fmla="*/ 0 w 1369614"/>
                <a:gd name="connsiteY4" fmla="*/ 630238 h 630250"/>
                <a:gd name="connsiteX5" fmla="*/ 0 w 1369614"/>
                <a:gd name="connsiteY5" fmla="*/ 0 h 630250"/>
                <a:gd name="connsiteX0" fmla="*/ 0 w 1278277"/>
                <a:gd name="connsiteY0" fmla="*/ 0 h 630250"/>
                <a:gd name="connsiteX1" fmla="*/ 1272369 w 1278277"/>
                <a:gd name="connsiteY1" fmla="*/ 0 h 630250"/>
                <a:gd name="connsiteX2" fmla="*/ 1256995 w 1278277"/>
                <a:gd name="connsiteY2" fmla="*/ 311226 h 630250"/>
                <a:gd name="connsiteX3" fmla="*/ 655654 w 1278277"/>
                <a:gd name="connsiteY3" fmla="*/ 630250 h 630250"/>
                <a:gd name="connsiteX4" fmla="*/ 0 w 1278277"/>
                <a:gd name="connsiteY4" fmla="*/ 630238 h 630250"/>
                <a:gd name="connsiteX5" fmla="*/ 0 w 1278277"/>
                <a:gd name="connsiteY5" fmla="*/ 0 h 630250"/>
                <a:gd name="connsiteX0" fmla="*/ 0 w 1298782"/>
                <a:gd name="connsiteY0" fmla="*/ 0 h 630250"/>
                <a:gd name="connsiteX1" fmla="*/ 1272369 w 1298782"/>
                <a:gd name="connsiteY1" fmla="*/ 0 h 630250"/>
                <a:gd name="connsiteX2" fmla="*/ 1285570 w 1298782"/>
                <a:gd name="connsiteY2" fmla="*/ 311226 h 630250"/>
                <a:gd name="connsiteX3" fmla="*/ 655654 w 1298782"/>
                <a:gd name="connsiteY3" fmla="*/ 630250 h 630250"/>
                <a:gd name="connsiteX4" fmla="*/ 0 w 1298782"/>
                <a:gd name="connsiteY4" fmla="*/ 630238 h 630250"/>
                <a:gd name="connsiteX5" fmla="*/ 0 w 1298782"/>
                <a:gd name="connsiteY5" fmla="*/ 0 h 630250"/>
                <a:gd name="connsiteX0" fmla="*/ 0 w 1287216"/>
                <a:gd name="connsiteY0" fmla="*/ 0 h 630250"/>
                <a:gd name="connsiteX1" fmla="*/ 1272369 w 1287216"/>
                <a:gd name="connsiteY1" fmla="*/ 0 h 630250"/>
                <a:gd name="connsiteX2" fmla="*/ 1285570 w 1287216"/>
                <a:gd name="connsiteY2" fmla="*/ 311226 h 630250"/>
                <a:gd name="connsiteX3" fmla="*/ 655654 w 1287216"/>
                <a:gd name="connsiteY3" fmla="*/ 630250 h 630250"/>
                <a:gd name="connsiteX4" fmla="*/ 0 w 1287216"/>
                <a:gd name="connsiteY4" fmla="*/ 630238 h 630250"/>
                <a:gd name="connsiteX5" fmla="*/ 0 w 1287216"/>
                <a:gd name="connsiteY5" fmla="*/ 0 h 630250"/>
                <a:gd name="connsiteX0" fmla="*/ 0 w 1287216"/>
                <a:gd name="connsiteY0" fmla="*/ 0 h 630250"/>
                <a:gd name="connsiteX1" fmla="*/ 1272369 w 1287216"/>
                <a:gd name="connsiteY1" fmla="*/ 0 h 630250"/>
                <a:gd name="connsiteX2" fmla="*/ 1285570 w 1287216"/>
                <a:gd name="connsiteY2" fmla="*/ 509634 h 630250"/>
                <a:gd name="connsiteX3" fmla="*/ 655654 w 1287216"/>
                <a:gd name="connsiteY3" fmla="*/ 630250 h 630250"/>
                <a:gd name="connsiteX4" fmla="*/ 0 w 1287216"/>
                <a:gd name="connsiteY4" fmla="*/ 630238 h 630250"/>
                <a:gd name="connsiteX5" fmla="*/ 0 w 1287216"/>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82099"/>
                <a:gd name="connsiteY0" fmla="*/ 0 h 630250"/>
                <a:gd name="connsiteX1" fmla="*/ 1272369 w 1282099"/>
                <a:gd name="connsiteY1" fmla="*/ 0 h 630250"/>
                <a:gd name="connsiteX2" fmla="*/ 1276045 w 1282099"/>
                <a:gd name="connsiteY2" fmla="*/ 511598 h 630250"/>
                <a:gd name="connsiteX3" fmla="*/ 655654 w 1282099"/>
                <a:gd name="connsiteY3" fmla="*/ 630250 h 630250"/>
                <a:gd name="connsiteX4" fmla="*/ 0 w 1282099"/>
                <a:gd name="connsiteY4" fmla="*/ 630238 h 630250"/>
                <a:gd name="connsiteX5" fmla="*/ 0 w 1282099"/>
                <a:gd name="connsiteY5" fmla="*/ 0 h 630250"/>
                <a:gd name="connsiteX0" fmla="*/ 0 w 1295396"/>
                <a:gd name="connsiteY0" fmla="*/ 0 h 630250"/>
                <a:gd name="connsiteX1" fmla="*/ 1272369 w 1295396"/>
                <a:gd name="connsiteY1" fmla="*/ 0 h 630250"/>
                <a:gd name="connsiteX2" fmla="*/ 1289693 w 1295396"/>
                <a:gd name="connsiteY2" fmla="*/ 511598 h 630250"/>
                <a:gd name="connsiteX3" fmla="*/ 655654 w 1295396"/>
                <a:gd name="connsiteY3" fmla="*/ 630250 h 630250"/>
                <a:gd name="connsiteX4" fmla="*/ 0 w 1295396"/>
                <a:gd name="connsiteY4" fmla="*/ 630238 h 630250"/>
                <a:gd name="connsiteX5" fmla="*/ 0 w 1295396"/>
                <a:gd name="connsiteY5" fmla="*/ 0 h 630250"/>
                <a:gd name="connsiteX0" fmla="*/ 0 w 1288743"/>
                <a:gd name="connsiteY0" fmla="*/ 0 h 630250"/>
                <a:gd name="connsiteX1" fmla="*/ 1272369 w 1288743"/>
                <a:gd name="connsiteY1" fmla="*/ 0 h 630250"/>
                <a:gd name="connsiteX2" fmla="*/ 1282869 w 1288743"/>
                <a:gd name="connsiteY2" fmla="*/ 513005 h 630250"/>
                <a:gd name="connsiteX3" fmla="*/ 655654 w 1288743"/>
                <a:gd name="connsiteY3" fmla="*/ 630250 h 630250"/>
                <a:gd name="connsiteX4" fmla="*/ 0 w 1288743"/>
                <a:gd name="connsiteY4" fmla="*/ 630238 h 630250"/>
                <a:gd name="connsiteX5" fmla="*/ 0 w 1288743"/>
                <a:gd name="connsiteY5" fmla="*/ 0 h 630250"/>
                <a:gd name="connsiteX0" fmla="*/ 0 w 1288743"/>
                <a:gd name="connsiteY0" fmla="*/ 0 h 630250"/>
                <a:gd name="connsiteX1" fmla="*/ 1272369 w 1288743"/>
                <a:gd name="connsiteY1" fmla="*/ 0 h 630250"/>
                <a:gd name="connsiteX2" fmla="*/ 1282869 w 1288743"/>
                <a:gd name="connsiteY2" fmla="*/ 515820 h 630250"/>
                <a:gd name="connsiteX3" fmla="*/ 655654 w 1288743"/>
                <a:gd name="connsiteY3" fmla="*/ 630250 h 630250"/>
                <a:gd name="connsiteX4" fmla="*/ 0 w 1288743"/>
                <a:gd name="connsiteY4" fmla="*/ 630238 h 630250"/>
                <a:gd name="connsiteX5" fmla="*/ 0 w 1288743"/>
                <a:gd name="connsiteY5" fmla="*/ 0 h 630250"/>
                <a:gd name="connsiteX0" fmla="*/ 0 w 1282099"/>
                <a:gd name="connsiteY0" fmla="*/ 0 h 630250"/>
                <a:gd name="connsiteX1" fmla="*/ 1272369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72369"/>
                <a:gd name="connsiteY0" fmla="*/ 0 h 630250"/>
                <a:gd name="connsiteX1" fmla="*/ 1272369 w 1272369"/>
                <a:gd name="connsiteY1" fmla="*/ 0 h 630250"/>
                <a:gd name="connsiteX2" fmla="*/ 1262398 w 1272369"/>
                <a:gd name="connsiteY2" fmla="*/ 517227 h 630250"/>
                <a:gd name="connsiteX3" fmla="*/ 655654 w 1272369"/>
                <a:gd name="connsiteY3" fmla="*/ 630250 h 630250"/>
                <a:gd name="connsiteX4" fmla="*/ 0 w 1272369"/>
                <a:gd name="connsiteY4" fmla="*/ 630238 h 630250"/>
                <a:gd name="connsiteX5" fmla="*/ 0 w 1272369"/>
                <a:gd name="connsiteY5" fmla="*/ 0 h 630250"/>
                <a:gd name="connsiteX0" fmla="*/ 0 w 1282099"/>
                <a:gd name="connsiteY0" fmla="*/ 0 h 630250"/>
                <a:gd name="connsiteX1" fmla="*/ 1272369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99665"/>
                <a:gd name="connsiteY0" fmla="*/ 0 h 630250"/>
                <a:gd name="connsiteX1" fmla="*/ 1299665 w 1299665"/>
                <a:gd name="connsiteY1" fmla="*/ 0 h 630250"/>
                <a:gd name="connsiteX2" fmla="*/ 1276045 w 1299665"/>
                <a:gd name="connsiteY2" fmla="*/ 517227 h 630250"/>
                <a:gd name="connsiteX3" fmla="*/ 655654 w 1299665"/>
                <a:gd name="connsiteY3" fmla="*/ 630250 h 630250"/>
                <a:gd name="connsiteX4" fmla="*/ 0 w 1299665"/>
                <a:gd name="connsiteY4" fmla="*/ 630238 h 630250"/>
                <a:gd name="connsiteX5" fmla="*/ 0 w 1299665"/>
                <a:gd name="connsiteY5" fmla="*/ 0 h 630250"/>
                <a:gd name="connsiteX0" fmla="*/ 0 w 1282099"/>
                <a:gd name="connsiteY0" fmla="*/ 0 h 630250"/>
                <a:gd name="connsiteX1" fmla="*/ 1279193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80445"/>
                <a:gd name="connsiteY0" fmla="*/ 0 h 630250"/>
                <a:gd name="connsiteX1" fmla="*/ 1279193 w 1280445"/>
                <a:gd name="connsiteY1" fmla="*/ 0 h 630250"/>
                <a:gd name="connsiteX2" fmla="*/ 1276045 w 1280445"/>
                <a:gd name="connsiteY2" fmla="*/ 517227 h 630250"/>
                <a:gd name="connsiteX3" fmla="*/ 655654 w 1280445"/>
                <a:gd name="connsiteY3" fmla="*/ 630250 h 630250"/>
                <a:gd name="connsiteX4" fmla="*/ 0 w 1280445"/>
                <a:gd name="connsiteY4" fmla="*/ 630238 h 630250"/>
                <a:gd name="connsiteX5" fmla="*/ 0 w 1280445"/>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4"/>
                <a:gd name="connsiteX1" fmla="*/ 1279193 w 1285466"/>
                <a:gd name="connsiteY1" fmla="*/ 0 h 630254"/>
                <a:gd name="connsiteX2" fmla="*/ 1282869 w 1285466"/>
                <a:gd name="connsiteY2" fmla="*/ 515820 h 630254"/>
                <a:gd name="connsiteX3" fmla="*/ 655654 w 1285466"/>
                <a:gd name="connsiteY3" fmla="*/ 630250 h 630254"/>
                <a:gd name="connsiteX4" fmla="*/ 0 w 1285466"/>
                <a:gd name="connsiteY4" fmla="*/ 630238 h 630254"/>
                <a:gd name="connsiteX5" fmla="*/ 0 w 1285466"/>
                <a:gd name="connsiteY5" fmla="*/ 0 h 630254"/>
                <a:gd name="connsiteX0" fmla="*/ 0 w 1285466"/>
                <a:gd name="connsiteY0" fmla="*/ 0 h 630254"/>
                <a:gd name="connsiteX1" fmla="*/ 1279193 w 1285466"/>
                <a:gd name="connsiteY1" fmla="*/ 0 h 630254"/>
                <a:gd name="connsiteX2" fmla="*/ 1282869 w 1285466"/>
                <a:gd name="connsiteY2" fmla="*/ 515820 h 630254"/>
                <a:gd name="connsiteX3" fmla="*/ 655654 w 1285466"/>
                <a:gd name="connsiteY3" fmla="*/ 630250 h 630254"/>
                <a:gd name="connsiteX4" fmla="*/ 0 w 1285466"/>
                <a:gd name="connsiteY4" fmla="*/ 630238 h 630254"/>
                <a:gd name="connsiteX5" fmla="*/ 0 w 1285466"/>
                <a:gd name="connsiteY5" fmla="*/ 0 h 630254"/>
                <a:gd name="connsiteX0" fmla="*/ 0 w 1286152"/>
                <a:gd name="connsiteY0" fmla="*/ 0 h 630253"/>
                <a:gd name="connsiteX1" fmla="*/ 1279193 w 1286152"/>
                <a:gd name="connsiteY1" fmla="*/ 0 h 630253"/>
                <a:gd name="connsiteX2" fmla="*/ 1282869 w 1286152"/>
                <a:gd name="connsiteY2" fmla="*/ 515820 h 630253"/>
                <a:gd name="connsiteX3" fmla="*/ 655654 w 1286152"/>
                <a:gd name="connsiteY3" fmla="*/ 630250 h 630253"/>
                <a:gd name="connsiteX4" fmla="*/ 0 w 1286152"/>
                <a:gd name="connsiteY4" fmla="*/ 630238 h 630253"/>
                <a:gd name="connsiteX5" fmla="*/ 0 w 1286152"/>
                <a:gd name="connsiteY5" fmla="*/ 0 h 630253"/>
                <a:gd name="connsiteX0" fmla="*/ 0 w 1286152"/>
                <a:gd name="connsiteY0" fmla="*/ 0 h 630256"/>
                <a:gd name="connsiteX1" fmla="*/ 1279193 w 1286152"/>
                <a:gd name="connsiteY1" fmla="*/ 0 h 630256"/>
                <a:gd name="connsiteX2" fmla="*/ 1282869 w 1286152"/>
                <a:gd name="connsiteY2" fmla="*/ 528486 h 630256"/>
                <a:gd name="connsiteX3" fmla="*/ 655654 w 1286152"/>
                <a:gd name="connsiteY3" fmla="*/ 630250 h 630256"/>
                <a:gd name="connsiteX4" fmla="*/ 0 w 1286152"/>
                <a:gd name="connsiteY4" fmla="*/ 630238 h 630256"/>
                <a:gd name="connsiteX5" fmla="*/ 0 w 1286152"/>
                <a:gd name="connsiteY5" fmla="*/ 0 h 630256"/>
                <a:gd name="connsiteX0" fmla="*/ 0 w 1285466"/>
                <a:gd name="connsiteY0" fmla="*/ 0 h 630252"/>
                <a:gd name="connsiteX1" fmla="*/ 1279193 w 1285466"/>
                <a:gd name="connsiteY1" fmla="*/ 0 h 630252"/>
                <a:gd name="connsiteX2" fmla="*/ 1282869 w 1285466"/>
                <a:gd name="connsiteY2" fmla="*/ 528486 h 630252"/>
                <a:gd name="connsiteX3" fmla="*/ 655654 w 1285466"/>
                <a:gd name="connsiteY3" fmla="*/ 630250 h 630252"/>
                <a:gd name="connsiteX4" fmla="*/ 0 w 1285466"/>
                <a:gd name="connsiteY4" fmla="*/ 630238 h 630252"/>
                <a:gd name="connsiteX5" fmla="*/ 0 w 1285466"/>
                <a:gd name="connsiteY5" fmla="*/ 0 h 630252"/>
                <a:gd name="connsiteX0" fmla="*/ 0 w 1285466"/>
                <a:gd name="connsiteY0" fmla="*/ 0 h 630252"/>
                <a:gd name="connsiteX1" fmla="*/ 1279193 w 1285466"/>
                <a:gd name="connsiteY1" fmla="*/ 0 h 630252"/>
                <a:gd name="connsiteX2" fmla="*/ 1282869 w 1285466"/>
                <a:gd name="connsiteY2" fmla="*/ 528486 h 630252"/>
                <a:gd name="connsiteX3" fmla="*/ 655654 w 1285466"/>
                <a:gd name="connsiteY3" fmla="*/ 630250 h 630252"/>
                <a:gd name="connsiteX4" fmla="*/ 0 w 1285466"/>
                <a:gd name="connsiteY4" fmla="*/ 630238 h 630252"/>
                <a:gd name="connsiteX5" fmla="*/ 0 w 1285466"/>
                <a:gd name="connsiteY5" fmla="*/ 0 h 630252"/>
                <a:gd name="connsiteX0" fmla="*/ 0 w 1285466"/>
                <a:gd name="connsiteY0" fmla="*/ 0 h 630251"/>
                <a:gd name="connsiteX1" fmla="*/ 1279193 w 1285466"/>
                <a:gd name="connsiteY1" fmla="*/ 0 h 630251"/>
                <a:gd name="connsiteX2" fmla="*/ 1282869 w 1285466"/>
                <a:gd name="connsiteY2" fmla="*/ 528486 h 630251"/>
                <a:gd name="connsiteX3" fmla="*/ 655654 w 1285466"/>
                <a:gd name="connsiteY3" fmla="*/ 630250 h 630251"/>
                <a:gd name="connsiteX4" fmla="*/ 0 w 1285466"/>
                <a:gd name="connsiteY4" fmla="*/ 630238 h 630251"/>
                <a:gd name="connsiteX5" fmla="*/ 0 w 1285466"/>
                <a:gd name="connsiteY5" fmla="*/ 0 h 630251"/>
                <a:gd name="connsiteX0" fmla="*/ 0 w 1292838"/>
                <a:gd name="connsiteY0" fmla="*/ 0 h 630251"/>
                <a:gd name="connsiteX1" fmla="*/ 1279193 w 1292838"/>
                <a:gd name="connsiteY1" fmla="*/ 0 h 630251"/>
                <a:gd name="connsiteX2" fmla="*/ 1291107 w 1292838"/>
                <a:gd name="connsiteY2" fmla="*/ 496205 h 630251"/>
                <a:gd name="connsiteX3" fmla="*/ 655654 w 1292838"/>
                <a:gd name="connsiteY3" fmla="*/ 630250 h 630251"/>
                <a:gd name="connsiteX4" fmla="*/ 0 w 1292838"/>
                <a:gd name="connsiteY4" fmla="*/ 630238 h 630251"/>
                <a:gd name="connsiteX5" fmla="*/ 0 w 1292838"/>
                <a:gd name="connsiteY5" fmla="*/ 0 h 630251"/>
                <a:gd name="connsiteX0" fmla="*/ 0 w 1291107"/>
                <a:gd name="connsiteY0" fmla="*/ 0 h 630251"/>
                <a:gd name="connsiteX1" fmla="*/ 1279193 w 1291107"/>
                <a:gd name="connsiteY1" fmla="*/ 0 h 630251"/>
                <a:gd name="connsiteX2" fmla="*/ 1291107 w 1291107"/>
                <a:gd name="connsiteY2" fmla="*/ 496205 h 630251"/>
                <a:gd name="connsiteX3" fmla="*/ 655654 w 1291107"/>
                <a:gd name="connsiteY3" fmla="*/ 630250 h 630251"/>
                <a:gd name="connsiteX4" fmla="*/ 0 w 1291107"/>
                <a:gd name="connsiteY4" fmla="*/ 630238 h 630251"/>
                <a:gd name="connsiteX5" fmla="*/ 0 w 1291107"/>
                <a:gd name="connsiteY5" fmla="*/ 0 h 630251"/>
                <a:gd name="connsiteX0" fmla="*/ 0 w 1286988"/>
                <a:gd name="connsiteY0" fmla="*/ 0 h 630251"/>
                <a:gd name="connsiteX1" fmla="*/ 1279193 w 1286988"/>
                <a:gd name="connsiteY1" fmla="*/ 0 h 630251"/>
                <a:gd name="connsiteX2" fmla="*/ 1286988 w 1286988"/>
                <a:gd name="connsiteY2" fmla="*/ 500452 h 630251"/>
                <a:gd name="connsiteX3" fmla="*/ 655654 w 1286988"/>
                <a:gd name="connsiteY3" fmla="*/ 630250 h 630251"/>
                <a:gd name="connsiteX4" fmla="*/ 0 w 1286988"/>
                <a:gd name="connsiteY4" fmla="*/ 630238 h 630251"/>
                <a:gd name="connsiteX5" fmla="*/ 0 w 1286988"/>
                <a:gd name="connsiteY5" fmla="*/ 0 h 630251"/>
                <a:gd name="connsiteX0" fmla="*/ 0 w 1295226"/>
                <a:gd name="connsiteY0" fmla="*/ 0 h 630251"/>
                <a:gd name="connsiteX1" fmla="*/ 1279193 w 1295226"/>
                <a:gd name="connsiteY1" fmla="*/ 0 h 630251"/>
                <a:gd name="connsiteX2" fmla="*/ 1295226 w 1295226"/>
                <a:gd name="connsiteY2" fmla="*/ 500452 h 630251"/>
                <a:gd name="connsiteX3" fmla="*/ 655654 w 1295226"/>
                <a:gd name="connsiteY3" fmla="*/ 630250 h 630251"/>
                <a:gd name="connsiteX4" fmla="*/ 0 w 1295226"/>
                <a:gd name="connsiteY4" fmla="*/ 630238 h 630251"/>
                <a:gd name="connsiteX5" fmla="*/ 0 w 1295226"/>
                <a:gd name="connsiteY5" fmla="*/ 0 h 630251"/>
                <a:gd name="connsiteX0" fmla="*/ 0 w 1286988"/>
                <a:gd name="connsiteY0" fmla="*/ 0 h 630251"/>
                <a:gd name="connsiteX1" fmla="*/ 1279193 w 1286988"/>
                <a:gd name="connsiteY1" fmla="*/ 0 h 630251"/>
                <a:gd name="connsiteX2" fmla="*/ 1286988 w 1286988"/>
                <a:gd name="connsiteY2" fmla="*/ 499602 h 630251"/>
                <a:gd name="connsiteX3" fmla="*/ 655654 w 1286988"/>
                <a:gd name="connsiteY3" fmla="*/ 630250 h 630251"/>
                <a:gd name="connsiteX4" fmla="*/ 0 w 1286988"/>
                <a:gd name="connsiteY4" fmla="*/ 630238 h 630251"/>
                <a:gd name="connsiteX5" fmla="*/ 0 w 1286988"/>
                <a:gd name="connsiteY5" fmla="*/ 0 h 630251"/>
                <a:gd name="connsiteX0" fmla="*/ 0 w 1291107"/>
                <a:gd name="connsiteY0" fmla="*/ 0 h 630251"/>
                <a:gd name="connsiteX1" fmla="*/ 1279193 w 1291107"/>
                <a:gd name="connsiteY1" fmla="*/ 0 h 630251"/>
                <a:gd name="connsiteX2" fmla="*/ 1291107 w 1291107"/>
                <a:gd name="connsiteY2" fmla="*/ 498753 h 630251"/>
                <a:gd name="connsiteX3" fmla="*/ 655654 w 1291107"/>
                <a:gd name="connsiteY3" fmla="*/ 630250 h 630251"/>
                <a:gd name="connsiteX4" fmla="*/ 0 w 1291107"/>
                <a:gd name="connsiteY4" fmla="*/ 630238 h 630251"/>
                <a:gd name="connsiteX5" fmla="*/ 0 w 1291107"/>
                <a:gd name="connsiteY5" fmla="*/ 0 h 630251"/>
                <a:gd name="connsiteX0" fmla="*/ 0 w 1303464"/>
                <a:gd name="connsiteY0" fmla="*/ 0 h 630251"/>
                <a:gd name="connsiteX1" fmla="*/ 1279193 w 1303464"/>
                <a:gd name="connsiteY1" fmla="*/ 0 h 630251"/>
                <a:gd name="connsiteX2" fmla="*/ 1303464 w 1303464"/>
                <a:gd name="connsiteY2" fmla="*/ 500452 h 630251"/>
                <a:gd name="connsiteX3" fmla="*/ 655654 w 1303464"/>
                <a:gd name="connsiteY3" fmla="*/ 630250 h 630251"/>
                <a:gd name="connsiteX4" fmla="*/ 0 w 1303464"/>
                <a:gd name="connsiteY4" fmla="*/ 630238 h 630251"/>
                <a:gd name="connsiteX5" fmla="*/ 0 w 1303464"/>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2869" h="630251">
                  <a:moveTo>
                    <a:pt x="0" y="0"/>
                  </a:moveTo>
                  <a:lnTo>
                    <a:pt x="1279193" y="0"/>
                  </a:lnTo>
                  <a:cubicBezTo>
                    <a:pt x="1279142" y="136342"/>
                    <a:pt x="1278048" y="380809"/>
                    <a:pt x="1282869" y="500452"/>
                  </a:cubicBezTo>
                  <a:cubicBezTo>
                    <a:pt x="1282441" y="569436"/>
                    <a:pt x="1247290" y="630560"/>
                    <a:pt x="655654" y="630250"/>
                  </a:cubicBezTo>
                  <a:lnTo>
                    <a:pt x="0" y="630238"/>
                  </a:lnTo>
                  <a:lnTo>
                    <a:pt x="0" y="0"/>
                  </a:lnTo>
                  <a:close/>
                </a:path>
              </a:pathLst>
            </a:custGeom>
            <a:solidFill>
              <a:srgbClr val="E6F0EC"/>
            </a:solidFill>
            <a:ln>
              <a:noFill/>
            </a:ln>
          </p:spPr>
          <p:txBody>
            <a:bodyPr wrap="square" lIns="72000" tIns="756000" rIns="72000" rtlCol="0">
              <a:noAutofit/>
            </a:bodyPr>
            <a:lstStyle/>
            <a:p>
              <a:pPr>
                <a:lnSpc>
                  <a:spcPts val="1200"/>
                </a:lnSpc>
                <a:spcAft>
                  <a:spcPts val="1200"/>
                </a:spcAft>
              </a:pPr>
              <a:r>
                <a:rPr lang="en-GB" sz="1000" b="1" dirty="0" smtClean="0">
                  <a:solidFill>
                    <a:srgbClr val="80B4A0"/>
                  </a:solidFill>
                </a:rPr>
                <a:t>ECDL </a:t>
              </a:r>
            </a:p>
            <a:p>
              <a:pPr>
                <a:lnSpc>
                  <a:spcPts val="1200"/>
                </a:lnSpc>
                <a:spcAft>
                  <a:spcPts val="1200"/>
                </a:spcAft>
              </a:pPr>
              <a:r>
                <a:rPr lang="en-GB" sz="1000" b="1" dirty="0" smtClean="0">
                  <a:solidFill>
                    <a:srgbClr val="80B4A0"/>
                  </a:solidFill>
                </a:rPr>
                <a:t>Digital skills </a:t>
              </a:r>
            </a:p>
            <a:p>
              <a:pPr>
                <a:lnSpc>
                  <a:spcPts val="1200"/>
                </a:lnSpc>
                <a:spcAft>
                  <a:spcPts val="1200"/>
                </a:spcAft>
              </a:pPr>
              <a:r>
                <a:rPr lang="en-GB" sz="1000" b="1" dirty="0" smtClean="0">
                  <a:solidFill>
                    <a:srgbClr val="80B4A0"/>
                  </a:solidFill>
                </a:rPr>
                <a:t>ITQs </a:t>
              </a:r>
            </a:p>
            <a:p>
              <a:pPr>
                <a:lnSpc>
                  <a:spcPts val="1200"/>
                </a:lnSpc>
                <a:spcAft>
                  <a:spcPts val="1200"/>
                </a:spcAft>
              </a:pPr>
              <a:r>
                <a:rPr lang="en-GB" sz="1000" b="1" dirty="0" smtClean="0">
                  <a:solidFill>
                    <a:srgbClr val="80B4A0"/>
                  </a:solidFill>
                </a:rPr>
                <a:t>Computer and online basics </a:t>
              </a:r>
            </a:p>
            <a:p>
              <a:pPr>
                <a:lnSpc>
                  <a:spcPts val="1200"/>
                </a:lnSpc>
                <a:spcAft>
                  <a:spcPts val="1200"/>
                </a:spcAft>
              </a:pPr>
              <a:r>
                <a:rPr lang="en-GB" sz="1000" b="1" dirty="0" smtClean="0">
                  <a:solidFill>
                    <a:srgbClr val="80B4A0"/>
                  </a:solidFill>
                </a:rPr>
                <a:t>e-safety </a:t>
              </a:r>
            </a:p>
            <a:p>
              <a:pPr>
                <a:lnSpc>
                  <a:spcPts val="1200"/>
                </a:lnSpc>
                <a:spcAft>
                  <a:spcPts val="1200"/>
                </a:spcAft>
              </a:pPr>
              <a:r>
                <a:rPr lang="en-GB" sz="1000" b="1" dirty="0" smtClean="0">
                  <a:solidFill>
                    <a:srgbClr val="80B4A0"/>
                  </a:solidFill>
                </a:rPr>
                <a:t>HEQ &amp; IMIS </a:t>
              </a:r>
            </a:p>
            <a:p>
              <a:pPr>
                <a:lnSpc>
                  <a:spcPts val="1200"/>
                </a:lnSpc>
                <a:spcAft>
                  <a:spcPts val="1200"/>
                </a:spcAft>
              </a:pPr>
              <a:r>
                <a:rPr lang="en-GB" sz="1000" b="1" dirty="0" smtClean="0">
                  <a:solidFill>
                    <a:srgbClr val="006941"/>
                  </a:solidFill>
                </a:rPr>
                <a:t>Apprenticeships</a:t>
              </a:r>
              <a:endParaRPr lang="en-GB" sz="1000" b="1" dirty="0">
                <a:solidFill>
                  <a:srgbClr val="006941"/>
                </a:solidFill>
              </a:endParaRPr>
            </a:p>
          </p:txBody>
        </p:sp>
        <p:cxnSp>
          <p:nvCxnSpPr>
            <p:cNvPr id="21" name="Straight Connector 20"/>
            <p:cNvCxnSpPr/>
            <p:nvPr userDrawn="1"/>
          </p:nvCxnSpPr>
          <p:spPr>
            <a:xfrm>
              <a:off x="3240104" y="1562400"/>
              <a:ext cx="2268000" cy="0"/>
            </a:xfrm>
            <a:prstGeom prst="line">
              <a:avLst/>
            </a:prstGeom>
            <a:ln w="82550">
              <a:solidFill>
                <a:srgbClr val="156570"/>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userDrawn="1"/>
          </p:nvSpPr>
          <p:spPr>
            <a:xfrm>
              <a:off x="5308432" y="1319879"/>
              <a:ext cx="1272994" cy="630250"/>
            </a:xfrm>
            <a:custGeom>
              <a:avLst/>
              <a:gdLst>
                <a:gd name="connsiteX0" fmla="*/ 0 w 1272369"/>
                <a:gd name="connsiteY0" fmla="*/ 0 h 630238"/>
                <a:gd name="connsiteX1" fmla="*/ 1272369 w 1272369"/>
                <a:gd name="connsiteY1" fmla="*/ 0 h 630238"/>
                <a:gd name="connsiteX2" fmla="*/ 1272369 w 1272369"/>
                <a:gd name="connsiteY2" fmla="*/ 630238 h 630238"/>
                <a:gd name="connsiteX3" fmla="*/ 0 w 1272369"/>
                <a:gd name="connsiteY3" fmla="*/ 630238 h 630238"/>
                <a:gd name="connsiteX4" fmla="*/ 0 w 1272369"/>
                <a:gd name="connsiteY4" fmla="*/ 0 h 630238"/>
                <a:gd name="connsiteX0" fmla="*/ 0 w 1272369"/>
                <a:gd name="connsiteY0" fmla="*/ 0 h 630250"/>
                <a:gd name="connsiteX1" fmla="*/ 1272369 w 1272369"/>
                <a:gd name="connsiteY1" fmla="*/ 0 h 630250"/>
                <a:gd name="connsiteX2" fmla="*/ 1272369 w 1272369"/>
                <a:gd name="connsiteY2" fmla="*/ 630238 h 630250"/>
                <a:gd name="connsiteX3" fmla="*/ 710984 w 1272369"/>
                <a:gd name="connsiteY3" fmla="*/ 630250 h 630250"/>
                <a:gd name="connsiteX4" fmla="*/ 0 w 1272369"/>
                <a:gd name="connsiteY4" fmla="*/ 630238 h 630250"/>
                <a:gd name="connsiteX5" fmla="*/ 0 w 1272369"/>
                <a:gd name="connsiteY5" fmla="*/ 0 h 630250"/>
                <a:gd name="connsiteX0" fmla="*/ 0 w 1272369"/>
                <a:gd name="connsiteY0" fmla="*/ 0 h 630250"/>
                <a:gd name="connsiteX1" fmla="*/ 1272369 w 1272369"/>
                <a:gd name="connsiteY1" fmla="*/ 0 h 630250"/>
                <a:gd name="connsiteX2" fmla="*/ 710984 w 1272369"/>
                <a:gd name="connsiteY2" fmla="*/ 630250 h 630250"/>
                <a:gd name="connsiteX3" fmla="*/ 0 w 1272369"/>
                <a:gd name="connsiteY3" fmla="*/ 630238 h 630250"/>
                <a:gd name="connsiteX4" fmla="*/ 0 w 1272369"/>
                <a:gd name="connsiteY4" fmla="*/ 0 h 630250"/>
                <a:gd name="connsiteX0" fmla="*/ 0 w 1272393"/>
                <a:gd name="connsiteY0" fmla="*/ 0 h 630250"/>
                <a:gd name="connsiteX1" fmla="*/ 1272369 w 1272393"/>
                <a:gd name="connsiteY1" fmla="*/ 0 h 630250"/>
                <a:gd name="connsiteX2" fmla="*/ 710984 w 1272393"/>
                <a:gd name="connsiteY2" fmla="*/ 630250 h 630250"/>
                <a:gd name="connsiteX3" fmla="*/ 0 w 1272393"/>
                <a:gd name="connsiteY3" fmla="*/ 630238 h 630250"/>
                <a:gd name="connsiteX4" fmla="*/ 0 w 1272393"/>
                <a:gd name="connsiteY4" fmla="*/ 0 h 630250"/>
                <a:gd name="connsiteX0" fmla="*/ 0 w 1272424"/>
                <a:gd name="connsiteY0" fmla="*/ 0 h 630250"/>
                <a:gd name="connsiteX1" fmla="*/ 1272369 w 1272424"/>
                <a:gd name="connsiteY1" fmla="*/ 0 h 630250"/>
                <a:gd name="connsiteX2" fmla="*/ 710984 w 1272424"/>
                <a:gd name="connsiteY2" fmla="*/ 630250 h 630250"/>
                <a:gd name="connsiteX3" fmla="*/ 0 w 1272424"/>
                <a:gd name="connsiteY3" fmla="*/ 630238 h 630250"/>
                <a:gd name="connsiteX4" fmla="*/ 0 w 1272424"/>
                <a:gd name="connsiteY4" fmla="*/ 0 h 630250"/>
                <a:gd name="connsiteX0" fmla="*/ 0 w 1272968"/>
                <a:gd name="connsiteY0" fmla="*/ 0 h 630250"/>
                <a:gd name="connsiteX1" fmla="*/ 1272369 w 1272968"/>
                <a:gd name="connsiteY1" fmla="*/ 0 h 630250"/>
                <a:gd name="connsiteX2" fmla="*/ 710984 w 1272968"/>
                <a:gd name="connsiteY2" fmla="*/ 630250 h 630250"/>
                <a:gd name="connsiteX3" fmla="*/ 0 w 1272968"/>
                <a:gd name="connsiteY3" fmla="*/ 630238 h 630250"/>
                <a:gd name="connsiteX4" fmla="*/ 0 w 1272968"/>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817"/>
                <a:gd name="connsiteY0" fmla="*/ 0 h 630250"/>
                <a:gd name="connsiteX1" fmla="*/ 1272369 w 1272817"/>
                <a:gd name="connsiteY1" fmla="*/ 0 h 630250"/>
                <a:gd name="connsiteX2" fmla="*/ 655654 w 1272817"/>
                <a:gd name="connsiteY2" fmla="*/ 630250 h 630250"/>
                <a:gd name="connsiteX3" fmla="*/ 0 w 1272817"/>
                <a:gd name="connsiteY3" fmla="*/ 630238 h 630250"/>
                <a:gd name="connsiteX4" fmla="*/ 0 w 1272817"/>
                <a:gd name="connsiteY4" fmla="*/ 0 h 630250"/>
                <a:gd name="connsiteX0" fmla="*/ 0 w 1272994"/>
                <a:gd name="connsiteY0" fmla="*/ 0 h 630250"/>
                <a:gd name="connsiteX1" fmla="*/ 1272369 w 1272994"/>
                <a:gd name="connsiteY1" fmla="*/ 0 h 630250"/>
                <a:gd name="connsiteX2" fmla="*/ 655654 w 1272994"/>
                <a:gd name="connsiteY2" fmla="*/ 630250 h 630250"/>
                <a:gd name="connsiteX3" fmla="*/ 0 w 1272994"/>
                <a:gd name="connsiteY3" fmla="*/ 630238 h 630250"/>
                <a:gd name="connsiteX4" fmla="*/ 0 w 1272994"/>
                <a:gd name="connsiteY4" fmla="*/ 0 h 630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2994" h="630250">
                  <a:moveTo>
                    <a:pt x="0" y="0"/>
                  </a:moveTo>
                  <a:lnTo>
                    <a:pt x="1272369" y="0"/>
                  </a:lnTo>
                  <a:cubicBezTo>
                    <a:pt x="1284589" y="474435"/>
                    <a:pt x="1119266" y="610917"/>
                    <a:pt x="655654" y="630250"/>
                  </a:cubicBezTo>
                  <a:lnTo>
                    <a:pt x="0" y="630238"/>
                  </a:lnTo>
                  <a:lnTo>
                    <a:pt x="0" y="0"/>
                  </a:lnTo>
                  <a:close/>
                </a:path>
              </a:pathLst>
            </a:custGeom>
            <a:solidFill>
              <a:schemeClr val="accent3"/>
            </a:solidFill>
            <a:ln>
              <a:noFill/>
            </a:ln>
          </p:spPr>
          <p:txBody>
            <a:bodyPr wrap="square" lIns="72000" tIns="72000" rIns="72000" rtlCol="0">
              <a:noAutofit/>
            </a:bodyPr>
            <a:lstStyle/>
            <a:p>
              <a:r>
                <a:rPr lang="en-GB" sz="1200" b="1" dirty="0" smtClean="0">
                  <a:solidFill>
                    <a:prstClr val="white"/>
                  </a:solidFill>
                </a:rPr>
                <a:t>Organisational maturity </a:t>
              </a:r>
            </a:p>
          </p:txBody>
        </p:sp>
        <p:sp>
          <p:nvSpPr>
            <p:cNvPr id="23" name="TextBox 22"/>
            <p:cNvSpPr txBox="1"/>
            <p:nvPr userDrawn="1"/>
          </p:nvSpPr>
          <p:spPr>
            <a:xfrm>
              <a:off x="3849049" y="1319879"/>
              <a:ext cx="1272994" cy="630250"/>
            </a:xfrm>
            <a:custGeom>
              <a:avLst/>
              <a:gdLst>
                <a:gd name="connsiteX0" fmla="*/ 0 w 1272369"/>
                <a:gd name="connsiteY0" fmla="*/ 0 h 630238"/>
                <a:gd name="connsiteX1" fmla="*/ 1272369 w 1272369"/>
                <a:gd name="connsiteY1" fmla="*/ 0 h 630238"/>
                <a:gd name="connsiteX2" fmla="*/ 1272369 w 1272369"/>
                <a:gd name="connsiteY2" fmla="*/ 630238 h 630238"/>
                <a:gd name="connsiteX3" fmla="*/ 0 w 1272369"/>
                <a:gd name="connsiteY3" fmla="*/ 630238 h 630238"/>
                <a:gd name="connsiteX4" fmla="*/ 0 w 1272369"/>
                <a:gd name="connsiteY4" fmla="*/ 0 h 630238"/>
                <a:gd name="connsiteX0" fmla="*/ 0 w 1272369"/>
                <a:gd name="connsiteY0" fmla="*/ 0 h 630250"/>
                <a:gd name="connsiteX1" fmla="*/ 1272369 w 1272369"/>
                <a:gd name="connsiteY1" fmla="*/ 0 h 630250"/>
                <a:gd name="connsiteX2" fmla="*/ 1272369 w 1272369"/>
                <a:gd name="connsiteY2" fmla="*/ 630238 h 630250"/>
                <a:gd name="connsiteX3" fmla="*/ 710984 w 1272369"/>
                <a:gd name="connsiteY3" fmla="*/ 630250 h 630250"/>
                <a:gd name="connsiteX4" fmla="*/ 0 w 1272369"/>
                <a:gd name="connsiteY4" fmla="*/ 630238 h 630250"/>
                <a:gd name="connsiteX5" fmla="*/ 0 w 1272369"/>
                <a:gd name="connsiteY5" fmla="*/ 0 h 630250"/>
                <a:gd name="connsiteX0" fmla="*/ 0 w 1272369"/>
                <a:gd name="connsiteY0" fmla="*/ 0 h 630250"/>
                <a:gd name="connsiteX1" fmla="*/ 1272369 w 1272369"/>
                <a:gd name="connsiteY1" fmla="*/ 0 h 630250"/>
                <a:gd name="connsiteX2" fmla="*/ 710984 w 1272369"/>
                <a:gd name="connsiteY2" fmla="*/ 630250 h 630250"/>
                <a:gd name="connsiteX3" fmla="*/ 0 w 1272369"/>
                <a:gd name="connsiteY3" fmla="*/ 630238 h 630250"/>
                <a:gd name="connsiteX4" fmla="*/ 0 w 1272369"/>
                <a:gd name="connsiteY4" fmla="*/ 0 h 630250"/>
                <a:gd name="connsiteX0" fmla="*/ 0 w 1272393"/>
                <a:gd name="connsiteY0" fmla="*/ 0 h 630250"/>
                <a:gd name="connsiteX1" fmla="*/ 1272369 w 1272393"/>
                <a:gd name="connsiteY1" fmla="*/ 0 h 630250"/>
                <a:gd name="connsiteX2" fmla="*/ 710984 w 1272393"/>
                <a:gd name="connsiteY2" fmla="*/ 630250 h 630250"/>
                <a:gd name="connsiteX3" fmla="*/ 0 w 1272393"/>
                <a:gd name="connsiteY3" fmla="*/ 630238 h 630250"/>
                <a:gd name="connsiteX4" fmla="*/ 0 w 1272393"/>
                <a:gd name="connsiteY4" fmla="*/ 0 h 630250"/>
                <a:gd name="connsiteX0" fmla="*/ 0 w 1272424"/>
                <a:gd name="connsiteY0" fmla="*/ 0 h 630250"/>
                <a:gd name="connsiteX1" fmla="*/ 1272369 w 1272424"/>
                <a:gd name="connsiteY1" fmla="*/ 0 h 630250"/>
                <a:gd name="connsiteX2" fmla="*/ 710984 w 1272424"/>
                <a:gd name="connsiteY2" fmla="*/ 630250 h 630250"/>
                <a:gd name="connsiteX3" fmla="*/ 0 w 1272424"/>
                <a:gd name="connsiteY3" fmla="*/ 630238 h 630250"/>
                <a:gd name="connsiteX4" fmla="*/ 0 w 1272424"/>
                <a:gd name="connsiteY4" fmla="*/ 0 h 630250"/>
                <a:gd name="connsiteX0" fmla="*/ 0 w 1272968"/>
                <a:gd name="connsiteY0" fmla="*/ 0 h 630250"/>
                <a:gd name="connsiteX1" fmla="*/ 1272369 w 1272968"/>
                <a:gd name="connsiteY1" fmla="*/ 0 h 630250"/>
                <a:gd name="connsiteX2" fmla="*/ 710984 w 1272968"/>
                <a:gd name="connsiteY2" fmla="*/ 630250 h 630250"/>
                <a:gd name="connsiteX3" fmla="*/ 0 w 1272968"/>
                <a:gd name="connsiteY3" fmla="*/ 630238 h 630250"/>
                <a:gd name="connsiteX4" fmla="*/ 0 w 1272968"/>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817"/>
                <a:gd name="connsiteY0" fmla="*/ 0 h 630250"/>
                <a:gd name="connsiteX1" fmla="*/ 1272369 w 1272817"/>
                <a:gd name="connsiteY1" fmla="*/ 0 h 630250"/>
                <a:gd name="connsiteX2" fmla="*/ 655654 w 1272817"/>
                <a:gd name="connsiteY2" fmla="*/ 630250 h 630250"/>
                <a:gd name="connsiteX3" fmla="*/ 0 w 1272817"/>
                <a:gd name="connsiteY3" fmla="*/ 630238 h 630250"/>
                <a:gd name="connsiteX4" fmla="*/ 0 w 1272817"/>
                <a:gd name="connsiteY4" fmla="*/ 0 h 630250"/>
                <a:gd name="connsiteX0" fmla="*/ 0 w 1272994"/>
                <a:gd name="connsiteY0" fmla="*/ 0 h 630250"/>
                <a:gd name="connsiteX1" fmla="*/ 1272369 w 1272994"/>
                <a:gd name="connsiteY1" fmla="*/ 0 h 630250"/>
                <a:gd name="connsiteX2" fmla="*/ 655654 w 1272994"/>
                <a:gd name="connsiteY2" fmla="*/ 630250 h 630250"/>
                <a:gd name="connsiteX3" fmla="*/ 0 w 1272994"/>
                <a:gd name="connsiteY3" fmla="*/ 630238 h 630250"/>
                <a:gd name="connsiteX4" fmla="*/ 0 w 1272994"/>
                <a:gd name="connsiteY4" fmla="*/ 0 h 630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2994" h="630250">
                  <a:moveTo>
                    <a:pt x="0" y="0"/>
                  </a:moveTo>
                  <a:lnTo>
                    <a:pt x="1272369" y="0"/>
                  </a:lnTo>
                  <a:cubicBezTo>
                    <a:pt x="1284589" y="474435"/>
                    <a:pt x="1119266" y="610917"/>
                    <a:pt x="655654" y="630250"/>
                  </a:cubicBezTo>
                  <a:lnTo>
                    <a:pt x="0" y="630238"/>
                  </a:lnTo>
                  <a:lnTo>
                    <a:pt x="0" y="0"/>
                  </a:lnTo>
                  <a:close/>
                </a:path>
              </a:pathLst>
            </a:custGeom>
            <a:solidFill>
              <a:schemeClr val="accent2"/>
            </a:solidFill>
            <a:ln>
              <a:noFill/>
            </a:ln>
          </p:spPr>
          <p:txBody>
            <a:bodyPr wrap="square" lIns="72000" tIns="72000" rIns="72000" rtlCol="0">
              <a:noAutofit/>
            </a:bodyPr>
            <a:lstStyle/>
            <a:p>
              <a:r>
                <a:rPr lang="en-GB" sz="1200" b="1" dirty="0" smtClean="0">
                  <a:solidFill>
                    <a:prstClr val="white"/>
                  </a:solidFill>
                </a:rPr>
                <a:t>Professionals </a:t>
              </a:r>
            </a:p>
          </p:txBody>
        </p:sp>
        <p:sp>
          <p:nvSpPr>
            <p:cNvPr id="24" name="TextBox 23"/>
            <p:cNvSpPr txBox="1"/>
            <p:nvPr userDrawn="1"/>
          </p:nvSpPr>
          <p:spPr>
            <a:xfrm>
              <a:off x="2378909" y="1319892"/>
              <a:ext cx="1272994" cy="630250"/>
            </a:xfrm>
            <a:custGeom>
              <a:avLst/>
              <a:gdLst>
                <a:gd name="connsiteX0" fmla="*/ 0 w 1272369"/>
                <a:gd name="connsiteY0" fmla="*/ 0 h 630238"/>
                <a:gd name="connsiteX1" fmla="*/ 1272369 w 1272369"/>
                <a:gd name="connsiteY1" fmla="*/ 0 h 630238"/>
                <a:gd name="connsiteX2" fmla="*/ 1272369 w 1272369"/>
                <a:gd name="connsiteY2" fmla="*/ 630238 h 630238"/>
                <a:gd name="connsiteX3" fmla="*/ 0 w 1272369"/>
                <a:gd name="connsiteY3" fmla="*/ 630238 h 630238"/>
                <a:gd name="connsiteX4" fmla="*/ 0 w 1272369"/>
                <a:gd name="connsiteY4" fmla="*/ 0 h 630238"/>
                <a:gd name="connsiteX0" fmla="*/ 0 w 1272369"/>
                <a:gd name="connsiteY0" fmla="*/ 0 h 630250"/>
                <a:gd name="connsiteX1" fmla="*/ 1272369 w 1272369"/>
                <a:gd name="connsiteY1" fmla="*/ 0 h 630250"/>
                <a:gd name="connsiteX2" fmla="*/ 1272369 w 1272369"/>
                <a:gd name="connsiteY2" fmla="*/ 630238 h 630250"/>
                <a:gd name="connsiteX3" fmla="*/ 710984 w 1272369"/>
                <a:gd name="connsiteY3" fmla="*/ 630250 h 630250"/>
                <a:gd name="connsiteX4" fmla="*/ 0 w 1272369"/>
                <a:gd name="connsiteY4" fmla="*/ 630238 h 630250"/>
                <a:gd name="connsiteX5" fmla="*/ 0 w 1272369"/>
                <a:gd name="connsiteY5" fmla="*/ 0 h 630250"/>
                <a:gd name="connsiteX0" fmla="*/ 0 w 1272369"/>
                <a:gd name="connsiteY0" fmla="*/ 0 h 630250"/>
                <a:gd name="connsiteX1" fmla="*/ 1272369 w 1272369"/>
                <a:gd name="connsiteY1" fmla="*/ 0 h 630250"/>
                <a:gd name="connsiteX2" fmla="*/ 710984 w 1272369"/>
                <a:gd name="connsiteY2" fmla="*/ 630250 h 630250"/>
                <a:gd name="connsiteX3" fmla="*/ 0 w 1272369"/>
                <a:gd name="connsiteY3" fmla="*/ 630238 h 630250"/>
                <a:gd name="connsiteX4" fmla="*/ 0 w 1272369"/>
                <a:gd name="connsiteY4" fmla="*/ 0 h 630250"/>
                <a:gd name="connsiteX0" fmla="*/ 0 w 1272393"/>
                <a:gd name="connsiteY0" fmla="*/ 0 h 630250"/>
                <a:gd name="connsiteX1" fmla="*/ 1272369 w 1272393"/>
                <a:gd name="connsiteY1" fmla="*/ 0 h 630250"/>
                <a:gd name="connsiteX2" fmla="*/ 710984 w 1272393"/>
                <a:gd name="connsiteY2" fmla="*/ 630250 h 630250"/>
                <a:gd name="connsiteX3" fmla="*/ 0 w 1272393"/>
                <a:gd name="connsiteY3" fmla="*/ 630238 h 630250"/>
                <a:gd name="connsiteX4" fmla="*/ 0 w 1272393"/>
                <a:gd name="connsiteY4" fmla="*/ 0 h 630250"/>
                <a:gd name="connsiteX0" fmla="*/ 0 w 1272424"/>
                <a:gd name="connsiteY0" fmla="*/ 0 h 630250"/>
                <a:gd name="connsiteX1" fmla="*/ 1272369 w 1272424"/>
                <a:gd name="connsiteY1" fmla="*/ 0 h 630250"/>
                <a:gd name="connsiteX2" fmla="*/ 710984 w 1272424"/>
                <a:gd name="connsiteY2" fmla="*/ 630250 h 630250"/>
                <a:gd name="connsiteX3" fmla="*/ 0 w 1272424"/>
                <a:gd name="connsiteY3" fmla="*/ 630238 h 630250"/>
                <a:gd name="connsiteX4" fmla="*/ 0 w 1272424"/>
                <a:gd name="connsiteY4" fmla="*/ 0 h 630250"/>
                <a:gd name="connsiteX0" fmla="*/ 0 w 1272968"/>
                <a:gd name="connsiteY0" fmla="*/ 0 h 630250"/>
                <a:gd name="connsiteX1" fmla="*/ 1272369 w 1272968"/>
                <a:gd name="connsiteY1" fmla="*/ 0 h 630250"/>
                <a:gd name="connsiteX2" fmla="*/ 710984 w 1272968"/>
                <a:gd name="connsiteY2" fmla="*/ 630250 h 630250"/>
                <a:gd name="connsiteX3" fmla="*/ 0 w 1272968"/>
                <a:gd name="connsiteY3" fmla="*/ 630238 h 630250"/>
                <a:gd name="connsiteX4" fmla="*/ 0 w 1272968"/>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817"/>
                <a:gd name="connsiteY0" fmla="*/ 0 h 630250"/>
                <a:gd name="connsiteX1" fmla="*/ 1272369 w 1272817"/>
                <a:gd name="connsiteY1" fmla="*/ 0 h 630250"/>
                <a:gd name="connsiteX2" fmla="*/ 655654 w 1272817"/>
                <a:gd name="connsiteY2" fmla="*/ 630250 h 630250"/>
                <a:gd name="connsiteX3" fmla="*/ 0 w 1272817"/>
                <a:gd name="connsiteY3" fmla="*/ 630238 h 630250"/>
                <a:gd name="connsiteX4" fmla="*/ 0 w 1272817"/>
                <a:gd name="connsiteY4" fmla="*/ 0 h 630250"/>
                <a:gd name="connsiteX0" fmla="*/ 0 w 1272994"/>
                <a:gd name="connsiteY0" fmla="*/ 0 h 630250"/>
                <a:gd name="connsiteX1" fmla="*/ 1272369 w 1272994"/>
                <a:gd name="connsiteY1" fmla="*/ 0 h 630250"/>
                <a:gd name="connsiteX2" fmla="*/ 655654 w 1272994"/>
                <a:gd name="connsiteY2" fmla="*/ 630250 h 630250"/>
                <a:gd name="connsiteX3" fmla="*/ 0 w 1272994"/>
                <a:gd name="connsiteY3" fmla="*/ 630238 h 630250"/>
                <a:gd name="connsiteX4" fmla="*/ 0 w 1272994"/>
                <a:gd name="connsiteY4" fmla="*/ 0 h 630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2994" h="630250">
                  <a:moveTo>
                    <a:pt x="0" y="0"/>
                  </a:moveTo>
                  <a:lnTo>
                    <a:pt x="1272369" y="0"/>
                  </a:lnTo>
                  <a:cubicBezTo>
                    <a:pt x="1284589" y="474435"/>
                    <a:pt x="1119266" y="610917"/>
                    <a:pt x="655654" y="630250"/>
                  </a:cubicBezTo>
                  <a:lnTo>
                    <a:pt x="0" y="630238"/>
                  </a:lnTo>
                  <a:lnTo>
                    <a:pt x="0" y="0"/>
                  </a:lnTo>
                  <a:close/>
                </a:path>
              </a:pathLst>
            </a:custGeom>
            <a:solidFill>
              <a:schemeClr val="tx2"/>
            </a:solidFill>
            <a:ln>
              <a:noFill/>
            </a:ln>
          </p:spPr>
          <p:txBody>
            <a:bodyPr wrap="square" lIns="72000" tIns="72000" rIns="72000" rtlCol="0">
              <a:noAutofit/>
            </a:bodyPr>
            <a:lstStyle/>
            <a:p>
              <a:r>
                <a:rPr lang="en-GB" sz="1200" b="1" dirty="0" smtClean="0">
                  <a:solidFill>
                    <a:prstClr val="white"/>
                  </a:solidFill>
                </a:rPr>
                <a:t>Education</a:t>
              </a:r>
              <a:endParaRPr lang="en-GB" sz="1200" b="1" dirty="0">
                <a:solidFill>
                  <a:prstClr val="white"/>
                </a:solidFill>
              </a:endParaRPr>
            </a:p>
          </p:txBody>
        </p:sp>
      </p:grpSp>
    </p:spTree>
    <p:extLst>
      <p:ext uri="{BB962C8B-B14F-4D97-AF65-F5344CB8AC3E}">
        <p14:creationId xmlns:p14="http://schemas.microsoft.com/office/powerpoint/2010/main" val="49132303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8" name="Slide Number Placeholder 5"/>
          <p:cNvSpPr>
            <a:spLocks noGrp="1"/>
          </p:cNvSpPr>
          <p:nvPr>
            <p:ph type="sldNum" sz="quarter" idx="4"/>
          </p:nvPr>
        </p:nvSpPr>
        <p:spPr>
          <a:xfrm>
            <a:off x="5904001" y="6336000"/>
            <a:ext cx="6060489" cy="352146"/>
          </a:xfrm>
          <a:custGeom>
            <a:avLst/>
            <a:gdLst>
              <a:gd name="connsiteX0" fmla="*/ 0 w 4545367"/>
              <a:gd name="connsiteY0" fmla="*/ 0 h 343270"/>
              <a:gd name="connsiteX1" fmla="*/ 4545367 w 4545367"/>
              <a:gd name="connsiteY1" fmla="*/ 0 h 343270"/>
              <a:gd name="connsiteX2" fmla="*/ 4545367 w 4545367"/>
              <a:gd name="connsiteY2" fmla="*/ 34327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545367 w 4545367"/>
              <a:gd name="connsiteY2" fmla="*/ 343270 h 343270"/>
              <a:gd name="connsiteX3" fmla="*/ 4184342 w 4545367"/>
              <a:gd name="connsiteY3" fmla="*/ 340310 h 343270"/>
              <a:gd name="connsiteX4" fmla="*/ 0 w 4545367"/>
              <a:gd name="connsiteY4" fmla="*/ 343270 h 343270"/>
              <a:gd name="connsiteX5" fmla="*/ 0 w 4545367"/>
              <a:gd name="connsiteY5"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45367" h="343270">
                <a:moveTo>
                  <a:pt x="0" y="0"/>
                </a:moveTo>
                <a:lnTo>
                  <a:pt x="4545367" y="0"/>
                </a:lnTo>
                <a:cubicBezTo>
                  <a:pt x="4540435" y="371262"/>
                  <a:pt x="4278051" y="336364"/>
                  <a:pt x="4184342" y="340310"/>
                </a:cubicBezTo>
                <a:lnTo>
                  <a:pt x="0" y="343270"/>
                </a:lnTo>
                <a:lnTo>
                  <a:pt x="0" y="0"/>
                </a:lnTo>
                <a:close/>
              </a:path>
            </a:pathLst>
          </a:custGeom>
          <a:gradFill flip="none" rotWithShape="1">
            <a:gsLst>
              <a:gs pos="0">
                <a:schemeClr val="bg2">
                  <a:alpha val="50000"/>
                </a:schemeClr>
              </a:gs>
              <a:gs pos="6000">
                <a:schemeClr val="accent1">
                  <a:tint val="44500"/>
                  <a:satMod val="160000"/>
                  <a:alpha val="50000"/>
                </a:schemeClr>
              </a:gs>
              <a:gs pos="100000">
                <a:schemeClr val="bg1"/>
              </a:gs>
            </a:gsLst>
            <a:lin ang="10800000" scaled="1"/>
            <a:tileRect/>
          </a:gradFill>
        </p:spPr>
        <p:txBody>
          <a:bodyPr vert="horz" lIns="0" tIns="108000" rIns="288000" bIns="0" rtlCol="0" anchor="t" anchorCtr="0">
            <a:noAutofit/>
          </a:bodyPr>
          <a:lstStyle>
            <a:lvl1pPr algn="r">
              <a:defRPr sz="900" b="0">
                <a:solidFill>
                  <a:schemeClr val="tx2"/>
                </a:solidFill>
                <a:latin typeface="Arial" panose="020B0604020202020204" pitchFamily="34" charset="0"/>
                <a:cs typeface="Arial" panose="020B0604020202020204" pitchFamily="34" charset="0"/>
              </a:defRPr>
            </a:lvl1pPr>
          </a:lstStyle>
          <a:p>
            <a:r>
              <a:rPr lang="en-GB" dirty="0" smtClean="0">
                <a:solidFill>
                  <a:srgbClr val="006941"/>
                </a:solidFill>
              </a:rPr>
              <a:t>bcs.org </a:t>
            </a:r>
            <a:r>
              <a:rPr lang="en-GB" dirty="0" smtClean="0">
                <a:solidFill>
                  <a:srgbClr val="006941"/>
                </a:solidFill>
                <a:latin typeface="Arial"/>
                <a:cs typeface="Arial"/>
              </a:rPr>
              <a:t>| </a:t>
            </a:r>
            <a:fld id="{D4F935E4-DB8F-4A13-86B5-B07B5640A265}" type="slidenum">
              <a:rPr lang="en-GB" smtClean="0">
                <a:solidFill>
                  <a:srgbClr val="006941"/>
                </a:solidFill>
              </a:rPr>
              <a:pPr/>
              <a:t>‹#›</a:t>
            </a:fld>
            <a:endParaRPr lang="en-GB" dirty="0">
              <a:solidFill>
                <a:srgbClr val="006941"/>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0000" y="6336000"/>
            <a:ext cx="1707739" cy="377748"/>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4000" y="404665"/>
            <a:ext cx="533400" cy="409575"/>
          </a:xfrm>
          <a:prstGeom prst="rect">
            <a:avLst/>
          </a:prstGeom>
        </p:spPr>
      </p:pic>
      <p:cxnSp>
        <p:nvCxnSpPr>
          <p:cNvPr id="7" name="Straight Connector 6"/>
          <p:cNvCxnSpPr/>
          <p:nvPr userDrawn="1"/>
        </p:nvCxnSpPr>
        <p:spPr>
          <a:xfrm>
            <a:off x="1103445" y="972000"/>
            <a:ext cx="3024000"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17" name="Group 16"/>
          <p:cNvGrpSpPr/>
          <p:nvPr userDrawn="1"/>
        </p:nvGrpSpPr>
        <p:grpSpPr>
          <a:xfrm>
            <a:off x="3162707" y="1319879"/>
            <a:ext cx="5619111" cy="4687863"/>
            <a:chOff x="2372030" y="1319878"/>
            <a:chExt cx="4214333" cy="4687863"/>
          </a:xfrm>
        </p:grpSpPr>
        <p:sp>
          <p:nvSpPr>
            <p:cNvPr id="18" name="TextBox 17"/>
            <p:cNvSpPr txBox="1"/>
            <p:nvPr userDrawn="1"/>
          </p:nvSpPr>
          <p:spPr>
            <a:xfrm>
              <a:off x="5303494" y="1319878"/>
              <a:ext cx="1282869" cy="2772000"/>
            </a:xfrm>
            <a:custGeom>
              <a:avLst/>
              <a:gdLst>
                <a:gd name="connsiteX0" fmla="*/ 0 w 1272369"/>
                <a:gd name="connsiteY0" fmla="*/ 0 h 630238"/>
                <a:gd name="connsiteX1" fmla="*/ 1272369 w 1272369"/>
                <a:gd name="connsiteY1" fmla="*/ 0 h 630238"/>
                <a:gd name="connsiteX2" fmla="*/ 1272369 w 1272369"/>
                <a:gd name="connsiteY2" fmla="*/ 630238 h 630238"/>
                <a:gd name="connsiteX3" fmla="*/ 0 w 1272369"/>
                <a:gd name="connsiteY3" fmla="*/ 630238 h 630238"/>
                <a:gd name="connsiteX4" fmla="*/ 0 w 1272369"/>
                <a:gd name="connsiteY4" fmla="*/ 0 h 630238"/>
                <a:gd name="connsiteX0" fmla="*/ 0 w 1272369"/>
                <a:gd name="connsiteY0" fmla="*/ 0 h 630250"/>
                <a:gd name="connsiteX1" fmla="*/ 1272369 w 1272369"/>
                <a:gd name="connsiteY1" fmla="*/ 0 h 630250"/>
                <a:gd name="connsiteX2" fmla="*/ 1272369 w 1272369"/>
                <a:gd name="connsiteY2" fmla="*/ 630238 h 630250"/>
                <a:gd name="connsiteX3" fmla="*/ 710984 w 1272369"/>
                <a:gd name="connsiteY3" fmla="*/ 630250 h 630250"/>
                <a:gd name="connsiteX4" fmla="*/ 0 w 1272369"/>
                <a:gd name="connsiteY4" fmla="*/ 630238 h 630250"/>
                <a:gd name="connsiteX5" fmla="*/ 0 w 1272369"/>
                <a:gd name="connsiteY5" fmla="*/ 0 h 630250"/>
                <a:gd name="connsiteX0" fmla="*/ 0 w 1272369"/>
                <a:gd name="connsiteY0" fmla="*/ 0 h 630250"/>
                <a:gd name="connsiteX1" fmla="*/ 1272369 w 1272369"/>
                <a:gd name="connsiteY1" fmla="*/ 0 h 630250"/>
                <a:gd name="connsiteX2" fmla="*/ 710984 w 1272369"/>
                <a:gd name="connsiteY2" fmla="*/ 630250 h 630250"/>
                <a:gd name="connsiteX3" fmla="*/ 0 w 1272369"/>
                <a:gd name="connsiteY3" fmla="*/ 630238 h 630250"/>
                <a:gd name="connsiteX4" fmla="*/ 0 w 1272369"/>
                <a:gd name="connsiteY4" fmla="*/ 0 h 630250"/>
                <a:gd name="connsiteX0" fmla="*/ 0 w 1272393"/>
                <a:gd name="connsiteY0" fmla="*/ 0 h 630250"/>
                <a:gd name="connsiteX1" fmla="*/ 1272369 w 1272393"/>
                <a:gd name="connsiteY1" fmla="*/ 0 h 630250"/>
                <a:gd name="connsiteX2" fmla="*/ 710984 w 1272393"/>
                <a:gd name="connsiteY2" fmla="*/ 630250 h 630250"/>
                <a:gd name="connsiteX3" fmla="*/ 0 w 1272393"/>
                <a:gd name="connsiteY3" fmla="*/ 630238 h 630250"/>
                <a:gd name="connsiteX4" fmla="*/ 0 w 1272393"/>
                <a:gd name="connsiteY4" fmla="*/ 0 h 630250"/>
                <a:gd name="connsiteX0" fmla="*/ 0 w 1272424"/>
                <a:gd name="connsiteY0" fmla="*/ 0 h 630250"/>
                <a:gd name="connsiteX1" fmla="*/ 1272369 w 1272424"/>
                <a:gd name="connsiteY1" fmla="*/ 0 h 630250"/>
                <a:gd name="connsiteX2" fmla="*/ 710984 w 1272424"/>
                <a:gd name="connsiteY2" fmla="*/ 630250 h 630250"/>
                <a:gd name="connsiteX3" fmla="*/ 0 w 1272424"/>
                <a:gd name="connsiteY3" fmla="*/ 630238 h 630250"/>
                <a:gd name="connsiteX4" fmla="*/ 0 w 1272424"/>
                <a:gd name="connsiteY4" fmla="*/ 0 h 630250"/>
                <a:gd name="connsiteX0" fmla="*/ 0 w 1272968"/>
                <a:gd name="connsiteY0" fmla="*/ 0 h 630250"/>
                <a:gd name="connsiteX1" fmla="*/ 1272369 w 1272968"/>
                <a:gd name="connsiteY1" fmla="*/ 0 h 630250"/>
                <a:gd name="connsiteX2" fmla="*/ 710984 w 1272968"/>
                <a:gd name="connsiteY2" fmla="*/ 630250 h 630250"/>
                <a:gd name="connsiteX3" fmla="*/ 0 w 1272968"/>
                <a:gd name="connsiteY3" fmla="*/ 630238 h 630250"/>
                <a:gd name="connsiteX4" fmla="*/ 0 w 1272968"/>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817"/>
                <a:gd name="connsiteY0" fmla="*/ 0 h 630250"/>
                <a:gd name="connsiteX1" fmla="*/ 1272369 w 1272817"/>
                <a:gd name="connsiteY1" fmla="*/ 0 h 630250"/>
                <a:gd name="connsiteX2" fmla="*/ 655654 w 1272817"/>
                <a:gd name="connsiteY2" fmla="*/ 630250 h 630250"/>
                <a:gd name="connsiteX3" fmla="*/ 0 w 1272817"/>
                <a:gd name="connsiteY3" fmla="*/ 630238 h 630250"/>
                <a:gd name="connsiteX4" fmla="*/ 0 w 1272817"/>
                <a:gd name="connsiteY4" fmla="*/ 0 h 630250"/>
                <a:gd name="connsiteX0" fmla="*/ 0 w 1272994"/>
                <a:gd name="connsiteY0" fmla="*/ 0 h 630250"/>
                <a:gd name="connsiteX1" fmla="*/ 1272369 w 1272994"/>
                <a:gd name="connsiteY1" fmla="*/ 0 h 630250"/>
                <a:gd name="connsiteX2" fmla="*/ 655654 w 1272994"/>
                <a:gd name="connsiteY2" fmla="*/ 630250 h 630250"/>
                <a:gd name="connsiteX3" fmla="*/ 0 w 1272994"/>
                <a:gd name="connsiteY3" fmla="*/ 630238 h 630250"/>
                <a:gd name="connsiteX4" fmla="*/ 0 w 1272994"/>
                <a:gd name="connsiteY4" fmla="*/ 0 h 630250"/>
                <a:gd name="connsiteX0" fmla="*/ 0 w 1278496"/>
                <a:gd name="connsiteY0" fmla="*/ 0 h 630250"/>
                <a:gd name="connsiteX1" fmla="*/ 1272369 w 1278496"/>
                <a:gd name="connsiteY1" fmla="*/ 0 h 630250"/>
                <a:gd name="connsiteX2" fmla="*/ 655654 w 1278496"/>
                <a:gd name="connsiteY2" fmla="*/ 630250 h 630250"/>
                <a:gd name="connsiteX3" fmla="*/ 0 w 1278496"/>
                <a:gd name="connsiteY3" fmla="*/ 630238 h 630250"/>
                <a:gd name="connsiteX4" fmla="*/ 0 w 1278496"/>
                <a:gd name="connsiteY4" fmla="*/ 0 h 630250"/>
                <a:gd name="connsiteX0" fmla="*/ 0 w 1387063"/>
                <a:gd name="connsiteY0" fmla="*/ 0 h 630250"/>
                <a:gd name="connsiteX1" fmla="*/ 1272369 w 1387063"/>
                <a:gd name="connsiteY1" fmla="*/ 0 h 630250"/>
                <a:gd name="connsiteX2" fmla="*/ 1256995 w 1387063"/>
                <a:gd name="connsiteY2" fmla="*/ 311226 h 630250"/>
                <a:gd name="connsiteX3" fmla="*/ 655654 w 1387063"/>
                <a:gd name="connsiteY3" fmla="*/ 630250 h 630250"/>
                <a:gd name="connsiteX4" fmla="*/ 0 w 1387063"/>
                <a:gd name="connsiteY4" fmla="*/ 630238 h 630250"/>
                <a:gd name="connsiteX5" fmla="*/ 0 w 1387063"/>
                <a:gd name="connsiteY5" fmla="*/ 0 h 630250"/>
                <a:gd name="connsiteX0" fmla="*/ 0 w 1369614"/>
                <a:gd name="connsiteY0" fmla="*/ 0 h 630250"/>
                <a:gd name="connsiteX1" fmla="*/ 1272369 w 1369614"/>
                <a:gd name="connsiteY1" fmla="*/ 0 h 630250"/>
                <a:gd name="connsiteX2" fmla="*/ 1256995 w 1369614"/>
                <a:gd name="connsiteY2" fmla="*/ 311226 h 630250"/>
                <a:gd name="connsiteX3" fmla="*/ 655654 w 1369614"/>
                <a:gd name="connsiteY3" fmla="*/ 630250 h 630250"/>
                <a:gd name="connsiteX4" fmla="*/ 0 w 1369614"/>
                <a:gd name="connsiteY4" fmla="*/ 630238 h 630250"/>
                <a:gd name="connsiteX5" fmla="*/ 0 w 1369614"/>
                <a:gd name="connsiteY5" fmla="*/ 0 h 630250"/>
                <a:gd name="connsiteX0" fmla="*/ 0 w 1278277"/>
                <a:gd name="connsiteY0" fmla="*/ 0 h 630250"/>
                <a:gd name="connsiteX1" fmla="*/ 1272369 w 1278277"/>
                <a:gd name="connsiteY1" fmla="*/ 0 h 630250"/>
                <a:gd name="connsiteX2" fmla="*/ 1256995 w 1278277"/>
                <a:gd name="connsiteY2" fmla="*/ 311226 h 630250"/>
                <a:gd name="connsiteX3" fmla="*/ 655654 w 1278277"/>
                <a:gd name="connsiteY3" fmla="*/ 630250 h 630250"/>
                <a:gd name="connsiteX4" fmla="*/ 0 w 1278277"/>
                <a:gd name="connsiteY4" fmla="*/ 630238 h 630250"/>
                <a:gd name="connsiteX5" fmla="*/ 0 w 1278277"/>
                <a:gd name="connsiteY5" fmla="*/ 0 h 630250"/>
                <a:gd name="connsiteX0" fmla="*/ 0 w 1298782"/>
                <a:gd name="connsiteY0" fmla="*/ 0 h 630250"/>
                <a:gd name="connsiteX1" fmla="*/ 1272369 w 1298782"/>
                <a:gd name="connsiteY1" fmla="*/ 0 h 630250"/>
                <a:gd name="connsiteX2" fmla="*/ 1285570 w 1298782"/>
                <a:gd name="connsiteY2" fmla="*/ 311226 h 630250"/>
                <a:gd name="connsiteX3" fmla="*/ 655654 w 1298782"/>
                <a:gd name="connsiteY3" fmla="*/ 630250 h 630250"/>
                <a:gd name="connsiteX4" fmla="*/ 0 w 1298782"/>
                <a:gd name="connsiteY4" fmla="*/ 630238 h 630250"/>
                <a:gd name="connsiteX5" fmla="*/ 0 w 1298782"/>
                <a:gd name="connsiteY5" fmla="*/ 0 h 630250"/>
                <a:gd name="connsiteX0" fmla="*/ 0 w 1287216"/>
                <a:gd name="connsiteY0" fmla="*/ 0 h 630250"/>
                <a:gd name="connsiteX1" fmla="*/ 1272369 w 1287216"/>
                <a:gd name="connsiteY1" fmla="*/ 0 h 630250"/>
                <a:gd name="connsiteX2" fmla="*/ 1285570 w 1287216"/>
                <a:gd name="connsiteY2" fmla="*/ 311226 h 630250"/>
                <a:gd name="connsiteX3" fmla="*/ 655654 w 1287216"/>
                <a:gd name="connsiteY3" fmla="*/ 630250 h 630250"/>
                <a:gd name="connsiteX4" fmla="*/ 0 w 1287216"/>
                <a:gd name="connsiteY4" fmla="*/ 630238 h 630250"/>
                <a:gd name="connsiteX5" fmla="*/ 0 w 1287216"/>
                <a:gd name="connsiteY5" fmla="*/ 0 h 630250"/>
                <a:gd name="connsiteX0" fmla="*/ 0 w 1287216"/>
                <a:gd name="connsiteY0" fmla="*/ 0 h 630250"/>
                <a:gd name="connsiteX1" fmla="*/ 1272369 w 1287216"/>
                <a:gd name="connsiteY1" fmla="*/ 0 h 630250"/>
                <a:gd name="connsiteX2" fmla="*/ 1285570 w 1287216"/>
                <a:gd name="connsiteY2" fmla="*/ 509634 h 630250"/>
                <a:gd name="connsiteX3" fmla="*/ 655654 w 1287216"/>
                <a:gd name="connsiteY3" fmla="*/ 630250 h 630250"/>
                <a:gd name="connsiteX4" fmla="*/ 0 w 1287216"/>
                <a:gd name="connsiteY4" fmla="*/ 630238 h 630250"/>
                <a:gd name="connsiteX5" fmla="*/ 0 w 1287216"/>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82099"/>
                <a:gd name="connsiteY0" fmla="*/ 0 h 630250"/>
                <a:gd name="connsiteX1" fmla="*/ 1272369 w 1282099"/>
                <a:gd name="connsiteY1" fmla="*/ 0 h 630250"/>
                <a:gd name="connsiteX2" fmla="*/ 1276045 w 1282099"/>
                <a:gd name="connsiteY2" fmla="*/ 511598 h 630250"/>
                <a:gd name="connsiteX3" fmla="*/ 655654 w 1282099"/>
                <a:gd name="connsiteY3" fmla="*/ 630250 h 630250"/>
                <a:gd name="connsiteX4" fmla="*/ 0 w 1282099"/>
                <a:gd name="connsiteY4" fmla="*/ 630238 h 630250"/>
                <a:gd name="connsiteX5" fmla="*/ 0 w 1282099"/>
                <a:gd name="connsiteY5" fmla="*/ 0 h 630250"/>
                <a:gd name="connsiteX0" fmla="*/ 0 w 1295396"/>
                <a:gd name="connsiteY0" fmla="*/ 0 h 630250"/>
                <a:gd name="connsiteX1" fmla="*/ 1272369 w 1295396"/>
                <a:gd name="connsiteY1" fmla="*/ 0 h 630250"/>
                <a:gd name="connsiteX2" fmla="*/ 1289693 w 1295396"/>
                <a:gd name="connsiteY2" fmla="*/ 511598 h 630250"/>
                <a:gd name="connsiteX3" fmla="*/ 655654 w 1295396"/>
                <a:gd name="connsiteY3" fmla="*/ 630250 h 630250"/>
                <a:gd name="connsiteX4" fmla="*/ 0 w 1295396"/>
                <a:gd name="connsiteY4" fmla="*/ 630238 h 630250"/>
                <a:gd name="connsiteX5" fmla="*/ 0 w 1295396"/>
                <a:gd name="connsiteY5" fmla="*/ 0 h 630250"/>
                <a:gd name="connsiteX0" fmla="*/ 0 w 1288743"/>
                <a:gd name="connsiteY0" fmla="*/ 0 h 630250"/>
                <a:gd name="connsiteX1" fmla="*/ 1272369 w 1288743"/>
                <a:gd name="connsiteY1" fmla="*/ 0 h 630250"/>
                <a:gd name="connsiteX2" fmla="*/ 1282869 w 1288743"/>
                <a:gd name="connsiteY2" fmla="*/ 513005 h 630250"/>
                <a:gd name="connsiteX3" fmla="*/ 655654 w 1288743"/>
                <a:gd name="connsiteY3" fmla="*/ 630250 h 630250"/>
                <a:gd name="connsiteX4" fmla="*/ 0 w 1288743"/>
                <a:gd name="connsiteY4" fmla="*/ 630238 h 630250"/>
                <a:gd name="connsiteX5" fmla="*/ 0 w 1288743"/>
                <a:gd name="connsiteY5" fmla="*/ 0 h 630250"/>
                <a:gd name="connsiteX0" fmla="*/ 0 w 1288743"/>
                <a:gd name="connsiteY0" fmla="*/ 0 h 630250"/>
                <a:gd name="connsiteX1" fmla="*/ 1272369 w 1288743"/>
                <a:gd name="connsiteY1" fmla="*/ 0 h 630250"/>
                <a:gd name="connsiteX2" fmla="*/ 1282869 w 1288743"/>
                <a:gd name="connsiteY2" fmla="*/ 515820 h 630250"/>
                <a:gd name="connsiteX3" fmla="*/ 655654 w 1288743"/>
                <a:gd name="connsiteY3" fmla="*/ 630250 h 630250"/>
                <a:gd name="connsiteX4" fmla="*/ 0 w 1288743"/>
                <a:gd name="connsiteY4" fmla="*/ 630238 h 630250"/>
                <a:gd name="connsiteX5" fmla="*/ 0 w 1288743"/>
                <a:gd name="connsiteY5" fmla="*/ 0 h 630250"/>
                <a:gd name="connsiteX0" fmla="*/ 0 w 1282099"/>
                <a:gd name="connsiteY0" fmla="*/ 0 h 630250"/>
                <a:gd name="connsiteX1" fmla="*/ 1272369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72369"/>
                <a:gd name="connsiteY0" fmla="*/ 0 h 630250"/>
                <a:gd name="connsiteX1" fmla="*/ 1272369 w 1272369"/>
                <a:gd name="connsiteY1" fmla="*/ 0 h 630250"/>
                <a:gd name="connsiteX2" fmla="*/ 1262398 w 1272369"/>
                <a:gd name="connsiteY2" fmla="*/ 517227 h 630250"/>
                <a:gd name="connsiteX3" fmla="*/ 655654 w 1272369"/>
                <a:gd name="connsiteY3" fmla="*/ 630250 h 630250"/>
                <a:gd name="connsiteX4" fmla="*/ 0 w 1272369"/>
                <a:gd name="connsiteY4" fmla="*/ 630238 h 630250"/>
                <a:gd name="connsiteX5" fmla="*/ 0 w 1272369"/>
                <a:gd name="connsiteY5" fmla="*/ 0 h 630250"/>
                <a:gd name="connsiteX0" fmla="*/ 0 w 1282099"/>
                <a:gd name="connsiteY0" fmla="*/ 0 h 630250"/>
                <a:gd name="connsiteX1" fmla="*/ 1272369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99665"/>
                <a:gd name="connsiteY0" fmla="*/ 0 h 630250"/>
                <a:gd name="connsiteX1" fmla="*/ 1299665 w 1299665"/>
                <a:gd name="connsiteY1" fmla="*/ 0 h 630250"/>
                <a:gd name="connsiteX2" fmla="*/ 1276045 w 1299665"/>
                <a:gd name="connsiteY2" fmla="*/ 517227 h 630250"/>
                <a:gd name="connsiteX3" fmla="*/ 655654 w 1299665"/>
                <a:gd name="connsiteY3" fmla="*/ 630250 h 630250"/>
                <a:gd name="connsiteX4" fmla="*/ 0 w 1299665"/>
                <a:gd name="connsiteY4" fmla="*/ 630238 h 630250"/>
                <a:gd name="connsiteX5" fmla="*/ 0 w 1299665"/>
                <a:gd name="connsiteY5" fmla="*/ 0 h 630250"/>
                <a:gd name="connsiteX0" fmla="*/ 0 w 1282099"/>
                <a:gd name="connsiteY0" fmla="*/ 0 h 630250"/>
                <a:gd name="connsiteX1" fmla="*/ 1279193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80445"/>
                <a:gd name="connsiteY0" fmla="*/ 0 h 630250"/>
                <a:gd name="connsiteX1" fmla="*/ 1279193 w 1280445"/>
                <a:gd name="connsiteY1" fmla="*/ 0 h 630250"/>
                <a:gd name="connsiteX2" fmla="*/ 1276045 w 1280445"/>
                <a:gd name="connsiteY2" fmla="*/ 517227 h 630250"/>
                <a:gd name="connsiteX3" fmla="*/ 655654 w 1280445"/>
                <a:gd name="connsiteY3" fmla="*/ 630250 h 630250"/>
                <a:gd name="connsiteX4" fmla="*/ 0 w 1280445"/>
                <a:gd name="connsiteY4" fmla="*/ 630238 h 630250"/>
                <a:gd name="connsiteX5" fmla="*/ 0 w 1280445"/>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4"/>
                <a:gd name="connsiteX1" fmla="*/ 1279193 w 1285466"/>
                <a:gd name="connsiteY1" fmla="*/ 0 h 630254"/>
                <a:gd name="connsiteX2" fmla="*/ 1282869 w 1285466"/>
                <a:gd name="connsiteY2" fmla="*/ 515820 h 630254"/>
                <a:gd name="connsiteX3" fmla="*/ 655654 w 1285466"/>
                <a:gd name="connsiteY3" fmla="*/ 630250 h 630254"/>
                <a:gd name="connsiteX4" fmla="*/ 0 w 1285466"/>
                <a:gd name="connsiteY4" fmla="*/ 630238 h 630254"/>
                <a:gd name="connsiteX5" fmla="*/ 0 w 1285466"/>
                <a:gd name="connsiteY5" fmla="*/ 0 h 630254"/>
                <a:gd name="connsiteX0" fmla="*/ 0 w 1285466"/>
                <a:gd name="connsiteY0" fmla="*/ 0 h 630254"/>
                <a:gd name="connsiteX1" fmla="*/ 1279193 w 1285466"/>
                <a:gd name="connsiteY1" fmla="*/ 0 h 630254"/>
                <a:gd name="connsiteX2" fmla="*/ 1282869 w 1285466"/>
                <a:gd name="connsiteY2" fmla="*/ 515820 h 630254"/>
                <a:gd name="connsiteX3" fmla="*/ 655654 w 1285466"/>
                <a:gd name="connsiteY3" fmla="*/ 630250 h 630254"/>
                <a:gd name="connsiteX4" fmla="*/ 0 w 1285466"/>
                <a:gd name="connsiteY4" fmla="*/ 630238 h 630254"/>
                <a:gd name="connsiteX5" fmla="*/ 0 w 1285466"/>
                <a:gd name="connsiteY5" fmla="*/ 0 h 630254"/>
                <a:gd name="connsiteX0" fmla="*/ 0 w 1286152"/>
                <a:gd name="connsiteY0" fmla="*/ 0 h 630253"/>
                <a:gd name="connsiteX1" fmla="*/ 1279193 w 1286152"/>
                <a:gd name="connsiteY1" fmla="*/ 0 h 630253"/>
                <a:gd name="connsiteX2" fmla="*/ 1282869 w 1286152"/>
                <a:gd name="connsiteY2" fmla="*/ 515820 h 630253"/>
                <a:gd name="connsiteX3" fmla="*/ 655654 w 1286152"/>
                <a:gd name="connsiteY3" fmla="*/ 630250 h 630253"/>
                <a:gd name="connsiteX4" fmla="*/ 0 w 1286152"/>
                <a:gd name="connsiteY4" fmla="*/ 630238 h 630253"/>
                <a:gd name="connsiteX5" fmla="*/ 0 w 1286152"/>
                <a:gd name="connsiteY5" fmla="*/ 0 h 630253"/>
                <a:gd name="connsiteX0" fmla="*/ 0 w 1286152"/>
                <a:gd name="connsiteY0" fmla="*/ 0 h 630256"/>
                <a:gd name="connsiteX1" fmla="*/ 1279193 w 1286152"/>
                <a:gd name="connsiteY1" fmla="*/ 0 h 630256"/>
                <a:gd name="connsiteX2" fmla="*/ 1282869 w 1286152"/>
                <a:gd name="connsiteY2" fmla="*/ 528486 h 630256"/>
                <a:gd name="connsiteX3" fmla="*/ 655654 w 1286152"/>
                <a:gd name="connsiteY3" fmla="*/ 630250 h 630256"/>
                <a:gd name="connsiteX4" fmla="*/ 0 w 1286152"/>
                <a:gd name="connsiteY4" fmla="*/ 630238 h 630256"/>
                <a:gd name="connsiteX5" fmla="*/ 0 w 1286152"/>
                <a:gd name="connsiteY5" fmla="*/ 0 h 630256"/>
                <a:gd name="connsiteX0" fmla="*/ 0 w 1285466"/>
                <a:gd name="connsiteY0" fmla="*/ 0 h 630252"/>
                <a:gd name="connsiteX1" fmla="*/ 1279193 w 1285466"/>
                <a:gd name="connsiteY1" fmla="*/ 0 h 630252"/>
                <a:gd name="connsiteX2" fmla="*/ 1282869 w 1285466"/>
                <a:gd name="connsiteY2" fmla="*/ 528486 h 630252"/>
                <a:gd name="connsiteX3" fmla="*/ 655654 w 1285466"/>
                <a:gd name="connsiteY3" fmla="*/ 630250 h 630252"/>
                <a:gd name="connsiteX4" fmla="*/ 0 w 1285466"/>
                <a:gd name="connsiteY4" fmla="*/ 630238 h 630252"/>
                <a:gd name="connsiteX5" fmla="*/ 0 w 1285466"/>
                <a:gd name="connsiteY5" fmla="*/ 0 h 630252"/>
                <a:gd name="connsiteX0" fmla="*/ 0 w 1285466"/>
                <a:gd name="connsiteY0" fmla="*/ 0 h 630252"/>
                <a:gd name="connsiteX1" fmla="*/ 1279193 w 1285466"/>
                <a:gd name="connsiteY1" fmla="*/ 0 h 630252"/>
                <a:gd name="connsiteX2" fmla="*/ 1282869 w 1285466"/>
                <a:gd name="connsiteY2" fmla="*/ 528486 h 630252"/>
                <a:gd name="connsiteX3" fmla="*/ 655654 w 1285466"/>
                <a:gd name="connsiteY3" fmla="*/ 630250 h 630252"/>
                <a:gd name="connsiteX4" fmla="*/ 0 w 1285466"/>
                <a:gd name="connsiteY4" fmla="*/ 630238 h 630252"/>
                <a:gd name="connsiteX5" fmla="*/ 0 w 1285466"/>
                <a:gd name="connsiteY5" fmla="*/ 0 h 630252"/>
                <a:gd name="connsiteX0" fmla="*/ 0 w 1285466"/>
                <a:gd name="connsiteY0" fmla="*/ 0 h 630251"/>
                <a:gd name="connsiteX1" fmla="*/ 1279193 w 1285466"/>
                <a:gd name="connsiteY1" fmla="*/ 0 h 630251"/>
                <a:gd name="connsiteX2" fmla="*/ 1282869 w 1285466"/>
                <a:gd name="connsiteY2" fmla="*/ 528486 h 630251"/>
                <a:gd name="connsiteX3" fmla="*/ 655654 w 1285466"/>
                <a:gd name="connsiteY3" fmla="*/ 630250 h 630251"/>
                <a:gd name="connsiteX4" fmla="*/ 0 w 1285466"/>
                <a:gd name="connsiteY4" fmla="*/ 630238 h 630251"/>
                <a:gd name="connsiteX5" fmla="*/ 0 w 1285466"/>
                <a:gd name="connsiteY5" fmla="*/ 0 h 630251"/>
                <a:gd name="connsiteX0" fmla="*/ 0 w 1292838"/>
                <a:gd name="connsiteY0" fmla="*/ 0 h 630251"/>
                <a:gd name="connsiteX1" fmla="*/ 1279193 w 1292838"/>
                <a:gd name="connsiteY1" fmla="*/ 0 h 630251"/>
                <a:gd name="connsiteX2" fmla="*/ 1291107 w 1292838"/>
                <a:gd name="connsiteY2" fmla="*/ 496205 h 630251"/>
                <a:gd name="connsiteX3" fmla="*/ 655654 w 1292838"/>
                <a:gd name="connsiteY3" fmla="*/ 630250 h 630251"/>
                <a:gd name="connsiteX4" fmla="*/ 0 w 1292838"/>
                <a:gd name="connsiteY4" fmla="*/ 630238 h 630251"/>
                <a:gd name="connsiteX5" fmla="*/ 0 w 1292838"/>
                <a:gd name="connsiteY5" fmla="*/ 0 h 630251"/>
                <a:gd name="connsiteX0" fmla="*/ 0 w 1291107"/>
                <a:gd name="connsiteY0" fmla="*/ 0 h 630251"/>
                <a:gd name="connsiteX1" fmla="*/ 1279193 w 1291107"/>
                <a:gd name="connsiteY1" fmla="*/ 0 h 630251"/>
                <a:gd name="connsiteX2" fmla="*/ 1291107 w 1291107"/>
                <a:gd name="connsiteY2" fmla="*/ 496205 h 630251"/>
                <a:gd name="connsiteX3" fmla="*/ 655654 w 1291107"/>
                <a:gd name="connsiteY3" fmla="*/ 630250 h 630251"/>
                <a:gd name="connsiteX4" fmla="*/ 0 w 1291107"/>
                <a:gd name="connsiteY4" fmla="*/ 630238 h 630251"/>
                <a:gd name="connsiteX5" fmla="*/ 0 w 1291107"/>
                <a:gd name="connsiteY5" fmla="*/ 0 h 630251"/>
                <a:gd name="connsiteX0" fmla="*/ 0 w 1286988"/>
                <a:gd name="connsiteY0" fmla="*/ 0 h 630251"/>
                <a:gd name="connsiteX1" fmla="*/ 1279193 w 1286988"/>
                <a:gd name="connsiteY1" fmla="*/ 0 h 630251"/>
                <a:gd name="connsiteX2" fmla="*/ 1286988 w 1286988"/>
                <a:gd name="connsiteY2" fmla="*/ 500452 h 630251"/>
                <a:gd name="connsiteX3" fmla="*/ 655654 w 1286988"/>
                <a:gd name="connsiteY3" fmla="*/ 630250 h 630251"/>
                <a:gd name="connsiteX4" fmla="*/ 0 w 1286988"/>
                <a:gd name="connsiteY4" fmla="*/ 630238 h 630251"/>
                <a:gd name="connsiteX5" fmla="*/ 0 w 1286988"/>
                <a:gd name="connsiteY5" fmla="*/ 0 h 630251"/>
                <a:gd name="connsiteX0" fmla="*/ 0 w 1295226"/>
                <a:gd name="connsiteY0" fmla="*/ 0 h 630251"/>
                <a:gd name="connsiteX1" fmla="*/ 1279193 w 1295226"/>
                <a:gd name="connsiteY1" fmla="*/ 0 h 630251"/>
                <a:gd name="connsiteX2" fmla="*/ 1295226 w 1295226"/>
                <a:gd name="connsiteY2" fmla="*/ 500452 h 630251"/>
                <a:gd name="connsiteX3" fmla="*/ 655654 w 1295226"/>
                <a:gd name="connsiteY3" fmla="*/ 630250 h 630251"/>
                <a:gd name="connsiteX4" fmla="*/ 0 w 1295226"/>
                <a:gd name="connsiteY4" fmla="*/ 630238 h 630251"/>
                <a:gd name="connsiteX5" fmla="*/ 0 w 1295226"/>
                <a:gd name="connsiteY5" fmla="*/ 0 h 630251"/>
                <a:gd name="connsiteX0" fmla="*/ 0 w 1286988"/>
                <a:gd name="connsiteY0" fmla="*/ 0 h 630251"/>
                <a:gd name="connsiteX1" fmla="*/ 1279193 w 1286988"/>
                <a:gd name="connsiteY1" fmla="*/ 0 h 630251"/>
                <a:gd name="connsiteX2" fmla="*/ 1286988 w 1286988"/>
                <a:gd name="connsiteY2" fmla="*/ 499602 h 630251"/>
                <a:gd name="connsiteX3" fmla="*/ 655654 w 1286988"/>
                <a:gd name="connsiteY3" fmla="*/ 630250 h 630251"/>
                <a:gd name="connsiteX4" fmla="*/ 0 w 1286988"/>
                <a:gd name="connsiteY4" fmla="*/ 630238 h 630251"/>
                <a:gd name="connsiteX5" fmla="*/ 0 w 1286988"/>
                <a:gd name="connsiteY5" fmla="*/ 0 h 630251"/>
                <a:gd name="connsiteX0" fmla="*/ 0 w 1291107"/>
                <a:gd name="connsiteY0" fmla="*/ 0 h 630251"/>
                <a:gd name="connsiteX1" fmla="*/ 1279193 w 1291107"/>
                <a:gd name="connsiteY1" fmla="*/ 0 h 630251"/>
                <a:gd name="connsiteX2" fmla="*/ 1291107 w 1291107"/>
                <a:gd name="connsiteY2" fmla="*/ 498753 h 630251"/>
                <a:gd name="connsiteX3" fmla="*/ 655654 w 1291107"/>
                <a:gd name="connsiteY3" fmla="*/ 630250 h 630251"/>
                <a:gd name="connsiteX4" fmla="*/ 0 w 1291107"/>
                <a:gd name="connsiteY4" fmla="*/ 630238 h 630251"/>
                <a:gd name="connsiteX5" fmla="*/ 0 w 1291107"/>
                <a:gd name="connsiteY5" fmla="*/ 0 h 630251"/>
                <a:gd name="connsiteX0" fmla="*/ 0 w 1303464"/>
                <a:gd name="connsiteY0" fmla="*/ 0 h 630251"/>
                <a:gd name="connsiteX1" fmla="*/ 1279193 w 1303464"/>
                <a:gd name="connsiteY1" fmla="*/ 0 h 630251"/>
                <a:gd name="connsiteX2" fmla="*/ 1303464 w 1303464"/>
                <a:gd name="connsiteY2" fmla="*/ 500452 h 630251"/>
                <a:gd name="connsiteX3" fmla="*/ 655654 w 1303464"/>
                <a:gd name="connsiteY3" fmla="*/ 630250 h 630251"/>
                <a:gd name="connsiteX4" fmla="*/ 0 w 1303464"/>
                <a:gd name="connsiteY4" fmla="*/ 630238 h 630251"/>
                <a:gd name="connsiteX5" fmla="*/ 0 w 1303464"/>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2869" h="630251">
                  <a:moveTo>
                    <a:pt x="0" y="0"/>
                  </a:moveTo>
                  <a:lnTo>
                    <a:pt x="1279193" y="0"/>
                  </a:lnTo>
                  <a:cubicBezTo>
                    <a:pt x="1279142" y="136342"/>
                    <a:pt x="1278048" y="380809"/>
                    <a:pt x="1282869" y="500452"/>
                  </a:cubicBezTo>
                  <a:cubicBezTo>
                    <a:pt x="1282441" y="569436"/>
                    <a:pt x="1247290" y="630560"/>
                    <a:pt x="655654" y="630250"/>
                  </a:cubicBezTo>
                  <a:lnTo>
                    <a:pt x="0" y="630238"/>
                  </a:lnTo>
                  <a:lnTo>
                    <a:pt x="0" y="0"/>
                  </a:lnTo>
                  <a:close/>
                </a:path>
              </a:pathLst>
            </a:custGeom>
            <a:solidFill>
              <a:srgbClr val="E6F0EC"/>
            </a:solidFill>
            <a:ln>
              <a:noFill/>
            </a:ln>
          </p:spPr>
          <p:txBody>
            <a:bodyPr wrap="square" lIns="72000" tIns="756000" rIns="72000" rtlCol="0">
              <a:noAutofit/>
            </a:bodyPr>
            <a:lstStyle/>
            <a:p>
              <a:pPr>
                <a:lnSpc>
                  <a:spcPts val="1200"/>
                </a:lnSpc>
                <a:spcAft>
                  <a:spcPts val="1200"/>
                </a:spcAft>
              </a:pPr>
              <a:r>
                <a:rPr lang="en-GB" sz="1000" b="1" dirty="0" smtClean="0">
                  <a:solidFill>
                    <a:srgbClr val="80B4A0"/>
                  </a:solidFill>
                </a:rPr>
                <a:t>Organisational development   </a:t>
              </a:r>
            </a:p>
            <a:p>
              <a:pPr marL="171450" indent="-171450">
                <a:lnSpc>
                  <a:spcPts val="1200"/>
                </a:lnSpc>
                <a:spcAft>
                  <a:spcPts val="1200"/>
                </a:spcAft>
                <a:buFont typeface="Calibri" panose="020F0502020204030204" pitchFamily="34" charset="0"/>
                <a:buChar char="─"/>
              </a:pPr>
              <a:r>
                <a:rPr lang="en-GB" sz="1000" dirty="0" err="1" smtClean="0">
                  <a:solidFill>
                    <a:srgbClr val="80B4A0"/>
                  </a:solidFill>
                </a:rPr>
                <a:t>SFIA</a:t>
              </a:r>
              <a:r>
                <a:rPr lang="en-GB" sz="1000" b="1" i="1" dirty="0" err="1" smtClean="0">
                  <a:solidFill>
                    <a:srgbClr val="80B4A0"/>
                  </a:solidFill>
                </a:rPr>
                <a:t>plus</a:t>
              </a:r>
              <a:r>
                <a:rPr lang="en-GB" sz="1000" b="1" dirty="0" smtClean="0">
                  <a:solidFill>
                    <a:srgbClr val="80B4A0"/>
                  </a:solidFill>
                </a:rPr>
                <a:t> </a:t>
              </a:r>
            </a:p>
            <a:p>
              <a:pPr marL="171450" indent="-171450">
                <a:lnSpc>
                  <a:spcPts val="1200"/>
                </a:lnSpc>
                <a:spcAft>
                  <a:spcPts val="1200"/>
                </a:spcAft>
                <a:buFont typeface="Calibri" panose="020F0502020204030204" pitchFamily="34" charset="0"/>
                <a:buChar char="─"/>
              </a:pPr>
              <a:r>
                <a:rPr lang="en-GB" sz="1000" dirty="0" smtClean="0">
                  <a:solidFill>
                    <a:srgbClr val="80B4A0"/>
                  </a:solidFill>
                </a:rPr>
                <a:t>Consultancy</a:t>
              </a:r>
              <a:r>
                <a:rPr lang="en-GB" sz="1000" b="1" dirty="0" smtClean="0">
                  <a:solidFill>
                    <a:srgbClr val="80B4A0"/>
                  </a:solidFill>
                </a:rPr>
                <a:t> </a:t>
              </a:r>
            </a:p>
            <a:p>
              <a:pPr>
                <a:lnSpc>
                  <a:spcPts val="1200"/>
                </a:lnSpc>
                <a:spcAft>
                  <a:spcPts val="1200"/>
                </a:spcAft>
              </a:pPr>
              <a:r>
                <a:rPr lang="en-GB" sz="1000" b="1" dirty="0" smtClean="0">
                  <a:solidFill>
                    <a:srgbClr val="80B4A0"/>
                  </a:solidFill>
                </a:rPr>
                <a:t>Change management </a:t>
              </a:r>
            </a:p>
            <a:p>
              <a:pPr>
                <a:lnSpc>
                  <a:spcPts val="1200"/>
                </a:lnSpc>
                <a:spcAft>
                  <a:spcPts val="1200"/>
                </a:spcAft>
              </a:pPr>
              <a:r>
                <a:rPr lang="en-GB" sz="1000" b="1" dirty="0" smtClean="0">
                  <a:solidFill>
                    <a:srgbClr val="80B4A0"/>
                  </a:solidFill>
                </a:rPr>
                <a:t>Organisational membership</a:t>
              </a:r>
            </a:p>
          </p:txBody>
        </p:sp>
        <p:sp>
          <p:nvSpPr>
            <p:cNvPr id="19" name="TextBox 18"/>
            <p:cNvSpPr txBox="1"/>
            <p:nvPr userDrawn="1"/>
          </p:nvSpPr>
          <p:spPr>
            <a:xfrm>
              <a:off x="3849049" y="1327734"/>
              <a:ext cx="1283207" cy="4680007"/>
            </a:xfrm>
            <a:custGeom>
              <a:avLst/>
              <a:gdLst>
                <a:gd name="connsiteX0" fmla="*/ 0 w 1272369"/>
                <a:gd name="connsiteY0" fmla="*/ 0 h 630238"/>
                <a:gd name="connsiteX1" fmla="*/ 1272369 w 1272369"/>
                <a:gd name="connsiteY1" fmla="*/ 0 h 630238"/>
                <a:gd name="connsiteX2" fmla="*/ 1272369 w 1272369"/>
                <a:gd name="connsiteY2" fmla="*/ 630238 h 630238"/>
                <a:gd name="connsiteX3" fmla="*/ 0 w 1272369"/>
                <a:gd name="connsiteY3" fmla="*/ 630238 h 630238"/>
                <a:gd name="connsiteX4" fmla="*/ 0 w 1272369"/>
                <a:gd name="connsiteY4" fmla="*/ 0 h 630238"/>
                <a:gd name="connsiteX0" fmla="*/ 0 w 1272369"/>
                <a:gd name="connsiteY0" fmla="*/ 0 h 630250"/>
                <a:gd name="connsiteX1" fmla="*/ 1272369 w 1272369"/>
                <a:gd name="connsiteY1" fmla="*/ 0 h 630250"/>
                <a:gd name="connsiteX2" fmla="*/ 1272369 w 1272369"/>
                <a:gd name="connsiteY2" fmla="*/ 630238 h 630250"/>
                <a:gd name="connsiteX3" fmla="*/ 710984 w 1272369"/>
                <a:gd name="connsiteY3" fmla="*/ 630250 h 630250"/>
                <a:gd name="connsiteX4" fmla="*/ 0 w 1272369"/>
                <a:gd name="connsiteY4" fmla="*/ 630238 h 630250"/>
                <a:gd name="connsiteX5" fmla="*/ 0 w 1272369"/>
                <a:gd name="connsiteY5" fmla="*/ 0 h 630250"/>
                <a:gd name="connsiteX0" fmla="*/ 0 w 1272369"/>
                <a:gd name="connsiteY0" fmla="*/ 0 h 630250"/>
                <a:gd name="connsiteX1" fmla="*/ 1272369 w 1272369"/>
                <a:gd name="connsiteY1" fmla="*/ 0 h 630250"/>
                <a:gd name="connsiteX2" fmla="*/ 710984 w 1272369"/>
                <a:gd name="connsiteY2" fmla="*/ 630250 h 630250"/>
                <a:gd name="connsiteX3" fmla="*/ 0 w 1272369"/>
                <a:gd name="connsiteY3" fmla="*/ 630238 h 630250"/>
                <a:gd name="connsiteX4" fmla="*/ 0 w 1272369"/>
                <a:gd name="connsiteY4" fmla="*/ 0 h 630250"/>
                <a:gd name="connsiteX0" fmla="*/ 0 w 1272393"/>
                <a:gd name="connsiteY0" fmla="*/ 0 h 630250"/>
                <a:gd name="connsiteX1" fmla="*/ 1272369 w 1272393"/>
                <a:gd name="connsiteY1" fmla="*/ 0 h 630250"/>
                <a:gd name="connsiteX2" fmla="*/ 710984 w 1272393"/>
                <a:gd name="connsiteY2" fmla="*/ 630250 h 630250"/>
                <a:gd name="connsiteX3" fmla="*/ 0 w 1272393"/>
                <a:gd name="connsiteY3" fmla="*/ 630238 h 630250"/>
                <a:gd name="connsiteX4" fmla="*/ 0 w 1272393"/>
                <a:gd name="connsiteY4" fmla="*/ 0 h 630250"/>
                <a:gd name="connsiteX0" fmla="*/ 0 w 1272424"/>
                <a:gd name="connsiteY0" fmla="*/ 0 h 630250"/>
                <a:gd name="connsiteX1" fmla="*/ 1272369 w 1272424"/>
                <a:gd name="connsiteY1" fmla="*/ 0 h 630250"/>
                <a:gd name="connsiteX2" fmla="*/ 710984 w 1272424"/>
                <a:gd name="connsiteY2" fmla="*/ 630250 h 630250"/>
                <a:gd name="connsiteX3" fmla="*/ 0 w 1272424"/>
                <a:gd name="connsiteY3" fmla="*/ 630238 h 630250"/>
                <a:gd name="connsiteX4" fmla="*/ 0 w 1272424"/>
                <a:gd name="connsiteY4" fmla="*/ 0 h 630250"/>
                <a:gd name="connsiteX0" fmla="*/ 0 w 1272968"/>
                <a:gd name="connsiteY0" fmla="*/ 0 h 630250"/>
                <a:gd name="connsiteX1" fmla="*/ 1272369 w 1272968"/>
                <a:gd name="connsiteY1" fmla="*/ 0 h 630250"/>
                <a:gd name="connsiteX2" fmla="*/ 710984 w 1272968"/>
                <a:gd name="connsiteY2" fmla="*/ 630250 h 630250"/>
                <a:gd name="connsiteX3" fmla="*/ 0 w 1272968"/>
                <a:gd name="connsiteY3" fmla="*/ 630238 h 630250"/>
                <a:gd name="connsiteX4" fmla="*/ 0 w 1272968"/>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817"/>
                <a:gd name="connsiteY0" fmla="*/ 0 h 630250"/>
                <a:gd name="connsiteX1" fmla="*/ 1272369 w 1272817"/>
                <a:gd name="connsiteY1" fmla="*/ 0 h 630250"/>
                <a:gd name="connsiteX2" fmla="*/ 655654 w 1272817"/>
                <a:gd name="connsiteY2" fmla="*/ 630250 h 630250"/>
                <a:gd name="connsiteX3" fmla="*/ 0 w 1272817"/>
                <a:gd name="connsiteY3" fmla="*/ 630238 h 630250"/>
                <a:gd name="connsiteX4" fmla="*/ 0 w 1272817"/>
                <a:gd name="connsiteY4" fmla="*/ 0 h 630250"/>
                <a:gd name="connsiteX0" fmla="*/ 0 w 1272994"/>
                <a:gd name="connsiteY0" fmla="*/ 0 h 630250"/>
                <a:gd name="connsiteX1" fmla="*/ 1272369 w 1272994"/>
                <a:gd name="connsiteY1" fmla="*/ 0 h 630250"/>
                <a:gd name="connsiteX2" fmla="*/ 655654 w 1272994"/>
                <a:gd name="connsiteY2" fmla="*/ 630250 h 630250"/>
                <a:gd name="connsiteX3" fmla="*/ 0 w 1272994"/>
                <a:gd name="connsiteY3" fmla="*/ 630238 h 630250"/>
                <a:gd name="connsiteX4" fmla="*/ 0 w 1272994"/>
                <a:gd name="connsiteY4" fmla="*/ 0 h 630250"/>
                <a:gd name="connsiteX0" fmla="*/ 0 w 1278496"/>
                <a:gd name="connsiteY0" fmla="*/ 0 h 630250"/>
                <a:gd name="connsiteX1" fmla="*/ 1272369 w 1278496"/>
                <a:gd name="connsiteY1" fmla="*/ 0 h 630250"/>
                <a:gd name="connsiteX2" fmla="*/ 655654 w 1278496"/>
                <a:gd name="connsiteY2" fmla="*/ 630250 h 630250"/>
                <a:gd name="connsiteX3" fmla="*/ 0 w 1278496"/>
                <a:gd name="connsiteY3" fmla="*/ 630238 h 630250"/>
                <a:gd name="connsiteX4" fmla="*/ 0 w 1278496"/>
                <a:gd name="connsiteY4" fmla="*/ 0 h 630250"/>
                <a:gd name="connsiteX0" fmla="*/ 0 w 1387063"/>
                <a:gd name="connsiteY0" fmla="*/ 0 h 630250"/>
                <a:gd name="connsiteX1" fmla="*/ 1272369 w 1387063"/>
                <a:gd name="connsiteY1" fmla="*/ 0 h 630250"/>
                <a:gd name="connsiteX2" fmla="*/ 1256995 w 1387063"/>
                <a:gd name="connsiteY2" fmla="*/ 311226 h 630250"/>
                <a:gd name="connsiteX3" fmla="*/ 655654 w 1387063"/>
                <a:gd name="connsiteY3" fmla="*/ 630250 h 630250"/>
                <a:gd name="connsiteX4" fmla="*/ 0 w 1387063"/>
                <a:gd name="connsiteY4" fmla="*/ 630238 h 630250"/>
                <a:gd name="connsiteX5" fmla="*/ 0 w 1387063"/>
                <a:gd name="connsiteY5" fmla="*/ 0 h 630250"/>
                <a:gd name="connsiteX0" fmla="*/ 0 w 1369614"/>
                <a:gd name="connsiteY0" fmla="*/ 0 h 630250"/>
                <a:gd name="connsiteX1" fmla="*/ 1272369 w 1369614"/>
                <a:gd name="connsiteY1" fmla="*/ 0 h 630250"/>
                <a:gd name="connsiteX2" fmla="*/ 1256995 w 1369614"/>
                <a:gd name="connsiteY2" fmla="*/ 311226 h 630250"/>
                <a:gd name="connsiteX3" fmla="*/ 655654 w 1369614"/>
                <a:gd name="connsiteY3" fmla="*/ 630250 h 630250"/>
                <a:gd name="connsiteX4" fmla="*/ 0 w 1369614"/>
                <a:gd name="connsiteY4" fmla="*/ 630238 h 630250"/>
                <a:gd name="connsiteX5" fmla="*/ 0 w 1369614"/>
                <a:gd name="connsiteY5" fmla="*/ 0 h 630250"/>
                <a:gd name="connsiteX0" fmla="*/ 0 w 1278277"/>
                <a:gd name="connsiteY0" fmla="*/ 0 h 630250"/>
                <a:gd name="connsiteX1" fmla="*/ 1272369 w 1278277"/>
                <a:gd name="connsiteY1" fmla="*/ 0 h 630250"/>
                <a:gd name="connsiteX2" fmla="*/ 1256995 w 1278277"/>
                <a:gd name="connsiteY2" fmla="*/ 311226 h 630250"/>
                <a:gd name="connsiteX3" fmla="*/ 655654 w 1278277"/>
                <a:gd name="connsiteY3" fmla="*/ 630250 h 630250"/>
                <a:gd name="connsiteX4" fmla="*/ 0 w 1278277"/>
                <a:gd name="connsiteY4" fmla="*/ 630238 h 630250"/>
                <a:gd name="connsiteX5" fmla="*/ 0 w 1278277"/>
                <a:gd name="connsiteY5" fmla="*/ 0 h 630250"/>
                <a:gd name="connsiteX0" fmla="*/ 0 w 1298782"/>
                <a:gd name="connsiteY0" fmla="*/ 0 h 630250"/>
                <a:gd name="connsiteX1" fmla="*/ 1272369 w 1298782"/>
                <a:gd name="connsiteY1" fmla="*/ 0 h 630250"/>
                <a:gd name="connsiteX2" fmla="*/ 1285570 w 1298782"/>
                <a:gd name="connsiteY2" fmla="*/ 311226 h 630250"/>
                <a:gd name="connsiteX3" fmla="*/ 655654 w 1298782"/>
                <a:gd name="connsiteY3" fmla="*/ 630250 h 630250"/>
                <a:gd name="connsiteX4" fmla="*/ 0 w 1298782"/>
                <a:gd name="connsiteY4" fmla="*/ 630238 h 630250"/>
                <a:gd name="connsiteX5" fmla="*/ 0 w 1298782"/>
                <a:gd name="connsiteY5" fmla="*/ 0 h 630250"/>
                <a:gd name="connsiteX0" fmla="*/ 0 w 1287216"/>
                <a:gd name="connsiteY0" fmla="*/ 0 h 630250"/>
                <a:gd name="connsiteX1" fmla="*/ 1272369 w 1287216"/>
                <a:gd name="connsiteY1" fmla="*/ 0 h 630250"/>
                <a:gd name="connsiteX2" fmla="*/ 1285570 w 1287216"/>
                <a:gd name="connsiteY2" fmla="*/ 311226 h 630250"/>
                <a:gd name="connsiteX3" fmla="*/ 655654 w 1287216"/>
                <a:gd name="connsiteY3" fmla="*/ 630250 h 630250"/>
                <a:gd name="connsiteX4" fmla="*/ 0 w 1287216"/>
                <a:gd name="connsiteY4" fmla="*/ 630238 h 630250"/>
                <a:gd name="connsiteX5" fmla="*/ 0 w 1287216"/>
                <a:gd name="connsiteY5" fmla="*/ 0 h 630250"/>
                <a:gd name="connsiteX0" fmla="*/ 0 w 1287216"/>
                <a:gd name="connsiteY0" fmla="*/ 0 h 630250"/>
                <a:gd name="connsiteX1" fmla="*/ 1272369 w 1287216"/>
                <a:gd name="connsiteY1" fmla="*/ 0 h 630250"/>
                <a:gd name="connsiteX2" fmla="*/ 1285570 w 1287216"/>
                <a:gd name="connsiteY2" fmla="*/ 509634 h 630250"/>
                <a:gd name="connsiteX3" fmla="*/ 655654 w 1287216"/>
                <a:gd name="connsiteY3" fmla="*/ 630250 h 630250"/>
                <a:gd name="connsiteX4" fmla="*/ 0 w 1287216"/>
                <a:gd name="connsiteY4" fmla="*/ 630238 h 630250"/>
                <a:gd name="connsiteX5" fmla="*/ 0 w 1287216"/>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82099"/>
                <a:gd name="connsiteY0" fmla="*/ 0 h 630250"/>
                <a:gd name="connsiteX1" fmla="*/ 1272369 w 1282099"/>
                <a:gd name="connsiteY1" fmla="*/ 0 h 630250"/>
                <a:gd name="connsiteX2" fmla="*/ 1276045 w 1282099"/>
                <a:gd name="connsiteY2" fmla="*/ 511598 h 630250"/>
                <a:gd name="connsiteX3" fmla="*/ 655654 w 1282099"/>
                <a:gd name="connsiteY3" fmla="*/ 630250 h 630250"/>
                <a:gd name="connsiteX4" fmla="*/ 0 w 1282099"/>
                <a:gd name="connsiteY4" fmla="*/ 630238 h 630250"/>
                <a:gd name="connsiteX5" fmla="*/ 0 w 1282099"/>
                <a:gd name="connsiteY5" fmla="*/ 0 h 630250"/>
                <a:gd name="connsiteX0" fmla="*/ 0 w 1295396"/>
                <a:gd name="connsiteY0" fmla="*/ 0 h 630250"/>
                <a:gd name="connsiteX1" fmla="*/ 1272369 w 1295396"/>
                <a:gd name="connsiteY1" fmla="*/ 0 h 630250"/>
                <a:gd name="connsiteX2" fmla="*/ 1289693 w 1295396"/>
                <a:gd name="connsiteY2" fmla="*/ 511598 h 630250"/>
                <a:gd name="connsiteX3" fmla="*/ 655654 w 1295396"/>
                <a:gd name="connsiteY3" fmla="*/ 630250 h 630250"/>
                <a:gd name="connsiteX4" fmla="*/ 0 w 1295396"/>
                <a:gd name="connsiteY4" fmla="*/ 630238 h 630250"/>
                <a:gd name="connsiteX5" fmla="*/ 0 w 1295396"/>
                <a:gd name="connsiteY5" fmla="*/ 0 h 630250"/>
                <a:gd name="connsiteX0" fmla="*/ 0 w 1288743"/>
                <a:gd name="connsiteY0" fmla="*/ 0 h 630250"/>
                <a:gd name="connsiteX1" fmla="*/ 1272369 w 1288743"/>
                <a:gd name="connsiteY1" fmla="*/ 0 h 630250"/>
                <a:gd name="connsiteX2" fmla="*/ 1282869 w 1288743"/>
                <a:gd name="connsiteY2" fmla="*/ 513005 h 630250"/>
                <a:gd name="connsiteX3" fmla="*/ 655654 w 1288743"/>
                <a:gd name="connsiteY3" fmla="*/ 630250 h 630250"/>
                <a:gd name="connsiteX4" fmla="*/ 0 w 1288743"/>
                <a:gd name="connsiteY4" fmla="*/ 630238 h 630250"/>
                <a:gd name="connsiteX5" fmla="*/ 0 w 1288743"/>
                <a:gd name="connsiteY5" fmla="*/ 0 h 630250"/>
                <a:gd name="connsiteX0" fmla="*/ 0 w 1288743"/>
                <a:gd name="connsiteY0" fmla="*/ 0 h 630250"/>
                <a:gd name="connsiteX1" fmla="*/ 1272369 w 1288743"/>
                <a:gd name="connsiteY1" fmla="*/ 0 h 630250"/>
                <a:gd name="connsiteX2" fmla="*/ 1282869 w 1288743"/>
                <a:gd name="connsiteY2" fmla="*/ 515820 h 630250"/>
                <a:gd name="connsiteX3" fmla="*/ 655654 w 1288743"/>
                <a:gd name="connsiteY3" fmla="*/ 630250 h 630250"/>
                <a:gd name="connsiteX4" fmla="*/ 0 w 1288743"/>
                <a:gd name="connsiteY4" fmla="*/ 630238 h 630250"/>
                <a:gd name="connsiteX5" fmla="*/ 0 w 1288743"/>
                <a:gd name="connsiteY5" fmla="*/ 0 h 630250"/>
                <a:gd name="connsiteX0" fmla="*/ 0 w 1282099"/>
                <a:gd name="connsiteY0" fmla="*/ 0 h 630250"/>
                <a:gd name="connsiteX1" fmla="*/ 1272369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72369"/>
                <a:gd name="connsiteY0" fmla="*/ 0 h 630250"/>
                <a:gd name="connsiteX1" fmla="*/ 1272369 w 1272369"/>
                <a:gd name="connsiteY1" fmla="*/ 0 h 630250"/>
                <a:gd name="connsiteX2" fmla="*/ 1262398 w 1272369"/>
                <a:gd name="connsiteY2" fmla="*/ 517227 h 630250"/>
                <a:gd name="connsiteX3" fmla="*/ 655654 w 1272369"/>
                <a:gd name="connsiteY3" fmla="*/ 630250 h 630250"/>
                <a:gd name="connsiteX4" fmla="*/ 0 w 1272369"/>
                <a:gd name="connsiteY4" fmla="*/ 630238 h 630250"/>
                <a:gd name="connsiteX5" fmla="*/ 0 w 1272369"/>
                <a:gd name="connsiteY5" fmla="*/ 0 h 630250"/>
                <a:gd name="connsiteX0" fmla="*/ 0 w 1282099"/>
                <a:gd name="connsiteY0" fmla="*/ 0 h 630250"/>
                <a:gd name="connsiteX1" fmla="*/ 1272369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99665"/>
                <a:gd name="connsiteY0" fmla="*/ 0 h 630250"/>
                <a:gd name="connsiteX1" fmla="*/ 1299665 w 1299665"/>
                <a:gd name="connsiteY1" fmla="*/ 0 h 630250"/>
                <a:gd name="connsiteX2" fmla="*/ 1276045 w 1299665"/>
                <a:gd name="connsiteY2" fmla="*/ 517227 h 630250"/>
                <a:gd name="connsiteX3" fmla="*/ 655654 w 1299665"/>
                <a:gd name="connsiteY3" fmla="*/ 630250 h 630250"/>
                <a:gd name="connsiteX4" fmla="*/ 0 w 1299665"/>
                <a:gd name="connsiteY4" fmla="*/ 630238 h 630250"/>
                <a:gd name="connsiteX5" fmla="*/ 0 w 1299665"/>
                <a:gd name="connsiteY5" fmla="*/ 0 h 630250"/>
                <a:gd name="connsiteX0" fmla="*/ 0 w 1282099"/>
                <a:gd name="connsiteY0" fmla="*/ 0 h 630250"/>
                <a:gd name="connsiteX1" fmla="*/ 1279193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80445"/>
                <a:gd name="connsiteY0" fmla="*/ 0 h 630250"/>
                <a:gd name="connsiteX1" fmla="*/ 1279193 w 1280445"/>
                <a:gd name="connsiteY1" fmla="*/ 0 h 630250"/>
                <a:gd name="connsiteX2" fmla="*/ 1276045 w 1280445"/>
                <a:gd name="connsiteY2" fmla="*/ 517227 h 630250"/>
                <a:gd name="connsiteX3" fmla="*/ 655654 w 1280445"/>
                <a:gd name="connsiteY3" fmla="*/ 630250 h 630250"/>
                <a:gd name="connsiteX4" fmla="*/ 0 w 1280445"/>
                <a:gd name="connsiteY4" fmla="*/ 630238 h 630250"/>
                <a:gd name="connsiteX5" fmla="*/ 0 w 1280445"/>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4"/>
                <a:gd name="connsiteX1" fmla="*/ 1279193 w 1285466"/>
                <a:gd name="connsiteY1" fmla="*/ 0 h 630254"/>
                <a:gd name="connsiteX2" fmla="*/ 1282869 w 1285466"/>
                <a:gd name="connsiteY2" fmla="*/ 515820 h 630254"/>
                <a:gd name="connsiteX3" fmla="*/ 655654 w 1285466"/>
                <a:gd name="connsiteY3" fmla="*/ 630250 h 630254"/>
                <a:gd name="connsiteX4" fmla="*/ 0 w 1285466"/>
                <a:gd name="connsiteY4" fmla="*/ 630238 h 630254"/>
                <a:gd name="connsiteX5" fmla="*/ 0 w 1285466"/>
                <a:gd name="connsiteY5" fmla="*/ 0 h 630254"/>
                <a:gd name="connsiteX0" fmla="*/ 0 w 1285466"/>
                <a:gd name="connsiteY0" fmla="*/ 0 h 630254"/>
                <a:gd name="connsiteX1" fmla="*/ 1279193 w 1285466"/>
                <a:gd name="connsiteY1" fmla="*/ 0 h 630254"/>
                <a:gd name="connsiteX2" fmla="*/ 1282869 w 1285466"/>
                <a:gd name="connsiteY2" fmla="*/ 515820 h 630254"/>
                <a:gd name="connsiteX3" fmla="*/ 655654 w 1285466"/>
                <a:gd name="connsiteY3" fmla="*/ 630250 h 630254"/>
                <a:gd name="connsiteX4" fmla="*/ 0 w 1285466"/>
                <a:gd name="connsiteY4" fmla="*/ 630238 h 630254"/>
                <a:gd name="connsiteX5" fmla="*/ 0 w 1285466"/>
                <a:gd name="connsiteY5" fmla="*/ 0 h 630254"/>
                <a:gd name="connsiteX0" fmla="*/ 0 w 1286152"/>
                <a:gd name="connsiteY0" fmla="*/ 0 h 630253"/>
                <a:gd name="connsiteX1" fmla="*/ 1279193 w 1286152"/>
                <a:gd name="connsiteY1" fmla="*/ 0 h 630253"/>
                <a:gd name="connsiteX2" fmla="*/ 1282869 w 1286152"/>
                <a:gd name="connsiteY2" fmla="*/ 515820 h 630253"/>
                <a:gd name="connsiteX3" fmla="*/ 655654 w 1286152"/>
                <a:gd name="connsiteY3" fmla="*/ 630250 h 630253"/>
                <a:gd name="connsiteX4" fmla="*/ 0 w 1286152"/>
                <a:gd name="connsiteY4" fmla="*/ 630238 h 630253"/>
                <a:gd name="connsiteX5" fmla="*/ 0 w 1286152"/>
                <a:gd name="connsiteY5" fmla="*/ 0 h 630253"/>
                <a:gd name="connsiteX0" fmla="*/ 0 w 1286152"/>
                <a:gd name="connsiteY0" fmla="*/ 0 h 630256"/>
                <a:gd name="connsiteX1" fmla="*/ 1279193 w 1286152"/>
                <a:gd name="connsiteY1" fmla="*/ 0 h 630256"/>
                <a:gd name="connsiteX2" fmla="*/ 1282869 w 1286152"/>
                <a:gd name="connsiteY2" fmla="*/ 528486 h 630256"/>
                <a:gd name="connsiteX3" fmla="*/ 655654 w 1286152"/>
                <a:gd name="connsiteY3" fmla="*/ 630250 h 630256"/>
                <a:gd name="connsiteX4" fmla="*/ 0 w 1286152"/>
                <a:gd name="connsiteY4" fmla="*/ 630238 h 630256"/>
                <a:gd name="connsiteX5" fmla="*/ 0 w 1286152"/>
                <a:gd name="connsiteY5" fmla="*/ 0 h 630256"/>
                <a:gd name="connsiteX0" fmla="*/ 0 w 1285466"/>
                <a:gd name="connsiteY0" fmla="*/ 0 h 630252"/>
                <a:gd name="connsiteX1" fmla="*/ 1279193 w 1285466"/>
                <a:gd name="connsiteY1" fmla="*/ 0 h 630252"/>
                <a:gd name="connsiteX2" fmla="*/ 1282869 w 1285466"/>
                <a:gd name="connsiteY2" fmla="*/ 528486 h 630252"/>
                <a:gd name="connsiteX3" fmla="*/ 655654 w 1285466"/>
                <a:gd name="connsiteY3" fmla="*/ 630250 h 630252"/>
                <a:gd name="connsiteX4" fmla="*/ 0 w 1285466"/>
                <a:gd name="connsiteY4" fmla="*/ 630238 h 630252"/>
                <a:gd name="connsiteX5" fmla="*/ 0 w 1285466"/>
                <a:gd name="connsiteY5" fmla="*/ 0 h 630252"/>
                <a:gd name="connsiteX0" fmla="*/ 0 w 1285466"/>
                <a:gd name="connsiteY0" fmla="*/ 0 h 630252"/>
                <a:gd name="connsiteX1" fmla="*/ 1279193 w 1285466"/>
                <a:gd name="connsiteY1" fmla="*/ 0 h 630252"/>
                <a:gd name="connsiteX2" fmla="*/ 1282869 w 1285466"/>
                <a:gd name="connsiteY2" fmla="*/ 528486 h 630252"/>
                <a:gd name="connsiteX3" fmla="*/ 655654 w 1285466"/>
                <a:gd name="connsiteY3" fmla="*/ 630250 h 630252"/>
                <a:gd name="connsiteX4" fmla="*/ 0 w 1285466"/>
                <a:gd name="connsiteY4" fmla="*/ 630238 h 630252"/>
                <a:gd name="connsiteX5" fmla="*/ 0 w 1285466"/>
                <a:gd name="connsiteY5" fmla="*/ 0 h 630252"/>
                <a:gd name="connsiteX0" fmla="*/ 0 w 1285466"/>
                <a:gd name="connsiteY0" fmla="*/ 0 h 630251"/>
                <a:gd name="connsiteX1" fmla="*/ 1279193 w 1285466"/>
                <a:gd name="connsiteY1" fmla="*/ 0 h 630251"/>
                <a:gd name="connsiteX2" fmla="*/ 1282869 w 1285466"/>
                <a:gd name="connsiteY2" fmla="*/ 528486 h 630251"/>
                <a:gd name="connsiteX3" fmla="*/ 655654 w 1285466"/>
                <a:gd name="connsiteY3" fmla="*/ 630250 h 630251"/>
                <a:gd name="connsiteX4" fmla="*/ 0 w 1285466"/>
                <a:gd name="connsiteY4" fmla="*/ 630238 h 630251"/>
                <a:gd name="connsiteX5" fmla="*/ 0 w 1285466"/>
                <a:gd name="connsiteY5" fmla="*/ 0 h 630251"/>
                <a:gd name="connsiteX0" fmla="*/ 0 w 1292838"/>
                <a:gd name="connsiteY0" fmla="*/ 0 h 630251"/>
                <a:gd name="connsiteX1" fmla="*/ 1279193 w 1292838"/>
                <a:gd name="connsiteY1" fmla="*/ 0 h 630251"/>
                <a:gd name="connsiteX2" fmla="*/ 1291107 w 1292838"/>
                <a:gd name="connsiteY2" fmla="*/ 496205 h 630251"/>
                <a:gd name="connsiteX3" fmla="*/ 655654 w 1292838"/>
                <a:gd name="connsiteY3" fmla="*/ 630250 h 630251"/>
                <a:gd name="connsiteX4" fmla="*/ 0 w 1292838"/>
                <a:gd name="connsiteY4" fmla="*/ 630238 h 630251"/>
                <a:gd name="connsiteX5" fmla="*/ 0 w 1292838"/>
                <a:gd name="connsiteY5" fmla="*/ 0 h 630251"/>
                <a:gd name="connsiteX0" fmla="*/ 0 w 1291107"/>
                <a:gd name="connsiteY0" fmla="*/ 0 h 630251"/>
                <a:gd name="connsiteX1" fmla="*/ 1279193 w 1291107"/>
                <a:gd name="connsiteY1" fmla="*/ 0 h 630251"/>
                <a:gd name="connsiteX2" fmla="*/ 1291107 w 1291107"/>
                <a:gd name="connsiteY2" fmla="*/ 496205 h 630251"/>
                <a:gd name="connsiteX3" fmla="*/ 655654 w 1291107"/>
                <a:gd name="connsiteY3" fmla="*/ 630250 h 630251"/>
                <a:gd name="connsiteX4" fmla="*/ 0 w 1291107"/>
                <a:gd name="connsiteY4" fmla="*/ 630238 h 630251"/>
                <a:gd name="connsiteX5" fmla="*/ 0 w 1291107"/>
                <a:gd name="connsiteY5" fmla="*/ 0 h 630251"/>
                <a:gd name="connsiteX0" fmla="*/ 0 w 1286988"/>
                <a:gd name="connsiteY0" fmla="*/ 0 h 630251"/>
                <a:gd name="connsiteX1" fmla="*/ 1279193 w 1286988"/>
                <a:gd name="connsiteY1" fmla="*/ 0 h 630251"/>
                <a:gd name="connsiteX2" fmla="*/ 1286988 w 1286988"/>
                <a:gd name="connsiteY2" fmla="*/ 500452 h 630251"/>
                <a:gd name="connsiteX3" fmla="*/ 655654 w 1286988"/>
                <a:gd name="connsiteY3" fmla="*/ 630250 h 630251"/>
                <a:gd name="connsiteX4" fmla="*/ 0 w 1286988"/>
                <a:gd name="connsiteY4" fmla="*/ 630238 h 630251"/>
                <a:gd name="connsiteX5" fmla="*/ 0 w 1286988"/>
                <a:gd name="connsiteY5" fmla="*/ 0 h 630251"/>
                <a:gd name="connsiteX0" fmla="*/ 0 w 1295226"/>
                <a:gd name="connsiteY0" fmla="*/ 0 h 630251"/>
                <a:gd name="connsiteX1" fmla="*/ 1279193 w 1295226"/>
                <a:gd name="connsiteY1" fmla="*/ 0 h 630251"/>
                <a:gd name="connsiteX2" fmla="*/ 1295226 w 1295226"/>
                <a:gd name="connsiteY2" fmla="*/ 500452 h 630251"/>
                <a:gd name="connsiteX3" fmla="*/ 655654 w 1295226"/>
                <a:gd name="connsiteY3" fmla="*/ 630250 h 630251"/>
                <a:gd name="connsiteX4" fmla="*/ 0 w 1295226"/>
                <a:gd name="connsiteY4" fmla="*/ 630238 h 630251"/>
                <a:gd name="connsiteX5" fmla="*/ 0 w 1295226"/>
                <a:gd name="connsiteY5" fmla="*/ 0 h 630251"/>
                <a:gd name="connsiteX0" fmla="*/ 0 w 1286988"/>
                <a:gd name="connsiteY0" fmla="*/ 0 h 630251"/>
                <a:gd name="connsiteX1" fmla="*/ 1279193 w 1286988"/>
                <a:gd name="connsiteY1" fmla="*/ 0 h 630251"/>
                <a:gd name="connsiteX2" fmla="*/ 1286988 w 1286988"/>
                <a:gd name="connsiteY2" fmla="*/ 499602 h 630251"/>
                <a:gd name="connsiteX3" fmla="*/ 655654 w 1286988"/>
                <a:gd name="connsiteY3" fmla="*/ 630250 h 630251"/>
                <a:gd name="connsiteX4" fmla="*/ 0 w 1286988"/>
                <a:gd name="connsiteY4" fmla="*/ 630238 h 630251"/>
                <a:gd name="connsiteX5" fmla="*/ 0 w 1286988"/>
                <a:gd name="connsiteY5" fmla="*/ 0 h 630251"/>
                <a:gd name="connsiteX0" fmla="*/ 0 w 1291107"/>
                <a:gd name="connsiteY0" fmla="*/ 0 h 630251"/>
                <a:gd name="connsiteX1" fmla="*/ 1279193 w 1291107"/>
                <a:gd name="connsiteY1" fmla="*/ 0 h 630251"/>
                <a:gd name="connsiteX2" fmla="*/ 1291107 w 1291107"/>
                <a:gd name="connsiteY2" fmla="*/ 498753 h 630251"/>
                <a:gd name="connsiteX3" fmla="*/ 655654 w 1291107"/>
                <a:gd name="connsiteY3" fmla="*/ 630250 h 630251"/>
                <a:gd name="connsiteX4" fmla="*/ 0 w 1291107"/>
                <a:gd name="connsiteY4" fmla="*/ 630238 h 630251"/>
                <a:gd name="connsiteX5" fmla="*/ 0 w 1291107"/>
                <a:gd name="connsiteY5" fmla="*/ 0 h 630251"/>
                <a:gd name="connsiteX0" fmla="*/ 0 w 1303464"/>
                <a:gd name="connsiteY0" fmla="*/ 0 h 630251"/>
                <a:gd name="connsiteX1" fmla="*/ 1279193 w 1303464"/>
                <a:gd name="connsiteY1" fmla="*/ 0 h 630251"/>
                <a:gd name="connsiteX2" fmla="*/ 1303464 w 1303464"/>
                <a:gd name="connsiteY2" fmla="*/ 500452 h 630251"/>
                <a:gd name="connsiteX3" fmla="*/ 655654 w 1303464"/>
                <a:gd name="connsiteY3" fmla="*/ 630250 h 630251"/>
                <a:gd name="connsiteX4" fmla="*/ 0 w 1303464"/>
                <a:gd name="connsiteY4" fmla="*/ 630238 h 630251"/>
                <a:gd name="connsiteX5" fmla="*/ 0 w 1303464"/>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 name="connsiteX0" fmla="*/ 0 w 1291577"/>
                <a:gd name="connsiteY0" fmla="*/ 0 h 630251"/>
                <a:gd name="connsiteX1" fmla="*/ 1279193 w 1291577"/>
                <a:gd name="connsiteY1" fmla="*/ 0 h 630251"/>
                <a:gd name="connsiteX2" fmla="*/ 1291577 w 1291577"/>
                <a:gd name="connsiteY2" fmla="*/ 522735 h 630251"/>
                <a:gd name="connsiteX3" fmla="*/ 655654 w 1291577"/>
                <a:gd name="connsiteY3" fmla="*/ 630250 h 630251"/>
                <a:gd name="connsiteX4" fmla="*/ 0 w 1291577"/>
                <a:gd name="connsiteY4" fmla="*/ 630238 h 630251"/>
                <a:gd name="connsiteX5" fmla="*/ 0 w 1291577"/>
                <a:gd name="connsiteY5" fmla="*/ 0 h 630251"/>
                <a:gd name="connsiteX0" fmla="*/ 0 w 1291577"/>
                <a:gd name="connsiteY0" fmla="*/ 0 h 630251"/>
                <a:gd name="connsiteX1" fmla="*/ 1279193 w 1291577"/>
                <a:gd name="connsiteY1" fmla="*/ 0 h 630251"/>
                <a:gd name="connsiteX2" fmla="*/ 1291577 w 1291577"/>
                <a:gd name="connsiteY2" fmla="*/ 522735 h 630251"/>
                <a:gd name="connsiteX3" fmla="*/ 655654 w 1291577"/>
                <a:gd name="connsiteY3" fmla="*/ 630250 h 630251"/>
                <a:gd name="connsiteX4" fmla="*/ 0 w 1291577"/>
                <a:gd name="connsiteY4" fmla="*/ 630238 h 630251"/>
                <a:gd name="connsiteX5" fmla="*/ 0 w 1291577"/>
                <a:gd name="connsiteY5" fmla="*/ 0 h 630251"/>
                <a:gd name="connsiteX0" fmla="*/ 0 w 1300286"/>
                <a:gd name="connsiteY0" fmla="*/ 0 h 630251"/>
                <a:gd name="connsiteX1" fmla="*/ 1279193 w 1300286"/>
                <a:gd name="connsiteY1" fmla="*/ 0 h 630251"/>
                <a:gd name="connsiteX2" fmla="*/ 1300286 w 1300286"/>
                <a:gd name="connsiteY2" fmla="*/ 522735 h 630251"/>
                <a:gd name="connsiteX3" fmla="*/ 655654 w 1300286"/>
                <a:gd name="connsiteY3" fmla="*/ 630250 h 630251"/>
                <a:gd name="connsiteX4" fmla="*/ 0 w 1300286"/>
                <a:gd name="connsiteY4" fmla="*/ 630238 h 630251"/>
                <a:gd name="connsiteX5" fmla="*/ 0 w 1300286"/>
                <a:gd name="connsiteY5" fmla="*/ 0 h 630251"/>
                <a:gd name="connsiteX0" fmla="*/ 0 w 1282869"/>
                <a:gd name="connsiteY0" fmla="*/ 0 h 630251"/>
                <a:gd name="connsiteX1" fmla="*/ 1279193 w 1282869"/>
                <a:gd name="connsiteY1" fmla="*/ 0 h 630251"/>
                <a:gd name="connsiteX2" fmla="*/ 1282869 w 1282869"/>
                <a:gd name="connsiteY2" fmla="*/ 523908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23908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23908 h 630251"/>
                <a:gd name="connsiteX3" fmla="*/ 655654 w 1282869"/>
                <a:gd name="connsiteY3" fmla="*/ 630250 h 630251"/>
                <a:gd name="connsiteX4" fmla="*/ 0 w 1282869"/>
                <a:gd name="connsiteY4" fmla="*/ 630238 h 630251"/>
                <a:gd name="connsiteX5" fmla="*/ 0 w 1282869"/>
                <a:gd name="connsiteY5" fmla="*/ 0 h 630251"/>
                <a:gd name="connsiteX0" fmla="*/ 0 w 1283207"/>
                <a:gd name="connsiteY0" fmla="*/ 0 h 630252"/>
                <a:gd name="connsiteX1" fmla="*/ 1279193 w 1283207"/>
                <a:gd name="connsiteY1" fmla="*/ 0 h 630252"/>
                <a:gd name="connsiteX2" fmla="*/ 1282869 w 1283207"/>
                <a:gd name="connsiteY2" fmla="*/ 523908 h 630252"/>
                <a:gd name="connsiteX3" fmla="*/ 655654 w 1283207"/>
                <a:gd name="connsiteY3" fmla="*/ 630250 h 630252"/>
                <a:gd name="connsiteX4" fmla="*/ 0 w 1283207"/>
                <a:gd name="connsiteY4" fmla="*/ 630238 h 630252"/>
                <a:gd name="connsiteX5" fmla="*/ 0 w 1283207"/>
                <a:gd name="connsiteY5" fmla="*/ 0 h 630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3207" h="630252">
                  <a:moveTo>
                    <a:pt x="0" y="0"/>
                  </a:moveTo>
                  <a:lnTo>
                    <a:pt x="1279193" y="0"/>
                  </a:lnTo>
                  <a:cubicBezTo>
                    <a:pt x="1279142" y="136342"/>
                    <a:pt x="1278048" y="404265"/>
                    <a:pt x="1282869" y="523908"/>
                  </a:cubicBezTo>
                  <a:cubicBezTo>
                    <a:pt x="1287757" y="596335"/>
                    <a:pt x="1247290" y="630560"/>
                    <a:pt x="655654" y="630250"/>
                  </a:cubicBezTo>
                  <a:lnTo>
                    <a:pt x="0" y="630238"/>
                  </a:lnTo>
                  <a:lnTo>
                    <a:pt x="0" y="0"/>
                  </a:lnTo>
                  <a:close/>
                </a:path>
              </a:pathLst>
            </a:custGeom>
            <a:solidFill>
              <a:srgbClr val="E6F0EC"/>
            </a:solidFill>
            <a:ln>
              <a:noFill/>
            </a:ln>
          </p:spPr>
          <p:txBody>
            <a:bodyPr wrap="square" lIns="72000" tIns="756000" rIns="72000" rtlCol="0">
              <a:noAutofit/>
            </a:bodyPr>
            <a:lstStyle/>
            <a:p>
              <a:pPr>
                <a:lnSpc>
                  <a:spcPts val="1200"/>
                </a:lnSpc>
                <a:spcAft>
                  <a:spcPts val="1200"/>
                </a:spcAft>
              </a:pPr>
              <a:r>
                <a:rPr lang="en-GB" sz="1000" b="1" dirty="0" smtClean="0">
                  <a:solidFill>
                    <a:srgbClr val="80B4A0"/>
                  </a:solidFill>
                </a:rPr>
                <a:t>Business analysis </a:t>
              </a:r>
            </a:p>
            <a:p>
              <a:pPr>
                <a:lnSpc>
                  <a:spcPts val="1200"/>
                </a:lnSpc>
                <a:spcAft>
                  <a:spcPts val="1200"/>
                </a:spcAft>
              </a:pPr>
              <a:r>
                <a:rPr lang="en-GB" sz="1000" b="1" dirty="0" smtClean="0">
                  <a:solidFill>
                    <a:srgbClr val="80B4A0"/>
                  </a:solidFill>
                </a:rPr>
                <a:t>Agile </a:t>
              </a:r>
            </a:p>
            <a:p>
              <a:pPr>
                <a:lnSpc>
                  <a:spcPts val="1200"/>
                </a:lnSpc>
                <a:spcAft>
                  <a:spcPts val="1200"/>
                </a:spcAft>
              </a:pPr>
              <a:r>
                <a:rPr lang="en-GB" sz="1000" b="1" dirty="0" smtClean="0">
                  <a:solidFill>
                    <a:srgbClr val="80B4A0"/>
                  </a:solidFill>
                </a:rPr>
                <a:t>Project management </a:t>
              </a:r>
            </a:p>
            <a:p>
              <a:pPr>
                <a:lnSpc>
                  <a:spcPts val="1200"/>
                </a:lnSpc>
                <a:spcAft>
                  <a:spcPts val="1200"/>
                </a:spcAft>
              </a:pPr>
              <a:r>
                <a:rPr lang="en-GB" sz="1000" b="1" dirty="0" smtClean="0">
                  <a:solidFill>
                    <a:srgbClr val="80B4A0"/>
                  </a:solidFill>
                </a:rPr>
                <a:t>Security &amp; IT governance </a:t>
              </a:r>
            </a:p>
            <a:p>
              <a:pPr>
                <a:lnSpc>
                  <a:spcPts val="1200"/>
                </a:lnSpc>
                <a:spcAft>
                  <a:spcPts val="1200"/>
                </a:spcAft>
              </a:pPr>
              <a:r>
                <a:rPr lang="en-GB" sz="1000" b="1" dirty="0" smtClean="0">
                  <a:solidFill>
                    <a:srgbClr val="80B4A0"/>
                  </a:solidFill>
                </a:rPr>
                <a:t>Software testing </a:t>
              </a:r>
            </a:p>
            <a:p>
              <a:pPr>
                <a:lnSpc>
                  <a:spcPts val="1200"/>
                </a:lnSpc>
                <a:spcAft>
                  <a:spcPts val="1200"/>
                </a:spcAft>
              </a:pPr>
              <a:r>
                <a:rPr lang="en-GB" sz="1000" b="1" dirty="0" smtClean="0">
                  <a:solidFill>
                    <a:srgbClr val="80B4A0"/>
                  </a:solidFill>
                </a:rPr>
                <a:t>Solutions development </a:t>
              </a:r>
            </a:p>
            <a:p>
              <a:pPr>
                <a:lnSpc>
                  <a:spcPts val="1200"/>
                </a:lnSpc>
                <a:spcAft>
                  <a:spcPts val="1200"/>
                </a:spcAft>
              </a:pPr>
              <a:r>
                <a:rPr lang="en-GB" sz="1000" b="1" dirty="0" smtClean="0">
                  <a:solidFill>
                    <a:srgbClr val="80B4A0"/>
                  </a:solidFill>
                </a:rPr>
                <a:t>Service management </a:t>
              </a:r>
            </a:p>
            <a:p>
              <a:pPr>
                <a:lnSpc>
                  <a:spcPts val="1200"/>
                </a:lnSpc>
                <a:spcAft>
                  <a:spcPts val="1200"/>
                </a:spcAft>
              </a:pPr>
              <a:r>
                <a:rPr lang="en-GB" sz="1000" b="1" dirty="0" smtClean="0">
                  <a:solidFill>
                    <a:srgbClr val="80B4A0"/>
                  </a:solidFill>
                </a:rPr>
                <a:t>Architecture </a:t>
              </a:r>
            </a:p>
            <a:p>
              <a:pPr>
                <a:lnSpc>
                  <a:spcPts val="1200"/>
                </a:lnSpc>
                <a:spcAft>
                  <a:spcPts val="1200"/>
                </a:spcAft>
              </a:pPr>
              <a:r>
                <a:rPr lang="en-GB" sz="1000" b="1" dirty="0" smtClean="0">
                  <a:solidFill>
                    <a:srgbClr val="80B4A0"/>
                  </a:solidFill>
                </a:rPr>
                <a:t>IS Consultancy </a:t>
              </a:r>
            </a:p>
            <a:p>
              <a:pPr>
                <a:lnSpc>
                  <a:spcPts val="1200"/>
                </a:lnSpc>
                <a:spcAft>
                  <a:spcPts val="1200"/>
                </a:spcAft>
              </a:pPr>
              <a:r>
                <a:rPr lang="en-GB" sz="1000" b="1" dirty="0" smtClean="0">
                  <a:solidFill>
                    <a:srgbClr val="80B4A0"/>
                  </a:solidFill>
                </a:rPr>
                <a:t>Data centre management &amp; Green IT</a:t>
              </a:r>
            </a:p>
          </p:txBody>
        </p:sp>
        <p:sp>
          <p:nvSpPr>
            <p:cNvPr id="20" name="TextBox 19"/>
            <p:cNvSpPr txBox="1"/>
            <p:nvPr userDrawn="1"/>
          </p:nvSpPr>
          <p:spPr>
            <a:xfrm>
              <a:off x="2372030" y="1319878"/>
              <a:ext cx="1282869" cy="3055909"/>
            </a:xfrm>
            <a:custGeom>
              <a:avLst/>
              <a:gdLst>
                <a:gd name="connsiteX0" fmla="*/ 0 w 1272369"/>
                <a:gd name="connsiteY0" fmla="*/ 0 h 630238"/>
                <a:gd name="connsiteX1" fmla="*/ 1272369 w 1272369"/>
                <a:gd name="connsiteY1" fmla="*/ 0 h 630238"/>
                <a:gd name="connsiteX2" fmla="*/ 1272369 w 1272369"/>
                <a:gd name="connsiteY2" fmla="*/ 630238 h 630238"/>
                <a:gd name="connsiteX3" fmla="*/ 0 w 1272369"/>
                <a:gd name="connsiteY3" fmla="*/ 630238 h 630238"/>
                <a:gd name="connsiteX4" fmla="*/ 0 w 1272369"/>
                <a:gd name="connsiteY4" fmla="*/ 0 h 630238"/>
                <a:gd name="connsiteX0" fmla="*/ 0 w 1272369"/>
                <a:gd name="connsiteY0" fmla="*/ 0 h 630250"/>
                <a:gd name="connsiteX1" fmla="*/ 1272369 w 1272369"/>
                <a:gd name="connsiteY1" fmla="*/ 0 h 630250"/>
                <a:gd name="connsiteX2" fmla="*/ 1272369 w 1272369"/>
                <a:gd name="connsiteY2" fmla="*/ 630238 h 630250"/>
                <a:gd name="connsiteX3" fmla="*/ 710984 w 1272369"/>
                <a:gd name="connsiteY3" fmla="*/ 630250 h 630250"/>
                <a:gd name="connsiteX4" fmla="*/ 0 w 1272369"/>
                <a:gd name="connsiteY4" fmla="*/ 630238 h 630250"/>
                <a:gd name="connsiteX5" fmla="*/ 0 w 1272369"/>
                <a:gd name="connsiteY5" fmla="*/ 0 h 630250"/>
                <a:gd name="connsiteX0" fmla="*/ 0 w 1272369"/>
                <a:gd name="connsiteY0" fmla="*/ 0 h 630250"/>
                <a:gd name="connsiteX1" fmla="*/ 1272369 w 1272369"/>
                <a:gd name="connsiteY1" fmla="*/ 0 h 630250"/>
                <a:gd name="connsiteX2" fmla="*/ 710984 w 1272369"/>
                <a:gd name="connsiteY2" fmla="*/ 630250 h 630250"/>
                <a:gd name="connsiteX3" fmla="*/ 0 w 1272369"/>
                <a:gd name="connsiteY3" fmla="*/ 630238 h 630250"/>
                <a:gd name="connsiteX4" fmla="*/ 0 w 1272369"/>
                <a:gd name="connsiteY4" fmla="*/ 0 h 630250"/>
                <a:gd name="connsiteX0" fmla="*/ 0 w 1272393"/>
                <a:gd name="connsiteY0" fmla="*/ 0 h 630250"/>
                <a:gd name="connsiteX1" fmla="*/ 1272369 w 1272393"/>
                <a:gd name="connsiteY1" fmla="*/ 0 h 630250"/>
                <a:gd name="connsiteX2" fmla="*/ 710984 w 1272393"/>
                <a:gd name="connsiteY2" fmla="*/ 630250 h 630250"/>
                <a:gd name="connsiteX3" fmla="*/ 0 w 1272393"/>
                <a:gd name="connsiteY3" fmla="*/ 630238 h 630250"/>
                <a:gd name="connsiteX4" fmla="*/ 0 w 1272393"/>
                <a:gd name="connsiteY4" fmla="*/ 0 h 630250"/>
                <a:gd name="connsiteX0" fmla="*/ 0 w 1272424"/>
                <a:gd name="connsiteY0" fmla="*/ 0 h 630250"/>
                <a:gd name="connsiteX1" fmla="*/ 1272369 w 1272424"/>
                <a:gd name="connsiteY1" fmla="*/ 0 h 630250"/>
                <a:gd name="connsiteX2" fmla="*/ 710984 w 1272424"/>
                <a:gd name="connsiteY2" fmla="*/ 630250 h 630250"/>
                <a:gd name="connsiteX3" fmla="*/ 0 w 1272424"/>
                <a:gd name="connsiteY3" fmla="*/ 630238 h 630250"/>
                <a:gd name="connsiteX4" fmla="*/ 0 w 1272424"/>
                <a:gd name="connsiteY4" fmla="*/ 0 h 630250"/>
                <a:gd name="connsiteX0" fmla="*/ 0 w 1272968"/>
                <a:gd name="connsiteY0" fmla="*/ 0 h 630250"/>
                <a:gd name="connsiteX1" fmla="*/ 1272369 w 1272968"/>
                <a:gd name="connsiteY1" fmla="*/ 0 h 630250"/>
                <a:gd name="connsiteX2" fmla="*/ 710984 w 1272968"/>
                <a:gd name="connsiteY2" fmla="*/ 630250 h 630250"/>
                <a:gd name="connsiteX3" fmla="*/ 0 w 1272968"/>
                <a:gd name="connsiteY3" fmla="*/ 630238 h 630250"/>
                <a:gd name="connsiteX4" fmla="*/ 0 w 1272968"/>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817"/>
                <a:gd name="connsiteY0" fmla="*/ 0 h 630250"/>
                <a:gd name="connsiteX1" fmla="*/ 1272369 w 1272817"/>
                <a:gd name="connsiteY1" fmla="*/ 0 h 630250"/>
                <a:gd name="connsiteX2" fmla="*/ 655654 w 1272817"/>
                <a:gd name="connsiteY2" fmla="*/ 630250 h 630250"/>
                <a:gd name="connsiteX3" fmla="*/ 0 w 1272817"/>
                <a:gd name="connsiteY3" fmla="*/ 630238 h 630250"/>
                <a:gd name="connsiteX4" fmla="*/ 0 w 1272817"/>
                <a:gd name="connsiteY4" fmla="*/ 0 h 630250"/>
                <a:gd name="connsiteX0" fmla="*/ 0 w 1272994"/>
                <a:gd name="connsiteY0" fmla="*/ 0 h 630250"/>
                <a:gd name="connsiteX1" fmla="*/ 1272369 w 1272994"/>
                <a:gd name="connsiteY1" fmla="*/ 0 h 630250"/>
                <a:gd name="connsiteX2" fmla="*/ 655654 w 1272994"/>
                <a:gd name="connsiteY2" fmla="*/ 630250 h 630250"/>
                <a:gd name="connsiteX3" fmla="*/ 0 w 1272994"/>
                <a:gd name="connsiteY3" fmla="*/ 630238 h 630250"/>
                <a:gd name="connsiteX4" fmla="*/ 0 w 1272994"/>
                <a:gd name="connsiteY4" fmla="*/ 0 h 630250"/>
                <a:gd name="connsiteX0" fmla="*/ 0 w 1278496"/>
                <a:gd name="connsiteY0" fmla="*/ 0 h 630250"/>
                <a:gd name="connsiteX1" fmla="*/ 1272369 w 1278496"/>
                <a:gd name="connsiteY1" fmla="*/ 0 h 630250"/>
                <a:gd name="connsiteX2" fmla="*/ 655654 w 1278496"/>
                <a:gd name="connsiteY2" fmla="*/ 630250 h 630250"/>
                <a:gd name="connsiteX3" fmla="*/ 0 w 1278496"/>
                <a:gd name="connsiteY3" fmla="*/ 630238 h 630250"/>
                <a:gd name="connsiteX4" fmla="*/ 0 w 1278496"/>
                <a:gd name="connsiteY4" fmla="*/ 0 h 630250"/>
                <a:gd name="connsiteX0" fmla="*/ 0 w 1387063"/>
                <a:gd name="connsiteY0" fmla="*/ 0 h 630250"/>
                <a:gd name="connsiteX1" fmla="*/ 1272369 w 1387063"/>
                <a:gd name="connsiteY1" fmla="*/ 0 h 630250"/>
                <a:gd name="connsiteX2" fmla="*/ 1256995 w 1387063"/>
                <a:gd name="connsiteY2" fmla="*/ 311226 h 630250"/>
                <a:gd name="connsiteX3" fmla="*/ 655654 w 1387063"/>
                <a:gd name="connsiteY3" fmla="*/ 630250 h 630250"/>
                <a:gd name="connsiteX4" fmla="*/ 0 w 1387063"/>
                <a:gd name="connsiteY4" fmla="*/ 630238 h 630250"/>
                <a:gd name="connsiteX5" fmla="*/ 0 w 1387063"/>
                <a:gd name="connsiteY5" fmla="*/ 0 h 630250"/>
                <a:gd name="connsiteX0" fmla="*/ 0 w 1369614"/>
                <a:gd name="connsiteY0" fmla="*/ 0 h 630250"/>
                <a:gd name="connsiteX1" fmla="*/ 1272369 w 1369614"/>
                <a:gd name="connsiteY1" fmla="*/ 0 h 630250"/>
                <a:gd name="connsiteX2" fmla="*/ 1256995 w 1369614"/>
                <a:gd name="connsiteY2" fmla="*/ 311226 h 630250"/>
                <a:gd name="connsiteX3" fmla="*/ 655654 w 1369614"/>
                <a:gd name="connsiteY3" fmla="*/ 630250 h 630250"/>
                <a:gd name="connsiteX4" fmla="*/ 0 w 1369614"/>
                <a:gd name="connsiteY4" fmla="*/ 630238 h 630250"/>
                <a:gd name="connsiteX5" fmla="*/ 0 w 1369614"/>
                <a:gd name="connsiteY5" fmla="*/ 0 h 630250"/>
                <a:gd name="connsiteX0" fmla="*/ 0 w 1278277"/>
                <a:gd name="connsiteY0" fmla="*/ 0 h 630250"/>
                <a:gd name="connsiteX1" fmla="*/ 1272369 w 1278277"/>
                <a:gd name="connsiteY1" fmla="*/ 0 h 630250"/>
                <a:gd name="connsiteX2" fmla="*/ 1256995 w 1278277"/>
                <a:gd name="connsiteY2" fmla="*/ 311226 h 630250"/>
                <a:gd name="connsiteX3" fmla="*/ 655654 w 1278277"/>
                <a:gd name="connsiteY3" fmla="*/ 630250 h 630250"/>
                <a:gd name="connsiteX4" fmla="*/ 0 w 1278277"/>
                <a:gd name="connsiteY4" fmla="*/ 630238 h 630250"/>
                <a:gd name="connsiteX5" fmla="*/ 0 w 1278277"/>
                <a:gd name="connsiteY5" fmla="*/ 0 h 630250"/>
                <a:gd name="connsiteX0" fmla="*/ 0 w 1298782"/>
                <a:gd name="connsiteY0" fmla="*/ 0 h 630250"/>
                <a:gd name="connsiteX1" fmla="*/ 1272369 w 1298782"/>
                <a:gd name="connsiteY1" fmla="*/ 0 h 630250"/>
                <a:gd name="connsiteX2" fmla="*/ 1285570 w 1298782"/>
                <a:gd name="connsiteY2" fmla="*/ 311226 h 630250"/>
                <a:gd name="connsiteX3" fmla="*/ 655654 w 1298782"/>
                <a:gd name="connsiteY3" fmla="*/ 630250 h 630250"/>
                <a:gd name="connsiteX4" fmla="*/ 0 w 1298782"/>
                <a:gd name="connsiteY4" fmla="*/ 630238 h 630250"/>
                <a:gd name="connsiteX5" fmla="*/ 0 w 1298782"/>
                <a:gd name="connsiteY5" fmla="*/ 0 h 630250"/>
                <a:gd name="connsiteX0" fmla="*/ 0 w 1287216"/>
                <a:gd name="connsiteY0" fmla="*/ 0 h 630250"/>
                <a:gd name="connsiteX1" fmla="*/ 1272369 w 1287216"/>
                <a:gd name="connsiteY1" fmla="*/ 0 h 630250"/>
                <a:gd name="connsiteX2" fmla="*/ 1285570 w 1287216"/>
                <a:gd name="connsiteY2" fmla="*/ 311226 h 630250"/>
                <a:gd name="connsiteX3" fmla="*/ 655654 w 1287216"/>
                <a:gd name="connsiteY3" fmla="*/ 630250 h 630250"/>
                <a:gd name="connsiteX4" fmla="*/ 0 w 1287216"/>
                <a:gd name="connsiteY4" fmla="*/ 630238 h 630250"/>
                <a:gd name="connsiteX5" fmla="*/ 0 w 1287216"/>
                <a:gd name="connsiteY5" fmla="*/ 0 h 630250"/>
                <a:gd name="connsiteX0" fmla="*/ 0 w 1287216"/>
                <a:gd name="connsiteY0" fmla="*/ 0 h 630250"/>
                <a:gd name="connsiteX1" fmla="*/ 1272369 w 1287216"/>
                <a:gd name="connsiteY1" fmla="*/ 0 h 630250"/>
                <a:gd name="connsiteX2" fmla="*/ 1285570 w 1287216"/>
                <a:gd name="connsiteY2" fmla="*/ 509634 h 630250"/>
                <a:gd name="connsiteX3" fmla="*/ 655654 w 1287216"/>
                <a:gd name="connsiteY3" fmla="*/ 630250 h 630250"/>
                <a:gd name="connsiteX4" fmla="*/ 0 w 1287216"/>
                <a:gd name="connsiteY4" fmla="*/ 630238 h 630250"/>
                <a:gd name="connsiteX5" fmla="*/ 0 w 1287216"/>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82099"/>
                <a:gd name="connsiteY0" fmla="*/ 0 h 630250"/>
                <a:gd name="connsiteX1" fmla="*/ 1272369 w 1282099"/>
                <a:gd name="connsiteY1" fmla="*/ 0 h 630250"/>
                <a:gd name="connsiteX2" fmla="*/ 1276045 w 1282099"/>
                <a:gd name="connsiteY2" fmla="*/ 511598 h 630250"/>
                <a:gd name="connsiteX3" fmla="*/ 655654 w 1282099"/>
                <a:gd name="connsiteY3" fmla="*/ 630250 h 630250"/>
                <a:gd name="connsiteX4" fmla="*/ 0 w 1282099"/>
                <a:gd name="connsiteY4" fmla="*/ 630238 h 630250"/>
                <a:gd name="connsiteX5" fmla="*/ 0 w 1282099"/>
                <a:gd name="connsiteY5" fmla="*/ 0 h 630250"/>
                <a:gd name="connsiteX0" fmla="*/ 0 w 1295396"/>
                <a:gd name="connsiteY0" fmla="*/ 0 h 630250"/>
                <a:gd name="connsiteX1" fmla="*/ 1272369 w 1295396"/>
                <a:gd name="connsiteY1" fmla="*/ 0 h 630250"/>
                <a:gd name="connsiteX2" fmla="*/ 1289693 w 1295396"/>
                <a:gd name="connsiteY2" fmla="*/ 511598 h 630250"/>
                <a:gd name="connsiteX3" fmla="*/ 655654 w 1295396"/>
                <a:gd name="connsiteY3" fmla="*/ 630250 h 630250"/>
                <a:gd name="connsiteX4" fmla="*/ 0 w 1295396"/>
                <a:gd name="connsiteY4" fmla="*/ 630238 h 630250"/>
                <a:gd name="connsiteX5" fmla="*/ 0 w 1295396"/>
                <a:gd name="connsiteY5" fmla="*/ 0 h 630250"/>
                <a:gd name="connsiteX0" fmla="*/ 0 w 1288743"/>
                <a:gd name="connsiteY0" fmla="*/ 0 h 630250"/>
                <a:gd name="connsiteX1" fmla="*/ 1272369 w 1288743"/>
                <a:gd name="connsiteY1" fmla="*/ 0 h 630250"/>
                <a:gd name="connsiteX2" fmla="*/ 1282869 w 1288743"/>
                <a:gd name="connsiteY2" fmla="*/ 513005 h 630250"/>
                <a:gd name="connsiteX3" fmla="*/ 655654 w 1288743"/>
                <a:gd name="connsiteY3" fmla="*/ 630250 h 630250"/>
                <a:gd name="connsiteX4" fmla="*/ 0 w 1288743"/>
                <a:gd name="connsiteY4" fmla="*/ 630238 h 630250"/>
                <a:gd name="connsiteX5" fmla="*/ 0 w 1288743"/>
                <a:gd name="connsiteY5" fmla="*/ 0 h 630250"/>
                <a:gd name="connsiteX0" fmla="*/ 0 w 1288743"/>
                <a:gd name="connsiteY0" fmla="*/ 0 h 630250"/>
                <a:gd name="connsiteX1" fmla="*/ 1272369 w 1288743"/>
                <a:gd name="connsiteY1" fmla="*/ 0 h 630250"/>
                <a:gd name="connsiteX2" fmla="*/ 1282869 w 1288743"/>
                <a:gd name="connsiteY2" fmla="*/ 515820 h 630250"/>
                <a:gd name="connsiteX3" fmla="*/ 655654 w 1288743"/>
                <a:gd name="connsiteY3" fmla="*/ 630250 h 630250"/>
                <a:gd name="connsiteX4" fmla="*/ 0 w 1288743"/>
                <a:gd name="connsiteY4" fmla="*/ 630238 h 630250"/>
                <a:gd name="connsiteX5" fmla="*/ 0 w 1288743"/>
                <a:gd name="connsiteY5" fmla="*/ 0 h 630250"/>
                <a:gd name="connsiteX0" fmla="*/ 0 w 1282099"/>
                <a:gd name="connsiteY0" fmla="*/ 0 h 630250"/>
                <a:gd name="connsiteX1" fmla="*/ 1272369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72369"/>
                <a:gd name="connsiteY0" fmla="*/ 0 h 630250"/>
                <a:gd name="connsiteX1" fmla="*/ 1272369 w 1272369"/>
                <a:gd name="connsiteY1" fmla="*/ 0 h 630250"/>
                <a:gd name="connsiteX2" fmla="*/ 1262398 w 1272369"/>
                <a:gd name="connsiteY2" fmla="*/ 517227 h 630250"/>
                <a:gd name="connsiteX3" fmla="*/ 655654 w 1272369"/>
                <a:gd name="connsiteY3" fmla="*/ 630250 h 630250"/>
                <a:gd name="connsiteX4" fmla="*/ 0 w 1272369"/>
                <a:gd name="connsiteY4" fmla="*/ 630238 h 630250"/>
                <a:gd name="connsiteX5" fmla="*/ 0 w 1272369"/>
                <a:gd name="connsiteY5" fmla="*/ 0 h 630250"/>
                <a:gd name="connsiteX0" fmla="*/ 0 w 1282099"/>
                <a:gd name="connsiteY0" fmla="*/ 0 h 630250"/>
                <a:gd name="connsiteX1" fmla="*/ 1272369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99665"/>
                <a:gd name="connsiteY0" fmla="*/ 0 h 630250"/>
                <a:gd name="connsiteX1" fmla="*/ 1299665 w 1299665"/>
                <a:gd name="connsiteY1" fmla="*/ 0 h 630250"/>
                <a:gd name="connsiteX2" fmla="*/ 1276045 w 1299665"/>
                <a:gd name="connsiteY2" fmla="*/ 517227 h 630250"/>
                <a:gd name="connsiteX3" fmla="*/ 655654 w 1299665"/>
                <a:gd name="connsiteY3" fmla="*/ 630250 h 630250"/>
                <a:gd name="connsiteX4" fmla="*/ 0 w 1299665"/>
                <a:gd name="connsiteY4" fmla="*/ 630238 h 630250"/>
                <a:gd name="connsiteX5" fmla="*/ 0 w 1299665"/>
                <a:gd name="connsiteY5" fmla="*/ 0 h 630250"/>
                <a:gd name="connsiteX0" fmla="*/ 0 w 1282099"/>
                <a:gd name="connsiteY0" fmla="*/ 0 h 630250"/>
                <a:gd name="connsiteX1" fmla="*/ 1279193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80445"/>
                <a:gd name="connsiteY0" fmla="*/ 0 h 630250"/>
                <a:gd name="connsiteX1" fmla="*/ 1279193 w 1280445"/>
                <a:gd name="connsiteY1" fmla="*/ 0 h 630250"/>
                <a:gd name="connsiteX2" fmla="*/ 1276045 w 1280445"/>
                <a:gd name="connsiteY2" fmla="*/ 517227 h 630250"/>
                <a:gd name="connsiteX3" fmla="*/ 655654 w 1280445"/>
                <a:gd name="connsiteY3" fmla="*/ 630250 h 630250"/>
                <a:gd name="connsiteX4" fmla="*/ 0 w 1280445"/>
                <a:gd name="connsiteY4" fmla="*/ 630238 h 630250"/>
                <a:gd name="connsiteX5" fmla="*/ 0 w 1280445"/>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4"/>
                <a:gd name="connsiteX1" fmla="*/ 1279193 w 1285466"/>
                <a:gd name="connsiteY1" fmla="*/ 0 h 630254"/>
                <a:gd name="connsiteX2" fmla="*/ 1282869 w 1285466"/>
                <a:gd name="connsiteY2" fmla="*/ 515820 h 630254"/>
                <a:gd name="connsiteX3" fmla="*/ 655654 w 1285466"/>
                <a:gd name="connsiteY3" fmla="*/ 630250 h 630254"/>
                <a:gd name="connsiteX4" fmla="*/ 0 w 1285466"/>
                <a:gd name="connsiteY4" fmla="*/ 630238 h 630254"/>
                <a:gd name="connsiteX5" fmla="*/ 0 w 1285466"/>
                <a:gd name="connsiteY5" fmla="*/ 0 h 630254"/>
                <a:gd name="connsiteX0" fmla="*/ 0 w 1285466"/>
                <a:gd name="connsiteY0" fmla="*/ 0 h 630254"/>
                <a:gd name="connsiteX1" fmla="*/ 1279193 w 1285466"/>
                <a:gd name="connsiteY1" fmla="*/ 0 h 630254"/>
                <a:gd name="connsiteX2" fmla="*/ 1282869 w 1285466"/>
                <a:gd name="connsiteY2" fmla="*/ 515820 h 630254"/>
                <a:gd name="connsiteX3" fmla="*/ 655654 w 1285466"/>
                <a:gd name="connsiteY3" fmla="*/ 630250 h 630254"/>
                <a:gd name="connsiteX4" fmla="*/ 0 w 1285466"/>
                <a:gd name="connsiteY4" fmla="*/ 630238 h 630254"/>
                <a:gd name="connsiteX5" fmla="*/ 0 w 1285466"/>
                <a:gd name="connsiteY5" fmla="*/ 0 h 630254"/>
                <a:gd name="connsiteX0" fmla="*/ 0 w 1286152"/>
                <a:gd name="connsiteY0" fmla="*/ 0 h 630253"/>
                <a:gd name="connsiteX1" fmla="*/ 1279193 w 1286152"/>
                <a:gd name="connsiteY1" fmla="*/ 0 h 630253"/>
                <a:gd name="connsiteX2" fmla="*/ 1282869 w 1286152"/>
                <a:gd name="connsiteY2" fmla="*/ 515820 h 630253"/>
                <a:gd name="connsiteX3" fmla="*/ 655654 w 1286152"/>
                <a:gd name="connsiteY3" fmla="*/ 630250 h 630253"/>
                <a:gd name="connsiteX4" fmla="*/ 0 w 1286152"/>
                <a:gd name="connsiteY4" fmla="*/ 630238 h 630253"/>
                <a:gd name="connsiteX5" fmla="*/ 0 w 1286152"/>
                <a:gd name="connsiteY5" fmla="*/ 0 h 630253"/>
                <a:gd name="connsiteX0" fmla="*/ 0 w 1286152"/>
                <a:gd name="connsiteY0" fmla="*/ 0 h 630256"/>
                <a:gd name="connsiteX1" fmla="*/ 1279193 w 1286152"/>
                <a:gd name="connsiteY1" fmla="*/ 0 h 630256"/>
                <a:gd name="connsiteX2" fmla="*/ 1282869 w 1286152"/>
                <a:gd name="connsiteY2" fmla="*/ 528486 h 630256"/>
                <a:gd name="connsiteX3" fmla="*/ 655654 w 1286152"/>
                <a:gd name="connsiteY3" fmla="*/ 630250 h 630256"/>
                <a:gd name="connsiteX4" fmla="*/ 0 w 1286152"/>
                <a:gd name="connsiteY4" fmla="*/ 630238 h 630256"/>
                <a:gd name="connsiteX5" fmla="*/ 0 w 1286152"/>
                <a:gd name="connsiteY5" fmla="*/ 0 h 630256"/>
                <a:gd name="connsiteX0" fmla="*/ 0 w 1285466"/>
                <a:gd name="connsiteY0" fmla="*/ 0 h 630252"/>
                <a:gd name="connsiteX1" fmla="*/ 1279193 w 1285466"/>
                <a:gd name="connsiteY1" fmla="*/ 0 h 630252"/>
                <a:gd name="connsiteX2" fmla="*/ 1282869 w 1285466"/>
                <a:gd name="connsiteY2" fmla="*/ 528486 h 630252"/>
                <a:gd name="connsiteX3" fmla="*/ 655654 w 1285466"/>
                <a:gd name="connsiteY3" fmla="*/ 630250 h 630252"/>
                <a:gd name="connsiteX4" fmla="*/ 0 w 1285466"/>
                <a:gd name="connsiteY4" fmla="*/ 630238 h 630252"/>
                <a:gd name="connsiteX5" fmla="*/ 0 w 1285466"/>
                <a:gd name="connsiteY5" fmla="*/ 0 h 630252"/>
                <a:gd name="connsiteX0" fmla="*/ 0 w 1285466"/>
                <a:gd name="connsiteY0" fmla="*/ 0 h 630252"/>
                <a:gd name="connsiteX1" fmla="*/ 1279193 w 1285466"/>
                <a:gd name="connsiteY1" fmla="*/ 0 h 630252"/>
                <a:gd name="connsiteX2" fmla="*/ 1282869 w 1285466"/>
                <a:gd name="connsiteY2" fmla="*/ 528486 h 630252"/>
                <a:gd name="connsiteX3" fmla="*/ 655654 w 1285466"/>
                <a:gd name="connsiteY3" fmla="*/ 630250 h 630252"/>
                <a:gd name="connsiteX4" fmla="*/ 0 w 1285466"/>
                <a:gd name="connsiteY4" fmla="*/ 630238 h 630252"/>
                <a:gd name="connsiteX5" fmla="*/ 0 w 1285466"/>
                <a:gd name="connsiteY5" fmla="*/ 0 h 630252"/>
                <a:gd name="connsiteX0" fmla="*/ 0 w 1285466"/>
                <a:gd name="connsiteY0" fmla="*/ 0 h 630251"/>
                <a:gd name="connsiteX1" fmla="*/ 1279193 w 1285466"/>
                <a:gd name="connsiteY1" fmla="*/ 0 h 630251"/>
                <a:gd name="connsiteX2" fmla="*/ 1282869 w 1285466"/>
                <a:gd name="connsiteY2" fmla="*/ 528486 h 630251"/>
                <a:gd name="connsiteX3" fmla="*/ 655654 w 1285466"/>
                <a:gd name="connsiteY3" fmla="*/ 630250 h 630251"/>
                <a:gd name="connsiteX4" fmla="*/ 0 w 1285466"/>
                <a:gd name="connsiteY4" fmla="*/ 630238 h 630251"/>
                <a:gd name="connsiteX5" fmla="*/ 0 w 1285466"/>
                <a:gd name="connsiteY5" fmla="*/ 0 h 630251"/>
                <a:gd name="connsiteX0" fmla="*/ 0 w 1292838"/>
                <a:gd name="connsiteY0" fmla="*/ 0 h 630251"/>
                <a:gd name="connsiteX1" fmla="*/ 1279193 w 1292838"/>
                <a:gd name="connsiteY1" fmla="*/ 0 h 630251"/>
                <a:gd name="connsiteX2" fmla="*/ 1291107 w 1292838"/>
                <a:gd name="connsiteY2" fmla="*/ 496205 h 630251"/>
                <a:gd name="connsiteX3" fmla="*/ 655654 w 1292838"/>
                <a:gd name="connsiteY3" fmla="*/ 630250 h 630251"/>
                <a:gd name="connsiteX4" fmla="*/ 0 w 1292838"/>
                <a:gd name="connsiteY4" fmla="*/ 630238 h 630251"/>
                <a:gd name="connsiteX5" fmla="*/ 0 w 1292838"/>
                <a:gd name="connsiteY5" fmla="*/ 0 h 630251"/>
                <a:gd name="connsiteX0" fmla="*/ 0 w 1291107"/>
                <a:gd name="connsiteY0" fmla="*/ 0 h 630251"/>
                <a:gd name="connsiteX1" fmla="*/ 1279193 w 1291107"/>
                <a:gd name="connsiteY1" fmla="*/ 0 h 630251"/>
                <a:gd name="connsiteX2" fmla="*/ 1291107 w 1291107"/>
                <a:gd name="connsiteY2" fmla="*/ 496205 h 630251"/>
                <a:gd name="connsiteX3" fmla="*/ 655654 w 1291107"/>
                <a:gd name="connsiteY3" fmla="*/ 630250 h 630251"/>
                <a:gd name="connsiteX4" fmla="*/ 0 w 1291107"/>
                <a:gd name="connsiteY4" fmla="*/ 630238 h 630251"/>
                <a:gd name="connsiteX5" fmla="*/ 0 w 1291107"/>
                <a:gd name="connsiteY5" fmla="*/ 0 h 630251"/>
                <a:gd name="connsiteX0" fmla="*/ 0 w 1286988"/>
                <a:gd name="connsiteY0" fmla="*/ 0 h 630251"/>
                <a:gd name="connsiteX1" fmla="*/ 1279193 w 1286988"/>
                <a:gd name="connsiteY1" fmla="*/ 0 h 630251"/>
                <a:gd name="connsiteX2" fmla="*/ 1286988 w 1286988"/>
                <a:gd name="connsiteY2" fmla="*/ 500452 h 630251"/>
                <a:gd name="connsiteX3" fmla="*/ 655654 w 1286988"/>
                <a:gd name="connsiteY3" fmla="*/ 630250 h 630251"/>
                <a:gd name="connsiteX4" fmla="*/ 0 w 1286988"/>
                <a:gd name="connsiteY4" fmla="*/ 630238 h 630251"/>
                <a:gd name="connsiteX5" fmla="*/ 0 w 1286988"/>
                <a:gd name="connsiteY5" fmla="*/ 0 h 630251"/>
                <a:gd name="connsiteX0" fmla="*/ 0 w 1295226"/>
                <a:gd name="connsiteY0" fmla="*/ 0 h 630251"/>
                <a:gd name="connsiteX1" fmla="*/ 1279193 w 1295226"/>
                <a:gd name="connsiteY1" fmla="*/ 0 h 630251"/>
                <a:gd name="connsiteX2" fmla="*/ 1295226 w 1295226"/>
                <a:gd name="connsiteY2" fmla="*/ 500452 h 630251"/>
                <a:gd name="connsiteX3" fmla="*/ 655654 w 1295226"/>
                <a:gd name="connsiteY3" fmla="*/ 630250 h 630251"/>
                <a:gd name="connsiteX4" fmla="*/ 0 w 1295226"/>
                <a:gd name="connsiteY4" fmla="*/ 630238 h 630251"/>
                <a:gd name="connsiteX5" fmla="*/ 0 w 1295226"/>
                <a:gd name="connsiteY5" fmla="*/ 0 h 630251"/>
                <a:gd name="connsiteX0" fmla="*/ 0 w 1286988"/>
                <a:gd name="connsiteY0" fmla="*/ 0 h 630251"/>
                <a:gd name="connsiteX1" fmla="*/ 1279193 w 1286988"/>
                <a:gd name="connsiteY1" fmla="*/ 0 h 630251"/>
                <a:gd name="connsiteX2" fmla="*/ 1286988 w 1286988"/>
                <a:gd name="connsiteY2" fmla="*/ 499602 h 630251"/>
                <a:gd name="connsiteX3" fmla="*/ 655654 w 1286988"/>
                <a:gd name="connsiteY3" fmla="*/ 630250 h 630251"/>
                <a:gd name="connsiteX4" fmla="*/ 0 w 1286988"/>
                <a:gd name="connsiteY4" fmla="*/ 630238 h 630251"/>
                <a:gd name="connsiteX5" fmla="*/ 0 w 1286988"/>
                <a:gd name="connsiteY5" fmla="*/ 0 h 630251"/>
                <a:gd name="connsiteX0" fmla="*/ 0 w 1291107"/>
                <a:gd name="connsiteY0" fmla="*/ 0 h 630251"/>
                <a:gd name="connsiteX1" fmla="*/ 1279193 w 1291107"/>
                <a:gd name="connsiteY1" fmla="*/ 0 h 630251"/>
                <a:gd name="connsiteX2" fmla="*/ 1291107 w 1291107"/>
                <a:gd name="connsiteY2" fmla="*/ 498753 h 630251"/>
                <a:gd name="connsiteX3" fmla="*/ 655654 w 1291107"/>
                <a:gd name="connsiteY3" fmla="*/ 630250 h 630251"/>
                <a:gd name="connsiteX4" fmla="*/ 0 w 1291107"/>
                <a:gd name="connsiteY4" fmla="*/ 630238 h 630251"/>
                <a:gd name="connsiteX5" fmla="*/ 0 w 1291107"/>
                <a:gd name="connsiteY5" fmla="*/ 0 h 630251"/>
                <a:gd name="connsiteX0" fmla="*/ 0 w 1303464"/>
                <a:gd name="connsiteY0" fmla="*/ 0 h 630251"/>
                <a:gd name="connsiteX1" fmla="*/ 1279193 w 1303464"/>
                <a:gd name="connsiteY1" fmla="*/ 0 h 630251"/>
                <a:gd name="connsiteX2" fmla="*/ 1303464 w 1303464"/>
                <a:gd name="connsiteY2" fmla="*/ 500452 h 630251"/>
                <a:gd name="connsiteX3" fmla="*/ 655654 w 1303464"/>
                <a:gd name="connsiteY3" fmla="*/ 630250 h 630251"/>
                <a:gd name="connsiteX4" fmla="*/ 0 w 1303464"/>
                <a:gd name="connsiteY4" fmla="*/ 630238 h 630251"/>
                <a:gd name="connsiteX5" fmla="*/ 0 w 1303464"/>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2869" h="630251">
                  <a:moveTo>
                    <a:pt x="0" y="0"/>
                  </a:moveTo>
                  <a:lnTo>
                    <a:pt x="1279193" y="0"/>
                  </a:lnTo>
                  <a:cubicBezTo>
                    <a:pt x="1279142" y="136342"/>
                    <a:pt x="1278048" y="380809"/>
                    <a:pt x="1282869" y="500452"/>
                  </a:cubicBezTo>
                  <a:cubicBezTo>
                    <a:pt x="1282441" y="569436"/>
                    <a:pt x="1247290" y="630560"/>
                    <a:pt x="655654" y="630250"/>
                  </a:cubicBezTo>
                  <a:lnTo>
                    <a:pt x="0" y="630238"/>
                  </a:lnTo>
                  <a:lnTo>
                    <a:pt x="0" y="0"/>
                  </a:lnTo>
                  <a:close/>
                </a:path>
              </a:pathLst>
            </a:custGeom>
            <a:solidFill>
              <a:srgbClr val="E6F0EC"/>
            </a:solidFill>
            <a:ln>
              <a:noFill/>
            </a:ln>
          </p:spPr>
          <p:txBody>
            <a:bodyPr wrap="square" lIns="72000" tIns="756000" rIns="72000" rtlCol="0">
              <a:noAutofit/>
            </a:bodyPr>
            <a:lstStyle/>
            <a:p>
              <a:pPr>
                <a:lnSpc>
                  <a:spcPts val="1200"/>
                </a:lnSpc>
                <a:spcAft>
                  <a:spcPts val="1200"/>
                </a:spcAft>
              </a:pPr>
              <a:r>
                <a:rPr lang="en-GB" sz="1000" b="1" dirty="0" smtClean="0">
                  <a:solidFill>
                    <a:srgbClr val="006941"/>
                  </a:solidFill>
                </a:rPr>
                <a:t>ECDL </a:t>
              </a:r>
            </a:p>
            <a:p>
              <a:pPr>
                <a:lnSpc>
                  <a:spcPts val="1200"/>
                </a:lnSpc>
                <a:spcAft>
                  <a:spcPts val="1200"/>
                </a:spcAft>
              </a:pPr>
              <a:r>
                <a:rPr lang="en-GB" sz="1000" b="1" dirty="0" smtClean="0">
                  <a:solidFill>
                    <a:srgbClr val="006941"/>
                  </a:solidFill>
                </a:rPr>
                <a:t>Digital skills </a:t>
              </a:r>
            </a:p>
            <a:p>
              <a:pPr>
                <a:lnSpc>
                  <a:spcPts val="1200"/>
                </a:lnSpc>
                <a:spcAft>
                  <a:spcPts val="1200"/>
                </a:spcAft>
              </a:pPr>
              <a:r>
                <a:rPr lang="en-GB" sz="1000" b="1" dirty="0" smtClean="0">
                  <a:solidFill>
                    <a:srgbClr val="006941"/>
                  </a:solidFill>
                </a:rPr>
                <a:t>ITQs </a:t>
              </a:r>
            </a:p>
            <a:p>
              <a:pPr>
                <a:lnSpc>
                  <a:spcPts val="1200"/>
                </a:lnSpc>
                <a:spcAft>
                  <a:spcPts val="1200"/>
                </a:spcAft>
              </a:pPr>
              <a:r>
                <a:rPr lang="en-GB" sz="1000" b="1" dirty="0" smtClean="0">
                  <a:solidFill>
                    <a:srgbClr val="006941"/>
                  </a:solidFill>
                </a:rPr>
                <a:t>Computer and online basics </a:t>
              </a:r>
            </a:p>
            <a:p>
              <a:pPr>
                <a:lnSpc>
                  <a:spcPts val="1200"/>
                </a:lnSpc>
                <a:spcAft>
                  <a:spcPts val="1200"/>
                </a:spcAft>
              </a:pPr>
              <a:r>
                <a:rPr lang="en-GB" sz="1000" b="1" dirty="0" smtClean="0">
                  <a:solidFill>
                    <a:srgbClr val="006941"/>
                  </a:solidFill>
                </a:rPr>
                <a:t>e-safety </a:t>
              </a:r>
            </a:p>
            <a:p>
              <a:pPr>
                <a:lnSpc>
                  <a:spcPts val="1200"/>
                </a:lnSpc>
                <a:spcAft>
                  <a:spcPts val="1200"/>
                </a:spcAft>
              </a:pPr>
              <a:r>
                <a:rPr lang="en-GB" sz="1000" b="1" dirty="0" smtClean="0">
                  <a:solidFill>
                    <a:srgbClr val="006941"/>
                  </a:solidFill>
                </a:rPr>
                <a:t>HEQ &amp; IMIS </a:t>
              </a:r>
            </a:p>
            <a:p>
              <a:pPr>
                <a:lnSpc>
                  <a:spcPts val="1200"/>
                </a:lnSpc>
                <a:spcAft>
                  <a:spcPts val="1200"/>
                </a:spcAft>
              </a:pPr>
              <a:r>
                <a:rPr lang="en-GB" sz="1000" b="1" dirty="0" smtClean="0">
                  <a:solidFill>
                    <a:srgbClr val="006941"/>
                  </a:solidFill>
                </a:rPr>
                <a:t>Apprenticeships</a:t>
              </a:r>
              <a:endParaRPr lang="en-GB" sz="1000" b="1" dirty="0">
                <a:solidFill>
                  <a:srgbClr val="006941"/>
                </a:solidFill>
              </a:endParaRPr>
            </a:p>
          </p:txBody>
        </p:sp>
        <p:cxnSp>
          <p:nvCxnSpPr>
            <p:cNvPr id="21" name="Straight Connector 20"/>
            <p:cNvCxnSpPr/>
            <p:nvPr userDrawn="1"/>
          </p:nvCxnSpPr>
          <p:spPr>
            <a:xfrm>
              <a:off x="3240104" y="1562400"/>
              <a:ext cx="2268000" cy="0"/>
            </a:xfrm>
            <a:prstGeom prst="line">
              <a:avLst/>
            </a:prstGeom>
            <a:ln w="82550">
              <a:solidFill>
                <a:srgbClr val="156570"/>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userDrawn="1"/>
          </p:nvSpPr>
          <p:spPr>
            <a:xfrm>
              <a:off x="5308432" y="1319879"/>
              <a:ext cx="1272994" cy="630250"/>
            </a:xfrm>
            <a:custGeom>
              <a:avLst/>
              <a:gdLst>
                <a:gd name="connsiteX0" fmla="*/ 0 w 1272369"/>
                <a:gd name="connsiteY0" fmla="*/ 0 h 630238"/>
                <a:gd name="connsiteX1" fmla="*/ 1272369 w 1272369"/>
                <a:gd name="connsiteY1" fmla="*/ 0 h 630238"/>
                <a:gd name="connsiteX2" fmla="*/ 1272369 w 1272369"/>
                <a:gd name="connsiteY2" fmla="*/ 630238 h 630238"/>
                <a:gd name="connsiteX3" fmla="*/ 0 w 1272369"/>
                <a:gd name="connsiteY3" fmla="*/ 630238 h 630238"/>
                <a:gd name="connsiteX4" fmla="*/ 0 w 1272369"/>
                <a:gd name="connsiteY4" fmla="*/ 0 h 630238"/>
                <a:gd name="connsiteX0" fmla="*/ 0 w 1272369"/>
                <a:gd name="connsiteY0" fmla="*/ 0 h 630250"/>
                <a:gd name="connsiteX1" fmla="*/ 1272369 w 1272369"/>
                <a:gd name="connsiteY1" fmla="*/ 0 h 630250"/>
                <a:gd name="connsiteX2" fmla="*/ 1272369 w 1272369"/>
                <a:gd name="connsiteY2" fmla="*/ 630238 h 630250"/>
                <a:gd name="connsiteX3" fmla="*/ 710984 w 1272369"/>
                <a:gd name="connsiteY3" fmla="*/ 630250 h 630250"/>
                <a:gd name="connsiteX4" fmla="*/ 0 w 1272369"/>
                <a:gd name="connsiteY4" fmla="*/ 630238 h 630250"/>
                <a:gd name="connsiteX5" fmla="*/ 0 w 1272369"/>
                <a:gd name="connsiteY5" fmla="*/ 0 h 630250"/>
                <a:gd name="connsiteX0" fmla="*/ 0 w 1272369"/>
                <a:gd name="connsiteY0" fmla="*/ 0 h 630250"/>
                <a:gd name="connsiteX1" fmla="*/ 1272369 w 1272369"/>
                <a:gd name="connsiteY1" fmla="*/ 0 h 630250"/>
                <a:gd name="connsiteX2" fmla="*/ 710984 w 1272369"/>
                <a:gd name="connsiteY2" fmla="*/ 630250 h 630250"/>
                <a:gd name="connsiteX3" fmla="*/ 0 w 1272369"/>
                <a:gd name="connsiteY3" fmla="*/ 630238 h 630250"/>
                <a:gd name="connsiteX4" fmla="*/ 0 w 1272369"/>
                <a:gd name="connsiteY4" fmla="*/ 0 h 630250"/>
                <a:gd name="connsiteX0" fmla="*/ 0 w 1272393"/>
                <a:gd name="connsiteY0" fmla="*/ 0 h 630250"/>
                <a:gd name="connsiteX1" fmla="*/ 1272369 w 1272393"/>
                <a:gd name="connsiteY1" fmla="*/ 0 h 630250"/>
                <a:gd name="connsiteX2" fmla="*/ 710984 w 1272393"/>
                <a:gd name="connsiteY2" fmla="*/ 630250 h 630250"/>
                <a:gd name="connsiteX3" fmla="*/ 0 w 1272393"/>
                <a:gd name="connsiteY3" fmla="*/ 630238 h 630250"/>
                <a:gd name="connsiteX4" fmla="*/ 0 w 1272393"/>
                <a:gd name="connsiteY4" fmla="*/ 0 h 630250"/>
                <a:gd name="connsiteX0" fmla="*/ 0 w 1272424"/>
                <a:gd name="connsiteY0" fmla="*/ 0 h 630250"/>
                <a:gd name="connsiteX1" fmla="*/ 1272369 w 1272424"/>
                <a:gd name="connsiteY1" fmla="*/ 0 h 630250"/>
                <a:gd name="connsiteX2" fmla="*/ 710984 w 1272424"/>
                <a:gd name="connsiteY2" fmla="*/ 630250 h 630250"/>
                <a:gd name="connsiteX3" fmla="*/ 0 w 1272424"/>
                <a:gd name="connsiteY3" fmla="*/ 630238 h 630250"/>
                <a:gd name="connsiteX4" fmla="*/ 0 w 1272424"/>
                <a:gd name="connsiteY4" fmla="*/ 0 h 630250"/>
                <a:gd name="connsiteX0" fmla="*/ 0 w 1272968"/>
                <a:gd name="connsiteY0" fmla="*/ 0 h 630250"/>
                <a:gd name="connsiteX1" fmla="*/ 1272369 w 1272968"/>
                <a:gd name="connsiteY1" fmla="*/ 0 h 630250"/>
                <a:gd name="connsiteX2" fmla="*/ 710984 w 1272968"/>
                <a:gd name="connsiteY2" fmla="*/ 630250 h 630250"/>
                <a:gd name="connsiteX3" fmla="*/ 0 w 1272968"/>
                <a:gd name="connsiteY3" fmla="*/ 630238 h 630250"/>
                <a:gd name="connsiteX4" fmla="*/ 0 w 1272968"/>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817"/>
                <a:gd name="connsiteY0" fmla="*/ 0 h 630250"/>
                <a:gd name="connsiteX1" fmla="*/ 1272369 w 1272817"/>
                <a:gd name="connsiteY1" fmla="*/ 0 h 630250"/>
                <a:gd name="connsiteX2" fmla="*/ 655654 w 1272817"/>
                <a:gd name="connsiteY2" fmla="*/ 630250 h 630250"/>
                <a:gd name="connsiteX3" fmla="*/ 0 w 1272817"/>
                <a:gd name="connsiteY3" fmla="*/ 630238 h 630250"/>
                <a:gd name="connsiteX4" fmla="*/ 0 w 1272817"/>
                <a:gd name="connsiteY4" fmla="*/ 0 h 630250"/>
                <a:gd name="connsiteX0" fmla="*/ 0 w 1272994"/>
                <a:gd name="connsiteY0" fmla="*/ 0 h 630250"/>
                <a:gd name="connsiteX1" fmla="*/ 1272369 w 1272994"/>
                <a:gd name="connsiteY1" fmla="*/ 0 h 630250"/>
                <a:gd name="connsiteX2" fmla="*/ 655654 w 1272994"/>
                <a:gd name="connsiteY2" fmla="*/ 630250 h 630250"/>
                <a:gd name="connsiteX3" fmla="*/ 0 w 1272994"/>
                <a:gd name="connsiteY3" fmla="*/ 630238 h 630250"/>
                <a:gd name="connsiteX4" fmla="*/ 0 w 1272994"/>
                <a:gd name="connsiteY4" fmla="*/ 0 h 630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2994" h="630250">
                  <a:moveTo>
                    <a:pt x="0" y="0"/>
                  </a:moveTo>
                  <a:lnTo>
                    <a:pt x="1272369" y="0"/>
                  </a:lnTo>
                  <a:cubicBezTo>
                    <a:pt x="1284589" y="474435"/>
                    <a:pt x="1119266" y="610917"/>
                    <a:pt x="655654" y="630250"/>
                  </a:cubicBezTo>
                  <a:lnTo>
                    <a:pt x="0" y="630238"/>
                  </a:lnTo>
                  <a:lnTo>
                    <a:pt x="0" y="0"/>
                  </a:lnTo>
                  <a:close/>
                </a:path>
              </a:pathLst>
            </a:custGeom>
            <a:solidFill>
              <a:schemeClr val="accent3"/>
            </a:solidFill>
            <a:ln>
              <a:noFill/>
            </a:ln>
          </p:spPr>
          <p:txBody>
            <a:bodyPr wrap="square" lIns="72000" tIns="72000" rIns="72000" rtlCol="0">
              <a:noAutofit/>
            </a:bodyPr>
            <a:lstStyle/>
            <a:p>
              <a:r>
                <a:rPr lang="en-GB" sz="1200" b="1" dirty="0" smtClean="0">
                  <a:solidFill>
                    <a:prstClr val="white"/>
                  </a:solidFill>
                </a:rPr>
                <a:t>Organisational maturity </a:t>
              </a:r>
            </a:p>
          </p:txBody>
        </p:sp>
        <p:sp>
          <p:nvSpPr>
            <p:cNvPr id="23" name="TextBox 22"/>
            <p:cNvSpPr txBox="1"/>
            <p:nvPr userDrawn="1"/>
          </p:nvSpPr>
          <p:spPr>
            <a:xfrm>
              <a:off x="3849049" y="1319879"/>
              <a:ext cx="1272994" cy="630250"/>
            </a:xfrm>
            <a:custGeom>
              <a:avLst/>
              <a:gdLst>
                <a:gd name="connsiteX0" fmla="*/ 0 w 1272369"/>
                <a:gd name="connsiteY0" fmla="*/ 0 h 630238"/>
                <a:gd name="connsiteX1" fmla="*/ 1272369 w 1272369"/>
                <a:gd name="connsiteY1" fmla="*/ 0 h 630238"/>
                <a:gd name="connsiteX2" fmla="*/ 1272369 w 1272369"/>
                <a:gd name="connsiteY2" fmla="*/ 630238 h 630238"/>
                <a:gd name="connsiteX3" fmla="*/ 0 w 1272369"/>
                <a:gd name="connsiteY3" fmla="*/ 630238 h 630238"/>
                <a:gd name="connsiteX4" fmla="*/ 0 w 1272369"/>
                <a:gd name="connsiteY4" fmla="*/ 0 h 630238"/>
                <a:gd name="connsiteX0" fmla="*/ 0 w 1272369"/>
                <a:gd name="connsiteY0" fmla="*/ 0 h 630250"/>
                <a:gd name="connsiteX1" fmla="*/ 1272369 w 1272369"/>
                <a:gd name="connsiteY1" fmla="*/ 0 h 630250"/>
                <a:gd name="connsiteX2" fmla="*/ 1272369 w 1272369"/>
                <a:gd name="connsiteY2" fmla="*/ 630238 h 630250"/>
                <a:gd name="connsiteX3" fmla="*/ 710984 w 1272369"/>
                <a:gd name="connsiteY3" fmla="*/ 630250 h 630250"/>
                <a:gd name="connsiteX4" fmla="*/ 0 w 1272369"/>
                <a:gd name="connsiteY4" fmla="*/ 630238 h 630250"/>
                <a:gd name="connsiteX5" fmla="*/ 0 w 1272369"/>
                <a:gd name="connsiteY5" fmla="*/ 0 h 630250"/>
                <a:gd name="connsiteX0" fmla="*/ 0 w 1272369"/>
                <a:gd name="connsiteY0" fmla="*/ 0 h 630250"/>
                <a:gd name="connsiteX1" fmla="*/ 1272369 w 1272369"/>
                <a:gd name="connsiteY1" fmla="*/ 0 h 630250"/>
                <a:gd name="connsiteX2" fmla="*/ 710984 w 1272369"/>
                <a:gd name="connsiteY2" fmla="*/ 630250 h 630250"/>
                <a:gd name="connsiteX3" fmla="*/ 0 w 1272369"/>
                <a:gd name="connsiteY3" fmla="*/ 630238 h 630250"/>
                <a:gd name="connsiteX4" fmla="*/ 0 w 1272369"/>
                <a:gd name="connsiteY4" fmla="*/ 0 h 630250"/>
                <a:gd name="connsiteX0" fmla="*/ 0 w 1272393"/>
                <a:gd name="connsiteY0" fmla="*/ 0 h 630250"/>
                <a:gd name="connsiteX1" fmla="*/ 1272369 w 1272393"/>
                <a:gd name="connsiteY1" fmla="*/ 0 h 630250"/>
                <a:gd name="connsiteX2" fmla="*/ 710984 w 1272393"/>
                <a:gd name="connsiteY2" fmla="*/ 630250 h 630250"/>
                <a:gd name="connsiteX3" fmla="*/ 0 w 1272393"/>
                <a:gd name="connsiteY3" fmla="*/ 630238 h 630250"/>
                <a:gd name="connsiteX4" fmla="*/ 0 w 1272393"/>
                <a:gd name="connsiteY4" fmla="*/ 0 h 630250"/>
                <a:gd name="connsiteX0" fmla="*/ 0 w 1272424"/>
                <a:gd name="connsiteY0" fmla="*/ 0 h 630250"/>
                <a:gd name="connsiteX1" fmla="*/ 1272369 w 1272424"/>
                <a:gd name="connsiteY1" fmla="*/ 0 h 630250"/>
                <a:gd name="connsiteX2" fmla="*/ 710984 w 1272424"/>
                <a:gd name="connsiteY2" fmla="*/ 630250 h 630250"/>
                <a:gd name="connsiteX3" fmla="*/ 0 w 1272424"/>
                <a:gd name="connsiteY3" fmla="*/ 630238 h 630250"/>
                <a:gd name="connsiteX4" fmla="*/ 0 w 1272424"/>
                <a:gd name="connsiteY4" fmla="*/ 0 h 630250"/>
                <a:gd name="connsiteX0" fmla="*/ 0 w 1272968"/>
                <a:gd name="connsiteY0" fmla="*/ 0 h 630250"/>
                <a:gd name="connsiteX1" fmla="*/ 1272369 w 1272968"/>
                <a:gd name="connsiteY1" fmla="*/ 0 h 630250"/>
                <a:gd name="connsiteX2" fmla="*/ 710984 w 1272968"/>
                <a:gd name="connsiteY2" fmla="*/ 630250 h 630250"/>
                <a:gd name="connsiteX3" fmla="*/ 0 w 1272968"/>
                <a:gd name="connsiteY3" fmla="*/ 630238 h 630250"/>
                <a:gd name="connsiteX4" fmla="*/ 0 w 1272968"/>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817"/>
                <a:gd name="connsiteY0" fmla="*/ 0 h 630250"/>
                <a:gd name="connsiteX1" fmla="*/ 1272369 w 1272817"/>
                <a:gd name="connsiteY1" fmla="*/ 0 h 630250"/>
                <a:gd name="connsiteX2" fmla="*/ 655654 w 1272817"/>
                <a:gd name="connsiteY2" fmla="*/ 630250 h 630250"/>
                <a:gd name="connsiteX3" fmla="*/ 0 w 1272817"/>
                <a:gd name="connsiteY3" fmla="*/ 630238 h 630250"/>
                <a:gd name="connsiteX4" fmla="*/ 0 w 1272817"/>
                <a:gd name="connsiteY4" fmla="*/ 0 h 630250"/>
                <a:gd name="connsiteX0" fmla="*/ 0 w 1272994"/>
                <a:gd name="connsiteY0" fmla="*/ 0 h 630250"/>
                <a:gd name="connsiteX1" fmla="*/ 1272369 w 1272994"/>
                <a:gd name="connsiteY1" fmla="*/ 0 h 630250"/>
                <a:gd name="connsiteX2" fmla="*/ 655654 w 1272994"/>
                <a:gd name="connsiteY2" fmla="*/ 630250 h 630250"/>
                <a:gd name="connsiteX3" fmla="*/ 0 w 1272994"/>
                <a:gd name="connsiteY3" fmla="*/ 630238 h 630250"/>
                <a:gd name="connsiteX4" fmla="*/ 0 w 1272994"/>
                <a:gd name="connsiteY4" fmla="*/ 0 h 630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2994" h="630250">
                  <a:moveTo>
                    <a:pt x="0" y="0"/>
                  </a:moveTo>
                  <a:lnTo>
                    <a:pt x="1272369" y="0"/>
                  </a:lnTo>
                  <a:cubicBezTo>
                    <a:pt x="1284589" y="474435"/>
                    <a:pt x="1119266" y="610917"/>
                    <a:pt x="655654" y="630250"/>
                  </a:cubicBezTo>
                  <a:lnTo>
                    <a:pt x="0" y="630238"/>
                  </a:lnTo>
                  <a:lnTo>
                    <a:pt x="0" y="0"/>
                  </a:lnTo>
                  <a:close/>
                </a:path>
              </a:pathLst>
            </a:custGeom>
            <a:solidFill>
              <a:schemeClr val="accent2"/>
            </a:solidFill>
            <a:ln>
              <a:noFill/>
            </a:ln>
          </p:spPr>
          <p:txBody>
            <a:bodyPr wrap="square" lIns="72000" tIns="72000" rIns="72000" rtlCol="0">
              <a:noAutofit/>
            </a:bodyPr>
            <a:lstStyle/>
            <a:p>
              <a:r>
                <a:rPr lang="en-GB" sz="1200" b="1" dirty="0" smtClean="0">
                  <a:solidFill>
                    <a:prstClr val="white"/>
                  </a:solidFill>
                </a:rPr>
                <a:t>Professionals </a:t>
              </a:r>
            </a:p>
          </p:txBody>
        </p:sp>
        <p:sp>
          <p:nvSpPr>
            <p:cNvPr id="24" name="TextBox 23"/>
            <p:cNvSpPr txBox="1"/>
            <p:nvPr userDrawn="1"/>
          </p:nvSpPr>
          <p:spPr>
            <a:xfrm>
              <a:off x="2378909" y="1319892"/>
              <a:ext cx="1272994" cy="630250"/>
            </a:xfrm>
            <a:custGeom>
              <a:avLst/>
              <a:gdLst>
                <a:gd name="connsiteX0" fmla="*/ 0 w 1272369"/>
                <a:gd name="connsiteY0" fmla="*/ 0 h 630238"/>
                <a:gd name="connsiteX1" fmla="*/ 1272369 w 1272369"/>
                <a:gd name="connsiteY1" fmla="*/ 0 h 630238"/>
                <a:gd name="connsiteX2" fmla="*/ 1272369 w 1272369"/>
                <a:gd name="connsiteY2" fmla="*/ 630238 h 630238"/>
                <a:gd name="connsiteX3" fmla="*/ 0 w 1272369"/>
                <a:gd name="connsiteY3" fmla="*/ 630238 h 630238"/>
                <a:gd name="connsiteX4" fmla="*/ 0 w 1272369"/>
                <a:gd name="connsiteY4" fmla="*/ 0 h 630238"/>
                <a:gd name="connsiteX0" fmla="*/ 0 w 1272369"/>
                <a:gd name="connsiteY0" fmla="*/ 0 h 630250"/>
                <a:gd name="connsiteX1" fmla="*/ 1272369 w 1272369"/>
                <a:gd name="connsiteY1" fmla="*/ 0 h 630250"/>
                <a:gd name="connsiteX2" fmla="*/ 1272369 w 1272369"/>
                <a:gd name="connsiteY2" fmla="*/ 630238 h 630250"/>
                <a:gd name="connsiteX3" fmla="*/ 710984 w 1272369"/>
                <a:gd name="connsiteY3" fmla="*/ 630250 h 630250"/>
                <a:gd name="connsiteX4" fmla="*/ 0 w 1272369"/>
                <a:gd name="connsiteY4" fmla="*/ 630238 h 630250"/>
                <a:gd name="connsiteX5" fmla="*/ 0 w 1272369"/>
                <a:gd name="connsiteY5" fmla="*/ 0 h 630250"/>
                <a:gd name="connsiteX0" fmla="*/ 0 w 1272369"/>
                <a:gd name="connsiteY0" fmla="*/ 0 h 630250"/>
                <a:gd name="connsiteX1" fmla="*/ 1272369 w 1272369"/>
                <a:gd name="connsiteY1" fmla="*/ 0 h 630250"/>
                <a:gd name="connsiteX2" fmla="*/ 710984 w 1272369"/>
                <a:gd name="connsiteY2" fmla="*/ 630250 h 630250"/>
                <a:gd name="connsiteX3" fmla="*/ 0 w 1272369"/>
                <a:gd name="connsiteY3" fmla="*/ 630238 h 630250"/>
                <a:gd name="connsiteX4" fmla="*/ 0 w 1272369"/>
                <a:gd name="connsiteY4" fmla="*/ 0 h 630250"/>
                <a:gd name="connsiteX0" fmla="*/ 0 w 1272393"/>
                <a:gd name="connsiteY0" fmla="*/ 0 h 630250"/>
                <a:gd name="connsiteX1" fmla="*/ 1272369 w 1272393"/>
                <a:gd name="connsiteY1" fmla="*/ 0 h 630250"/>
                <a:gd name="connsiteX2" fmla="*/ 710984 w 1272393"/>
                <a:gd name="connsiteY2" fmla="*/ 630250 h 630250"/>
                <a:gd name="connsiteX3" fmla="*/ 0 w 1272393"/>
                <a:gd name="connsiteY3" fmla="*/ 630238 h 630250"/>
                <a:gd name="connsiteX4" fmla="*/ 0 w 1272393"/>
                <a:gd name="connsiteY4" fmla="*/ 0 h 630250"/>
                <a:gd name="connsiteX0" fmla="*/ 0 w 1272424"/>
                <a:gd name="connsiteY0" fmla="*/ 0 h 630250"/>
                <a:gd name="connsiteX1" fmla="*/ 1272369 w 1272424"/>
                <a:gd name="connsiteY1" fmla="*/ 0 h 630250"/>
                <a:gd name="connsiteX2" fmla="*/ 710984 w 1272424"/>
                <a:gd name="connsiteY2" fmla="*/ 630250 h 630250"/>
                <a:gd name="connsiteX3" fmla="*/ 0 w 1272424"/>
                <a:gd name="connsiteY3" fmla="*/ 630238 h 630250"/>
                <a:gd name="connsiteX4" fmla="*/ 0 w 1272424"/>
                <a:gd name="connsiteY4" fmla="*/ 0 h 630250"/>
                <a:gd name="connsiteX0" fmla="*/ 0 w 1272968"/>
                <a:gd name="connsiteY0" fmla="*/ 0 h 630250"/>
                <a:gd name="connsiteX1" fmla="*/ 1272369 w 1272968"/>
                <a:gd name="connsiteY1" fmla="*/ 0 h 630250"/>
                <a:gd name="connsiteX2" fmla="*/ 710984 w 1272968"/>
                <a:gd name="connsiteY2" fmla="*/ 630250 h 630250"/>
                <a:gd name="connsiteX3" fmla="*/ 0 w 1272968"/>
                <a:gd name="connsiteY3" fmla="*/ 630238 h 630250"/>
                <a:gd name="connsiteX4" fmla="*/ 0 w 1272968"/>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817"/>
                <a:gd name="connsiteY0" fmla="*/ 0 h 630250"/>
                <a:gd name="connsiteX1" fmla="*/ 1272369 w 1272817"/>
                <a:gd name="connsiteY1" fmla="*/ 0 h 630250"/>
                <a:gd name="connsiteX2" fmla="*/ 655654 w 1272817"/>
                <a:gd name="connsiteY2" fmla="*/ 630250 h 630250"/>
                <a:gd name="connsiteX3" fmla="*/ 0 w 1272817"/>
                <a:gd name="connsiteY3" fmla="*/ 630238 h 630250"/>
                <a:gd name="connsiteX4" fmla="*/ 0 w 1272817"/>
                <a:gd name="connsiteY4" fmla="*/ 0 h 630250"/>
                <a:gd name="connsiteX0" fmla="*/ 0 w 1272994"/>
                <a:gd name="connsiteY0" fmla="*/ 0 h 630250"/>
                <a:gd name="connsiteX1" fmla="*/ 1272369 w 1272994"/>
                <a:gd name="connsiteY1" fmla="*/ 0 h 630250"/>
                <a:gd name="connsiteX2" fmla="*/ 655654 w 1272994"/>
                <a:gd name="connsiteY2" fmla="*/ 630250 h 630250"/>
                <a:gd name="connsiteX3" fmla="*/ 0 w 1272994"/>
                <a:gd name="connsiteY3" fmla="*/ 630238 h 630250"/>
                <a:gd name="connsiteX4" fmla="*/ 0 w 1272994"/>
                <a:gd name="connsiteY4" fmla="*/ 0 h 630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2994" h="630250">
                  <a:moveTo>
                    <a:pt x="0" y="0"/>
                  </a:moveTo>
                  <a:lnTo>
                    <a:pt x="1272369" y="0"/>
                  </a:lnTo>
                  <a:cubicBezTo>
                    <a:pt x="1284589" y="474435"/>
                    <a:pt x="1119266" y="610917"/>
                    <a:pt x="655654" y="630250"/>
                  </a:cubicBezTo>
                  <a:lnTo>
                    <a:pt x="0" y="630238"/>
                  </a:lnTo>
                  <a:lnTo>
                    <a:pt x="0" y="0"/>
                  </a:lnTo>
                  <a:close/>
                </a:path>
              </a:pathLst>
            </a:custGeom>
            <a:solidFill>
              <a:schemeClr val="tx2"/>
            </a:solidFill>
            <a:ln>
              <a:noFill/>
            </a:ln>
          </p:spPr>
          <p:txBody>
            <a:bodyPr wrap="square" lIns="72000" tIns="72000" rIns="72000" rtlCol="0">
              <a:noAutofit/>
            </a:bodyPr>
            <a:lstStyle/>
            <a:p>
              <a:r>
                <a:rPr lang="en-GB" sz="1200" b="1" dirty="0" smtClean="0">
                  <a:solidFill>
                    <a:prstClr val="white"/>
                  </a:solidFill>
                </a:rPr>
                <a:t>Education</a:t>
              </a:r>
              <a:endParaRPr lang="en-GB" sz="1200" b="1" dirty="0">
                <a:solidFill>
                  <a:prstClr val="white"/>
                </a:solidFill>
              </a:endParaRPr>
            </a:p>
          </p:txBody>
        </p:sp>
      </p:grpSp>
    </p:spTree>
    <p:extLst>
      <p:ext uri="{BB962C8B-B14F-4D97-AF65-F5344CB8AC3E}">
        <p14:creationId xmlns:p14="http://schemas.microsoft.com/office/powerpoint/2010/main" val="9243964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8" name="Slide Number Placeholder 5"/>
          <p:cNvSpPr>
            <a:spLocks noGrp="1"/>
          </p:cNvSpPr>
          <p:nvPr>
            <p:ph type="sldNum" sz="quarter" idx="4"/>
          </p:nvPr>
        </p:nvSpPr>
        <p:spPr>
          <a:xfrm>
            <a:off x="5904001" y="6336000"/>
            <a:ext cx="6060489" cy="352146"/>
          </a:xfrm>
          <a:custGeom>
            <a:avLst/>
            <a:gdLst>
              <a:gd name="connsiteX0" fmla="*/ 0 w 4545367"/>
              <a:gd name="connsiteY0" fmla="*/ 0 h 343270"/>
              <a:gd name="connsiteX1" fmla="*/ 4545367 w 4545367"/>
              <a:gd name="connsiteY1" fmla="*/ 0 h 343270"/>
              <a:gd name="connsiteX2" fmla="*/ 4545367 w 4545367"/>
              <a:gd name="connsiteY2" fmla="*/ 34327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545367 w 4545367"/>
              <a:gd name="connsiteY2" fmla="*/ 343270 h 343270"/>
              <a:gd name="connsiteX3" fmla="*/ 4184342 w 4545367"/>
              <a:gd name="connsiteY3" fmla="*/ 340310 h 343270"/>
              <a:gd name="connsiteX4" fmla="*/ 0 w 4545367"/>
              <a:gd name="connsiteY4" fmla="*/ 343270 h 343270"/>
              <a:gd name="connsiteX5" fmla="*/ 0 w 4545367"/>
              <a:gd name="connsiteY5"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45367" h="343270">
                <a:moveTo>
                  <a:pt x="0" y="0"/>
                </a:moveTo>
                <a:lnTo>
                  <a:pt x="4545367" y="0"/>
                </a:lnTo>
                <a:cubicBezTo>
                  <a:pt x="4540435" y="371262"/>
                  <a:pt x="4278051" y="336364"/>
                  <a:pt x="4184342" y="340310"/>
                </a:cubicBezTo>
                <a:lnTo>
                  <a:pt x="0" y="343270"/>
                </a:lnTo>
                <a:lnTo>
                  <a:pt x="0" y="0"/>
                </a:lnTo>
                <a:close/>
              </a:path>
            </a:pathLst>
          </a:custGeom>
          <a:gradFill flip="none" rotWithShape="1">
            <a:gsLst>
              <a:gs pos="0">
                <a:schemeClr val="bg2">
                  <a:alpha val="50000"/>
                </a:schemeClr>
              </a:gs>
              <a:gs pos="6000">
                <a:schemeClr val="accent1">
                  <a:tint val="44500"/>
                  <a:satMod val="160000"/>
                  <a:alpha val="50000"/>
                </a:schemeClr>
              </a:gs>
              <a:gs pos="100000">
                <a:schemeClr val="bg1"/>
              </a:gs>
            </a:gsLst>
            <a:lin ang="10800000" scaled="1"/>
            <a:tileRect/>
          </a:gradFill>
        </p:spPr>
        <p:txBody>
          <a:bodyPr vert="horz" lIns="0" tIns="108000" rIns="288000" bIns="0" rtlCol="0" anchor="t" anchorCtr="0">
            <a:noAutofit/>
          </a:bodyPr>
          <a:lstStyle>
            <a:lvl1pPr algn="r">
              <a:defRPr sz="900" b="0">
                <a:solidFill>
                  <a:schemeClr val="tx2"/>
                </a:solidFill>
                <a:latin typeface="Arial" panose="020B0604020202020204" pitchFamily="34" charset="0"/>
                <a:cs typeface="Arial" panose="020B0604020202020204" pitchFamily="34" charset="0"/>
              </a:defRPr>
            </a:lvl1pPr>
          </a:lstStyle>
          <a:p>
            <a:r>
              <a:rPr lang="en-GB" dirty="0" smtClean="0">
                <a:solidFill>
                  <a:srgbClr val="006941"/>
                </a:solidFill>
              </a:rPr>
              <a:t>bcs.org </a:t>
            </a:r>
            <a:r>
              <a:rPr lang="en-GB" dirty="0" smtClean="0">
                <a:solidFill>
                  <a:srgbClr val="006941"/>
                </a:solidFill>
                <a:latin typeface="Arial"/>
                <a:cs typeface="Arial"/>
              </a:rPr>
              <a:t>| </a:t>
            </a:r>
            <a:fld id="{D4F935E4-DB8F-4A13-86B5-B07B5640A265}" type="slidenum">
              <a:rPr lang="en-GB" smtClean="0">
                <a:solidFill>
                  <a:srgbClr val="006941"/>
                </a:solidFill>
              </a:rPr>
              <a:pPr/>
              <a:t>‹#›</a:t>
            </a:fld>
            <a:endParaRPr lang="en-GB" dirty="0">
              <a:solidFill>
                <a:srgbClr val="006941"/>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0000" y="6336000"/>
            <a:ext cx="1707739" cy="377748"/>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4000" y="404665"/>
            <a:ext cx="533400" cy="409575"/>
          </a:xfrm>
          <a:prstGeom prst="rect">
            <a:avLst/>
          </a:prstGeom>
        </p:spPr>
      </p:pic>
      <p:pic>
        <p:nvPicPr>
          <p:cNvPr id="3" name="Picture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352416" y="1131490"/>
            <a:ext cx="7488000" cy="5204510"/>
          </a:xfrm>
          <a:prstGeom prst="rect">
            <a:avLst/>
          </a:prstGeom>
        </p:spPr>
      </p:pic>
      <p:cxnSp>
        <p:nvCxnSpPr>
          <p:cNvPr id="7" name="Straight Connector 6"/>
          <p:cNvCxnSpPr/>
          <p:nvPr userDrawn="1"/>
        </p:nvCxnSpPr>
        <p:spPr>
          <a:xfrm>
            <a:off x="1103445" y="972000"/>
            <a:ext cx="3024000"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101655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8" name="Slide Number Placeholder 5"/>
          <p:cNvSpPr>
            <a:spLocks noGrp="1"/>
          </p:cNvSpPr>
          <p:nvPr>
            <p:ph type="sldNum" sz="quarter" idx="4"/>
          </p:nvPr>
        </p:nvSpPr>
        <p:spPr>
          <a:xfrm>
            <a:off x="5904001" y="6336000"/>
            <a:ext cx="6060489" cy="352146"/>
          </a:xfrm>
          <a:custGeom>
            <a:avLst/>
            <a:gdLst>
              <a:gd name="connsiteX0" fmla="*/ 0 w 4545367"/>
              <a:gd name="connsiteY0" fmla="*/ 0 h 343270"/>
              <a:gd name="connsiteX1" fmla="*/ 4545367 w 4545367"/>
              <a:gd name="connsiteY1" fmla="*/ 0 h 343270"/>
              <a:gd name="connsiteX2" fmla="*/ 4545367 w 4545367"/>
              <a:gd name="connsiteY2" fmla="*/ 34327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545367 w 4545367"/>
              <a:gd name="connsiteY2" fmla="*/ 343270 h 343270"/>
              <a:gd name="connsiteX3" fmla="*/ 4184342 w 4545367"/>
              <a:gd name="connsiteY3" fmla="*/ 340310 h 343270"/>
              <a:gd name="connsiteX4" fmla="*/ 0 w 4545367"/>
              <a:gd name="connsiteY4" fmla="*/ 343270 h 343270"/>
              <a:gd name="connsiteX5" fmla="*/ 0 w 4545367"/>
              <a:gd name="connsiteY5"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45367" h="343270">
                <a:moveTo>
                  <a:pt x="0" y="0"/>
                </a:moveTo>
                <a:lnTo>
                  <a:pt x="4545367" y="0"/>
                </a:lnTo>
                <a:cubicBezTo>
                  <a:pt x="4540435" y="371262"/>
                  <a:pt x="4278051" y="336364"/>
                  <a:pt x="4184342" y="340310"/>
                </a:cubicBezTo>
                <a:lnTo>
                  <a:pt x="0" y="343270"/>
                </a:lnTo>
                <a:lnTo>
                  <a:pt x="0" y="0"/>
                </a:lnTo>
                <a:close/>
              </a:path>
            </a:pathLst>
          </a:custGeom>
          <a:gradFill flip="none" rotWithShape="1">
            <a:gsLst>
              <a:gs pos="0">
                <a:schemeClr val="bg2">
                  <a:alpha val="50000"/>
                </a:schemeClr>
              </a:gs>
              <a:gs pos="6000">
                <a:schemeClr val="accent1">
                  <a:tint val="44500"/>
                  <a:satMod val="160000"/>
                  <a:alpha val="50000"/>
                </a:schemeClr>
              </a:gs>
              <a:gs pos="100000">
                <a:schemeClr val="bg1"/>
              </a:gs>
            </a:gsLst>
            <a:lin ang="10800000" scaled="1"/>
            <a:tileRect/>
          </a:gradFill>
        </p:spPr>
        <p:txBody>
          <a:bodyPr vert="horz" lIns="0" tIns="108000" rIns="288000" bIns="0" rtlCol="0" anchor="t" anchorCtr="0">
            <a:noAutofit/>
          </a:bodyPr>
          <a:lstStyle>
            <a:lvl1pPr algn="r">
              <a:defRPr sz="900" b="0">
                <a:solidFill>
                  <a:schemeClr val="tx2"/>
                </a:solidFill>
                <a:latin typeface="Arial" panose="020B0604020202020204" pitchFamily="34" charset="0"/>
                <a:cs typeface="Arial" panose="020B0604020202020204" pitchFamily="34" charset="0"/>
              </a:defRPr>
            </a:lvl1pPr>
          </a:lstStyle>
          <a:p>
            <a:r>
              <a:rPr lang="en-GB" dirty="0" smtClean="0">
                <a:solidFill>
                  <a:srgbClr val="006941"/>
                </a:solidFill>
              </a:rPr>
              <a:t>bcs.org </a:t>
            </a:r>
            <a:r>
              <a:rPr lang="en-GB" dirty="0" smtClean="0">
                <a:solidFill>
                  <a:srgbClr val="006941"/>
                </a:solidFill>
                <a:latin typeface="Arial"/>
                <a:cs typeface="Arial"/>
              </a:rPr>
              <a:t>| </a:t>
            </a:r>
            <a:fld id="{D4F935E4-DB8F-4A13-86B5-B07B5640A265}" type="slidenum">
              <a:rPr lang="en-GB" smtClean="0">
                <a:solidFill>
                  <a:srgbClr val="006941"/>
                </a:solidFill>
              </a:rPr>
              <a:pPr/>
              <a:t>‹#›</a:t>
            </a:fld>
            <a:endParaRPr lang="en-GB" dirty="0">
              <a:solidFill>
                <a:srgbClr val="006941"/>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0000" y="6336000"/>
            <a:ext cx="1707739" cy="377748"/>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4000" y="404665"/>
            <a:ext cx="533400" cy="409575"/>
          </a:xfrm>
          <a:prstGeom prst="rect">
            <a:avLst/>
          </a:prstGeom>
        </p:spPr>
      </p:pic>
      <p:cxnSp>
        <p:nvCxnSpPr>
          <p:cNvPr id="7" name="Straight Connector 6"/>
          <p:cNvCxnSpPr/>
          <p:nvPr userDrawn="1"/>
        </p:nvCxnSpPr>
        <p:spPr>
          <a:xfrm>
            <a:off x="1103445" y="972000"/>
            <a:ext cx="3024000"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11424" y="1196752"/>
            <a:ext cx="9936000" cy="5111680"/>
          </a:xfrm>
          <a:prstGeom prst="rect">
            <a:avLst/>
          </a:prstGeom>
        </p:spPr>
      </p:pic>
    </p:spTree>
    <p:extLst>
      <p:ext uri="{BB962C8B-B14F-4D97-AF65-F5344CB8AC3E}">
        <p14:creationId xmlns:p14="http://schemas.microsoft.com/office/powerpoint/2010/main" val="112651459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a:xfrm>
            <a:off x="1487488" y="1439458"/>
            <a:ext cx="10095464" cy="62139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Slide Number Placeholder 5"/>
          <p:cNvSpPr>
            <a:spLocks noGrp="1"/>
          </p:cNvSpPr>
          <p:nvPr>
            <p:ph type="sldNum" sz="quarter" idx="4"/>
          </p:nvPr>
        </p:nvSpPr>
        <p:spPr>
          <a:xfrm>
            <a:off x="5904001" y="6336000"/>
            <a:ext cx="6060489" cy="352146"/>
          </a:xfrm>
          <a:custGeom>
            <a:avLst/>
            <a:gdLst>
              <a:gd name="connsiteX0" fmla="*/ 0 w 4545367"/>
              <a:gd name="connsiteY0" fmla="*/ 0 h 343270"/>
              <a:gd name="connsiteX1" fmla="*/ 4545367 w 4545367"/>
              <a:gd name="connsiteY1" fmla="*/ 0 h 343270"/>
              <a:gd name="connsiteX2" fmla="*/ 4545367 w 4545367"/>
              <a:gd name="connsiteY2" fmla="*/ 34327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545367 w 4545367"/>
              <a:gd name="connsiteY2" fmla="*/ 343270 h 343270"/>
              <a:gd name="connsiteX3" fmla="*/ 4184342 w 4545367"/>
              <a:gd name="connsiteY3" fmla="*/ 340310 h 343270"/>
              <a:gd name="connsiteX4" fmla="*/ 0 w 4545367"/>
              <a:gd name="connsiteY4" fmla="*/ 343270 h 343270"/>
              <a:gd name="connsiteX5" fmla="*/ 0 w 4545367"/>
              <a:gd name="connsiteY5"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45367" h="343270">
                <a:moveTo>
                  <a:pt x="0" y="0"/>
                </a:moveTo>
                <a:lnTo>
                  <a:pt x="4545367" y="0"/>
                </a:lnTo>
                <a:cubicBezTo>
                  <a:pt x="4540435" y="371262"/>
                  <a:pt x="4278051" y="336364"/>
                  <a:pt x="4184342" y="340310"/>
                </a:cubicBezTo>
                <a:lnTo>
                  <a:pt x="0" y="343270"/>
                </a:lnTo>
                <a:lnTo>
                  <a:pt x="0" y="0"/>
                </a:lnTo>
                <a:close/>
              </a:path>
            </a:pathLst>
          </a:custGeom>
          <a:gradFill flip="none" rotWithShape="1">
            <a:gsLst>
              <a:gs pos="0">
                <a:schemeClr val="bg2">
                  <a:alpha val="50000"/>
                </a:schemeClr>
              </a:gs>
              <a:gs pos="6000">
                <a:schemeClr val="accent1">
                  <a:tint val="44500"/>
                  <a:satMod val="160000"/>
                  <a:alpha val="50000"/>
                </a:schemeClr>
              </a:gs>
              <a:gs pos="100000">
                <a:schemeClr val="bg1"/>
              </a:gs>
            </a:gsLst>
            <a:lin ang="10800000" scaled="1"/>
            <a:tileRect/>
          </a:gradFill>
        </p:spPr>
        <p:txBody>
          <a:bodyPr vert="horz" lIns="0" tIns="108000" rIns="288000" bIns="0" rtlCol="0" anchor="t" anchorCtr="0">
            <a:noAutofit/>
          </a:bodyPr>
          <a:lstStyle>
            <a:lvl1pPr algn="r">
              <a:defRPr sz="900" b="0">
                <a:solidFill>
                  <a:schemeClr val="tx2"/>
                </a:solidFill>
                <a:latin typeface="Arial" panose="020B0604020202020204" pitchFamily="34" charset="0"/>
                <a:cs typeface="Arial" panose="020B0604020202020204" pitchFamily="34" charset="0"/>
              </a:defRPr>
            </a:lvl1pPr>
          </a:lstStyle>
          <a:p>
            <a:r>
              <a:rPr lang="en-GB" dirty="0" smtClean="0">
                <a:solidFill>
                  <a:srgbClr val="006941"/>
                </a:solidFill>
              </a:rPr>
              <a:t>bcs.org </a:t>
            </a:r>
            <a:r>
              <a:rPr lang="en-GB" dirty="0" smtClean="0">
                <a:solidFill>
                  <a:srgbClr val="006941"/>
                </a:solidFill>
                <a:latin typeface="Arial"/>
                <a:cs typeface="Arial"/>
              </a:rPr>
              <a:t>| </a:t>
            </a:r>
            <a:fld id="{D4F935E4-DB8F-4A13-86B5-B07B5640A265}" type="slidenum">
              <a:rPr lang="en-GB" smtClean="0">
                <a:solidFill>
                  <a:srgbClr val="006941"/>
                </a:solidFill>
              </a:rPr>
              <a:pPr/>
              <a:t>‹#›</a:t>
            </a:fld>
            <a:endParaRPr lang="en-GB" dirty="0">
              <a:solidFill>
                <a:srgbClr val="006941"/>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0000" y="6336000"/>
            <a:ext cx="1707739" cy="377748"/>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4000" y="404665"/>
            <a:ext cx="533400" cy="409575"/>
          </a:xfrm>
          <a:prstGeom prst="rect">
            <a:avLst/>
          </a:prstGeom>
        </p:spPr>
      </p:pic>
      <p:cxnSp>
        <p:nvCxnSpPr>
          <p:cNvPr id="11" name="Straight Connector 10"/>
          <p:cNvCxnSpPr/>
          <p:nvPr userDrawn="1"/>
        </p:nvCxnSpPr>
        <p:spPr>
          <a:xfrm>
            <a:off x="1103445" y="972000"/>
            <a:ext cx="3024000"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2" name="Content Placeholder 2"/>
          <p:cNvSpPr>
            <a:spLocks noGrp="1"/>
          </p:cNvSpPr>
          <p:nvPr>
            <p:ph idx="13"/>
          </p:nvPr>
        </p:nvSpPr>
        <p:spPr>
          <a:xfrm>
            <a:off x="5518485" y="2129589"/>
            <a:ext cx="6208295" cy="3067200"/>
          </a:xfrm>
          <a:custGeom>
            <a:avLst/>
            <a:gdLst>
              <a:gd name="connsiteX0" fmla="*/ 0 w 4656221"/>
              <a:gd name="connsiteY0" fmla="*/ 0 h 3243627"/>
              <a:gd name="connsiteX1" fmla="*/ 4656221 w 4656221"/>
              <a:gd name="connsiteY1" fmla="*/ 0 h 3243627"/>
              <a:gd name="connsiteX2" fmla="*/ 4656221 w 4656221"/>
              <a:gd name="connsiteY2" fmla="*/ 0 h 3243627"/>
              <a:gd name="connsiteX3" fmla="*/ 4656221 w 4656221"/>
              <a:gd name="connsiteY3" fmla="*/ 3243627 h 3243627"/>
              <a:gd name="connsiteX4" fmla="*/ 4656221 w 4656221"/>
              <a:gd name="connsiteY4" fmla="*/ 3243627 h 3243627"/>
              <a:gd name="connsiteX5" fmla="*/ 0 w 4656221"/>
              <a:gd name="connsiteY5" fmla="*/ 3243627 h 3243627"/>
              <a:gd name="connsiteX6" fmla="*/ 0 w 4656221"/>
              <a:gd name="connsiteY6" fmla="*/ 3243627 h 3243627"/>
              <a:gd name="connsiteX7" fmla="*/ 0 w 4656221"/>
              <a:gd name="connsiteY7" fmla="*/ 0 h 3243627"/>
              <a:gd name="connsiteX8" fmla="*/ 0 w 4656221"/>
              <a:gd name="connsiteY8" fmla="*/ 0 h 3243627"/>
              <a:gd name="connsiteX0" fmla="*/ 0 w 4656221"/>
              <a:gd name="connsiteY0" fmla="*/ 0 h 3243627"/>
              <a:gd name="connsiteX1" fmla="*/ 4656221 w 4656221"/>
              <a:gd name="connsiteY1" fmla="*/ 0 h 3243627"/>
              <a:gd name="connsiteX2" fmla="*/ 4656221 w 4656221"/>
              <a:gd name="connsiteY2" fmla="*/ 0 h 3243627"/>
              <a:gd name="connsiteX3" fmla="*/ 4656221 w 4656221"/>
              <a:gd name="connsiteY3" fmla="*/ 3243627 h 3243627"/>
              <a:gd name="connsiteX4" fmla="*/ 4656221 w 4656221"/>
              <a:gd name="connsiteY4" fmla="*/ 3243627 h 3243627"/>
              <a:gd name="connsiteX5" fmla="*/ 3994872 w 4656221"/>
              <a:gd name="connsiteY5" fmla="*/ 3238824 h 3243627"/>
              <a:gd name="connsiteX6" fmla="*/ 0 w 4656221"/>
              <a:gd name="connsiteY6" fmla="*/ 3243627 h 3243627"/>
              <a:gd name="connsiteX7" fmla="*/ 0 w 4656221"/>
              <a:gd name="connsiteY7" fmla="*/ 3243627 h 3243627"/>
              <a:gd name="connsiteX8" fmla="*/ 0 w 4656221"/>
              <a:gd name="connsiteY8" fmla="*/ 0 h 3243627"/>
              <a:gd name="connsiteX9" fmla="*/ 0 w 4656221"/>
              <a:gd name="connsiteY9" fmla="*/ 0 h 3243627"/>
              <a:gd name="connsiteX0" fmla="*/ 0 w 4656221"/>
              <a:gd name="connsiteY0" fmla="*/ 0 h 3243627"/>
              <a:gd name="connsiteX1" fmla="*/ 4656221 w 4656221"/>
              <a:gd name="connsiteY1" fmla="*/ 0 h 3243627"/>
              <a:gd name="connsiteX2" fmla="*/ 4656221 w 4656221"/>
              <a:gd name="connsiteY2" fmla="*/ 0 h 3243627"/>
              <a:gd name="connsiteX3" fmla="*/ 4651176 w 4656221"/>
              <a:gd name="connsiteY3" fmla="*/ 2435037 h 3243627"/>
              <a:gd name="connsiteX4" fmla="*/ 4656221 w 4656221"/>
              <a:gd name="connsiteY4" fmla="*/ 3243627 h 3243627"/>
              <a:gd name="connsiteX5" fmla="*/ 4656221 w 4656221"/>
              <a:gd name="connsiteY5" fmla="*/ 3243627 h 3243627"/>
              <a:gd name="connsiteX6" fmla="*/ 3994872 w 4656221"/>
              <a:gd name="connsiteY6" fmla="*/ 3238824 h 3243627"/>
              <a:gd name="connsiteX7" fmla="*/ 0 w 4656221"/>
              <a:gd name="connsiteY7" fmla="*/ 3243627 h 3243627"/>
              <a:gd name="connsiteX8" fmla="*/ 0 w 4656221"/>
              <a:gd name="connsiteY8" fmla="*/ 3243627 h 3243627"/>
              <a:gd name="connsiteX9" fmla="*/ 0 w 4656221"/>
              <a:gd name="connsiteY9" fmla="*/ 0 h 3243627"/>
              <a:gd name="connsiteX10" fmla="*/ 0 w 4656221"/>
              <a:gd name="connsiteY10" fmla="*/ 0 h 3243627"/>
              <a:gd name="connsiteX0" fmla="*/ 0 w 4656221"/>
              <a:gd name="connsiteY0" fmla="*/ 0 h 3243627"/>
              <a:gd name="connsiteX1" fmla="*/ 4656221 w 4656221"/>
              <a:gd name="connsiteY1" fmla="*/ 0 h 3243627"/>
              <a:gd name="connsiteX2" fmla="*/ 4656221 w 4656221"/>
              <a:gd name="connsiteY2" fmla="*/ 0 h 3243627"/>
              <a:gd name="connsiteX3" fmla="*/ 4651176 w 4656221"/>
              <a:gd name="connsiteY3" fmla="*/ 2435037 h 3243627"/>
              <a:gd name="connsiteX4" fmla="*/ 4656221 w 4656221"/>
              <a:gd name="connsiteY4" fmla="*/ 3243627 h 3243627"/>
              <a:gd name="connsiteX5" fmla="*/ 4656221 w 4656221"/>
              <a:gd name="connsiteY5" fmla="*/ 3243627 h 3243627"/>
              <a:gd name="connsiteX6" fmla="*/ 3994872 w 4656221"/>
              <a:gd name="connsiteY6" fmla="*/ 3238824 h 3243627"/>
              <a:gd name="connsiteX7" fmla="*/ 0 w 4656221"/>
              <a:gd name="connsiteY7" fmla="*/ 3243627 h 3243627"/>
              <a:gd name="connsiteX8" fmla="*/ 0 w 4656221"/>
              <a:gd name="connsiteY8" fmla="*/ 3243627 h 3243627"/>
              <a:gd name="connsiteX9" fmla="*/ 0 w 4656221"/>
              <a:gd name="connsiteY9" fmla="*/ 0 h 3243627"/>
              <a:gd name="connsiteX10" fmla="*/ 0 w 4656221"/>
              <a:gd name="connsiteY10" fmla="*/ 0 h 3243627"/>
              <a:gd name="connsiteX0" fmla="*/ 0 w 4656221"/>
              <a:gd name="connsiteY0" fmla="*/ 0 h 3243627"/>
              <a:gd name="connsiteX1" fmla="*/ 4656221 w 4656221"/>
              <a:gd name="connsiteY1" fmla="*/ 0 h 3243627"/>
              <a:gd name="connsiteX2" fmla="*/ 4656221 w 4656221"/>
              <a:gd name="connsiteY2" fmla="*/ 0 h 3243627"/>
              <a:gd name="connsiteX3" fmla="*/ 4651176 w 4656221"/>
              <a:gd name="connsiteY3" fmla="*/ 2435037 h 3243627"/>
              <a:gd name="connsiteX4" fmla="*/ 4656221 w 4656221"/>
              <a:gd name="connsiteY4" fmla="*/ 3243627 h 3243627"/>
              <a:gd name="connsiteX5" fmla="*/ 4656221 w 4656221"/>
              <a:gd name="connsiteY5" fmla="*/ 3243627 h 3243627"/>
              <a:gd name="connsiteX6" fmla="*/ 3994872 w 4656221"/>
              <a:gd name="connsiteY6" fmla="*/ 3238824 h 3243627"/>
              <a:gd name="connsiteX7" fmla="*/ 0 w 4656221"/>
              <a:gd name="connsiteY7" fmla="*/ 3243627 h 3243627"/>
              <a:gd name="connsiteX8" fmla="*/ 0 w 4656221"/>
              <a:gd name="connsiteY8" fmla="*/ 3243627 h 3243627"/>
              <a:gd name="connsiteX9" fmla="*/ 0 w 4656221"/>
              <a:gd name="connsiteY9" fmla="*/ 0 h 3243627"/>
              <a:gd name="connsiteX10" fmla="*/ 0 w 4656221"/>
              <a:gd name="connsiteY10" fmla="*/ 0 h 3243627"/>
              <a:gd name="connsiteX0" fmla="*/ 0 w 4656221"/>
              <a:gd name="connsiteY0" fmla="*/ 0 h 3243627"/>
              <a:gd name="connsiteX1" fmla="*/ 4656221 w 4656221"/>
              <a:gd name="connsiteY1" fmla="*/ 0 h 3243627"/>
              <a:gd name="connsiteX2" fmla="*/ 4656221 w 4656221"/>
              <a:gd name="connsiteY2" fmla="*/ 0 h 3243627"/>
              <a:gd name="connsiteX3" fmla="*/ 4651176 w 4656221"/>
              <a:gd name="connsiteY3" fmla="*/ 2435037 h 3243627"/>
              <a:gd name="connsiteX4" fmla="*/ 4656221 w 4656221"/>
              <a:gd name="connsiteY4" fmla="*/ 3243627 h 3243627"/>
              <a:gd name="connsiteX5" fmla="*/ 3994872 w 4656221"/>
              <a:gd name="connsiteY5" fmla="*/ 3238824 h 3243627"/>
              <a:gd name="connsiteX6" fmla="*/ 0 w 4656221"/>
              <a:gd name="connsiteY6" fmla="*/ 3243627 h 3243627"/>
              <a:gd name="connsiteX7" fmla="*/ 0 w 4656221"/>
              <a:gd name="connsiteY7" fmla="*/ 3243627 h 3243627"/>
              <a:gd name="connsiteX8" fmla="*/ 0 w 4656221"/>
              <a:gd name="connsiteY8" fmla="*/ 0 h 3243627"/>
              <a:gd name="connsiteX9" fmla="*/ 0 w 4656221"/>
              <a:gd name="connsiteY9" fmla="*/ 0 h 3243627"/>
              <a:gd name="connsiteX0" fmla="*/ 0 w 4656221"/>
              <a:gd name="connsiteY0" fmla="*/ 0 h 3243627"/>
              <a:gd name="connsiteX1" fmla="*/ 4656221 w 4656221"/>
              <a:gd name="connsiteY1" fmla="*/ 0 h 3243627"/>
              <a:gd name="connsiteX2" fmla="*/ 4656221 w 4656221"/>
              <a:gd name="connsiteY2" fmla="*/ 0 h 3243627"/>
              <a:gd name="connsiteX3" fmla="*/ 4651176 w 4656221"/>
              <a:gd name="connsiteY3" fmla="*/ 2435037 h 3243627"/>
              <a:gd name="connsiteX4" fmla="*/ 3994872 w 4656221"/>
              <a:gd name="connsiteY4" fmla="*/ 3238824 h 3243627"/>
              <a:gd name="connsiteX5" fmla="*/ 0 w 4656221"/>
              <a:gd name="connsiteY5" fmla="*/ 3243627 h 3243627"/>
              <a:gd name="connsiteX6" fmla="*/ 0 w 4656221"/>
              <a:gd name="connsiteY6" fmla="*/ 3243627 h 3243627"/>
              <a:gd name="connsiteX7" fmla="*/ 0 w 4656221"/>
              <a:gd name="connsiteY7" fmla="*/ 0 h 3243627"/>
              <a:gd name="connsiteX8" fmla="*/ 0 w 4656221"/>
              <a:gd name="connsiteY8" fmla="*/ 0 h 3243627"/>
              <a:gd name="connsiteX0" fmla="*/ 0 w 4656221"/>
              <a:gd name="connsiteY0" fmla="*/ 0 h 3243627"/>
              <a:gd name="connsiteX1" fmla="*/ 4656221 w 4656221"/>
              <a:gd name="connsiteY1" fmla="*/ 0 h 3243627"/>
              <a:gd name="connsiteX2" fmla="*/ 4656221 w 4656221"/>
              <a:gd name="connsiteY2" fmla="*/ 0 h 3243627"/>
              <a:gd name="connsiteX3" fmla="*/ 4651176 w 4656221"/>
              <a:gd name="connsiteY3" fmla="*/ 2435037 h 3243627"/>
              <a:gd name="connsiteX4" fmla="*/ 3994872 w 4656221"/>
              <a:gd name="connsiteY4" fmla="*/ 3238824 h 3243627"/>
              <a:gd name="connsiteX5" fmla="*/ 0 w 4656221"/>
              <a:gd name="connsiteY5" fmla="*/ 3243627 h 3243627"/>
              <a:gd name="connsiteX6" fmla="*/ 0 w 4656221"/>
              <a:gd name="connsiteY6" fmla="*/ 3243627 h 3243627"/>
              <a:gd name="connsiteX7" fmla="*/ 0 w 4656221"/>
              <a:gd name="connsiteY7" fmla="*/ 0 h 3243627"/>
              <a:gd name="connsiteX8" fmla="*/ 0 w 4656221"/>
              <a:gd name="connsiteY8" fmla="*/ 0 h 3243627"/>
              <a:gd name="connsiteX0" fmla="*/ 0 w 4656221"/>
              <a:gd name="connsiteY0" fmla="*/ 0 h 3243627"/>
              <a:gd name="connsiteX1" fmla="*/ 4656221 w 4656221"/>
              <a:gd name="connsiteY1" fmla="*/ 0 h 3243627"/>
              <a:gd name="connsiteX2" fmla="*/ 4656221 w 4656221"/>
              <a:gd name="connsiteY2" fmla="*/ 0 h 3243627"/>
              <a:gd name="connsiteX3" fmla="*/ 4651176 w 4656221"/>
              <a:gd name="connsiteY3" fmla="*/ 2435037 h 3243627"/>
              <a:gd name="connsiteX4" fmla="*/ 3994872 w 4656221"/>
              <a:gd name="connsiteY4" fmla="*/ 3238824 h 3243627"/>
              <a:gd name="connsiteX5" fmla="*/ 0 w 4656221"/>
              <a:gd name="connsiteY5" fmla="*/ 3243627 h 3243627"/>
              <a:gd name="connsiteX6" fmla="*/ 0 w 4656221"/>
              <a:gd name="connsiteY6" fmla="*/ 3243627 h 3243627"/>
              <a:gd name="connsiteX7" fmla="*/ 0 w 4656221"/>
              <a:gd name="connsiteY7" fmla="*/ 0 h 3243627"/>
              <a:gd name="connsiteX8" fmla="*/ 0 w 4656221"/>
              <a:gd name="connsiteY8" fmla="*/ 0 h 3243627"/>
              <a:gd name="connsiteX0" fmla="*/ 0 w 4656221"/>
              <a:gd name="connsiteY0" fmla="*/ 0 h 3243627"/>
              <a:gd name="connsiteX1" fmla="*/ 4656221 w 4656221"/>
              <a:gd name="connsiteY1" fmla="*/ 0 h 3243627"/>
              <a:gd name="connsiteX2" fmla="*/ 4656221 w 4656221"/>
              <a:gd name="connsiteY2" fmla="*/ 0 h 3243627"/>
              <a:gd name="connsiteX3" fmla="*/ 4651176 w 4656221"/>
              <a:gd name="connsiteY3" fmla="*/ 2435037 h 3243627"/>
              <a:gd name="connsiteX4" fmla="*/ 3994872 w 4656221"/>
              <a:gd name="connsiteY4" fmla="*/ 3238824 h 3243627"/>
              <a:gd name="connsiteX5" fmla="*/ 0 w 4656221"/>
              <a:gd name="connsiteY5" fmla="*/ 3243627 h 3243627"/>
              <a:gd name="connsiteX6" fmla="*/ 0 w 4656221"/>
              <a:gd name="connsiteY6" fmla="*/ 3243627 h 3243627"/>
              <a:gd name="connsiteX7" fmla="*/ 0 w 4656221"/>
              <a:gd name="connsiteY7" fmla="*/ 0 h 3243627"/>
              <a:gd name="connsiteX8" fmla="*/ 0 w 4656221"/>
              <a:gd name="connsiteY8" fmla="*/ 0 h 3243627"/>
              <a:gd name="connsiteX0" fmla="*/ 0 w 4656221"/>
              <a:gd name="connsiteY0" fmla="*/ 0 h 3243627"/>
              <a:gd name="connsiteX1" fmla="*/ 4656221 w 4656221"/>
              <a:gd name="connsiteY1" fmla="*/ 0 h 3243627"/>
              <a:gd name="connsiteX2" fmla="*/ 4656221 w 4656221"/>
              <a:gd name="connsiteY2" fmla="*/ 0 h 3243627"/>
              <a:gd name="connsiteX3" fmla="*/ 4651176 w 4656221"/>
              <a:gd name="connsiteY3" fmla="*/ 2435037 h 3243627"/>
              <a:gd name="connsiteX4" fmla="*/ 3994872 w 4656221"/>
              <a:gd name="connsiteY4" fmla="*/ 3238824 h 3243627"/>
              <a:gd name="connsiteX5" fmla="*/ 0 w 4656221"/>
              <a:gd name="connsiteY5" fmla="*/ 3243627 h 3243627"/>
              <a:gd name="connsiteX6" fmla="*/ 0 w 4656221"/>
              <a:gd name="connsiteY6" fmla="*/ 3243627 h 3243627"/>
              <a:gd name="connsiteX7" fmla="*/ 0 w 4656221"/>
              <a:gd name="connsiteY7" fmla="*/ 0 h 3243627"/>
              <a:gd name="connsiteX8" fmla="*/ 0 w 4656221"/>
              <a:gd name="connsiteY8" fmla="*/ 0 h 3243627"/>
              <a:gd name="connsiteX0" fmla="*/ 0 w 4656221"/>
              <a:gd name="connsiteY0" fmla="*/ 0 h 3243627"/>
              <a:gd name="connsiteX1" fmla="*/ 4656221 w 4656221"/>
              <a:gd name="connsiteY1" fmla="*/ 0 h 3243627"/>
              <a:gd name="connsiteX2" fmla="*/ 4656221 w 4656221"/>
              <a:gd name="connsiteY2" fmla="*/ 0 h 3243627"/>
              <a:gd name="connsiteX3" fmla="*/ 4651176 w 4656221"/>
              <a:gd name="connsiteY3" fmla="*/ 2435037 h 3243627"/>
              <a:gd name="connsiteX4" fmla="*/ 3994872 w 4656221"/>
              <a:gd name="connsiteY4" fmla="*/ 3238824 h 3243627"/>
              <a:gd name="connsiteX5" fmla="*/ 0 w 4656221"/>
              <a:gd name="connsiteY5" fmla="*/ 3243627 h 3243627"/>
              <a:gd name="connsiteX6" fmla="*/ 0 w 4656221"/>
              <a:gd name="connsiteY6" fmla="*/ 3243627 h 3243627"/>
              <a:gd name="connsiteX7" fmla="*/ 0 w 4656221"/>
              <a:gd name="connsiteY7" fmla="*/ 0 h 3243627"/>
              <a:gd name="connsiteX8" fmla="*/ 0 w 4656221"/>
              <a:gd name="connsiteY8" fmla="*/ 0 h 3243627"/>
              <a:gd name="connsiteX0" fmla="*/ 0 w 4656221"/>
              <a:gd name="connsiteY0" fmla="*/ 0 h 3243627"/>
              <a:gd name="connsiteX1" fmla="*/ 4656221 w 4656221"/>
              <a:gd name="connsiteY1" fmla="*/ 0 h 3243627"/>
              <a:gd name="connsiteX2" fmla="*/ 4656221 w 4656221"/>
              <a:gd name="connsiteY2" fmla="*/ 0 h 3243627"/>
              <a:gd name="connsiteX3" fmla="*/ 4651176 w 4656221"/>
              <a:gd name="connsiteY3" fmla="*/ 2435037 h 3243627"/>
              <a:gd name="connsiteX4" fmla="*/ 3984198 w 4656221"/>
              <a:gd name="connsiteY4" fmla="*/ 3238825 h 3243627"/>
              <a:gd name="connsiteX5" fmla="*/ 0 w 4656221"/>
              <a:gd name="connsiteY5" fmla="*/ 3243627 h 3243627"/>
              <a:gd name="connsiteX6" fmla="*/ 0 w 4656221"/>
              <a:gd name="connsiteY6" fmla="*/ 3243627 h 3243627"/>
              <a:gd name="connsiteX7" fmla="*/ 0 w 4656221"/>
              <a:gd name="connsiteY7" fmla="*/ 0 h 3243627"/>
              <a:gd name="connsiteX8" fmla="*/ 0 w 4656221"/>
              <a:gd name="connsiteY8" fmla="*/ 0 h 3243627"/>
              <a:gd name="connsiteX0" fmla="*/ 0 w 4656221"/>
              <a:gd name="connsiteY0" fmla="*/ 0 h 3243627"/>
              <a:gd name="connsiteX1" fmla="*/ 4656221 w 4656221"/>
              <a:gd name="connsiteY1" fmla="*/ 0 h 3243627"/>
              <a:gd name="connsiteX2" fmla="*/ 4656221 w 4656221"/>
              <a:gd name="connsiteY2" fmla="*/ 0 h 3243627"/>
              <a:gd name="connsiteX3" fmla="*/ 4651176 w 4656221"/>
              <a:gd name="connsiteY3" fmla="*/ 2435037 h 3243627"/>
              <a:gd name="connsiteX4" fmla="*/ 3984198 w 4656221"/>
              <a:gd name="connsiteY4" fmla="*/ 3238825 h 3243627"/>
              <a:gd name="connsiteX5" fmla="*/ 0 w 4656221"/>
              <a:gd name="connsiteY5" fmla="*/ 3243627 h 3243627"/>
              <a:gd name="connsiteX6" fmla="*/ 0 w 4656221"/>
              <a:gd name="connsiteY6" fmla="*/ 3243627 h 3243627"/>
              <a:gd name="connsiteX7" fmla="*/ 0 w 4656221"/>
              <a:gd name="connsiteY7" fmla="*/ 0 h 3243627"/>
              <a:gd name="connsiteX8" fmla="*/ 0 w 4656221"/>
              <a:gd name="connsiteY8" fmla="*/ 0 h 3243627"/>
              <a:gd name="connsiteX0" fmla="*/ 0 w 4656221"/>
              <a:gd name="connsiteY0" fmla="*/ 0 h 3243627"/>
              <a:gd name="connsiteX1" fmla="*/ 4656221 w 4656221"/>
              <a:gd name="connsiteY1" fmla="*/ 0 h 3243627"/>
              <a:gd name="connsiteX2" fmla="*/ 4656221 w 4656221"/>
              <a:gd name="connsiteY2" fmla="*/ 0 h 3243627"/>
              <a:gd name="connsiteX3" fmla="*/ 4651176 w 4656221"/>
              <a:gd name="connsiteY3" fmla="*/ 2435037 h 3243627"/>
              <a:gd name="connsiteX4" fmla="*/ 3984198 w 4656221"/>
              <a:gd name="connsiteY4" fmla="*/ 3238825 h 3243627"/>
              <a:gd name="connsiteX5" fmla="*/ 0 w 4656221"/>
              <a:gd name="connsiteY5" fmla="*/ 3243627 h 3243627"/>
              <a:gd name="connsiteX6" fmla="*/ 0 w 4656221"/>
              <a:gd name="connsiteY6" fmla="*/ 3243627 h 3243627"/>
              <a:gd name="connsiteX7" fmla="*/ 0 w 4656221"/>
              <a:gd name="connsiteY7" fmla="*/ 0 h 3243627"/>
              <a:gd name="connsiteX8" fmla="*/ 0 w 4656221"/>
              <a:gd name="connsiteY8" fmla="*/ 0 h 3243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56221" h="3243627">
                <a:moveTo>
                  <a:pt x="0" y="0"/>
                </a:moveTo>
                <a:lnTo>
                  <a:pt x="4656221" y="0"/>
                </a:lnTo>
                <a:lnTo>
                  <a:pt x="4656221" y="0"/>
                </a:lnTo>
                <a:cubicBezTo>
                  <a:pt x="4654539" y="811679"/>
                  <a:pt x="4652858" y="1623358"/>
                  <a:pt x="4651176" y="2435037"/>
                </a:cubicBezTo>
                <a:cubicBezTo>
                  <a:pt x="4644190" y="2864228"/>
                  <a:pt x="4427039" y="3199269"/>
                  <a:pt x="3984198" y="3238825"/>
                </a:cubicBezTo>
                <a:lnTo>
                  <a:pt x="0" y="3243627"/>
                </a:lnTo>
                <a:lnTo>
                  <a:pt x="0" y="3243627"/>
                </a:lnTo>
                <a:lnTo>
                  <a:pt x="0" y="0"/>
                </a:lnTo>
                <a:lnTo>
                  <a:pt x="0" y="0"/>
                </a:lnTo>
                <a:close/>
              </a:path>
            </a:pathLst>
          </a:custGeom>
          <a:ln w="6350">
            <a:solidFill>
              <a:schemeClr val="accent4"/>
            </a:solidFill>
          </a:ln>
        </p:spPr>
        <p:txBody>
          <a:bodyPr lIns="216000" tIns="180000"/>
          <a:lstStyle>
            <a:lvl1pPr>
              <a:lnSpc>
                <a:spcPts val="2400"/>
              </a:lnSpc>
              <a:defRPr sz="2400"/>
            </a:lvl1pPr>
            <a:lvl2pPr marL="265113" indent="-265113">
              <a:spcAft>
                <a:spcPts val="1400"/>
              </a:spcAft>
              <a:buClr>
                <a:schemeClr val="tx2"/>
              </a:buClr>
              <a:buFont typeface="+mj-lt"/>
              <a:buAutoNum type="alphaUcPeriod"/>
              <a:defRPr/>
            </a:lvl2pPr>
            <a:lvl3pPr marL="265113" indent="-265113">
              <a:spcAft>
                <a:spcPts val="1400"/>
              </a:spcAft>
              <a:buClr>
                <a:srgbClr val="80B4A0"/>
              </a:buClr>
              <a:buSzPct val="100000"/>
              <a:buFont typeface="+mj-lt"/>
              <a:buAutoNum type="alphaUcPeriod"/>
              <a:defRPr/>
            </a:lvl3pPr>
            <a:lvl4pPr marL="265113" indent="-265113">
              <a:spcAft>
                <a:spcPts val="1400"/>
              </a:spcAft>
              <a:buClr>
                <a:srgbClr val="BED600"/>
              </a:buClr>
              <a:buSzPct val="100000"/>
              <a:buFont typeface="+mj-lt"/>
              <a:buAutoNum type="alphaUcPeriod"/>
              <a:defRPr/>
            </a:lvl4pPr>
            <a:lvl5pPr marL="265113" indent="-265113">
              <a:spcAft>
                <a:spcPts val="1400"/>
              </a:spcAft>
              <a:buClr>
                <a:srgbClr val="DFEB80"/>
              </a:buClr>
              <a:buSzPct val="100000"/>
              <a:buFont typeface="+mj-lt"/>
              <a:buAutoNum type="alphaUcPeriod"/>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Text Placeholder 12"/>
          <p:cNvSpPr>
            <a:spLocks noGrp="1"/>
          </p:cNvSpPr>
          <p:nvPr>
            <p:ph type="body" sz="quarter" idx="12"/>
          </p:nvPr>
        </p:nvSpPr>
        <p:spPr>
          <a:xfrm>
            <a:off x="5531797" y="5445224"/>
            <a:ext cx="5940801" cy="365128"/>
          </a:xfrm>
        </p:spPr>
        <p:txBody>
          <a:bodyPr lIns="0" tIns="0" rIns="0" bIns="0">
            <a:noAutofit/>
          </a:bodyPr>
          <a:lstStyle>
            <a:lvl1pPr marL="0" indent="0">
              <a:lnSpc>
                <a:spcPct val="100000"/>
              </a:lnSpc>
              <a:spcBef>
                <a:spcPts val="0"/>
              </a:spcBef>
              <a:spcAft>
                <a:spcPts val="0"/>
              </a:spcAft>
              <a:buNone/>
              <a:defRPr sz="1100" b="0">
                <a:solidFill>
                  <a:schemeClr val="accent4"/>
                </a:solidFill>
                <a:latin typeface="Arial" panose="020B0604020202020204" pitchFamily="34" charset="0"/>
                <a:cs typeface="Arial" panose="020B0604020202020204" pitchFamily="34" charset="0"/>
              </a:defRPr>
            </a:lvl1pPr>
            <a:lvl2pPr marL="0" indent="0">
              <a:lnSpc>
                <a:spcPct val="100000"/>
              </a:lnSpc>
              <a:spcBef>
                <a:spcPts val="0"/>
              </a:spcBef>
              <a:spcAft>
                <a:spcPts val="0"/>
              </a:spcAft>
              <a:buNone/>
              <a:defRPr sz="1100" b="1">
                <a:solidFill>
                  <a:schemeClr val="accent4"/>
                </a:solidFill>
                <a:latin typeface="Arial" panose="020B0604020202020204" pitchFamily="34" charset="0"/>
                <a:cs typeface="Arial" panose="020B0604020202020204" pitchFamily="34" charset="0"/>
              </a:defRPr>
            </a:lvl2pPr>
            <a:lvl3pPr marL="0" indent="0">
              <a:lnSpc>
                <a:spcPts val="7500"/>
              </a:lnSpc>
              <a:spcBef>
                <a:spcPts val="0"/>
              </a:spcBef>
              <a:buNone/>
              <a:defRPr sz="7500" b="1">
                <a:solidFill>
                  <a:srgbClr val="006941"/>
                </a:solidFill>
                <a:latin typeface="Arial" panose="020B0604020202020204" pitchFamily="34" charset="0"/>
                <a:cs typeface="Arial" panose="020B0604020202020204" pitchFamily="34" charset="0"/>
              </a:defRPr>
            </a:lvl3pPr>
            <a:lvl4pPr marL="0" indent="0">
              <a:lnSpc>
                <a:spcPts val="7500"/>
              </a:lnSpc>
              <a:spcBef>
                <a:spcPts val="0"/>
              </a:spcBef>
              <a:buNone/>
              <a:defRPr sz="7500" b="1">
                <a:solidFill>
                  <a:srgbClr val="006941"/>
                </a:solidFill>
                <a:latin typeface="Arial" panose="020B0604020202020204" pitchFamily="34" charset="0"/>
                <a:cs typeface="Arial" panose="020B0604020202020204" pitchFamily="34" charset="0"/>
              </a:defRPr>
            </a:lvl4pPr>
            <a:lvl5pPr marL="0" indent="0">
              <a:lnSpc>
                <a:spcPts val="7500"/>
              </a:lnSpc>
              <a:spcBef>
                <a:spcPts val="0"/>
              </a:spcBef>
              <a:buNone/>
              <a:defRPr sz="7500" b="1">
                <a:solidFill>
                  <a:srgbClr val="006941"/>
                </a:solidFill>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97331398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6" name="Chart Placeholder 5"/>
          <p:cNvSpPr>
            <a:spLocks noGrp="1"/>
          </p:cNvSpPr>
          <p:nvPr>
            <p:ph type="chart" sz="quarter" idx="14"/>
          </p:nvPr>
        </p:nvSpPr>
        <p:spPr>
          <a:xfrm>
            <a:off x="1488017" y="2276476"/>
            <a:ext cx="3647016" cy="3673475"/>
          </a:xfrm>
          <a:solidFill>
            <a:schemeClr val="bg1"/>
          </a:solidFill>
        </p:spPr>
        <p:txBody>
          <a:bodyPr anchor="ctr"/>
          <a:lstStyle>
            <a:lvl1pPr algn="ctr">
              <a:defRPr>
                <a:solidFill>
                  <a:schemeClr val="accent4"/>
                </a:solidFill>
              </a:defRPr>
            </a:lvl1pPr>
          </a:lstStyle>
          <a:p>
            <a:r>
              <a:rPr lang="en-US" smtClean="0"/>
              <a:t>Click icon to add chart</a:t>
            </a:r>
            <a:endParaRPr lang="en-GB"/>
          </a:p>
        </p:txBody>
      </p:sp>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a:xfrm>
            <a:off x="1487488" y="1439458"/>
            <a:ext cx="10095464" cy="62139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Slide Number Placeholder 5"/>
          <p:cNvSpPr>
            <a:spLocks noGrp="1"/>
          </p:cNvSpPr>
          <p:nvPr>
            <p:ph type="sldNum" sz="quarter" idx="4"/>
          </p:nvPr>
        </p:nvSpPr>
        <p:spPr>
          <a:xfrm>
            <a:off x="5904001" y="6336000"/>
            <a:ext cx="6060489" cy="352146"/>
          </a:xfrm>
          <a:custGeom>
            <a:avLst/>
            <a:gdLst>
              <a:gd name="connsiteX0" fmla="*/ 0 w 4545367"/>
              <a:gd name="connsiteY0" fmla="*/ 0 h 343270"/>
              <a:gd name="connsiteX1" fmla="*/ 4545367 w 4545367"/>
              <a:gd name="connsiteY1" fmla="*/ 0 h 343270"/>
              <a:gd name="connsiteX2" fmla="*/ 4545367 w 4545367"/>
              <a:gd name="connsiteY2" fmla="*/ 34327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545367 w 4545367"/>
              <a:gd name="connsiteY2" fmla="*/ 343270 h 343270"/>
              <a:gd name="connsiteX3" fmla="*/ 4184342 w 4545367"/>
              <a:gd name="connsiteY3" fmla="*/ 340310 h 343270"/>
              <a:gd name="connsiteX4" fmla="*/ 0 w 4545367"/>
              <a:gd name="connsiteY4" fmla="*/ 343270 h 343270"/>
              <a:gd name="connsiteX5" fmla="*/ 0 w 4545367"/>
              <a:gd name="connsiteY5"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45367" h="343270">
                <a:moveTo>
                  <a:pt x="0" y="0"/>
                </a:moveTo>
                <a:lnTo>
                  <a:pt x="4545367" y="0"/>
                </a:lnTo>
                <a:cubicBezTo>
                  <a:pt x="4540435" y="371262"/>
                  <a:pt x="4278051" y="336364"/>
                  <a:pt x="4184342" y="340310"/>
                </a:cubicBezTo>
                <a:lnTo>
                  <a:pt x="0" y="343270"/>
                </a:lnTo>
                <a:lnTo>
                  <a:pt x="0" y="0"/>
                </a:lnTo>
                <a:close/>
              </a:path>
            </a:pathLst>
          </a:custGeom>
          <a:gradFill flip="none" rotWithShape="1">
            <a:gsLst>
              <a:gs pos="0">
                <a:schemeClr val="bg2">
                  <a:alpha val="50000"/>
                </a:schemeClr>
              </a:gs>
              <a:gs pos="6000">
                <a:schemeClr val="accent1">
                  <a:tint val="44500"/>
                  <a:satMod val="160000"/>
                  <a:alpha val="50000"/>
                </a:schemeClr>
              </a:gs>
              <a:gs pos="100000">
                <a:schemeClr val="bg1"/>
              </a:gs>
            </a:gsLst>
            <a:lin ang="10800000" scaled="1"/>
            <a:tileRect/>
          </a:gradFill>
        </p:spPr>
        <p:txBody>
          <a:bodyPr vert="horz" lIns="0" tIns="108000" rIns="288000" bIns="0" rtlCol="0" anchor="t" anchorCtr="0">
            <a:noAutofit/>
          </a:bodyPr>
          <a:lstStyle>
            <a:lvl1pPr algn="r">
              <a:defRPr sz="900" b="0">
                <a:solidFill>
                  <a:schemeClr val="tx2"/>
                </a:solidFill>
                <a:latin typeface="Arial" panose="020B0604020202020204" pitchFamily="34" charset="0"/>
                <a:cs typeface="Arial" panose="020B0604020202020204" pitchFamily="34" charset="0"/>
              </a:defRPr>
            </a:lvl1pPr>
          </a:lstStyle>
          <a:p>
            <a:r>
              <a:rPr lang="en-GB" dirty="0" smtClean="0">
                <a:solidFill>
                  <a:srgbClr val="006941"/>
                </a:solidFill>
              </a:rPr>
              <a:t>bcs.org </a:t>
            </a:r>
            <a:r>
              <a:rPr lang="en-GB" dirty="0" smtClean="0">
                <a:solidFill>
                  <a:srgbClr val="006941"/>
                </a:solidFill>
                <a:latin typeface="Arial"/>
                <a:cs typeface="Arial"/>
              </a:rPr>
              <a:t>| </a:t>
            </a:r>
            <a:fld id="{D4F935E4-DB8F-4A13-86B5-B07B5640A265}" type="slidenum">
              <a:rPr lang="en-GB" smtClean="0">
                <a:solidFill>
                  <a:srgbClr val="006941"/>
                </a:solidFill>
              </a:rPr>
              <a:pPr/>
              <a:t>‹#›</a:t>
            </a:fld>
            <a:endParaRPr lang="en-GB" dirty="0">
              <a:solidFill>
                <a:srgbClr val="006941"/>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0000" y="6336000"/>
            <a:ext cx="1707739" cy="377748"/>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4000" y="404665"/>
            <a:ext cx="533400" cy="409575"/>
          </a:xfrm>
          <a:prstGeom prst="rect">
            <a:avLst/>
          </a:prstGeom>
        </p:spPr>
      </p:pic>
      <p:cxnSp>
        <p:nvCxnSpPr>
          <p:cNvPr id="11" name="Straight Connector 10"/>
          <p:cNvCxnSpPr/>
          <p:nvPr userDrawn="1"/>
        </p:nvCxnSpPr>
        <p:spPr>
          <a:xfrm>
            <a:off x="1103445" y="972000"/>
            <a:ext cx="3024000"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2" name="Content Placeholder 2"/>
          <p:cNvSpPr>
            <a:spLocks noGrp="1"/>
          </p:cNvSpPr>
          <p:nvPr>
            <p:ph idx="13"/>
          </p:nvPr>
        </p:nvSpPr>
        <p:spPr>
          <a:xfrm>
            <a:off x="5518485" y="2852936"/>
            <a:ext cx="6208916" cy="2258335"/>
          </a:xfrm>
          <a:custGeom>
            <a:avLst/>
            <a:gdLst>
              <a:gd name="connsiteX0" fmla="*/ 0 w 4656221"/>
              <a:gd name="connsiteY0" fmla="*/ 0 h 3243627"/>
              <a:gd name="connsiteX1" fmla="*/ 4656221 w 4656221"/>
              <a:gd name="connsiteY1" fmla="*/ 0 h 3243627"/>
              <a:gd name="connsiteX2" fmla="*/ 4656221 w 4656221"/>
              <a:gd name="connsiteY2" fmla="*/ 0 h 3243627"/>
              <a:gd name="connsiteX3" fmla="*/ 4656221 w 4656221"/>
              <a:gd name="connsiteY3" fmla="*/ 3243627 h 3243627"/>
              <a:gd name="connsiteX4" fmla="*/ 4656221 w 4656221"/>
              <a:gd name="connsiteY4" fmla="*/ 3243627 h 3243627"/>
              <a:gd name="connsiteX5" fmla="*/ 0 w 4656221"/>
              <a:gd name="connsiteY5" fmla="*/ 3243627 h 3243627"/>
              <a:gd name="connsiteX6" fmla="*/ 0 w 4656221"/>
              <a:gd name="connsiteY6" fmla="*/ 3243627 h 3243627"/>
              <a:gd name="connsiteX7" fmla="*/ 0 w 4656221"/>
              <a:gd name="connsiteY7" fmla="*/ 0 h 3243627"/>
              <a:gd name="connsiteX8" fmla="*/ 0 w 4656221"/>
              <a:gd name="connsiteY8" fmla="*/ 0 h 3243627"/>
              <a:gd name="connsiteX0" fmla="*/ 0 w 4656221"/>
              <a:gd name="connsiteY0" fmla="*/ 0 h 3243627"/>
              <a:gd name="connsiteX1" fmla="*/ 4656221 w 4656221"/>
              <a:gd name="connsiteY1" fmla="*/ 0 h 3243627"/>
              <a:gd name="connsiteX2" fmla="*/ 4656221 w 4656221"/>
              <a:gd name="connsiteY2" fmla="*/ 0 h 3243627"/>
              <a:gd name="connsiteX3" fmla="*/ 4656221 w 4656221"/>
              <a:gd name="connsiteY3" fmla="*/ 3243627 h 3243627"/>
              <a:gd name="connsiteX4" fmla="*/ 4656221 w 4656221"/>
              <a:gd name="connsiteY4" fmla="*/ 3243627 h 3243627"/>
              <a:gd name="connsiteX5" fmla="*/ 3994872 w 4656221"/>
              <a:gd name="connsiteY5" fmla="*/ 3238824 h 3243627"/>
              <a:gd name="connsiteX6" fmla="*/ 0 w 4656221"/>
              <a:gd name="connsiteY6" fmla="*/ 3243627 h 3243627"/>
              <a:gd name="connsiteX7" fmla="*/ 0 w 4656221"/>
              <a:gd name="connsiteY7" fmla="*/ 3243627 h 3243627"/>
              <a:gd name="connsiteX8" fmla="*/ 0 w 4656221"/>
              <a:gd name="connsiteY8" fmla="*/ 0 h 3243627"/>
              <a:gd name="connsiteX9" fmla="*/ 0 w 4656221"/>
              <a:gd name="connsiteY9" fmla="*/ 0 h 3243627"/>
              <a:gd name="connsiteX0" fmla="*/ 0 w 4656221"/>
              <a:gd name="connsiteY0" fmla="*/ 0 h 3243627"/>
              <a:gd name="connsiteX1" fmla="*/ 4656221 w 4656221"/>
              <a:gd name="connsiteY1" fmla="*/ 0 h 3243627"/>
              <a:gd name="connsiteX2" fmla="*/ 4656221 w 4656221"/>
              <a:gd name="connsiteY2" fmla="*/ 0 h 3243627"/>
              <a:gd name="connsiteX3" fmla="*/ 4651176 w 4656221"/>
              <a:gd name="connsiteY3" fmla="*/ 2435037 h 3243627"/>
              <a:gd name="connsiteX4" fmla="*/ 4656221 w 4656221"/>
              <a:gd name="connsiteY4" fmla="*/ 3243627 h 3243627"/>
              <a:gd name="connsiteX5" fmla="*/ 4656221 w 4656221"/>
              <a:gd name="connsiteY5" fmla="*/ 3243627 h 3243627"/>
              <a:gd name="connsiteX6" fmla="*/ 3994872 w 4656221"/>
              <a:gd name="connsiteY6" fmla="*/ 3238824 h 3243627"/>
              <a:gd name="connsiteX7" fmla="*/ 0 w 4656221"/>
              <a:gd name="connsiteY7" fmla="*/ 3243627 h 3243627"/>
              <a:gd name="connsiteX8" fmla="*/ 0 w 4656221"/>
              <a:gd name="connsiteY8" fmla="*/ 3243627 h 3243627"/>
              <a:gd name="connsiteX9" fmla="*/ 0 w 4656221"/>
              <a:gd name="connsiteY9" fmla="*/ 0 h 3243627"/>
              <a:gd name="connsiteX10" fmla="*/ 0 w 4656221"/>
              <a:gd name="connsiteY10" fmla="*/ 0 h 3243627"/>
              <a:gd name="connsiteX0" fmla="*/ 0 w 4656221"/>
              <a:gd name="connsiteY0" fmla="*/ 0 h 3243627"/>
              <a:gd name="connsiteX1" fmla="*/ 4656221 w 4656221"/>
              <a:gd name="connsiteY1" fmla="*/ 0 h 3243627"/>
              <a:gd name="connsiteX2" fmla="*/ 4656221 w 4656221"/>
              <a:gd name="connsiteY2" fmla="*/ 0 h 3243627"/>
              <a:gd name="connsiteX3" fmla="*/ 4651176 w 4656221"/>
              <a:gd name="connsiteY3" fmla="*/ 2435037 h 3243627"/>
              <a:gd name="connsiteX4" fmla="*/ 4656221 w 4656221"/>
              <a:gd name="connsiteY4" fmla="*/ 3243627 h 3243627"/>
              <a:gd name="connsiteX5" fmla="*/ 4656221 w 4656221"/>
              <a:gd name="connsiteY5" fmla="*/ 3243627 h 3243627"/>
              <a:gd name="connsiteX6" fmla="*/ 3994872 w 4656221"/>
              <a:gd name="connsiteY6" fmla="*/ 3238824 h 3243627"/>
              <a:gd name="connsiteX7" fmla="*/ 0 w 4656221"/>
              <a:gd name="connsiteY7" fmla="*/ 3243627 h 3243627"/>
              <a:gd name="connsiteX8" fmla="*/ 0 w 4656221"/>
              <a:gd name="connsiteY8" fmla="*/ 3243627 h 3243627"/>
              <a:gd name="connsiteX9" fmla="*/ 0 w 4656221"/>
              <a:gd name="connsiteY9" fmla="*/ 0 h 3243627"/>
              <a:gd name="connsiteX10" fmla="*/ 0 w 4656221"/>
              <a:gd name="connsiteY10" fmla="*/ 0 h 3243627"/>
              <a:gd name="connsiteX0" fmla="*/ 0 w 4656221"/>
              <a:gd name="connsiteY0" fmla="*/ 0 h 3243627"/>
              <a:gd name="connsiteX1" fmla="*/ 4656221 w 4656221"/>
              <a:gd name="connsiteY1" fmla="*/ 0 h 3243627"/>
              <a:gd name="connsiteX2" fmla="*/ 4656221 w 4656221"/>
              <a:gd name="connsiteY2" fmla="*/ 0 h 3243627"/>
              <a:gd name="connsiteX3" fmla="*/ 4651176 w 4656221"/>
              <a:gd name="connsiteY3" fmla="*/ 2435037 h 3243627"/>
              <a:gd name="connsiteX4" fmla="*/ 4656221 w 4656221"/>
              <a:gd name="connsiteY4" fmla="*/ 3243627 h 3243627"/>
              <a:gd name="connsiteX5" fmla="*/ 4656221 w 4656221"/>
              <a:gd name="connsiteY5" fmla="*/ 3243627 h 3243627"/>
              <a:gd name="connsiteX6" fmla="*/ 3994872 w 4656221"/>
              <a:gd name="connsiteY6" fmla="*/ 3238824 h 3243627"/>
              <a:gd name="connsiteX7" fmla="*/ 0 w 4656221"/>
              <a:gd name="connsiteY7" fmla="*/ 3243627 h 3243627"/>
              <a:gd name="connsiteX8" fmla="*/ 0 w 4656221"/>
              <a:gd name="connsiteY8" fmla="*/ 3243627 h 3243627"/>
              <a:gd name="connsiteX9" fmla="*/ 0 w 4656221"/>
              <a:gd name="connsiteY9" fmla="*/ 0 h 3243627"/>
              <a:gd name="connsiteX10" fmla="*/ 0 w 4656221"/>
              <a:gd name="connsiteY10" fmla="*/ 0 h 3243627"/>
              <a:gd name="connsiteX0" fmla="*/ 0 w 4656221"/>
              <a:gd name="connsiteY0" fmla="*/ 0 h 3243627"/>
              <a:gd name="connsiteX1" fmla="*/ 4656221 w 4656221"/>
              <a:gd name="connsiteY1" fmla="*/ 0 h 3243627"/>
              <a:gd name="connsiteX2" fmla="*/ 4656221 w 4656221"/>
              <a:gd name="connsiteY2" fmla="*/ 0 h 3243627"/>
              <a:gd name="connsiteX3" fmla="*/ 4651176 w 4656221"/>
              <a:gd name="connsiteY3" fmla="*/ 2435037 h 3243627"/>
              <a:gd name="connsiteX4" fmla="*/ 4656221 w 4656221"/>
              <a:gd name="connsiteY4" fmla="*/ 3243627 h 3243627"/>
              <a:gd name="connsiteX5" fmla="*/ 3994872 w 4656221"/>
              <a:gd name="connsiteY5" fmla="*/ 3238824 h 3243627"/>
              <a:gd name="connsiteX6" fmla="*/ 0 w 4656221"/>
              <a:gd name="connsiteY6" fmla="*/ 3243627 h 3243627"/>
              <a:gd name="connsiteX7" fmla="*/ 0 w 4656221"/>
              <a:gd name="connsiteY7" fmla="*/ 3243627 h 3243627"/>
              <a:gd name="connsiteX8" fmla="*/ 0 w 4656221"/>
              <a:gd name="connsiteY8" fmla="*/ 0 h 3243627"/>
              <a:gd name="connsiteX9" fmla="*/ 0 w 4656221"/>
              <a:gd name="connsiteY9" fmla="*/ 0 h 3243627"/>
              <a:gd name="connsiteX0" fmla="*/ 0 w 4656221"/>
              <a:gd name="connsiteY0" fmla="*/ 0 h 3243627"/>
              <a:gd name="connsiteX1" fmla="*/ 4656221 w 4656221"/>
              <a:gd name="connsiteY1" fmla="*/ 0 h 3243627"/>
              <a:gd name="connsiteX2" fmla="*/ 4656221 w 4656221"/>
              <a:gd name="connsiteY2" fmla="*/ 0 h 3243627"/>
              <a:gd name="connsiteX3" fmla="*/ 4651176 w 4656221"/>
              <a:gd name="connsiteY3" fmla="*/ 2435037 h 3243627"/>
              <a:gd name="connsiteX4" fmla="*/ 3994872 w 4656221"/>
              <a:gd name="connsiteY4" fmla="*/ 3238824 h 3243627"/>
              <a:gd name="connsiteX5" fmla="*/ 0 w 4656221"/>
              <a:gd name="connsiteY5" fmla="*/ 3243627 h 3243627"/>
              <a:gd name="connsiteX6" fmla="*/ 0 w 4656221"/>
              <a:gd name="connsiteY6" fmla="*/ 3243627 h 3243627"/>
              <a:gd name="connsiteX7" fmla="*/ 0 w 4656221"/>
              <a:gd name="connsiteY7" fmla="*/ 0 h 3243627"/>
              <a:gd name="connsiteX8" fmla="*/ 0 w 4656221"/>
              <a:gd name="connsiteY8" fmla="*/ 0 h 3243627"/>
              <a:gd name="connsiteX0" fmla="*/ 0 w 4656221"/>
              <a:gd name="connsiteY0" fmla="*/ 0 h 3243627"/>
              <a:gd name="connsiteX1" fmla="*/ 4656221 w 4656221"/>
              <a:gd name="connsiteY1" fmla="*/ 0 h 3243627"/>
              <a:gd name="connsiteX2" fmla="*/ 4656221 w 4656221"/>
              <a:gd name="connsiteY2" fmla="*/ 0 h 3243627"/>
              <a:gd name="connsiteX3" fmla="*/ 4651176 w 4656221"/>
              <a:gd name="connsiteY3" fmla="*/ 2435037 h 3243627"/>
              <a:gd name="connsiteX4" fmla="*/ 3994872 w 4656221"/>
              <a:gd name="connsiteY4" fmla="*/ 3238824 h 3243627"/>
              <a:gd name="connsiteX5" fmla="*/ 0 w 4656221"/>
              <a:gd name="connsiteY5" fmla="*/ 3243627 h 3243627"/>
              <a:gd name="connsiteX6" fmla="*/ 0 w 4656221"/>
              <a:gd name="connsiteY6" fmla="*/ 3243627 h 3243627"/>
              <a:gd name="connsiteX7" fmla="*/ 0 w 4656221"/>
              <a:gd name="connsiteY7" fmla="*/ 0 h 3243627"/>
              <a:gd name="connsiteX8" fmla="*/ 0 w 4656221"/>
              <a:gd name="connsiteY8" fmla="*/ 0 h 3243627"/>
              <a:gd name="connsiteX0" fmla="*/ 0 w 4656221"/>
              <a:gd name="connsiteY0" fmla="*/ 0 h 3243627"/>
              <a:gd name="connsiteX1" fmla="*/ 4656221 w 4656221"/>
              <a:gd name="connsiteY1" fmla="*/ 0 h 3243627"/>
              <a:gd name="connsiteX2" fmla="*/ 4656221 w 4656221"/>
              <a:gd name="connsiteY2" fmla="*/ 0 h 3243627"/>
              <a:gd name="connsiteX3" fmla="*/ 4651176 w 4656221"/>
              <a:gd name="connsiteY3" fmla="*/ 2435037 h 3243627"/>
              <a:gd name="connsiteX4" fmla="*/ 3994872 w 4656221"/>
              <a:gd name="connsiteY4" fmla="*/ 3238824 h 3243627"/>
              <a:gd name="connsiteX5" fmla="*/ 0 w 4656221"/>
              <a:gd name="connsiteY5" fmla="*/ 3243627 h 3243627"/>
              <a:gd name="connsiteX6" fmla="*/ 0 w 4656221"/>
              <a:gd name="connsiteY6" fmla="*/ 3243627 h 3243627"/>
              <a:gd name="connsiteX7" fmla="*/ 0 w 4656221"/>
              <a:gd name="connsiteY7" fmla="*/ 0 h 3243627"/>
              <a:gd name="connsiteX8" fmla="*/ 0 w 4656221"/>
              <a:gd name="connsiteY8" fmla="*/ 0 h 3243627"/>
              <a:gd name="connsiteX0" fmla="*/ 0 w 4656221"/>
              <a:gd name="connsiteY0" fmla="*/ 0 h 3243627"/>
              <a:gd name="connsiteX1" fmla="*/ 4656221 w 4656221"/>
              <a:gd name="connsiteY1" fmla="*/ 0 h 3243627"/>
              <a:gd name="connsiteX2" fmla="*/ 4656221 w 4656221"/>
              <a:gd name="connsiteY2" fmla="*/ 0 h 3243627"/>
              <a:gd name="connsiteX3" fmla="*/ 4651176 w 4656221"/>
              <a:gd name="connsiteY3" fmla="*/ 2435037 h 3243627"/>
              <a:gd name="connsiteX4" fmla="*/ 3994872 w 4656221"/>
              <a:gd name="connsiteY4" fmla="*/ 3238824 h 3243627"/>
              <a:gd name="connsiteX5" fmla="*/ 0 w 4656221"/>
              <a:gd name="connsiteY5" fmla="*/ 3243627 h 3243627"/>
              <a:gd name="connsiteX6" fmla="*/ 0 w 4656221"/>
              <a:gd name="connsiteY6" fmla="*/ 3243627 h 3243627"/>
              <a:gd name="connsiteX7" fmla="*/ 0 w 4656221"/>
              <a:gd name="connsiteY7" fmla="*/ 0 h 3243627"/>
              <a:gd name="connsiteX8" fmla="*/ 0 w 4656221"/>
              <a:gd name="connsiteY8" fmla="*/ 0 h 3243627"/>
              <a:gd name="connsiteX0" fmla="*/ 0 w 4656221"/>
              <a:gd name="connsiteY0" fmla="*/ 0 h 3243627"/>
              <a:gd name="connsiteX1" fmla="*/ 4656221 w 4656221"/>
              <a:gd name="connsiteY1" fmla="*/ 0 h 3243627"/>
              <a:gd name="connsiteX2" fmla="*/ 4656221 w 4656221"/>
              <a:gd name="connsiteY2" fmla="*/ 0 h 3243627"/>
              <a:gd name="connsiteX3" fmla="*/ 4651176 w 4656221"/>
              <a:gd name="connsiteY3" fmla="*/ 2435037 h 3243627"/>
              <a:gd name="connsiteX4" fmla="*/ 3994872 w 4656221"/>
              <a:gd name="connsiteY4" fmla="*/ 3238824 h 3243627"/>
              <a:gd name="connsiteX5" fmla="*/ 0 w 4656221"/>
              <a:gd name="connsiteY5" fmla="*/ 3243627 h 3243627"/>
              <a:gd name="connsiteX6" fmla="*/ 0 w 4656221"/>
              <a:gd name="connsiteY6" fmla="*/ 3243627 h 3243627"/>
              <a:gd name="connsiteX7" fmla="*/ 0 w 4656221"/>
              <a:gd name="connsiteY7" fmla="*/ 0 h 3243627"/>
              <a:gd name="connsiteX8" fmla="*/ 0 w 4656221"/>
              <a:gd name="connsiteY8" fmla="*/ 0 h 3243627"/>
              <a:gd name="connsiteX0" fmla="*/ 0 w 4656221"/>
              <a:gd name="connsiteY0" fmla="*/ 0 h 3243627"/>
              <a:gd name="connsiteX1" fmla="*/ 4656221 w 4656221"/>
              <a:gd name="connsiteY1" fmla="*/ 0 h 3243627"/>
              <a:gd name="connsiteX2" fmla="*/ 4656221 w 4656221"/>
              <a:gd name="connsiteY2" fmla="*/ 0 h 3243627"/>
              <a:gd name="connsiteX3" fmla="*/ 4651176 w 4656221"/>
              <a:gd name="connsiteY3" fmla="*/ 2435037 h 3243627"/>
              <a:gd name="connsiteX4" fmla="*/ 3994872 w 4656221"/>
              <a:gd name="connsiteY4" fmla="*/ 3238824 h 3243627"/>
              <a:gd name="connsiteX5" fmla="*/ 0 w 4656221"/>
              <a:gd name="connsiteY5" fmla="*/ 3243627 h 3243627"/>
              <a:gd name="connsiteX6" fmla="*/ 0 w 4656221"/>
              <a:gd name="connsiteY6" fmla="*/ 3243627 h 3243627"/>
              <a:gd name="connsiteX7" fmla="*/ 0 w 4656221"/>
              <a:gd name="connsiteY7" fmla="*/ 0 h 3243627"/>
              <a:gd name="connsiteX8" fmla="*/ 0 w 4656221"/>
              <a:gd name="connsiteY8" fmla="*/ 0 h 3243627"/>
              <a:gd name="connsiteX0" fmla="*/ 0 w 4656221"/>
              <a:gd name="connsiteY0" fmla="*/ 0 h 3243627"/>
              <a:gd name="connsiteX1" fmla="*/ 4656221 w 4656221"/>
              <a:gd name="connsiteY1" fmla="*/ 0 h 3243627"/>
              <a:gd name="connsiteX2" fmla="*/ 4656221 w 4656221"/>
              <a:gd name="connsiteY2" fmla="*/ 0 h 3243627"/>
              <a:gd name="connsiteX3" fmla="*/ 4651176 w 4656221"/>
              <a:gd name="connsiteY3" fmla="*/ 2435037 h 3243627"/>
              <a:gd name="connsiteX4" fmla="*/ 3984198 w 4656221"/>
              <a:gd name="connsiteY4" fmla="*/ 3238825 h 3243627"/>
              <a:gd name="connsiteX5" fmla="*/ 0 w 4656221"/>
              <a:gd name="connsiteY5" fmla="*/ 3243627 h 3243627"/>
              <a:gd name="connsiteX6" fmla="*/ 0 w 4656221"/>
              <a:gd name="connsiteY6" fmla="*/ 3243627 h 3243627"/>
              <a:gd name="connsiteX7" fmla="*/ 0 w 4656221"/>
              <a:gd name="connsiteY7" fmla="*/ 0 h 3243627"/>
              <a:gd name="connsiteX8" fmla="*/ 0 w 4656221"/>
              <a:gd name="connsiteY8" fmla="*/ 0 h 3243627"/>
              <a:gd name="connsiteX0" fmla="*/ 0 w 4656221"/>
              <a:gd name="connsiteY0" fmla="*/ 0 h 3243627"/>
              <a:gd name="connsiteX1" fmla="*/ 4656221 w 4656221"/>
              <a:gd name="connsiteY1" fmla="*/ 0 h 3243627"/>
              <a:gd name="connsiteX2" fmla="*/ 4656221 w 4656221"/>
              <a:gd name="connsiteY2" fmla="*/ 0 h 3243627"/>
              <a:gd name="connsiteX3" fmla="*/ 4651176 w 4656221"/>
              <a:gd name="connsiteY3" fmla="*/ 2435037 h 3243627"/>
              <a:gd name="connsiteX4" fmla="*/ 3984198 w 4656221"/>
              <a:gd name="connsiteY4" fmla="*/ 3238825 h 3243627"/>
              <a:gd name="connsiteX5" fmla="*/ 0 w 4656221"/>
              <a:gd name="connsiteY5" fmla="*/ 3243627 h 3243627"/>
              <a:gd name="connsiteX6" fmla="*/ 0 w 4656221"/>
              <a:gd name="connsiteY6" fmla="*/ 3243627 h 3243627"/>
              <a:gd name="connsiteX7" fmla="*/ 0 w 4656221"/>
              <a:gd name="connsiteY7" fmla="*/ 0 h 3243627"/>
              <a:gd name="connsiteX8" fmla="*/ 0 w 4656221"/>
              <a:gd name="connsiteY8" fmla="*/ 0 h 3243627"/>
              <a:gd name="connsiteX0" fmla="*/ 0 w 4656221"/>
              <a:gd name="connsiteY0" fmla="*/ 0 h 3243627"/>
              <a:gd name="connsiteX1" fmla="*/ 4656221 w 4656221"/>
              <a:gd name="connsiteY1" fmla="*/ 0 h 3243627"/>
              <a:gd name="connsiteX2" fmla="*/ 4656221 w 4656221"/>
              <a:gd name="connsiteY2" fmla="*/ 0 h 3243627"/>
              <a:gd name="connsiteX3" fmla="*/ 4651176 w 4656221"/>
              <a:gd name="connsiteY3" fmla="*/ 2435037 h 3243627"/>
              <a:gd name="connsiteX4" fmla="*/ 3984198 w 4656221"/>
              <a:gd name="connsiteY4" fmla="*/ 3238825 h 3243627"/>
              <a:gd name="connsiteX5" fmla="*/ 0 w 4656221"/>
              <a:gd name="connsiteY5" fmla="*/ 3243627 h 3243627"/>
              <a:gd name="connsiteX6" fmla="*/ 0 w 4656221"/>
              <a:gd name="connsiteY6" fmla="*/ 3243627 h 3243627"/>
              <a:gd name="connsiteX7" fmla="*/ 0 w 4656221"/>
              <a:gd name="connsiteY7" fmla="*/ 0 h 3243627"/>
              <a:gd name="connsiteX8" fmla="*/ 0 w 4656221"/>
              <a:gd name="connsiteY8" fmla="*/ 0 h 3243627"/>
              <a:gd name="connsiteX0" fmla="*/ 0 w 4656221"/>
              <a:gd name="connsiteY0" fmla="*/ 0 h 3246048"/>
              <a:gd name="connsiteX1" fmla="*/ 4656221 w 4656221"/>
              <a:gd name="connsiteY1" fmla="*/ 0 h 3246048"/>
              <a:gd name="connsiteX2" fmla="*/ 4656221 w 4656221"/>
              <a:gd name="connsiteY2" fmla="*/ 0 h 3246048"/>
              <a:gd name="connsiteX3" fmla="*/ 4651176 w 4656221"/>
              <a:gd name="connsiteY3" fmla="*/ 2435037 h 3246048"/>
              <a:gd name="connsiteX4" fmla="*/ 3868642 w 4656221"/>
              <a:gd name="connsiteY4" fmla="*/ 3246048 h 3246048"/>
              <a:gd name="connsiteX5" fmla="*/ 0 w 4656221"/>
              <a:gd name="connsiteY5" fmla="*/ 3243627 h 3246048"/>
              <a:gd name="connsiteX6" fmla="*/ 0 w 4656221"/>
              <a:gd name="connsiteY6" fmla="*/ 3243627 h 3246048"/>
              <a:gd name="connsiteX7" fmla="*/ 0 w 4656221"/>
              <a:gd name="connsiteY7" fmla="*/ 0 h 3246048"/>
              <a:gd name="connsiteX8" fmla="*/ 0 w 4656221"/>
              <a:gd name="connsiteY8" fmla="*/ 0 h 3246048"/>
              <a:gd name="connsiteX0" fmla="*/ 0 w 4656687"/>
              <a:gd name="connsiteY0" fmla="*/ 0 h 3246048"/>
              <a:gd name="connsiteX1" fmla="*/ 4656221 w 4656687"/>
              <a:gd name="connsiteY1" fmla="*/ 0 h 3246048"/>
              <a:gd name="connsiteX2" fmla="*/ 4656221 w 4656687"/>
              <a:gd name="connsiteY2" fmla="*/ 0 h 3246048"/>
              <a:gd name="connsiteX3" fmla="*/ 4656200 w 4656687"/>
              <a:gd name="connsiteY3" fmla="*/ 2059516 h 3246048"/>
              <a:gd name="connsiteX4" fmla="*/ 3868642 w 4656687"/>
              <a:gd name="connsiteY4" fmla="*/ 3246048 h 3246048"/>
              <a:gd name="connsiteX5" fmla="*/ 0 w 4656687"/>
              <a:gd name="connsiteY5" fmla="*/ 3243627 h 3246048"/>
              <a:gd name="connsiteX6" fmla="*/ 0 w 4656687"/>
              <a:gd name="connsiteY6" fmla="*/ 3243627 h 3246048"/>
              <a:gd name="connsiteX7" fmla="*/ 0 w 4656687"/>
              <a:gd name="connsiteY7" fmla="*/ 0 h 3246048"/>
              <a:gd name="connsiteX8" fmla="*/ 0 w 4656687"/>
              <a:gd name="connsiteY8" fmla="*/ 0 h 3246048"/>
              <a:gd name="connsiteX0" fmla="*/ 0 w 4656687"/>
              <a:gd name="connsiteY0" fmla="*/ 0 h 3246048"/>
              <a:gd name="connsiteX1" fmla="*/ 4656221 w 4656687"/>
              <a:gd name="connsiteY1" fmla="*/ 0 h 3246048"/>
              <a:gd name="connsiteX2" fmla="*/ 4656221 w 4656687"/>
              <a:gd name="connsiteY2" fmla="*/ 0 h 3246048"/>
              <a:gd name="connsiteX3" fmla="*/ 4656200 w 4656687"/>
              <a:gd name="connsiteY3" fmla="*/ 2059516 h 3246048"/>
              <a:gd name="connsiteX4" fmla="*/ 3868642 w 4656687"/>
              <a:gd name="connsiteY4" fmla="*/ 3246048 h 3246048"/>
              <a:gd name="connsiteX5" fmla="*/ 0 w 4656687"/>
              <a:gd name="connsiteY5" fmla="*/ 3243627 h 3246048"/>
              <a:gd name="connsiteX6" fmla="*/ 0 w 4656687"/>
              <a:gd name="connsiteY6" fmla="*/ 3243627 h 3246048"/>
              <a:gd name="connsiteX7" fmla="*/ 0 w 4656687"/>
              <a:gd name="connsiteY7" fmla="*/ 0 h 3246048"/>
              <a:gd name="connsiteX8" fmla="*/ 0 w 4656687"/>
              <a:gd name="connsiteY8" fmla="*/ 0 h 3246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56687" h="3246048">
                <a:moveTo>
                  <a:pt x="0" y="0"/>
                </a:moveTo>
                <a:lnTo>
                  <a:pt x="4656221" y="0"/>
                </a:lnTo>
                <a:lnTo>
                  <a:pt x="4656221" y="0"/>
                </a:lnTo>
                <a:cubicBezTo>
                  <a:pt x="4654539" y="811679"/>
                  <a:pt x="4657882" y="1247837"/>
                  <a:pt x="4656200" y="2059516"/>
                </a:cubicBezTo>
                <a:cubicBezTo>
                  <a:pt x="4649214" y="2488707"/>
                  <a:pt x="4472256" y="3228156"/>
                  <a:pt x="3868642" y="3246048"/>
                </a:cubicBezTo>
                <a:lnTo>
                  <a:pt x="0" y="3243627"/>
                </a:lnTo>
                <a:lnTo>
                  <a:pt x="0" y="3243627"/>
                </a:lnTo>
                <a:lnTo>
                  <a:pt x="0" y="0"/>
                </a:lnTo>
                <a:lnTo>
                  <a:pt x="0" y="0"/>
                </a:lnTo>
                <a:close/>
              </a:path>
            </a:pathLst>
          </a:custGeom>
          <a:ln w="6350">
            <a:solidFill>
              <a:schemeClr val="accent4"/>
            </a:solidFill>
          </a:ln>
        </p:spPr>
        <p:txBody>
          <a:bodyPr lIns="216000" tIns="180000"/>
          <a:lstStyle>
            <a:lvl1pPr>
              <a:lnSpc>
                <a:spcPts val="2400"/>
              </a:lnSpc>
              <a:defRPr sz="2400"/>
            </a:lvl1pPr>
            <a:lvl2pPr marL="265113" indent="-265113">
              <a:spcAft>
                <a:spcPts val="1400"/>
              </a:spcAft>
              <a:buClr>
                <a:schemeClr val="tx2"/>
              </a:buClr>
              <a:buFont typeface="+mj-lt"/>
              <a:buAutoNum type="alphaUcPeriod"/>
              <a:defRPr spc="-30" baseline="0"/>
            </a:lvl2pPr>
            <a:lvl3pPr marL="265113" indent="-265113">
              <a:spcAft>
                <a:spcPts val="1400"/>
              </a:spcAft>
              <a:buClr>
                <a:srgbClr val="80B4A0"/>
              </a:buClr>
              <a:buSzPct val="100000"/>
              <a:buFont typeface="+mj-lt"/>
              <a:buAutoNum type="alphaUcPeriod"/>
              <a:defRPr spc="-30" baseline="0"/>
            </a:lvl3pPr>
            <a:lvl4pPr marL="265113" indent="-265113">
              <a:spcAft>
                <a:spcPts val="1400"/>
              </a:spcAft>
              <a:buClr>
                <a:srgbClr val="BED600"/>
              </a:buClr>
              <a:buSzPct val="100000"/>
              <a:buFont typeface="+mj-lt"/>
              <a:buAutoNum type="alphaUcPeriod"/>
              <a:defRPr spc="-30" baseline="0"/>
            </a:lvl4pPr>
            <a:lvl5pPr marL="265113" indent="-265113">
              <a:spcAft>
                <a:spcPts val="1400"/>
              </a:spcAft>
              <a:buClr>
                <a:srgbClr val="DFEB80"/>
              </a:buClr>
              <a:buSzPct val="100000"/>
              <a:buFont typeface="+mj-lt"/>
              <a:buAutoNum type="alphaUcPeriod"/>
              <a:defRPr spc="-30" baseline="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Text Placeholder 12"/>
          <p:cNvSpPr>
            <a:spLocks noGrp="1"/>
          </p:cNvSpPr>
          <p:nvPr>
            <p:ph type="body" sz="quarter" idx="12"/>
          </p:nvPr>
        </p:nvSpPr>
        <p:spPr>
          <a:xfrm>
            <a:off x="5531797" y="5400000"/>
            <a:ext cx="5940801" cy="365128"/>
          </a:xfrm>
        </p:spPr>
        <p:txBody>
          <a:bodyPr lIns="0" tIns="0" rIns="0" bIns="0">
            <a:noAutofit/>
          </a:bodyPr>
          <a:lstStyle>
            <a:lvl1pPr marL="0" indent="0">
              <a:lnSpc>
                <a:spcPct val="100000"/>
              </a:lnSpc>
              <a:spcBef>
                <a:spcPts val="0"/>
              </a:spcBef>
              <a:spcAft>
                <a:spcPts val="0"/>
              </a:spcAft>
              <a:buNone/>
              <a:defRPr sz="1100" b="0">
                <a:solidFill>
                  <a:schemeClr val="accent4"/>
                </a:solidFill>
                <a:latin typeface="Arial" panose="020B0604020202020204" pitchFamily="34" charset="0"/>
                <a:cs typeface="Arial" panose="020B0604020202020204" pitchFamily="34" charset="0"/>
              </a:defRPr>
            </a:lvl1pPr>
            <a:lvl2pPr marL="0" indent="0">
              <a:lnSpc>
                <a:spcPct val="100000"/>
              </a:lnSpc>
              <a:spcBef>
                <a:spcPts val="0"/>
              </a:spcBef>
              <a:spcAft>
                <a:spcPts val="0"/>
              </a:spcAft>
              <a:buNone/>
              <a:defRPr sz="1100" b="1">
                <a:solidFill>
                  <a:schemeClr val="accent4"/>
                </a:solidFill>
                <a:latin typeface="Arial" panose="020B0604020202020204" pitchFamily="34" charset="0"/>
                <a:cs typeface="Arial" panose="020B0604020202020204" pitchFamily="34" charset="0"/>
              </a:defRPr>
            </a:lvl2pPr>
            <a:lvl3pPr marL="0" indent="0">
              <a:lnSpc>
                <a:spcPts val="7500"/>
              </a:lnSpc>
              <a:spcBef>
                <a:spcPts val="0"/>
              </a:spcBef>
              <a:buNone/>
              <a:defRPr sz="7500" b="1">
                <a:solidFill>
                  <a:srgbClr val="006941"/>
                </a:solidFill>
                <a:latin typeface="Arial" panose="020B0604020202020204" pitchFamily="34" charset="0"/>
                <a:cs typeface="Arial" panose="020B0604020202020204" pitchFamily="34" charset="0"/>
              </a:defRPr>
            </a:lvl3pPr>
            <a:lvl4pPr marL="0" indent="0">
              <a:lnSpc>
                <a:spcPts val="7500"/>
              </a:lnSpc>
              <a:spcBef>
                <a:spcPts val="0"/>
              </a:spcBef>
              <a:buNone/>
              <a:defRPr sz="7500" b="1">
                <a:solidFill>
                  <a:srgbClr val="006941"/>
                </a:solidFill>
                <a:latin typeface="Arial" panose="020B0604020202020204" pitchFamily="34" charset="0"/>
                <a:cs typeface="Arial" panose="020B0604020202020204" pitchFamily="34" charset="0"/>
              </a:defRPr>
            </a:lvl4pPr>
            <a:lvl5pPr marL="0" indent="0">
              <a:lnSpc>
                <a:spcPts val="7500"/>
              </a:lnSpc>
              <a:spcBef>
                <a:spcPts val="0"/>
              </a:spcBef>
              <a:buNone/>
              <a:defRPr sz="7500" b="1">
                <a:solidFill>
                  <a:srgbClr val="006941"/>
                </a:solidFill>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65573868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104000" y="1600201"/>
            <a:ext cx="4800000" cy="4525963"/>
          </a:xfrm>
        </p:spPr>
        <p:txBody>
          <a:bodyPr/>
          <a:lstStyle>
            <a:lvl1pPr>
              <a:defRPr sz="18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6768000" y="1600201"/>
            <a:ext cx="4800000" cy="4525963"/>
          </a:xfrm>
        </p:spPr>
        <p:txBody>
          <a:bodyPr/>
          <a:lstStyle>
            <a:lvl1pPr>
              <a:defRPr sz="18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Slide Number Placeholder 5"/>
          <p:cNvSpPr>
            <a:spLocks noGrp="1"/>
          </p:cNvSpPr>
          <p:nvPr>
            <p:ph type="sldNum" sz="quarter" idx="4"/>
          </p:nvPr>
        </p:nvSpPr>
        <p:spPr>
          <a:xfrm>
            <a:off x="5904001" y="6336000"/>
            <a:ext cx="6060489" cy="352146"/>
          </a:xfrm>
          <a:custGeom>
            <a:avLst/>
            <a:gdLst>
              <a:gd name="connsiteX0" fmla="*/ 0 w 4545367"/>
              <a:gd name="connsiteY0" fmla="*/ 0 h 343270"/>
              <a:gd name="connsiteX1" fmla="*/ 4545367 w 4545367"/>
              <a:gd name="connsiteY1" fmla="*/ 0 h 343270"/>
              <a:gd name="connsiteX2" fmla="*/ 4545367 w 4545367"/>
              <a:gd name="connsiteY2" fmla="*/ 34327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545367 w 4545367"/>
              <a:gd name="connsiteY2" fmla="*/ 343270 h 343270"/>
              <a:gd name="connsiteX3" fmla="*/ 4184342 w 4545367"/>
              <a:gd name="connsiteY3" fmla="*/ 340310 h 343270"/>
              <a:gd name="connsiteX4" fmla="*/ 0 w 4545367"/>
              <a:gd name="connsiteY4" fmla="*/ 343270 h 343270"/>
              <a:gd name="connsiteX5" fmla="*/ 0 w 4545367"/>
              <a:gd name="connsiteY5"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45367" h="343270">
                <a:moveTo>
                  <a:pt x="0" y="0"/>
                </a:moveTo>
                <a:lnTo>
                  <a:pt x="4545367" y="0"/>
                </a:lnTo>
                <a:cubicBezTo>
                  <a:pt x="4540435" y="371262"/>
                  <a:pt x="4278051" y="336364"/>
                  <a:pt x="4184342" y="340310"/>
                </a:cubicBezTo>
                <a:lnTo>
                  <a:pt x="0" y="343270"/>
                </a:lnTo>
                <a:lnTo>
                  <a:pt x="0" y="0"/>
                </a:lnTo>
                <a:close/>
              </a:path>
            </a:pathLst>
          </a:custGeom>
          <a:gradFill flip="none" rotWithShape="1">
            <a:gsLst>
              <a:gs pos="0">
                <a:schemeClr val="bg2">
                  <a:alpha val="50000"/>
                </a:schemeClr>
              </a:gs>
              <a:gs pos="6000">
                <a:schemeClr val="accent1">
                  <a:tint val="44500"/>
                  <a:satMod val="160000"/>
                  <a:alpha val="50000"/>
                </a:schemeClr>
              </a:gs>
              <a:gs pos="100000">
                <a:schemeClr val="bg1"/>
              </a:gs>
            </a:gsLst>
            <a:lin ang="10800000" scaled="1"/>
            <a:tileRect/>
          </a:gradFill>
        </p:spPr>
        <p:txBody>
          <a:bodyPr vert="horz" lIns="0" tIns="108000" rIns="288000" bIns="0" rtlCol="0" anchor="t" anchorCtr="0">
            <a:noAutofit/>
          </a:bodyPr>
          <a:lstStyle>
            <a:lvl1pPr algn="r">
              <a:defRPr sz="900" b="0">
                <a:solidFill>
                  <a:schemeClr val="tx2"/>
                </a:solidFill>
                <a:latin typeface="Arial" panose="020B0604020202020204" pitchFamily="34" charset="0"/>
                <a:cs typeface="Arial" panose="020B0604020202020204" pitchFamily="34" charset="0"/>
              </a:defRPr>
            </a:lvl1pPr>
          </a:lstStyle>
          <a:p>
            <a:r>
              <a:rPr lang="en-GB" dirty="0" smtClean="0">
                <a:solidFill>
                  <a:srgbClr val="006941"/>
                </a:solidFill>
              </a:rPr>
              <a:t>bcs.org </a:t>
            </a:r>
            <a:r>
              <a:rPr lang="en-GB" dirty="0" smtClean="0">
                <a:solidFill>
                  <a:srgbClr val="006941"/>
                </a:solidFill>
                <a:latin typeface="Arial"/>
                <a:cs typeface="Arial"/>
              </a:rPr>
              <a:t>| </a:t>
            </a:r>
            <a:fld id="{D4F935E4-DB8F-4A13-86B5-B07B5640A265}" type="slidenum">
              <a:rPr lang="en-GB" smtClean="0">
                <a:solidFill>
                  <a:srgbClr val="006941"/>
                </a:solidFill>
              </a:rPr>
              <a:pPr/>
              <a:t>‹#›</a:t>
            </a:fld>
            <a:endParaRPr lang="en-GB" dirty="0">
              <a:solidFill>
                <a:srgbClr val="006941"/>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0000" y="6336000"/>
            <a:ext cx="1707739" cy="377748"/>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4000" y="648001"/>
            <a:ext cx="533400" cy="409575"/>
          </a:xfrm>
          <a:prstGeom prst="rect">
            <a:avLst/>
          </a:prstGeom>
        </p:spPr>
      </p:pic>
      <p:cxnSp>
        <p:nvCxnSpPr>
          <p:cNvPr id="11" name="Straight Connector 10"/>
          <p:cNvCxnSpPr/>
          <p:nvPr userDrawn="1"/>
        </p:nvCxnSpPr>
        <p:spPr>
          <a:xfrm>
            <a:off x="1103445" y="972000"/>
            <a:ext cx="3024000"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6556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9033F42-D6C2-4401-814A-89F338528F62}" type="datetimeFigureOut">
              <a:rPr lang="en-GB" smtClean="0"/>
              <a:t>28/02/2017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82FE528-F284-4A9C-972C-3ECA8852A55E}" type="slidenum">
              <a:rPr lang="en-GB" smtClean="0"/>
              <a:t>‹#›</a:t>
            </a:fld>
            <a:endParaRPr lang="en-GB"/>
          </a:p>
        </p:txBody>
      </p:sp>
    </p:spTree>
    <p:extLst>
      <p:ext uri="{BB962C8B-B14F-4D97-AF65-F5344CB8AC3E}">
        <p14:creationId xmlns:p14="http://schemas.microsoft.com/office/powerpoint/2010/main" val="118674694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13" name="Text Placeholder 12"/>
          <p:cNvSpPr>
            <a:spLocks noGrp="1"/>
          </p:cNvSpPr>
          <p:nvPr>
            <p:ph type="body" sz="quarter" idx="10"/>
          </p:nvPr>
        </p:nvSpPr>
        <p:spPr>
          <a:xfrm>
            <a:off x="1248834" y="1051561"/>
            <a:ext cx="8997300" cy="3313265"/>
          </a:xfrm>
        </p:spPr>
        <p:txBody>
          <a:bodyPr lIns="0" tIns="0" rIns="0" bIns="0">
            <a:noAutofit/>
          </a:bodyPr>
          <a:lstStyle>
            <a:lvl1pPr marL="0" indent="0">
              <a:lnSpc>
                <a:spcPts val="7500"/>
              </a:lnSpc>
              <a:spcBef>
                <a:spcPts val="0"/>
              </a:spcBef>
              <a:spcAft>
                <a:spcPts val="0"/>
              </a:spcAft>
              <a:buNone/>
              <a:defRPr sz="7500" b="1">
                <a:solidFill>
                  <a:schemeClr val="accent3"/>
                </a:solidFill>
                <a:latin typeface="Arial" panose="020B0604020202020204" pitchFamily="34" charset="0"/>
                <a:cs typeface="Arial" panose="020B0604020202020204" pitchFamily="34" charset="0"/>
              </a:defRPr>
            </a:lvl1pPr>
            <a:lvl2pPr marL="0" indent="0">
              <a:lnSpc>
                <a:spcPts val="7500"/>
              </a:lnSpc>
              <a:spcBef>
                <a:spcPts val="0"/>
              </a:spcBef>
              <a:spcAft>
                <a:spcPts val="0"/>
              </a:spcAft>
              <a:buNone/>
              <a:defRPr sz="7500" b="1">
                <a:solidFill>
                  <a:schemeClr val="accent2"/>
                </a:solidFill>
                <a:latin typeface="Arial" panose="020B0604020202020204" pitchFamily="34" charset="0"/>
                <a:cs typeface="Arial" panose="020B0604020202020204" pitchFamily="34" charset="0"/>
              </a:defRPr>
            </a:lvl2pPr>
            <a:lvl3pPr marL="0" indent="0">
              <a:lnSpc>
                <a:spcPts val="7500"/>
              </a:lnSpc>
              <a:spcBef>
                <a:spcPts val="0"/>
              </a:spcBef>
              <a:buNone/>
              <a:defRPr sz="7500" b="1">
                <a:solidFill>
                  <a:srgbClr val="006941"/>
                </a:solidFill>
                <a:latin typeface="Arial" panose="020B0604020202020204" pitchFamily="34" charset="0"/>
                <a:cs typeface="Arial" panose="020B0604020202020204" pitchFamily="34" charset="0"/>
              </a:defRPr>
            </a:lvl3pPr>
            <a:lvl4pPr marL="0" indent="0">
              <a:lnSpc>
                <a:spcPts val="7500"/>
              </a:lnSpc>
              <a:spcBef>
                <a:spcPts val="0"/>
              </a:spcBef>
              <a:buNone/>
              <a:defRPr sz="7500" b="1">
                <a:solidFill>
                  <a:srgbClr val="006941"/>
                </a:solidFill>
                <a:latin typeface="Arial" panose="020B0604020202020204" pitchFamily="34" charset="0"/>
                <a:cs typeface="Arial" panose="020B0604020202020204" pitchFamily="34" charset="0"/>
              </a:defRPr>
            </a:lvl4pPr>
            <a:lvl5pPr marL="0" indent="0">
              <a:lnSpc>
                <a:spcPts val="7500"/>
              </a:lnSpc>
              <a:spcBef>
                <a:spcPts val="0"/>
              </a:spcBef>
              <a:buNone/>
              <a:defRPr sz="7500" b="1">
                <a:solidFill>
                  <a:srgbClr val="006941"/>
                </a:solidFill>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p:txBody>
      </p:sp>
      <p:sp>
        <p:nvSpPr>
          <p:cNvPr id="3" name="Subtitle 2"/>
          <p:cNvSpPr>
            <a:spLocks noGrp="1"/>
          </p:cNvSpPr>
          <p:nvPr>
            <p:ph type="subTitle" idx="1"/>
          </p:nvPr>
        </p:nvSpPr>
        <p:spPr>
          <a:xfrm>
            <a:off x="1248000" y="3741659"/>
            <a:ext cx="8998133" cy="985664"/>
          </a:xfrm>
        </p:spPr>
        <p:txBody>
          <a:bodyPr lIns="0" tIns="0" rIns="0" bIns="0" anchor="t" anchorCtr="0">
            <a:normAutofit/>
          </a:bodyPr>
          <a:lstStyle>
            <a:lvl1pPr marL="0" indent="0" algn="l">
              <a:lnSpc>
                <a:spcPts val="1440"/>
              </a:lnSpc>
              <a:spcBef>
                <a:spcPts val="0"/>
              </a:spcBef>
              <a:spcAft>
                <a:spcPts val="0"/>
              </a:spcAft>
              <a:buNone/>
              <a:defRPr sz="1200" b="0">
                <a:solidFill>
                  <a:schemeClr val="accent4"/>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cxnSp>
        <p:nvCxnSpPr>
          <p:cNvPr id="9" name="Straight Connector 8"/>
          <p:cNvCxnSpPr/>
          <p:nvPr userDrawn="1"/>
        </p:nvCxnSpPr>
        <p:spPr>
          <a:xfrm>
            <a:off x="1248000" y="3573016"/>
            <a:ext cx="3744000" cy="0"/>
          </a:xfrm>
          <a:prstGeom prst="line">
            <a:avLst/>
          </a:prstGeom>
          <a:ln w="25400">
            <a:solidFill>
              <a:srgbClr val="15657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0000" y="6336000"/>
            <a:ext cx="1707739" cy="377748"/>
          </a:xfrm>
          <a:prstGeom prst="rect">
            <a:avLst/>
          </a:prstGeom>
        </p:spPr>
      </p:pic>
    </p:spTree>
    <p:extLst>
      <p:ext uri="{BB962C8B-B14F-4D97-AF65-F5344CB8AC3E}">
        <p14:creationId xmlns:p14="http://schemas.microsoft.com/office/powerpoint/2010/main" val="292927657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6" name="Slide Number Placeholder 5"/>
          <p:cNvSpPr>
            <a:spLocks noGrp="1"/>
          </p:cNvSpPr>
          <p:nvPr>
            <p:ph type="sldNum" sz="quarter" idx="4"/>
          </p:nvPr>
        </p:nvSpPr>
        <p:spPr>
          <a:xfrm>
            <a:off x="5904001" y="6336000"/>
            <a:ext cx="6060489" cy="352146"/>
          </a:xfrm>
          <a:custGeom>
            <a:avLst/>
            <a:gdLst>
              <a:gd name="connsiteX0" fmla="*/ 0 w 4545367"/>
              <a:gd name="connsiteY0" fmla="*/ 0 h 343270"/>
              <a:gd name="connsiteX1" fmla="*/ 4545367 w 4545367"/>
              <a:gd name="connsiteY1" fmla="*/ 0 h 343270"/>
              <a:gd name="connsiteX2" fmla="*/ 4545367 w 4545367"/>
              <a:gd name="connsiteY2" fmla="*/ 34327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545367 w 4545367"/>
              <a:gd name="connsiteY2" fmla="*/ 343270 h 343270"/>
              <a:gd name="connsiteX3" fmla="*/ 4184342 w 4545367"/>
              <a:gd name="connsiteY3" fmla="*/ 340310 h 343270"/>
              <a:gd name="connsiteX4" fmla="*/ 0 w 4545367"/>
              <a:gd name="connsiteY4" fmla="*/ 343270 h 343270"/>
              <a:gd name="connsiteX5" fmla="*/ 0 w 4545367"/>
              <a:gd name="connsiteY5"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45367" h="343270">
                <a:moveTo>
                  <a:pt x="0" y="0"/>
                </a:moveTo>
                <a:lnTo>
                  <a:pt x="4545367" y="0"/>
                </a:lnTo>
                <a:cubicBezTo>
                  <a:pt x="4540435" y="371262"/>
                  <a:pt x="4278051" y="336364"/>
                  <a:pt x="4184342" y="340310"/>
                </a:cubicBezTo>
                <a:lnTo>
                  <a:pt x="0" y="343270"/>
                </a:lnTo>
                <a:lnTo>
                  <a:pt x="0" y="0"/>
                </a:lnTo>
                <a:close/>
              </a:path>
            </a:pathLst>
          </a:custGeom>
          <a:gradFill flip="none" rotWithShape="1">
            <a:gsLst>
              <a:gs pos="0">
                <a:schemeClr val="bg2">
                  <a:alpha val="50000"/>
                </a:schemeClr>
              </a:gs>
              <a:gs pos="6000">
                <a:schemeClr val="accent1">
                  <a:tint val="44500"/>
                  <a:satMod val="160000"/>
                  <a:alpha val="50000"/>
                </a:schemeClr>
              </a:gs>
              <a:gs pos="100000">
                <a:schemeClr val="bg1"/>
              </a:gs>
            </a:gsLst>
            <a:lin ang="10800000" scaled="1"/>
            <a:tileRect/>
          </a:gradFill>
        </p:spPr>
        <p:txBody>
          <a:bodyPr vert="horz" lIns="0" tIns="108000" rIns="288000" bIns="0" rtlCol="0" anchor="t" anchorCtr="0">
            <a:noAutofit/>
          </a:bodyPr>
          <a:lstStyle>
            <a:lvl1pPr algn="r">
              <a:defRPr sz="900" b="0">
                <a:solidFill>
                  <a:schemeClr val="tx2"/>
                </a:solidFill>
                <a:latin typeface="Arial" panose="020B0604020202020204" pitchFamily="34" charset="0"/>
                <a:cs typeface="Arial" panose="020B0604020202020204" pitchFamily="34" charset="0"/>
              </a:defRPr>
            </a:lvl1pPr>
          </a:lstStyle>
          <a:p>
            <a:r>
              <a:rPr lang="en-GB" dirty="0" smtClean="0">
                <a:solidFill>
                  <a:srgbClr val="006941"/>
                </a:solidFill>
              </a:rPr>
              <a:t>bcs.org </a:t>
            </a:r>
            <a:r>
              <a:rPr lang="en-GB" dirty="0" smtClean="0">
                <a:solidFill>
                  <a:srgbClr val="006941"/>
                </a:solidFill>
                <a:latin typeface="Arial"/>
                <a:cs typeface="Arial"/>
              </a:rPr>
              <a:t>| </a:t>
            </a:r>
            <a:fld id="{D4F935E4-DB8F-4A13-86B5-B07B5640A265}" type="slidenum">
              <a:rPr lang="en-GB" smtClean="0">
                <a:solidFill>
                  <a:srgbClr val="006941"/>
                </a:solidFill>
              </a:rPr>
              <a:pPr/>
              <a:t>‹#›</a:t>
            </a:fld>
            <a:endParaRPr lang="en-GB" dirty="0">
              <a:solidFill>
                <a:srgbClr val="006941"/>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0000" y="6336000"/>
            <a:ext cx="1707739" cy="377748"/>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4000" y="648001"/>
            <a:ext cx="533400" cy="409575"/>
          </a:xfrm>
          <a:prstGeom prst="rect">
            <a:avLst/>
          </a:prstGeom>
        </p:spPr>
      </p:pic>
      <p:cxnSp>
        <p:nvCxnSpPr>
          <p:cNvPr id="9" name="Straight Connector 8"/>
          <p:cNvCxnSpPr/>
          <p:nvPr userDrawn="1"/>
        </p:nvCxnSpPr>
        <p:spPr>
          <a:xfrm>
            <a:off x="1103445" y="972000"/>
            <a:ext cx="3024000"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403592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581261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Basic Content">
    <p:spTree>
      <p:nvGrpSpPr>
        <p:cNvPr id="1" name=""/>
        <p:cNvGrpSpPr/>
        <p:nvPr/>
      </p:nvGrpSpPr>
      <p:grpSpPr>
        <a:xfrm>
          <a:off x="0" y="0"/>
          <a:ext cx="0" cy="0"/>
          <a:chOff x="0" y="0"/>
          <a:chExt cx="0" cy="0"/>
        </a:xfrm>
      </p:grpSpPr>
      <p:sp>
        <p:nvSpPr>
          <p:cNvPr id="4" name="Text Placeholder 11"/>
          <p:cNvSpPr>
            <a:spLocks noGrp="1"/>
          </p:cNvSpPr>
          <p:nvPr>
            <p:ph type="body" sz="quarter" idx="10"/>
          </p:nvPr>
        </p:nvSpPr>
        <p:spPr>
          <a:xfrm>
            <a:off x="666712" y="1214422"/>
            <a:ext cx="10901896" cy="4806866"/>
          </a:xfrm>
          <a:prstGeom prst="rect">
            <a:avLst/>
          </a:prstGeom>
        </p:spPr>
        <p:txBody>
          <a:bodyPr lIns="0" tIns="0" rIns="0" bIns="0"/>
          <a:lstStyle>
            <a:lvl1pPr>
              <a:spcBef>
                <a:spcPts val="600"/>
              </a:spcBef>
              <a:spcAft>
                <a:spcPts val="300"/>
              </a:spcAft>
              <a:buClr>
                <a:srgbClr val="8EC02F"/>
              </a:buClr>
              <a:defRPr sz="2400">
                <a:solidFill>
                  <a:srgbClr val="666666"/>
                </a:solidFill>
                <a:latin typeface="Arial" pitchFamily="34" charset="0"/>
                <a:cs typeface="Arial" pitchFamily="34" charset="0"/>
              </a:defRPr>
            </a:lvl1pPr>
            <a:lvl2pPr>
              <a:spcBef>
                <a:spcPts val="0"/>
              </a:spcBef>
              <a:spcAft>
                <a:spcPts val="300"/>
              </a:spcAft>
              <a:defRPr sz="2200">
                <a:solidFill>
                  <a:srgbClr val="666666"/>
                </a:solidFill>
              </a:defRPr>
            </a:lvl2pPr>
            <a:lvl3pPr>
              <a:spcBef>
                <a:spcPts val="0"/>
              </a:spcBef>
              <a:spcAft>
                <a:spcPts val="300"/>
              </a:spcAft>
              <a:defRPr sz="2000">
                <a:solidFill>
                  <a:srgbClr val="666666"/>
                </a:solidFill>
              </a:defRPr>
            </a:lvl3pPr>
            <a:lvl4pPr>
              <a:spcBef>
                <a:spcPts val="0"/>
              </a:spcBef>
              <a:spcAft>
                <a:spcPts val="300"/>
              </a:spcAft>
              <a:defRPr sz="1800">
                <a:solidFill>
                  <a:srgbClr val="666666"/>
                </a:solidFill>
              </a:defRPr>
            </a:lvl4pPr>
            <a:lvl5pPr>
              <a:spcBef>
                <a:spcPts val="0"/>
              </a:spcBef>
              <a:spcAft>
                <a:spcPts val="300"/>
              </a:spcAft>
              <a:defRPr sz="1800">
                <a:solidFill>
                  <a:srgbClr val="66666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4" name="Title 1"/>
          <p:cNvSpPr>
            <a:spLocks noGrp="1"/>
          </p:cNvSpPr>
          <p:nvPr>
            <p:ph type="title"/>
          </p:nvPr>
        </p:nvSpPr>
        <p:spPr>
          <a:xfrm>
            <a:off x="623392" y="233670"/>
            <a:ext cx="9010675" cy="766438"/>
          </a:xfrm>
          <a:prstGeom prst="rect">
            <a:avLst/>
          </a:prstGeom>
        </p:spPr>
        <p:txBody>
          <a:bodyPr lIns="0" tIns="0" rIns="0" bIns="0">
            <a:normAutofit/>
          </a:bodyPr>
          <a:lstStyle>
            <a:lvl1pPr algn="l">
              <a:defRPr sz="4400">
                <a:solidFill>
                  <a:srgbClr val="39AEBB"/>
                </a:solidFill>
                <a:latin typeface="+mj-lt"/>
                <a:cs typeface="Arial" pitchFamily="34" charset="0"/>
              </a:defRPr>
            </a:lvl1pPr>
          </a:lstStyle>
          <a:p>
            <a:r>
              <a:rPr lang="en-US" dirty="0" smtClean="0"/>
              <a:t>Click to edit Master title</a:t>
            </a:r>
            <a:endParaRPr lang="en-GB" dirty="0"/>
          </a:p>
        </p:txBody>
      </p:sp>
    </p:spTree>
    <p:extLst>
      <p:ext uri="{BB962C8B-B14F-4D97-AF65-F5344CB8AC3E}">
        <p14:creationId xmlns:p14="http://schemas.microsoft.com/office/powerpoint/2010/main" val="1053568241"/>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Slide ">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1104000" y="1339201"/>
            <a:ext cx="9600000" cy="4282601"/>
          </a:xfrm>
        </p:spPr>
        <p:txBody>
          <a:bodyPr/>
          <a:lstStyle>
            <a:lvl1pPr marL="0" indent="0">
              <a:lnSpc>
                <a:spcPts val="7500"/>
              </a:lnSpc>
              <a:spcAft>
                <a:spcPts val="0"/>
              </a:spcAft>
              <a:buFont typeface="Arial" panose="020B0604020202020204" pitchFamily="34" charset="0"/>
              <a:buNone/>
              <a:defRPr sz="7500"/>
            </a:lvl1pPr>
            <a:lvl2pPr marL="0" indent="0">
              <a:lnSpc>
                <a:spcPts val="7500"/>
              </a:lnSpc>
              <a:spcAft>
                <a:spcPts val="0"/>
              </a:spcAft>
              <a:buFont typeface="Arial" panose="020B0604020202020204" pitchFamily="34" charset="0"/>
              <a:buNone/>
              <a:defRPr sz="7500" b="1">
                <a:solidFill>
                  <a:schemeClr val="accent2"/>
                </a:solidFill>
              </a:defRPr>
            </a:lvl2pPr>
            <a:lvl3pPr marL="0" indent="0">
              <a:lnSpc>
                <a:spcPts val="7500"/>
              </a:lnSpc>
              <a:spcAft>
                <a:spcPts val="0"/>
              </a:spcAft>
              <a:buNone/>
              <a:defRPr sz="7500" b="1">
                <a:solidFill>
                  <a:schemeClr val="tx2"/>
                </a:solidFill>
              </a:defRPr>
            </a:lvl3pPr>
            <a:lvl4pPr marL="180975" indent="0">
              <a:buNone/>
              <a:defRPr/>
            </a:lvl4pPr>
            <a:lvl5pPr marL="400050" indent="0">
              <a:buNone/>
              <a:defRPr/>
            </a:lvl5pPr>
          </a:lstStyle>
          <a:p>
            <a:pPr lvl="0"/>
            <a:r>
              <a:rPr lang="en-US" smtClean="0"/>
              <a:t>Click to edit Master text styles</a:t>
            </a:r>
          </a:p>
          <a:p>
            <a:pPr lvl="1"/>
            <a:r>
              <a:rPr lang="en-US" smtClean="0"/>
              <a:t>Second level</a:t>
            </a:r>
          </a:p>
          <a:p>
            <a:pPr lvl="2"/>
            <a:r>
              <a:rPr lang="en-US" smtClean="0"/>
              <a:t>Third level</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4000" y="108000"/>
            <a:ext cx="881821" cy="824400"/>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66704" y="370464"/>
            <a:ext cx="1489713" cy="250225"/>
          </a:xfrm>
          <a:prstGeom prst="rect">
            <a:avLst/>
          </a:prstGeom>
        </p:spPr>
      </p:pic>
      <p:sp>
        <p:nvSpPr>
          <p:cNvPr id="7" name="Subtitle 2"/>
          <p:cNvSpPr>
            <a:spLocks noGrp="1"/>
          </p:cNvSpPr>
          <p:nvPr>
            <p:ph type="subTitle" idx="1"/>
          </p:nvPr>
        </p:nvSpPr>
        <p:spPr>
          <a:xfrm>
            <a:off x="1104000" y="4819600"/>
            <a:ext cx="8998133" cy="985664"/>
          </a:xfrm>
        </p:spPr>
        <p:txBody>
          <a:bodyPr lIns="0" tIns="0" rIns="0" bIns="0" anchor="t" anchorCtr="0">
            <a:normAutofit/>
          </a:bodyPr>
          <a:lstStyle>
            <a:lvl1pPr marL="0" indent="0" algn="l">
              <a:lnSpc>
                <a:spcPts val="1440"/>
              </a:lnSpc>
              <a:spcBef>
                <a:spcPts val="0"/>
              </a:spcBef>
              <a:spcAft>
                <a:spcPts val="0"/>
              </a:spcAft>
              <a:buNone/>
              <a:defRPr sz="1200" b="0">
                <a:solidFill>
                  <a:schemeClr val="accent4"/>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cxnSp>
        <p:nvCxnSpPr>
          <p:cNvPr id="9" name="Straight Connector 8"/>
          <p:cNvCxnSpPr/>
          <p:nvPr userDrawn="1"/>
        </p:nvCxnSpPr>
        <p:spPr>
          <a:xfrm>
            <a:off x="1104000" y="4650957"/>
            <a:ext cx="3744000" cy="0"/>
          </a:xfrm>
          <a:prstGeom prst="line">
            <a:avLst/>
          </a:prstGeom>
          <a:ln w="25400">
            <a:solidFill>
              <a:srgbClr val="15657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577735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3" name="Text Placeholder 12"/>
          <p:cNvSpPr>
            <a:spLocks noGrp="1"/>
          </p:cNvSpPr>
          <p:nvPr>
            <p:ph type="body" sz="quarter" idx="10"/>
          </p:nvPr>
        </p:nvSpPr>
        <p:spPr>
          <a:xfrm>
            <a:off x="1104001" y="1420678"/>
            <a:ext cx="8963641" cy="2368362"/>
          </a:xfrm>
        </p:spPr>
        <p:txBody>
          <a:bodyPr lIns="0" tIns="0" rIns="0" bIns="0">
            <a:noAutofit/>
          </a:bodyPr>
          <a:lstStyle>
            <a:lvl1pPr marL="0" indent="0">
              <a:lnSpc>
                <a:spcPts val="3600"/>
              </a:lnSpc>
              <a:spcBef>
                <a:spcPts val="0"/>
              </a:spcBef>
              <a:spcAft>
                <a:spcPts val="0"/>
              </a:spcAft>
              <a:buNone/>
              <a:defRPr sz="3200" b="1">
                <a:solidFill>
                  <a:srgbClr val="55A618"/>
                </a:solidFill>
                <a:latin typeface="Arial" panose="020B0604020202020204" pitchFamily="34" charset="0"/>
                <a:cs typeface="Arial" panose="020B0604020202020204" pitchFamily="34" charset="0"/>
              </a:defRPr>
            </a:lvl1pPr>
            <a:lvl2pPr marL="0" indent="0">
              <a:lnSpc>
                <a:spcPts val="3600"/>
              </a:lnSpc>
              <a:spcBef>
                <a:spcPts val="0"/>
              </a:spcBef>
              <a:spcAft>
                <a:spcPts val="0"/>
              </a:spcAft>
              <a:buNone/>
              <a:defRPr sz="3200" b="1">
                <a:solidFill>
                  <a:schemeClr val="accent3"/>
                </a:solidFill>
                <a:latin typeface="Arial" panose="020B0604020202020204" pitchFamily="34" charset="0"/>
                <a:cs typeface="Arial" panose="020B0604020202020204" pitchFamily="34" charset="0"/>
              </a:defRPr>
            </a:lvl2pPr>
            <a:lvl3pPr marL="0" indent="0">
              <a:lnSpc>
                <a:spcPts val="7500"/>
              </a:lnSpc>
              <a:spcBef>
                <a:spcPts val="0"/>
              </a:spcBef>
              <a:buNone/>
              <a:defRPr sz="7500" b="1">
                <a:solidFill>
                  <a:srgbClr val="006941"/>
                </a:solidFill>
                <a:latin typeface="Arial" panose="020B0604020202020204" pitchFamily="34" charset="0"/>
                <a:cs typeface="Arial" panose="020B0604020202020204" pitchFamily="34" charset="0"/>
              </a:defRPr>
            </a:lvl3pPr>
            <a:lvl4pPr marL="0" indent="0">
              <a:lnSpc>
                <a:spcPts val="7500"/>
              </a:lnSpc>
              <a:spcBef>
                <a:spcPts val="0"/>
              </a:spcBef>
              <a:buNone/>
              <a:defRPr sz="7500" b="1">
                <a:solidFill>
                  <a:srgbClr val="006941"/>
                </a:solidFill>
                <a:latin typeface="Arial" panose="020B0604020202020204" pitchFamily="34" charset="0"/>
                <a:cs typeface="Arial" panose="020B0604020202020204" pitchFamily="34" charset="0"/>
              </a:defRPr>
            </a:lvl4pPr>
            <a:lvl5pPr marL="0" indent="0">
              <a:lnSpc>
                <a:spcPts val="7500"/>
              </a:lnSpc>
              <a:spcBef>
                <a:spcPts val="0"/>
              </a:spcBef>
              <a:buNone/>
              <a:defRPr sz="7500" b="1">
                <a:solidFill>
                  <a:srgbClr val="006941"/>
                </a:solidFill>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p:txBody>
      </p:sp>
      <p:sp>
        <p:nvSpPr>
          <p:cNvPr id="3" name="Subtitle 2"/>
          <p:cNvSpPr>
            <a:spLocks noGrp="1"/>
          </p:cNvSpPr>
          <p:nvPr>
            <p:ph type="subTitle" idx="1"/>
          </p:nvPr>
        </p:nvSpPr>
        <p:spPr>
          <a:xfrm>
            <a:off x="1104000" y="3983065"/>
            <a:ext cx="8998133" cy="1015965"/>
          </a:xfrm>
        </p:spPr>
        <p:txBody>
          <a:bodyPr lIns="0" tIns="0" rIns="0" bIns="0" anchor="t" anchorCtr="0">
            <a:normAutofit/>
          </a:bodyPr>
          <a:lstStyle>
            <a:lvl1pPr marL="0" indent="0" algn="l">
              <a:lnSpc>
                <a:spcPct val="100000"/>
              </a:lnSpc>
              <a:spcBef>
                <a:spcPts val="0"/>
              </a:spcBef>
              <a:buNone/>
              <a:defRPr sz="1600" b="1">
                <a:solidFill>
                  <a:schemeClr val="tx2"/>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0000" y="6336000"/>
            <a:ext cx="1707739" cy="377748"/>
          </a:xfrm>
          <a:prstGeom prst="rect">
            <a:avLst/>
          </a:prstGeom>
        </p:spPr>
      </p:pic>
      <p:sp>
        <p:nvSpPr>
          <p:cNvPr id="7" name="Pie 6"/>
          <p:cNvSpPr>
            <a:spLocks noChangeAspect="1"/>
          </p:cNvSpPr>
          <p:nvPr userDrawn="1"/>
        </p:nvSpPr>
        <p:spPr>
          <a:xfrm rot="10800000">
            <a:off x="795039" y="1483796"/>
            <a:ext cx="221399" cy="182921"/>
          </a:xfrm>
          <a:custGeom>
            <a:avLst/>
            <a:gdLst>
              <a:gd name="connsiteX0" fmla="*/ 453514 w 453514"/>
              <a:gd name="connsiteY0" fmla="*/ 226825 h 453650"/>
              <a:gd name="connsiteX1" fmla="*/ 229383 w 453514"/>
              <a:gd name="connsiteY1" fmla="*/ 453635 h 453650"/>
              <a:gd name="connsiteX2" fmla="*/ 226757 w 453514"/>
              <a:gd name="connsiteY2" fmla="*/ 226825 h 453650"/>
              <a:gd name="connsiteX3" fmla="*/ 453514 w 453514"/>
              <a:gd name="connsiteY3" fmla="*/ 226825 h 453650"/>
              <a:gd name="connsiteX0" fmla="*/ 226757 w 226757"/>
              <a:gd name="connsiteY0" fmla="*/ 0 h 199616"/>
              <a:gd name="connsiteX1" fmla="*/ 2626 w 226757"/>
              <a:gd name="connsiteY1" fmla="*/ 199616 h 199616"/>
              <a:gd name="connsiteX2" fmla="*/ 0 w 226757"/>
              <a:gd name="connsiteY2" fmla="*/ 0 h 199616"/>
              <a:gd name="connsiteX3" fmla="*/ 226757 w 226757"/>
              <a:gd name="connsiteY3" fmla="*/ 0 h 199616"/>
              <a:gd name="connsiteX0" fmla="*/ 176268 w 176268"/>
              <a:gd name="connsiteY0" fmla="*/ 2805 h 199616"/>
              <a:gd name="connsiteX1" fmla="*/ 2626 w 176268"/>
              <a:gd name="connsiteY1" fmla="*/ 199616 h 199616"/>
              <a:gd name="connsiteX2" fmla="*/ 0 w 176268"/>
              <a:gd name="connsiteY2" fmla="*/ 0 h 199616"/>
              <a:gd name="connsiteX3" fmla="*/ 176268 w 176268"/>
              <a:gd name="connsiteY3" fmla="*/ 2805 h 199616"/>
              <a:gd name="connsiteX0" fmla="*/ 176268 w 176268"/>
              <a:gd name="connsiteY0" fmla="*/ 2805 h 199616"/>
              <a:gd name="connsiteX1" fmla="*/ 2626 w 176268"/>
              <a:gd name="connsiteY1" fmla="*/ 199616 h 199616"/>
              <a:gd name="connsiteX2" fmla="*/ 0 w 176268"/>
              <a:gd name="connsiteY2" fmla="*/ 0 h 199616"/>
              <a:gd name="connsiteX3" fmla="*/ 176268 w 176268"/>
              <a:gd name="connsiteY3" fmla="*/ 2805 h 199616"/>
              <a:gd name="connsiteX0" fmla="*/ 176268 w 176268"/>
              <a:gd name="connsiteY0" fmla="*/ 0 h 205226"/>
              <a:gd name="connsiteX1" fmla="*/ 2626 w 176268"/>
              <a:gd name="connsiteY1" fmla="*/ 205226 h 205226"/>
              <a:gd name="connsiteX2" fmla="*/ 0 w 176268"/>
              <a:gd name="connsiteY2" fmla="*/ 5610 h 205226"/>
              <a:gd name="connsiteX3" fmla="*/ 176268 w 176268"/>
              <a:gd name="connsiteY3" fmla="*/ 0 h 205226"/>
              <a:gd name="connsiteX0" fmla="*/ 176268 w 176268"/>
              <a:gd name="connsiteY0" fmla="*/ 0 h 199616"/>
              <a:gd name="connsiteX1" fmla="*/ 2626 w 176268"/>
              <a:gd name="connsiteY1" fmla="*/ 199616 h 199616"/>
              <a:gd name="connsiteX2" fmla="*/ 0 w 176268"/>
              <a:gd name="connsiteY2" fmla="*/ 0 h 199616"/>
              <a:gd name="connsiteX3" fmla="*/ 176268 w 176268"/>
              <a:gd name="connsiteY3" fmla="*/ 0 h 199616"/>
              <a:gd name="connsiteX0" fmla="*/ 190505 w 190505"/>
              <a:gd name="connsiteY0" fmla="*/ 0 h 199616"/>
              <a:gd name="connsiteX1" fmla="*/ 34 w 190505"/>
              <a:gd name="connsiteY1" fmla="*/ 199616 h 199616"/>
              <a:gd name="connsiteX2" fmla="*/ 14237 w 190505"/>
              <a:gd name="connsiteY2" fmla="*/ 0 h 199616"/>
              <a:gd name="connsiteX3" fmla="*/ 190505 w 190505"/>
              <a:gd name="connsiteY3" fmla="*/ 0 h 199616"/>
              <a:gd name="connsiteX0" fmla="*/ 176268 w 176268"/>
              <a:gd name="connsiteY0" fmla="*/ 0 h 199616"/>
              <a:gd name="connsiteX1" fmla="*/ 2626 w 176268"/>
              <a:gd name="connsiteY1" fmla="*/ 199616 h 199616"/>
              <a:gd name="connsiteX2" fmla="*/ 0 w 176268"/>
              <a:gd name="connsiteY2" fmla="*/ 0 h 199616"/>
              <a:gd name="connsiteX3" fmla="*/ 176268 w 176268"/>
              <a:gd name="connsiteY3" fmla="*/ 0 h 199616"/>
              <a:gd name="connsiteX0" fmla="*/ 176268 w 177585"/>
              <a:gd name="connsiteY0" fmla="*/ 0 h 199616"/>
              <a:gd name="connsiteX1" fmla="*/ 2626 w 177585"/>
              <a:gd name="connsiteY1" fmla="*/ 199616 h 199616"/>
              <a:gd name="connsiteX2" fmla="*/ 0 w 177585"/>
              <a:gd name="connsiteY2" fmla="*/ 0 h 199616"/>
              <a:gd name="connsiteX3" fmla="*/ 176268 w 177585"/>
              <a:gd name="connsiteY3" fmla="*/ 0 h 199616"/>
              <a:gd name="connsiteX0" fmla="*/ 176680 w 177949"/>
              <a:gd name="connsiteY0" fmla="*/ 0 h 196811"/>
              <a:gd name="connsiteX1" fmla="*/ 233 w 177949"/>
              <a:gd name="connsiteY1" fmla="*/ 196811 h 196811"/>
              <a:gd name="connsiteX2" fmla="*/ 412 w 177949"/>
              <a:gd name="connsiteY2" fmla="*/ 0 h 196811"/>
              <a:gd name="connsiteX3" fmla="*/ 176680 w 177949"/>
              <a:gd name="connsiteY3" fmla="*/ 0 h 196811"/>
              <a:gd name="connsiteX0" fmla="*/ 176680 w 177949"/>
              <a:gd name="connsiteY0" fmla="*/ 0 h 196811"/>
              <a:gd name="connsiteX1" fmla="*/ 233 w 177949"/>
              <a:gd name="connsiteY1" fmla="*/ 196811 h 196811"/>
              <a:gd name="connsiteX2" fmla="*/ 412 w 177949"/>
              <a:gd name="connsiteY2" fmla="*/ 0 h 196811"/>
              <a:gd name="connsiteX3" fmla="*/ 176680 w 177949"/>
              <a:gd name="connsiteY3" fmla="*/ 0 h 196811"/>
              <a:gd name="connsiteX0" fmla="*/ 165461 w 166942"/>
              <a:gd name="connsiteY0" fmla="*/ 0 h 196811"/>
              <a:gd name="connsiteX1" fmla="*/ 233 w 166942"/>
              <a:gd name="connsiteY1" fmla="*/ 196811 h 196811"/>
              <a:gd name="connsiteX2" fmla="*/ 412 w 166942"/>
              <a:gd name="connsiteY2" fmla="*/ 0 h 196811"/>
              <a:gd name="connsiteX3" fmla="*/ 165461 w 166942"/>
              <a:gd name="connsiteY3" fmla="*/ 0 h 196811"/>
              <a:gd name="connsiteX0" fmla="*/ 165049 w 166594"/>
              <a:gd name="connsiteY0" fmla="*/ 0 h 191202"/>
              <a:gd name="connsiteX1" fmla="*/ 2626 w 166594"/>
              <a:gd name="connsiteY1" fmla="*/ 191202 h 191202"/>
              <a:gd name="connsiteX2" fmla="*/ 0 w 166594"/>
              <a:gd name="connsiteY2" fmla="*/ 0 h 191202"/>
              <a:gd name="connsiteX3" fmla="*/ 165049 w 166594"/>
              <a:gd name="connsiteY3" fmla="*/ 0 h 191202"/>
              <a:gd name="connsiteX0" fmla="*/ 165049 w 166732"/>
              <a:gd name="connsiteY0" fmla="*/ 0 h 191202"/>
              <a:gd name="connsiteX1" fmla="*/ 2626 w 166732"/>
              <a:gd name="connsiteY1" fmla="*/ 191202 h 191202"/>
              <a:gd name="connsiteX2" fmla="*/ 0 w 166732"/>
              <a:gd name="connsiteY2" fmla="*/ 0 h 191202"/>
              <a:gd name="connsiteX3" fmla="*/ 165049 w 166732"/>
              <a:gd name="connsiteY3" fmla="*/ 0 h 191202"/>
              <a:gd name="connsiteX0" fmla="*/ 165049 w 166100"/>
              <a:gd name="connsiteY0" fmla="*/ 0 h 191202"/>
              <a:gd name="connsiteX1" fmla="*/ 2626 w 166100"/>
              <a:gd name="connsiteY1" fmla="*/ 191202 h 191202"/>
              <a:gd name="connsiteX2" fmla="*/ 0 w 166100"/>
              <a:gd name="connsiteY2" fmla="*/ 0 h 191202"/>
              <a:gd name="connsiteX3" fmla="*/ 165049 w 166100"/>
              <a:gd name="connsiteY3" fmla="*/ 0 h 191202"/>
              <a:gd name="connsiteX0" fmla="*/ 165049 w 166049"/>
              <a:gd name="connsiteY0" fmla="*/ 0 h 191202"/>
              <a:gd name="connsiteX1" fmla="*/ 2626 w 166049"/>
              <a:gd name="connsiteY1" fmla="*/ 191202 h 191202"/>
              <a:gd name="connsiteX2" fmla="*/ 0 w 166049"/>
              <a:gd name="connsiteY2" fmla="*/ 0 h 191202"/>
              <a:gd name="connsiteX3" fmla="*/ 165049 w 166049"/>
              <a:gd name="connsiteY3" fmla="*/ 0 h 191202"/>
            </a:gdLst>
            <a:ahLst/>
            <a:cxnLst>
              <a:cxn ang="0">
                <a:pos x="connsiteX0" y="connsiteY0"/>
              </a:cxn>
              <a:cxn ang="0">
                <a:pos x="connsiteX1" y="connsiteY1"/>
              </a:cxn>
              <a:cxn ang="0">
                <a:pos x="connsiteX2" y="connsiteY2"/>
              </a:cxn>
              <a:cxn ang="0">
                <a:pos x="connsiteX3" y="connsiteY3"/>
              </a:cxn>
            </a:cxnLst>
            <a:rect l="l" t="t" r="r" b="b"/>
            <a:pathLst>
              <a:path w="166049" h="191202">
                <a:moveTo>
                  <a:pt x="165049" y="0"/>
                </a:moveTo>
                <a:cubicBezTo>
                  <a:pt x="173464" y="129856"/>
                  <a:pt x="129633" y="184154"/>
                  <a:pt x="2626" y="191202"/>
                </a:cubicBezTo>
                <a:cubicBezTo>
                  <a:pt x="1751" y="115599"/>
                  <a:pt x="875" y="75603"/>
                  <a:pt x="0" y="0"/>
                </a:cubicBezTo>
                <a:lnTo>
                  <a:pt x="165049" y="0"/>
                </a:lnTo>
                <a:close/>
              </a:path>
            </a:pathLst>
          </a:cu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prstClr val="black"/>
              </a:solidFill>
            </a:endParaRPr>
          </a:p>
        </p:txBody>
      </p:sp>
      <p:sp>
        <p:nvSpPr>
          <p:cNvPr id="12" name="Pie 6"/>
          <p:cNvSpPr>
            <a:spLocks noChangeAspect="1"/>
          </p:cNvSpPr>
          <p:nvPr userDrawn="1"/>
        </p:nvSpPr>
        <p:spPr>
          <a:xfrm>
            <a:off x="7584001" y="2852937"/>
            <a:ext cx="221399" cy="182921"/>
          </a:xfrm>
          <a:custGeom>
            <a:avLst/>
            <a:gdLst>
              <a:gd name="connsiteX0" fmla="*/ 453514 w 453514"/>
              <a:gd name="connsiteY0" fmla="*/ 226825 h 453650"/>
              <a:gd name="connsiteX1" fmla="*/ 229383 w 453514"/>
              <a:gd name="connsiteY1" fmla="*/ 453635 h 453650"/>
              <a:gd name="connsiteX2" fmla="*/ 226757 w 453514"/>
              <a:gd name="connsiteY2" fmla="*/ 226825 h 453650"/>
              <a:gd name="connsiteX3" fmla="*/ 453514 w 453514"/>
              <a:gd name="connsiteY3" fmla="*/ 226825 h 453650"/>
              <a:gd name="connsiteX0" fmla="*/ 226757 w 226757"/>
              <a:gd name="connsiteY0" fmla="*/ 0 h 199616"/>
              <a:gd name="connsiteX1" fmla="*/ 2626 w 226757"/>
              <a:gd name="connsiteY1" fmla="*/ 199616 h 199616"/>
              <a:gd name="connsiteX2" fmla="*/ 0 w 226757"/>
              <a:gd name="connsiteY2" fmla="*/ 0 h 199616"/>
              <a:gd name="connsiteX3" fmla="*/ 226757 w 226757"/>
              <a:gd name="connsiteY3" fmla="*/ 0 h 199616"/>
              <a:gd name="connsiteX0" fmla="*/ 176268 w 176268"/>
              <a:gd name="connsiteY0" fmla="*/ 2805 h 199616"/>
              <a:gd name="connsiteX1" fmla="*/ 2626 w 176268"/>
              <a:gd name="connsiteY1" fmla="*/ 199616 h 199616"/>
              <a:gd name="connsiteX2" fmla="*/ 0 w 176268"/>
              <a:gd name="connsiteY2" fmla="*/ 0 h 199616"/>
              <a:gd name="connsiteX3" fmla="*/ 176268 w 176268"/>
              <a:gd name="connsiteY3" fmla="*/ 2805 h 199616"/>
              <a:gd name="connsiteX0" fmla="*/ 176268 w 176268"/>
              <a:gd name="connsiteY0" fmla="*/ 2805 h 199616"/>
              <a:gd name="connsiteX1" fmla="*/ 2626 w 176268"/>
              <a:gd name="connsiteY1" fmla="*/ 199616 h 199616"/>
              <a:gd name="connsiteX2" fmla="*/ 0 w 176268"/>
              <a:gd name="connsiteY2" fmla="*/ 0 h 199616"/>
              <a:gd name="connsiteX3" fmla="*/ 176268 w 176268"/>
              <a:gd name="connsiteY3" fmla="*/ 2805 h 199616"/>
              <a:gd name="connsiteX0" fmla="*/ 176268 w 176268"/>
              <a:gd name="connsiteY0" fmla="*/ 0 h 205226"/>
              <a:gd name="connsiteX1" fmla="*/ 2626 w 176268"/>
              <a:gd name="connsiteY1" fmla="*/ 205226 h 205226"/>
              <a:gd name="connsiteX2" fmla="*/ 0 w 176268"/>
              <a:gd name="connsiteY2" fmla="*/ 5610 h 205226"/>
              <a:gd name="connsiteX3" fmla="*/ 176268 w 176268"/>
              <a:gd name="connsiteY3" fmla="*/ 0 h 205226"/>
              <a:gd name="connsiteX0" fmla="*/ 176268 w 176268"/>
              <a:gd name="connsiteY0" fmla="*/ 0 h 199616"/>
              <a:gd name="connsiteX1" fmla="*/ 2626 w 176268"/>
              <a:gd name="connsiteY1" fmla="*/ 199616 h 199616"/>
              <a:gd name="connsiteX2" fmla="*/ 0 w 176268"/>
              <a:gd name="connsiteY2" fmla="*/ 0 h 199616"/>
              <a:gd name="connsiteX3" fmla="*/ 176268 w 176268"/>
              <a:gd name="connsiteY3" fmla="*/ 0 h 199616"/>
              <a:gd name="connsiteX0" fmla="*/ 190505 w 190505"/>
              <a:gd name="connsiteY0" fmla="*/ 0 h 199616"/>
              <a:gd name="connsiteX1" fmla="*/ 34 w 190505"/>
              <a:gd name="connsiteY1" fmla="*/ 199616 h 199616"/>
              <a:gd name="connsiteX2" fmla="*/ 14237 w 190505"/>
              <a:gd name="connsiteY2" fmla="*/ 0 h 199616"/>
              <a:gd name="connsiteX3" fmla="*/ 190505 w 190505"/>
              <a:gd name="connsiteY3" fmla="*/ 0 h 199616"/>
              <a:gd name="connsiteX0" fmla="*/ 176268 w 176268"/>
              <a:gd name="connsiteY0" fmla="*/ 0 h 199616"/>
              <a:gd name="connsiteX1" fmla="*/ 2626 w 176268"/>
              <a:gd name="connsiteY1" fmla="*/ 199616 h 199616"/>
              <a:gd name="connsiteX2" fmla="*/ 0 w 176268"/>
              <a:gd name="connsiteY2" fmla="*/ 0 h 199616"/>
              <a:gd name="connsiteX3" fmla="*/ 176268 w 176268"/>
              <a:gd name="connsiteY3" fmla="*/ 0 h 199616"/>
              <a:gd name="connsiteX0" fmla="*/ 176268 w 177585"/>
              <a:gd name="connsiteY0" fmla="*/ 0 h 199616"/>
              <a:gd name="connsiteX1" fmla="*/ 2626 w 177585"/>
              <a:gd name="connsiteY1" fmla="*/ 199616 h 199616"/>
              <a:gd name="connsiteX2" fmla="*/ 0 w 177585"/>
              <a:gd name="connsiteY2" fmla="*/ 0 h 199616"/>
              <a:gd name="connsiteX3" fmla="*/ 176268 w 177585"/>
              <a:gd name="connsiteY3" fmla="*/ 0 h 199616"/>
              <a:gd name="connsiteX0" fmla="*/ 176680 w 177949"/>
              <a:gd name="connsiteY0" fmla="*/ 0 h 196811"/>
              <a:gd name="connsiteX1" fmla="*/ 233 w 177949"/>
              <a:gd name="connsiteY1" fmla="*/ 196811 h 196811"/>
              <a:gd name="connsiteX2" fmla="*/ 412 w 177949"/>
              <a:gd name="connsiteY2" fmla="*/ 0 h 196811"/>
              <a:gd name="connsiteX3" fmla="*/ 176680 w 177949"/>
              <a:gd name="connsiteY3" fmla="*/ 0 h 196811"/>
              <a:gd name="connsiteX0" fmla="*/ 176680 w 177949"/>
              <a:gd name="connsiteY0" fmla="*/ 0 h 196811"/>
              <a:gd name="connsiteX1" fmla="*/ 233 w 177949"/>
              <a:gd name="connsiteY1" fmla="*/ 196811 h 196811"/>
              <a:gd name="connsiteX2" fmla="*/ 412 w 177949"/>
              <a:gd name="connsiteY2" fmla="*/ 0 h 196811"/>
              <a:gd name="connsiteX3" fmla="*/ 176680 w 177949"/>
              <a:gd name="connsiteY3" fmla="*/ 0 h 196811"/>
              <a:gd name="connsiteX0" fmla="*/ 165461 w 166942"/>
              <a:gd name="connsiteY0" fmla="*/ 0 h 196811"/>
              <a:gd name="connsiteX1" fmla="*/ 233 w 166942"/>
              <a:gd name="connsiteY1" fmla="*/ 196811 h 196811"/>
              <a:gd name="connsiteX2" fmla="*/ 412 w 166942"/>
              <a:gd name="connsiteY2" fmla="*/ 0 h 196811"/>
              <a:gd name="connsiteX3" fmla="*/ 165461 w 166942"/>
              <a:gd name="connsiteY3" fmla="*/ 0 h 196811"/>
              <a:gd name="connsiteX0" fmla="*/ 165049 w 166594"/>
              <a:gd name="connsiteY0" fmla="*/ 0 h 191202"/>
              <a:gd name="connsiteX1" fmla="*/ 2626 w 166594"/>
              <a:gd name="connsiteY1" fmla="*/ 191202 h 191202"/>
              <a:gd name="connsiteX2" fmla="*/ 0 w 166594"/>
              <a:gd name="connsiteY2" fmla="*/ 0 h 191202"/>
              <a:gd name="connsiteX3" fmla="*/ 165049 w 166594"/>
              <a:gd name="connsiteY3" fmla="*/ 0 h 191202"/>
              <a:gd name="connsiteX0" fmla="*/ 165049 w 166732"/>
              <a:gd name="connsiteY0" fmla="*/ 0 h 191202"/>
              <a:gd name="connsiteX1" fmla="*/ 2626 w 166732"/>
              <a:gd name="connsiteY1" fmla="*/ 191202 h 191202"/>
              <a:gd name="connsiteX2" fmla="*/ 0 w 166732"/>
              <a:gd name="connsiteY2" fmla="*/ 0 h 191202"/>
              <a:gd name="connsiteX3" fmla="*/ 165049 w 166732"/>
              <a:gd name="connsiteY3" fmla="*/ 0 h 191202"/>
              <a:gd name="connsiteX0" fmla="*/ 165049 w 166100"/>
              <a:gd name="connsiteY0" fmla="*/ 0 h 191202"/>
              <a:gd name="connsiteX1" fmla="*/ 2626 w 166100"/>
              <a:gd name="connsiteY1" fmla="*/ 191202 h 191202"/>
              <a:gd name="connsiteX2" fmla="*/ 0 w 166100"/>
              <a:gd name="connsiteY2" fmla="*/ 0 h 191202"/>
              <a:gd name="connsiteX3" fmla="*/ 165049 w 166100"/>
              <a:gd name="connsiteY3" fmla="*/ 0 h 191202"/>
              <a:gd name="connsiteX0" fmla="*/ 165049 w 166049"/>
              <a:gd name="connsiteY0" fmla="*/ 0 h 191202"/>
              <a:gd name="connsiteX1" fmla="*/ 2626 w 166049"/>
              <a:gd name="connsiteY1" fmla="*/ 191202 h 191202"/>
              <a:gd name="connsiteX2" fmla="*/ 0 w 166049"/>
              <a:gd name="connsiteY2" fmla="*/ 0 h 191202"/>
              <a:gd name="connsiteX3" fmla="*/ 165049 w 166049"/>
              <a:gd name="connsiteY3" fmla="*/ 0 h 191202"/>
            </a:gdLst>
            <a:ahLst/>
            <a:cxnLst>
              <a:cxn ang="0">
                <a:pos x="connsiteX0" y="connsiteY0"/>
              </a:cxn>
              <a:cxn ang="0">
                <a:pos x="connsiteX1" y="connsiteY1"/>
              </a:cxn>
              <a:cxn ang="0">
                <a:pos x="connsiteX2" y="connsiteY2"/>
              </a:cxn>
              <a:cxn ang="0">
                <a:pos x="connsiteX3" y="connsiteY3"/>
              </a:cxn>
            </a:cxnLst>
            <a:rect l="l" t="t" r="r" b="b"/>
            <a:pathLst>
              <a:path w="166049" h="191202">
                <a:moveTo>
                  <a:pt x="165049" y="0"/>
                </a:moveTo>
                <a:cubicBezTo>
                  <a:pt x="173464" y="129856"/>
                  <a:pt x="129633" y="184154"/>
                  <a:pt x="2626" y="191202"/>
                </a:cubicBezTo>
                <a:cubicBezTo>
                  <a:pt x="1751" y="115599"/>
                  <a:pt x="875" y="75603"/>
                  <a:pt x="0" y="0"/>
                </a:cubicBezTo>
                <a:lnTo>
                  <a:pt x="165049" y="0"/>
                </a:lnTo>
                <a:close/>
              </a:path>
            </a:pathLst>
          </a:cu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prstClr val="black"/>
              </a:solidFill>
            </a:endParaRPr>
          </a:p>
        </p:txBody>
      </p:sp>
    </p:spTree>
    <p:extLst>
      <p:ext uri="{BB962C8B-B14F-4D97-AF65-F5344CB8AC3E}">
        <p14:creationId xmlns:p14="http://schemas.microsoft.com/office/powerpoint/2010/main" val="28200285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0000" y="6336000"/>
            <a:ext cx="1707739" cy="377748"/>
          </a:xfrm>
          <a:prstGeom prst="rect">
            <a:avLst/>
          </a:prstGeom>
        </p:spPr>
      </p:pic>
      <p:sp>
        <p:nvSpPr>
          <p:cNvPr id="4" name="Text Placeholder 3"/>
          <p:cNvSpPr>
            <a:spLocks noGrp="1"/>
          </p:cNvSpPr>
          <p:nvPr>
            <p:ph type="body" sz="quarter" idx="11"/>
          </p:nvPr>
        </p:nvSpPr>
        <p:spPr>
          <a:xfrm>
            <a:off x="1103445" y="1268761"/>
            <a:ext cx="9600000" cy="4282601"/>
          </a:xfrm>
        </p:spPr>
        <p:txBody>
          <a:bodyPr/>
          <a:lstStyle>
            <a:lvl1pPr marL="0" indent="0">
              <a:lnSpc>
                <a:spcPts val="7800"/>
              </a:lnSpc>
              <a:spcAft>
                <a:spcPts val="0"/>
              </a:spcAft>
              <a:buFont typeface="Arial" panose="020B0604020202020204" pitchFamily="34" charset="0"/>
              <a:buNone/>
              <a:defRPr sz="7200"/>
            </a:lvl1pPr>
            <a:lvl2pPr marL="0" indent="0">
              <a:lnSpc>
                <a:spcPts val="7800"/>
              </a:lnSpc>
              <a:spcAft>
                <a:spcPts val="0"/>
              </a:spcAft>
              <a:buFont typeface="Arial" panose="020B0604020202020204" pitchFamily="34" charset="0"/>
              <a:buNone/>
              <a:defRPr sz="7200" b="1">
                <a:solidFill>
                  <a:schemeClr val="accent2"/>
                </a:solidFill>
              </a:defRPr>
            </a:lvl2pPr>
            <a:lvl3pPr marL="0" indent="0">
              <a:lnSpc>
                <a:spcPts val="7800"/>
              </a:lnSpc>
              <a:spcAft>
                <a:spcPts val="0"/>
              </a:spcAft>
              <a:buNone/>
              <a:defRPr sz="7200" b="1">
                <a:solidFill>
                  <a:schemeClr val="tx2"/>
                </a:solidFill>
              </a:defRPr>
            </a:lvl3pPr>
            <a:lvl4pPr marL="180975" indent="0">
              <a:buNone/>
              <a:defRPr/>
            </a:lvl4pPr>
            <a:lvl5pPr marL="400050" indent="0">
              <a:buNone/>
              <a:defRPr/>
            </a:lvl5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418783354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a:xfrm>
            <a:off x="1103446" y="1600201"/>
            <a:ext cx="10273141"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Slide Number Placeholder 5"/>
          <p:cNvSpPr>
            <a:spLocks noGrp="1"/>
          </p:cNvSpPr>
          <p:nvPr>
            <p:ph type="sldNum" sz="quarter" idx="4"/>
          </p:nvPr>
        </p:nvSpPr>
        <p:spPr>
          <a:xfrm>
            <a:off x="5904001" y="6336000"/>
            <a:ext cx="6060489" cy="352146"/>
          </a:xfrm>
          <a:custGeom>
            <a:avLst/>
            <a:gdLst>
              <a:gd name="connsiteX0" fmla="*/ 0 w 4545367"/>
              <a:gd name="connsiteY0" fmla="*/ 0 h 343270"/>
              <a:gd name="connsiteX1" fmla="*/ 4545367 w 4545367"/>
              <a:gd name="connsiteY1" fmla="*/ 0 h 343270"/>
              <a:gd name="connsiteX2" fmla="*/ 4545367 w 4545367"/>
              <a:gd name="connsiteY2" fmla="*/ 34327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545367 w 4545367"/>
              <a:gd name="connsiteY2" fmla="*/ 343270 h 343270"/>
              <a:gd name="connsiteX3" fmla="*/ 4184342 w 4545367"/>
              <a:gd name="connsiteY3" fmla="*/ 340310 h 343270"/>
              <a:gd name="connsiteX4" fmla="*/ 0 w 4545367"/>
              <a:gd name="connsiteY4" fmla="*/ 343270 h 343270"/>
              <a:gd name="connsiteX5" fmla="*/ 0 w 4545367"/>
              <a:gd name="connsiteY5"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45367" h="343270">
                <a:moveTo>
                  <a:pt x="0" y="0"/>
                </a:moveTo>
                <a:lnTo>
                  <a:pt x="4545367" y="0"/>
                </a:lnTo>
                <a:cubicBezTo>
                  <a:pt x="4540435" y="371262"/>
                  <a:pt x="4278051" y="336364"/>
                  <a:pt x="4184342" y="340310"/>
                </a:cubicBezTo>
                <a:lnTo>
                  <a:pt x="0" y="343270"/>
                </a:lnTo>
                <a:lnTo>
                  <a:pt x="0" y="0"/>
                </a:lnTo>
                <a:close/>
              </a:path>
            </a:pathLst>
          </a:custGeom>
          <a:gradFill flip="none" rotWithShape="1">
            <a:gsLst>
              <a:gs pos="0">
                <a:schemeClr val="bg2">
                  <a:alpha val="50000"/>
                </a:schemeClr>
              </a:gs>
              <a:gs pos="6000">
                <a:schemeClr val="accent1">
                  <a:tint val="44500"/>
                  <a:satMod val="160000"/>
                  <a:alpha val="50000"/>
                </a:schemeClr>
              </a:gs>
              <a:gs pos="100000">
                <a:schemeClr val="bg1"/>
              </a:gs>
            </a:gsLst>
            <a:lin ang="10800000" scaled="1"/>
            <a:tileRect/>
          </a:gradFill>
        </p:spPr>
        <p:txBody>
          <a:bodyPr vert="horz" lIns="0" tIns="108000" rIns="288000" bIns="0" rtlCol="0" anchor="t" anchorCtr="0">
            <a:noAutofit/>
          </a:bodyPr>
          <a:lstStyle>
            <a:lvl1pPr algn="r">
              <a:defRPr sz="900" b="0">
                <a:solidFill>
                  <a:schemeClr val="tx2"/>
                </a:solidFill>
                <a:latin typeface="Arial" panose="020B0604020202020204" pitchFamily="34" charset="0"/>
                <a:cs typeface="Arial" panose="020B0604020202020204" pitchFamily="34" charset="0"/>
              </a:defRPr>
            </a:lvl1pPr>
          </a:lstStyle>
          <a:p>
            <a:r>
              <a:rPr lang="en-GB" dirty="0" smtClean="0">
                <a:solidFill>
                  <a:srgbClr val="006941"/>
                </a:solidFill>
              </a:rPr>
              <a:t>bcs.org </a:t>
            </a:r>
            <a:r>
              <a:rPr lang="en-GB" dirty="0" smtClean="0">
                <a:solidFill>
                  <a:srgbClr val="006941"/>
                </a:solidFill>
                <a:latin typeface="Arial"/>
                <a:cs typeface="Arial"/>
              </a:rPr>
              <a:t>| </a:t>
            </a:r>
            <a:fld id="{D4F935E4-DB8F-4A13-86B5-B07B5640A265}" type="slidenum">
              <a:rPr lang="en-GB" smtClean="0">
                <a:solidFill>
                  <a:srgbClr val="006941"/>
                </a:solidFill>
              </a:rPr>
              <a:pPr/>
              <a:t>‹#›</a:t>
            </a:fld>
            <a:endParaRPr lang="en-GB" dirty="0">
              <a:solidFill>
                <a:srgbClr val="006941"/>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0000" y="6336000"/>
            <a:ext cx="1707739" cy="377748"/>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4000" y="404665"/>
            <a:ext cx="533400" cy="409575"/>
          </a:xfrm>
          <a:prstGeom prst="rect">
            <a:avLst/>
          </a:prstGeom>
        </p:spPr>
      </p:pic>
      <p:cxnSp>
        <p:nvCxnSpPr>
          <p:cNvPr id="11" name="Straight Connector 10"/>
          <p:cNvCxnSpPr/>
          <p:nvPr userDrawn="1"/>
        </p:nvCxnSpPr>
        <p:spPr>
          <a:xfrm>
            <a:off x="1103445" y="972000"/>
            <a:ext cx="3024000"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45318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graphicFrame>
        <p:nvGraphicFramePr>
          <p:cNvPr id="13" name="Table 12"/>
          <p:cNvGraphicFramePr>
            <a:graphicFrameLocks noGrp="1"/>
          </p:cNvGraphicFramePr>
          <p:nvPr userDrawn="1">
            <p:extLst/>
          </p:nvPr>
        </p:nvGraphicFramePr>
        <p:xfrm>
          <a:off x="9264000" y="2852936"/>
          <a:ext cx="1834331" cy="920360"/>
        </p:xfrm>
        <a:graphic>
          <a:graphicData uri="http://schemas.openxmlformats.org/drawingml/2006/table">
            <a:tbl>
              <a:tblPr firstRow="1" bandRow="1">
                <a:tableStyleId>{5C22544A-7EE6-4342-B048-85BDC9FD1C3A}</a:tableStyleId>
              </a:tblPr>
              <a:tblGrid>
                <a:gridCol w="1834331"/>
              </a:tblGrid>
              <a:tr h="914510">
                <a:tc>
                  <a:txBody>
                    <a:bodyPr/>
                    <a:lstStyle/>
                    <a:p>
                      <a:pPr>
                        <a:lnSpc>
                          <a:spcPts val="3800"/>
                        </a:lnSpc>
                      </a:pPr>
                      <a:r>
                        <a:rPr lang="en-GB" sz="3800" dirty="0" smtClean="0">
                          <a:solidFill>
                            <a:schemeClr val="accent2"/>
                          </a:solidFill>
                        </a:rPr>
                        <a:t>54%</a:t>
                      </a:r>
                    </a:p>
                    <a:p>
                      <a:r>
                        <a:rPr lang="en-GB" sz="1200" b="0" dirty="0" smtClean="0">
                          <a:solidFill>
                            <a:schemeClr val="accent2"/>
                          </a:solidFill>
                        </a:rPr>
                        <a:t>Level 2 total certs  </a:t>
                      </a:r>
                      <a:br>
                        <a:rPr lang="en-GB" sz="1200" b="0" dirty="0" smtClean="0">
                          <a:solidFill>
                            <a:schemeClr val="accent2"/>
                          </a:solidFill>
                        </a:rPr>
                      </a:br>
                      <a:r>
                        <a:rPr lang="en-GB" sz="1200" b="0" dirty="0" smtClean="0">
                          <a:solidFill>
                            <a:schemeClr val="accent2"/>
                          </a:solidFill>
                        </a:rPr>
                        <a:t>year to Sep 14</a:t>
                      </a:r>
                    </a:p>
                  </a:txBody>
                  <a:tcPr marL="96000" marR="0" marT="0" marB="72000">
                    <a:lnL w="38100" cap="flat" cmpd="sng" algn="ctr">
                      <a:solidFill>
                        <a:schemeClr val="accent2"/>
                      </a:solidFill>
                      <a:prstDash val="solid"/>
                      <a:round/>
                      <a:headEnd type="none" w="med" len="med"/>
                      <a:tailEnd type="none" w="med" len="med"/>
                    </a:lnL>
                    <a:lnT w="38100" cap="flat" cmpd="sng" algn="ctr">
                      <a:noFill/>
                      <a:prstDash val="solid"/>
                      <a:round/>
                      <a:headEnd type="none" w="med" len="med"/>
                      <a:tailEnd type="none" w="med" len="med"/>
                    </a:lnT>
                    <a:lnB w="38100" cap="flat" cmpd="sng" algn="ctr">
                      <a:noFill/>
                      <a:prstDash val="solid"/>
                      <a:round/>
                      <a:headEnd type="none" w="med" len="med"/>
                      <a:tailEnd type="none" w="med" len="med"/>
                    </a:lnB>
                    <a:noFill/>
                  </a:tcPr>
                </a:tc>
              </a:tr>
            </a:tbl>
          </a:graphicData>
        </a:graphic>
      </p:graphicFrame>
      <p:graphicFrame>
        <p:nvGraphicFramePr>
          <p:cNvPr id="4" name="Table 3"/>
          <p:cNvGraphicFramePr>
            <a:graphicFrameLocks noGrp="1"/>
          </p:cNvGraphicFramePr>
          <p:nvPr userDrawn="1">
            <p:extLst/>
          </p:nvPr>
        </p:nvGraphicFramePr>
        <p:xfrm>
          <a:off x="9269768" y="1644544"/>
          <a:ext cx="1834331" cy="914510"/>
        </p:xfrm>
        <a:graphic>
          <a:graphicData uri="http://schemas.openxmlformats.org/drawingml/2006/table">
            <a:tbl>
              <a:tblPr firstRow="1" bandRow="1">
                <a:tableStyleId>{5C22544A-7EE6-4342-B048-85BDC9FD1C3A}</a:tableStyleId>
              </a:tblPr>
              <a:tblGrid>
                <a:gridCol w="1834331"/>
              </a:tblGrid>
              <a:tr h="914510">
                <a:tc>
                  <a:txBody>
                    <a:bodyPr/>
                    <a:lstStyle/>
                    <a:p>
                      <a:endParaRPr lang="en-GB" sz="1200" b="0" dirty="0" smtClean="0">
                        <a:solidFill>
                          <a:schemeClr val="accent2"/>
                        </a:solidFill>
                      </a:endParaRPr>
                    </a:p>
                  </a:txBody>
                  <a:tcPr marL="96000" marR="0" marT="0" marB="72000">
                    <a:lnL w="38100" cap="flat" cmpd="sng" algn="ctr">
                      <a:solidFill>
                        <a:schemeClr val="accent2"/>
                      </a:solidFill>
                      <a:prstDash val="solid"/>
                      <a:round/>
                      <a:headEnd type="none" w="med" len="med"/>
                      <a:tailEnd type="none" w="med" len="med"/>
                    </a:lnL>
                    <a:lnT w="38100" cap="flat" cmpd="sng" algn="ctr">
                      <a:noFill/>
                      <a:prstDash val="solid"/>
                      <a:round/>
                      <a:headEnd type="none" w="med" len="med"/>
                      <a:tailEnd type="none" w="med" len="med"/>
                    </a:lnT>
                    <a:lnB w="38100" cap="flat" cmpd="sng" algn="ctr">
                      <a:noFill/>
                      <a:prstDash val="solid"/>
                      <a:round/>
                      <a:headEnd type="none" w="med" len="med"/>
                      <a:tailEnd type="none" w="med" len="med"/>
                    </a:lnB>
                    <a:noFill/>
                  </a:tcPr>
                </a:tc>
              </a:tr>
            </a:tbl>
          </a:graphicData>
        </a:graphic>
      </p:graphicFrame>
      <p:sp>
        <p:nvSpPr>
          <p:cNvPr id="2" name="Title 1"/>
          <p:cNvSpPr>
            <a:spLocks noGrp="1"/>
          </p:cNvSpPr>
          <p:nvPr>
            <p:ph type="title" hasCustomPrompt="1"/>
          </p:nvPr>
        </p:nvSpPr>
        <p:spPr/>
        <p:txBody>
          <a:bodyPr/>
          <a:lstStyle>
            <a:lvl1pPr>
              <a:defRPr baseline="0"/>
            </a:lvl1pPr>
          </a:lstStyle>
          <a:p>
            <a:r>
              <a:rPr lang="en-GB" dirty="0" smtClean="0"/>
              <a:t>Benefits of delivering ECDL</a:t>
            </a:r>
            <a:endParaRPr lang="en-GB" dirty="0"/>
          </a:p>
        </p:txBody>
      </p:sp>
      <p:sp>
        <p:nvSpPr>
          <p:cNvPr id="3" name="Content Placeholder 2"/>
          <p:cNvSpPr>
            <a:spLocks noGrp="1"/>
          </p:cNvSpPr>
          <p:nvPr>
            <p:ph idx="1" hasCustomPrompt="1"/>
          </p:nvPr>
        </p:nvSpPr>
        <p:spPr>
          <a:xfrm>
            <a:off x="1103445" y="1600201"/>
            <a:ext cx="7680000" cy="4525963"/>
          </a:xfrm>
        </p:spPr>
        <p:txBody>
          <a:bodyPr/>
          <a:lstStyle>
            <a:lvl1pPr>
              <a:defRPr/>
            </a:lvl1pPr>
            <a:lvl3pPr>
              <a:defRPr/>
            </a:lvl3pPr>
          </a:lstStyle>
          <a:p>
            <a:pPr lvl="0"/>
            <a:r>
              <a:rPr lang="en-US" dirty="0" smtClean="0"/>
              <a:t>Meets the new Computer Curriculum</a:t>
            </a:r>
          </a:p>
          <a:p>
            <a:pPr lvl="1"/>
            <a:endParaRPr lang="en-US" dirty="0" smtClean="0"/>
          </a:p>
          <a:p>
            <a:pPr lvl="2"/>
            <a:r>
              <a:rPr lang="en-US" dirty="0" smtClean="0"/>
              <a:t>Every child leaves schools Digitally Literate</a:t>
            </a:r>
          </a:p>
          <a:p>
            <a:pPr lvl="3"/>
            <a:r>
              <a:rPr lang="en-US" dirty="0" smtClean="0"/>
              <a:t>Fourth level</a:t>
            </a:r>
          </a:p>
          <a:p>
            <a:pPr lvl="4"/>
            <a:r>
              <a:rPr lang="en-US" dirty="0" smtClean="0"/>
              <a:t>Fifth level</a:t>
            </a:r>
            <a:endParaRPr lang="en-GB" dirty="0"/>
          </a:p>
        </p:txBody>
      </p:sp>
      <p:sp>
        <p:nvSpPr>
          <p:cNvPr id="8" name="Slide Number Placeholder 5"/>
          <p:cNvSpPr>
            <a:spLocks noGrp="1"/>
          </p:cNvSpPr>
          <p:nvPr>
            <p:ph type="sldNum" sz="quarter" idx="4"/>
          </p:nvPr>
        </p:nvSpPr>
        <p:spPr>
          <a:xfrm>
            <a:off x="5904001" y="6336000"/>
            <a:ext cx="6060489" cy="352146"/>
          </a:xfrm>
          <a:custGeom>
            <a:avLst/>
            <a:gdLst>
              <a:gd name="connsiteX0" fmla="*/ 0 w 4545367"/>
              <a:gd name="connsiteY0" fmla="*/ 0 h 343270"/>
              <a:gd name="connsiteX1" fmla="*/ 4545367 w 4545367"/>
              <a:gd name="connsiteY1" fmla="*/ 0 h 343270"/>
              <a:gd name="connsiteX2" fmla="*/ 4545367 w 4545367"/>
              <a:gd name="connsiteY2" fmla="*/ 34327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545367 w 4545367"/>
              <a:gd name="connsiteY2" fmla="*/ 343270 h 343270"/>
              <a:gd name="connsiteX3" fmla="*/ 4184342 w 4545367"/>
              <a:gd name="connsiteY3" fmla="*/ 340310 h 343270"/>
              <a:gd name="connsiteX4" fmla="*/ 0 w 4545367"/>
              <a:gd name="connsiteY4" fmla="*/ 343270 h 343270"/>
              <a:gd name="connsiteX5" fmla="*/ 0 w 4545367"/>
              <a:gd name="connsiteY5"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45367" h="343270">
                <a:moveTo>
                  <a:pt x="0" y="0"/>
                </a:moveTo>
                <a:lnTo>
                  <a:pt x="4545367" y="0"/>
                </a:lnTo>
                <a:cubicBezTo>
                  <a:pt x="4540435" y="371262"/>
                  <a:pt x="4278051" y="336364"/>
                  <a:pt x="4184342" y="340310"/>
                </a:cubicBezTo>
                <a:lnTo>
                  <a:pt x="0" y="343270"/>
                </a:lnTo>
                <a:lnTo>
                  <a:pt x="0" y="0"/>
                </a:lnTo>
                <a:close/>
              </a:path>
            </a:pathLst>
          </a:custGeom>
          <a:gradFill flip="none" rotWithShape="1">
            <a:gsLst>
              <a:gs pos="0">
                <a:schemeClr val="bg2">
                  <a:alpha val="50000"/>
                </a:schemeClr>
              </a:gs>
              <a:gs pos="6000">
                <a:schemeClr val="accent1">
                  <a:tint val="44500"/>
                  <a:satMod val="160000"/>
                  <a:alpha val="50000"/>
                </a:schemeClr>
              </a:gs>
              <a:gs pos="100000">
                <a:schemeClr val="bg1"/>
              </a:gs>
            </a:gsLst>
            <a:lin ang="10800000" scaled="1"/>
            <a:tileRect/>
          </a:gradFill>
        </p:spPr>
        <p:txBody>
          <a:bodyPr vert="horz" lIns="0" tIns="108000" rIns="288000" bIns="0" rtlCol="0" anchor="t" anchorCtr="0">
            <a:noAutofit/>
          </a:bodyPr>
          <a:lstStyle>
            <a:lvl1pPr algn="r">
              <a:defRPr sz="900" b="0">
                <a:solidFill>
                  <a:schemeClr val="tx2"/>
                </a:solidFill>
                <a:latin typeface="Arial" panose="020B0604020202020204" pitchFamily="34" charset="0"/>
                <a:cs typeface="Arial" panose="020B0604020202020204" pitchFamily="34" charset="0"/>
              </a:defRPr>
            </a:lvl1pPr>
          </a:lstStyle>
          <a:p>
            <a:r>
              <a:rPr lang="en-GB" dirty="0" smtClean="0">
                <a:solidFill>
                  <a:srgbClr val="006941"/>
                </a:solidFill>
              </a:rPr>
              <a:t>bcs.org </a:t>
            </a:r>
            <a:r>
              <a:rPr lang="en-GB" dirty="0" smtClean="0">
                <a:solidFill>
                  <a:srgbClr val="006941"/>
                </a:solidFill>
                <a:latin typeface="Arial"/>
                <a:cs typeface="Arial"/>
              </a:rPr>
              <a:t>| </a:t>
            </a:r>
            <a:fld id="{D4F935E4-DB8F-4A13-86B5-B07B5640A265}" type="slidenum">
              <a:rPr lang="en-GB" smtClean="0">
                <a:solidFill>
                  <a:srgbClr val="006941"/>
                </a:solidFill>
              </a:rPr>
              <a:pPr/>
              <a:t>‹#›</a:t>
            </a:fld>
            <a:endParaRPr lang="en-GB" dirty="0">
              <a:solidFill>
                <a:srgbClr val="006941"/>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0000" y="6336000"/>
            <a:ext cx="1707739" cy="377748"/>
          </a:xfrm>
          <a:prstGeom prst="rect">
            <a:avLst/>
          </a:prstGeom>
        </p:spPr>
      </p:pic>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4000" y="404665"/>
            <a:ext cx="533400" cy="409575"/>
          </a:xfrm>
          <a:prstGeom prst="rect">
            <a:avLst/>
          </a:prstGeom>
        </p:spPr>
      </p:pic>
      <p:cxnSp>
        <p:nvCxnSpPr>
          <p:cNvPr id="15" name="Straight Connector 14"/>
          <p:cNvCxnSpPr/>
          <p:nvPr userDrawn="1"/>
        </p:nvCxnSpPr>
        <p:spPr>
          <a:xfrm>
            <a:off x="1103445" y="972000"/>
            <a:ext cx="3024000"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7216250"/>
      </p:ext>
    </p:extLst>
  </p:cSld>
  <p:clrMapOvr>
    <a:masterClrMapping/>
  </p:clrMapOvr>
  <p:extLst mod="1">
    <p:ext uri="{DCECCB84-F9BA-43D5-87BE-67443E8EF086}">
      <p15:sldGuideLst xmlns:p15="http://schemas.microsoft.com/office/powerpoint/2012/main">
        <p15:guide id="1" orient="horz" pos="1026">
          <p15:clr>
            <a:srgbClr val="FBAE40"/>
          </p15:clr>
        </p15:guide>
        <p15:guide id="2" pos="2880">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a:xfrm>
            <a:off x="1103445" y="1417321"/>
            <a:ext cx="2879275" cy="3611880"/>
          </a:xfrm>
        </p:spPr>
        <p:txBody>
          <a:bodyPr/>
          <a:lstStyle>
            <a:lvl1pPr>
              <a:lnSpc>
                <a:spcPts val="1800"/>
              </a:lnSpc>
              <a:defRPr sz="1600"/>
            </a:lvl1pPr>
            <a:lvl2pPr>
              <a:lnSpc>
                <a:spcPts val="1400"/>
              </a:lnSpc>
              <a:defRPr sz="1200"/>
            </a:lvl2pPr>
            <a:lvl3pPr>
              <a:lnSpc>
                <a:spcPts val="1400"/>
              </a:lnSpc>
              <a:defRPr sz="1200"/>
            </a:lvl3pPr>
            <a:lvl4pPr>
              <a:lnSpc>
                <a:spcPts val="1400"/>
              </a:lnSpc>
              <a:defRPr sz="1200"/>
            </a:lvl4pPr>
            <a:lvl5pPr>
              <a:lnSpc>
                <a:spcPts val="1400"/>
              </a:lnSpc>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Slide Number Placeholder 5"/>
          <p:cNvSpPr>
            <a:spLocks noGrp="1"/>
          </p:cNvSpPr>
          <p:nvPr>
            <p:ph type="sldNum" sz="quarter" idx="4"/>
          </p:nvPr>
        </p:nvSpPr>
        <p:spPr>
          <a:xfrm>
            <a:off x="5904001" y="6336000"/>
            <a:ext cx="6060489" cy="352146"/>
          </a:xfrm>
          <a:custGeom>
            <a:avLst/>
            <a:gdLst>
              <a:gd name="connsiteX0" fmla="*/ 0 w 4545367"/>
              <a:gd name="connsiteY0" fmla="*/ 0 h 343270"/>
              <a:gd name="connsiteX1" fmla="*/ 4545367 w 4545367"/>
              <a:gd name="connsiteY1" fmla="*/ 0 h 343270"/>
              <a:gd name="connsiteX2" fmla="*/ 4545367 w 4545367"/>
              <a:gd name="connsiteY2" fmla="*/ 34327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545367 w 4545367"/>
              <a:gd name="connsiteY2" fmla="*/ 343270 h 343270"/>
              <a:gd name="connsiteX3" fmla="*/ 4184342 w 4545367"/>
              <a:gd name="connsiteY3" fmla="*/ 340310 h 343270"/>
              <a:gd name="connsiteX4" fmla="*/ 0 w 4545367"/>
              <a:gd name="connsiteY4" fmla="*/ 343270 h 343270"/>
              <a:gd name="connsiteX5" fmla="*/ 0 w 4545367"/>
              <a:gd name="connsiteY5"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45367" h="343270">
                <a:moveTo>
                  <a:pt x="0" y="0"/>
                </a:moveTo>
                <a:lnTo>
                  <a:pt x="4545367" y="0"/>
                </a:lnTo>
                <a:cubicBezTo>
                  <a:pt x="4540435" y="371262"/>
                  <a:pt x="4278051" y="336364"/>
                  <a:pt x="4184342" y="340310"/>
                </a:cubicBezTo>
                <a:lnTo>
                  <a:pt x="0" y="343270"/>
                </a:lnTo>
                <a:lnTo>
                  <a:pt x="0" y="0"/>
                </a:lnTo>
                <a:close/>
              </a:path>
            </a:pathLst>
          </a:custGeom>
          <a:gradFill flip="none" rotWithShape="1">
            <a:gsLst>
              <a:gs pos="0">
                <a:schemeClr val="bg2">
                  <a:alpha val="50000"/>
                </a:schemeClr>
              </a:gs>
              <a:gs pos="6000">
                <a:schemeClr val="accent1">
                  <a:tint val="44500"/>
                  <a:satMod val="160000"/>
                  <a:alpha val="50000"/>
                </a:schemeClr>
              </a:gs>
              <a:gs pos="100000">
                <a:schemeClr val="bg1"/>
              </a:gs>
            </a:gsLst>
            <a:lin ang="10800000" scaled="1"/>
            <a:tileRect/>
          </a:gradFill>
        </p:spPr>
        <p:txBody>
          <a:bodyPr vert="horz" lIns="0" tIns="108000" rIns="288000" bIns="0" rtlCol="0" anchor="t" anchorCtr="0">
            <a:noAutofit/>
          </a:bodyPr>
          <a:lstStyle>
            <a:lvl1pPr algn="r">
              <a:defRPr sz="900" b="0">
                <a:solidFill>
                  <a:schemeClr val="tx2"/>
                </a:solidFill>
                <a:latin typeface="Arial" panose="020B0604020202020204" pitchFamily="34" charset="0"/>
                <a:cs typeface="Arial" panose="020B0604020202020204" pitchFamily="34" charset="0"/>
              </a:defRPr>
            </a:lvl1pPr>
          </a:lstStyle>
          <a:p>
            <a:r>
              <a:rPr lang="en-GB" dirty="0" smtClean="0">
                <a:solidFill>
                  <a:srgbClr val="006941"/>
                </a:solidFill>
              </a:rPr>
              <a:t>bcs.org </a:t>
            </a:r>
            <a:r>
              <a:rPr lang="en-GB" dirty="0" smtClean="0">
                <a:solidFill>
                  <a:srgbClr val="006941"/>
                </a:solidFill>
                <a:latin typeface="Arial"/>
                <a:cs typeface="Arial"/>
              </a:rPr>
              <a:t>| </a:t>
            </a:r>
            <a:fld id="{D4F935E4-DB8F-4A13-86B5-B07B5640A265}" type="slidenum">
              <a:rPr lang="en-GB" smtClean="0">
                <a:solidFill>
                  <a:srgbClr val="006941"/>
                </a:solidFill>
              </a:rPr>
              <a:pPr/>
              <a:t>‹#›</a:t>
            </a:fld>
            <a:endParaRPr lang="en-GB" dirty="0">
              <a:solidFill>
                <a:srgbClr val="006941"/>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0000" y="6336000"/>
            <a:ext cx="1707739" cy="377748"/>
          </a:xfrm>
          <a:prstGeom prst="rect">
            <a:avLst/>
          </a:prstGeom>
        </p:spPr>
      </p:pic>
      <p:sp>
        <p:nvSpPr>
          <p:cNvPr id="10" name="Text Placeholder 12"/>
          <p:cNvSpPr>
            <a:spLocks noGrp="1"/>
          </p:cNvSpPr>
          <p:nvPr>
            <p:ph type="body" sz="quarter" idx="10"/>
          </p:nvPr>
        </p:nvSpPr>
        <p:spPr>
          <a:xfrm>
            <a:off x="1104001" y="5220000"/>
            <a:ext cx="2385401" cy="929292"/>
          </a:xfrm>
        </p:spPr>
        <p:txBody>
          <a:bodyPr lIns="0" tIns="0" rIns="0" bIns="0">
            <a:noAutofit/>
          </a:bodyPr>
          <a:lstStyle>
            <a:lvl1pPr marL="0" indent="0">
              <a:lnSpc>
                <a:spcPts val="3900"/>
              </a:lnSpc>
              <a:spcBef>
                <a:spcPts val="0"/>
              </a:spcBef>
              <a:spcAft>
                <a:spcPts val="0"/>
              </a:spcAft>
              <a:buNone/>
              <a:defRPr sz="3800" b="1">
                <a:solidFill>
                  <a:schemeClr val="accent2"/>
                </a:solidFill>
                <a:latin typeface="Arial" panose="020B0604020202020204" pitchFamily="34" charset="0"/>
                <a:cs typeface="Arial" panose="020B0604020202020204" pitchFamily="34" charset="0"/>
              </a:defRPr>
            </a:lvl1pPr>
            <a:lvl2pPr marL="0" indent="0">
              <a:lnSpc>
                <a:spcPts val="1400"/>
              </a:lnSpc>
              <a:spcBef>
                <a:spcPts val="0"/>
              </a:spcBef>
              <a:spcAft>
                <a:spcPts val="0"/>
              </a:spcAft>
              <a:buNone/>
              <a:defRPr sz="1200" b="0">
                <a:solidFill>
                  <a:schemeClr val="accent2"/>
                </a:solidFill>
                <a:latin typeface="Arial" panose="020B0604020202020204" pitchFamily="34" charset="0"/>
                <a:cs typeface="Arial" panose="020B0604020202020204" pitchFamily="34" charset="0"/>
              </a:defRPr>
            </a:lvl2pPr>
            <a:lvl3pPr marL="0" indent="0">
              <a:lnSpc>
                <a:spcPts val="7500"/>
              </a:lnSpc>
              <a:spcBef>
                <a:spcPts val="0"/>
              </a:spcBef>
              <a:buNone/>
              <a:defRPr sz="7500" b="1">
                <a:solidFill>
                  <a:srgbClr val="006941"/>
                </a:solidFill>
                <a:latin typeface="Arial" panose="020B0604020202020204" pitchFamily="34" charset="0"/>
                <a:cs typeface="Arial" panose="020B0604020202020204" pitchFamily="34" charset="0"/>
              </a:defRPr>
            </a:lvl3pPr>
            <a:lvl4pPr marL="0" indent="0">
              <a:lnSpc>
                <a:spcPts val="7500"/>
              </a:lnSpc>
              <a:spcBef>
                <a:spcPts val="0"/>
              </a:spcBef>
              <a:buNone/>
              <a:defRPr sz="7500" b="1">
                <a:solidFill>
                  <a:srgbClr val="006941"/>
                </a:solidFill>
                <a:latin typeface="Arial" panose="020B0604020202020204" pitchFamily="34" charset="0"/>
                <a:cs typeface="Arial" panose="020B0604020202020204" pitchFamily="34" charset="0"/>
              </a:defRPr>
            </a:lvl4pPr>
            <a:lvl5pPr marL="0" indent="0">
              <a:lnSpc>
                <a:spcPts val="7500"/>
              </a:lnSpc>
              <a:spcBef>
                <a:spcPts val="0"/>
              </a:spcBef>
              <a:buNone/>
              <a:defRPr sz="7500" b="1">
                <a:solidFill>
                  <a:srgbClr val="006941"/>
                </a:solidFill>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p:txBody>
      </p:sp>
      <p:sp>
        <p:nvSpPr>
          <p:cNvPr id="12" name="Text Placeholder 12"/>
          <p:cNvSpPr>
            <a:spLocks noGrp="1"/>
          </p:cNvSpPr>
          <p:nvPr>
            <p:ph type="body" sz="quarter" idx="11"/>
          </p:nvPr>
        </p:nvSpPr>
        <p:spPr>
          <a:xfrm>
            <a:off x="4272001" y="5221426"/>
            <a:ext cx="2385401" cy="929292"/>
          </a:xfrm>
        </p:spPr>
        <p:txBody>
          <a:bodyPr lIns="0" tIns="0" rIns="0" bIns="0">
            <a:noAutofit/>
          </a:bodyPr>
          <a:lstStyle>
            <a:lvl1pPr marL="0" indent="0">
              <a:lnSpc>
                <a:spcPts val="3900"/>
              </a:lnSpc>
              <a:spcBef>
                <a:spcPts val="0"/>
              </a:spcBef>
              <a:spcAft>
                <a:spcPts val="0"/>
              </a:spcAft>
              <a:buNone/>
              <a:defRPr sz="3800" b="1">
                <a:solidFill>
                  <a:schemeClr val="accent2"/>
                </a:solidFill>
                <a:latin typeface="Arial" panose="020B0604020202020204" pitchFamily="34" charset="0"/>
                <a:cs typeface="Arial" panose="020B0604020202020204" pitchFamily="34" charset="0"/>
              </a:defRPr>
            </a:lvl1pPr>
            <a:lvl2pPr marL="0" indent="0">
              <a:lnSpc>
                <a:spcPts val="1400"/>
              </a:lnSpc>
              <a:spcBef>
                <a:spcPts val="0"/>
              </a:spcBef>
              <a:spcAft>
                <a:spcPts val="0"/>
              </a:spcAft>
              <a:buNone/>
              <a:defRPr sz="1200" b="0">
                <a:solidFill>
                  <a:schemeClr val="accent2"/>
                </a:solidFill>
                <a:latin typeface="Arial" panose="020B0604020202020204" pitchFamily="34" charset="0"/>
                <a:cs typeface="Arial" panose="020B0604020202020204" pitchFamily="34" charset="0"/>
              </a:defRPr>
            </a:lvl2pPr>
            <a:lvl3pPr marL="0" indent="0">
              <a:lnSpc>
                <a:spcPts val="7500"/>
              </a:lnSpc>
              <a:spcBef>
                <a:spcPts val="0"/>
              </a:spcBef>
              <a:buNone/>
              <a:defRPr sz="7500" b="1">
                <a:solidFill>
                  <a:srgbClr val="006941"/>
                </a:solidFill>
                <a:latin typeface="Arial" panose="020B0604020202020204" pitchFamily="34" charset="0"/>
                <a:cs typeface="Arial" panose="020B0604020202020204" pitchFamily="34" charset="0"/>
              </a:defRPr>
            </a:lvl3pPr>
            <a:lvl4pPr marL="0" indent="0">
              <a:lnSpc>
                <a:spcPts val="7500"/>
              </a:lnSpc>
              <a:spcBef>
                <a:spcPts val="0"/>
              </a:spcBef>
              <a:buNone/>
              <a:defRPr sz="7500" b="1">
                <a:solidFill>
                  <a:srgbClr val="006941"/>
                </a:solidFill>
                <a:latin typeface="Arial" panose="020B0604020202020204" pitchFamily="34" charset="0"/>
                <a:cs typeface="Arial" panose="020B0604020202020204" pitchFamily="34" charset="0"/>
              </a:defRPr>
            </a:lvl4pPr>
            <a:lvl5pPr marL="0" indent="0">
              <a:lnSpc>
                <a:spcPts val="7500"/>
              </a:lnSpc>
              <a:spcBef>
                <a:spcPts val="0"/>
              </a:spcBef>
              <a:buNone/>
              <a:defRPr sz="7500" b="1">
                <a:solidFill>
                  <a:srgbClr val="006941"/>
                </a:solidFill>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p:txBody>
      </p:sp>
      <p:cxnSp>
        <p:nvCxnSpPr>
          <p:cNvPr id="13" name="Straight Connector 12"/>
          <p:cNvCxnSpPr/>
          <p:nvPr userDrawn="1"/>
        </p:nvCxnSpPr>
        <p:spPr>
          <a:xfrm>
            <a:off x="4080000" y="1453898"/>
            <a:ext cx="0" cy="46080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4000" y="404665"/>
            <a:ext cx="533400" cy="409575"/>
          </a:xfrm>
          <a:prstGeom prst="rect">
            <a:avLst/>
          </a:prstGeom>
        </p:spPr>
      </p:pic>
      <p:cxnSp>
        <p:nvCxnSpPr>
          <p:cNvPr id="15" name="Straight Connector 14"/>
          <p:cNvCxnSpPr/>
          <p:nvPr userDrawn="1"/>
        </p:nvCxnSpPr>
        <p:spPr>
          <a:xfrm>
            <a:off x="1103445" y="972000"/>
            <a:ext cx="3024000"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a:off x="7324800" y="1476000"/>
            <a:ext cx="0" cy="46080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7" name="Text Placeholder 12"/>
          <p:cNvSpPr>
            <a:spLocks noGrp="1"/>
          </p:cNvSpPr>
          <p:nvPr>
            <p:ph type="body" sz="quarter" idx="12"/>
          </p:nvPr>
        </p:nvSpPr>
        <p:spPr>
          <a:xfrm>
            <a:off x="7536001" y="5221426"/>
            <a:ext cx="2385401" cy="929292"/>
          </a:xfrm>
        </p:spPr>
        <p:txBody>
          <a:bodyPr lIns="0" tIns="0" rIns="0" bIns="0">
            <a:noAutofit/>
          </a:bodyPr>
          <a:lstStyle>
            <a:lvl1pPr marL="0" indent="0">
              <a:lnSpc>
                <a:spcPts val="3900"/>
              </a:lnSpc>
              <a:spcBef>
                <a:spcPts val="0"/>
              </a:spcBef>
              <a:spcAft>
                <a:spcPts val="0"/>
              </a:spcAft>
              <a:buNone/>
              <a:defRPr sz="3800" b="1">
                <a:solidFill>
                  <a:schemeClr val="accent2"/>
                </a:solidFill>
                <a:latin typeface="Arial" panose="020B0604020202020204" pitchFamily="34" charset="0"/>
                <a:cs typeface="Arial" panose="020B0604020202020204" pitchFamily="34" charset="0"/>
              </a:defRPr>
            </a:lvl1pPr>
            <a:lvl2pPr marL="0" indent="0">
              <a:lnSpc>
                <a:spcPts val="1400"/>
              </a:lnSpc>
              <a:spcBef>
                <a:spcPts val="0"/>
              </a:spcBef>
              <a:spcAft>
                <a:spcPts val="0"/>
              </a:spcAft>
              <a:buNone/>
              <a:defRPr sz="1200" b="0">
                <a:solidFill>
                  <a:schemeClr val="accent2"/>
                </a:solidFill>
                <a:latin typeface="Arial" panose="020B0604020202020204" pitchFamily="34" charset="0"/>
                <a:cs typeface="Arial" panose="020B0604020202020204" pitchFamily="34" charset="0"/>
              </a:defRPr>
            </a:lvl2pPr>
            <a:lvl3pPr marL="0" indent="0">
              <a:lnSpc>
                <a:spcPts val="7500"/>
              </a:lnSpc>
              <a:spcBef>
                <a:spcPts val="0"/>
              </a:spcBef>
              <a:buNone/>
              <a:defRPr sz="7500" b="1">
                <a:solidFill>
                  <a:srgbClr val="006941"/>
                </a:solidFill>
                <a:latin typeface="Arial" panose="020B0604020202020204" pitchFamily="34" charset="0"/>
                <a:cs typeface="Arial" panose="020B0604020202020204" pitchFamily="34" charset="0"/>
              </a:defRPr>
            </a:lvl3pPr>
            <a:lvl4pPr marL="0" indent="0">
              <a:lnSpc>
                <a:spcPts val="7500"/>
              </a:lnSpc>
              <a:spcBef>
                <a:spcPts val="0"/>
              </a:spcBef>
              <a:buNone/>
              <a:defRPr sz="7500" b="1">
                <a:solidFill>
                  <a:srgbClr val="006941"/>
                </a:solidFill>
                <a:latin typeface="Arial" panose="020B0604020202020204" pitchFamily="34" charset="0"/>
                <a:cs typeface="Arial" panose="020B0604020202020204" pitchFamily="34" charset="0"/>
              </a:defRPr>
            </a:lvl4pPr>
            <a:lvl5pPr marL="0" indent="0">
              <a:lnSpc>
                <a:spcPts val="7500"/>
              </a:lnSpc>
              <a:spcBef>
                <a:spcPts val="0"/>
              </a:spcBef>
              <a:buNone/>
              <a:defRPr sz="7500" b="1">
                <a:solidFill>
                  <a:srgbClr val="006941"/>
                </a:solidFill>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p:txBody>
      </p:sp>
      <p:sp>
        <p:nvSpPr>
          <p:cNvPr id="18" name="Content Placeholder 2"/>
          <p:cNvSpPr>
            <a:spLocks noGrp="1"/>
          </p:cNvSpPr>
          <p:nvPr>
            <p:ph idx="13"/>
          </p:nvPr>
        </p:nvSpPr>
        <p:spPr>
          <a:xfrm>
            <a:off x="4273365" y="1418400"/>
            <a:ext cx="2879275" cy="3611880"/>
          </a:xfrm>
        </p:spPr>
        <p:txBody>
          <a:bodyPr/>
          <a:lstStyle>
            <a:lvl1pPr>
              <a:lnSpc>
                <a:spcPts val="1800"/>
              </a:lnSpc>
              <a:defRPr sz="1600"/>
            </a:lvl1pPr>
            <a:lvl2pPr>
              <a:lnSpc>
                <a:spcPts val="1400"/>
              </a:lnSpc>
              <a:defRPr sz="1200"/>
            </a:lvl2pPr>
            <a:lvl3pPr>
              <a:lnSpc>
                <a:spcPts val="1400"/>
              </a:lnSpc>
              <a:defRPr sz="1200"/>
            </a:lvl3pPr>
            <a:lvl4pPr>
              <a:lnSpc>
                <a:spcPts val="1400"/>
              </a:lnSpc>
              <a:defRPr sz="1200"/>
            </a:lvl4pPr>
            <a:lvl5pPr>
              <a:lnSpc>
                <a:spcPts val="1400"/>
              </a:lnSpc>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9" name="Content Placeholder 2"/>
          <p:cNvSpPr>
            <a:spLocks noGrp="1"/>
          </p:cNvSpPr>
          <p:nvPr>
            <p:ph idx="14"/>
          </p:nvPr>
        </p:nvSpPr>
        <p:spPr>
          <a:xfrm>
            <a:off x="7536000" y="1418400"/>
            <a:ext cx="2879275" cy="3611880"/>
          </a:xfrm>
        </p:spPr>
        <p:txBody>
          <a:bodyPr/>
          <a:lstStyle>
            <a:lvl1pPr>
              <a:lnSpc>
                <a:spcPts val="1800"/>
              </a:lnSpc>
              <a:defRPr sz="1600"/>
            </a:lvl1pPr>
            <a:lvl2pPr>
              <a:lnSpc>
                <a:spcPts val="1400"/>
              </a:lnSpc>
              <a:defRPr sz="1200"/>
            </a:lvl2pPr>
            <a:lvl3pPr>
              <a:lnSpc>
                <a:spcPts val="1400"/>
              </a:lnSpc>
              <a:defRPr sz="1200"/>
            </a:lvl3pPr>
            <a:lvl4pPr>
              <a:lnSpc>
                <a:spcPts val="1400"/>
              </a:lnSpc>
              <a:defRPr sz="1200"/>
            </a:lvl4pPr>
            <a:lvl5pPr>
              <a:lnSpc>
                <a:spcPts val="1400"/>
              </a:lnSpc>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2024405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9033F42-D6C2-4401-814A-89F338528F62}" type="datetimeFigureOut">
              <a:rPr lang="en-GB" smtClean="0"/>
              <a:t>28/02/2017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82FE528-F284-4A9C-972C-3ECA8852A55E}" type="slidenum">
              <a:rPr lang="en-GB" smtClean="0"/>
              <a:t>‹#›</a:t>
            </a:fld>
            <a:endParaRPr lang="en-GB"/>
          </a:p>
        </p:txBody>
      </p:sp>
    </p:spTree>
    <p:extLst>
      <p:ext uri="{BB962C8B-B14F-4D97-AF65-F5344CB8AC3E}">
        <p14:creationId xmlns:p14="http://schemas.microsoft.com/office/powerpoint/2010/main" val="131821305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a:xfrm>
            <a:off x="1103446" y="1418401"/>
            <a:ext cx="7104789" cy="1507623"/>
          </a:xfrm>
        </p:spPr>
        <p:txBody>
          <a:bodyPr/>
          <a:lstStyle>
            <a:lvl1pPr>
              <a:lnSpc>
                <a:spcPts val="1800"/>
              </a:lnSpc>
              <a:defRPr sz="1600"/>
            </a:lvl1pPr>
            <a:lvl2pPr>
              <a:lnSpc>
                <a:spcPts val="1400"/>
              </a:lnSpc>
              <a:defRPr sz="1200"/>
            </a:lvl2pPr>
            <a:lvl3pPr>
              <a:lnSpc>
                <a:spcPts val="1400"/>
              </a:lnSpc>
              <a:defRPr sz="1200"/>
            </a:lvl3pPr>
            <a:lvl4pPr>
              <a:lnSpc>
                <a:spcPts val="1400"/>
              </a:lnSpc>
              <a:defRPr sz="1200"/>
            </a:lvl4pPr>
            <a:lvl5pPr>
              <a:lnSpc>
                <a:spcPts val="1400"/>
              </a:lnSpc>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Slide Number Placeholder 5"/>
          <p:cNvSpPr>
            <a:spLocks noGrp="1"/>
          </p:cNvSpPr>
          <p:nvPr>
            <p:ph type="sldNum" sz="quarter" idx="4"/>
          </p:nvPr>
        </p:nvSpPr>
        <p:spPr>
          <a:xfrm>
            <a:off x="5904001" y="6336000"/>
            <a:ext cx="6060489" cy="352146"/>
          </a:xfrm>
          <a:custGeom>
            <a:avLst/>
            <a:gdLst>
              <a:gd name="connsiteX0" fmla="*/ 0 w 4545367"/>
              <a:gd name="connsiteY0" fmla="*/ 0 h 343270"/>
              <a:gd name="connsiteX1" fmla="*/ 4545367 w 4545367"/>
              <a:gd name="connsiteY1" fmla="*/ 0 h 343270"/>
              <a:gd name="connsiteX2" fmla="*/ 4545367 w 4545367"/>
              <a:gd name="connsiteY2" fmla="*/ 34327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545367 w 4545367"/>
              <a:gd name="connsiteY2" fmla="*/ 343270 h 343270"/>
              <a:gd name="connsiteX3" fmla="*/ 4184342 w 4545367"/>
              <a:gd name="connsiteY3" fmla="*/ 340310 h 343270"/>
              <a:gd name="connsiteX4" fmla="*/ 0 w 4545367"/>
              <a:gd name="connsiteY4" fmla="*/ 343270 h 343270"/>
              <a:gd name="connsiteX5" fmla="*/ 0 w 4545367"/>
              <a:gd name="connsiteY5"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45367" h="343270">
                <a:moveTo>
                  <a:pt x="0" y="0"/>
                </a:moveTo>
                <a:lnTo>
                  <a:pt x="4545367" y="0"/>
                </a:lnTo>
                <a:cubicBezTo>
                  <a:pt x="4540435" y="371262"/>
                  <a:pt x="4278051" y="336364"/>
                  <a:pt x="4184342" y="340310"/>
                </a:cubicBezTo>
                <a:lnTo>
                  <a:pt x="0" y="343270"/>
                </a:lnTo>
                <a:lnTo>
                  <a:pt x="0" y="0"/>
                </a:lnTo>
                <a:close/>
              </a:path>
            </a:pathLst>
          </a:custGeom>
          <a:gradFill flip="none" rotWithShape="1">
            <a:gsLst>
              <a:gs pos="0">
                <a:schemeClr val="bg2">
                  <a:alpha val="50000"/>
                </a:schemeClr>
              </a:gs>
              <a:gs pos="6000">
                <a:schemeClr val="accent1">
                  <a:tint val="44500"/>
                  <a:satMod val="160000"/>
                  <a:alpha val="50000"/>
                </a:schemeClr>
              </a:gs>
              <a:gs pos="100000">
                <a:schemeClr val="bg1"/>
              </a:gs>
            </a:gsLst>
            <a:lin ang="10800000" scaled="1"/>
            <a:tileRect/>
          </a:gradFill>
        </p:spPr>
        <p:txBody>
          <a:bodyPr vert="horz" lIns="0" tIns="108000" rIns="288000" bIns="0" rtlCol="0" anchor="t" anchorCtr="0">
            <a:noAutofit/>
          </a:bodyPr>
          <a:lstStyle>
            <a:lvl1pPr algn="r">
              <a:defRPr sz="900" b="0">
                <a:solidFill>
                  <a:schemeClr val="tx2"/>
                </a:solidFill>
                <a:latin typeface="Arial" panose="020B0604020202020204" pitchFamily="34" charset="0"/>
                <a:cs typeface="Arial" panose="020B0604020202020204" pitchFamily="34" charset="0"/>
              </a:defRPr>
            </a:lvl1pPr>
          </a:lstStyle>
          <a:p>
            <a:r>
              <a:rPr lang="en-GB" dirty="0" smtClean="0">
                <a:solidFill>
                  <a:srgbClr val="006941"/>
                </a:solidFill>
              </a:rPr>
              <a:t>bcs.org </a:t>
            </a:r>
            <a:r>
              <a:rPr lang="en-GB" dirty="0" smtClean="0">
                <a:solidFill>
                  <a:srgbClr val="006941"/>
                </a:solidFill>
                <a:latin typeface="Arial"/>
                <a:cs typeface="Arial"/>
              </a:rPr>
              <a:t>| </a:t>
            </a:r>
            <a:fld id="{D4F935E4-DB8F-4A13-86B5-B07B5640A265}" type="slidenum">
              <a:rPr lang="en-GB" smtClean="0">
                <a:solidFill>
                  <a:srgbClr val="006941"/>
                </a:solidFill>
              </a:rPr>
              <a:pPr/>
              <a:t>‹#›</a:t>
            </a:fld>
            <a:endParaRPr lang="en-GB" dirty="0">
              <a:solidFill>
                <a:srgbClr val="006941"/>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0000" y="6336000"/>
            <a:ext cx="1707739" cy="377748"/>
          </a:xfrm>
          <a:prstGeom prst="rect">
            <a:avLst/>
          </a:prstGeom>
        </p:spPr>
      </p:pic>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4000" y="404665"/>
            <a:ext cx="533400" cy="409575"/>
          </a:xfrm>
          <a:prstGeom prst="rect">
            <a:avLst/>
          </a:prstGeom>
        </p:spPr>
      </p:pic>
      <p:cxnSp>
        <p:nvCxnSpPr>
          <p:cNvPr id="15" name="Straight Connector 14"/>
          <p:cNvCxnSpPr/>
          <p:nvPr userDrawn="1"/>
        </p:nvCxnSpPr>
        <p:spPr>
          <a:xfrm>
            <a:off x="1103445" y="972000"/>
            <a:ext cx="3024000"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8" name="Content Placeholder 2"/>
          <p:cNvSpPr>
            <a:spLocks noGrp="1"/>
          </p:cNvSpPr>
          <p:nvPr>
            <p:ph idx="13"/>
          </p:nvPr>
        </p:nvSpPr>
        <p:spPr>
          <a:xfrm>
            <a:off x="1104000" y="3173202"/>
            <a:ext cx="7104000" cy="1407926"/>
          </a:xfrm>
        </p:spPr>
        <p:txBody>
          <a:bodyPr/>
          <a:lstStyle>
            <a:lvl1pPr>
              <a:lnSpc>
                <a:spcPts val="1800"/>
              </a:lnSpc>
              <a:defRPr sz="1600"/>
            </a:lvl1pPr>
            <a:lvl2pPr>
              <a:lnSpc>
                <a:spcPts val="1400"/>
              </a:lnSpc>
              <a:defRPr sz="1200"/>
            </a:lvl2pPr>
            <a:lvl3pPr>
              <a:lnSpc>
                <a:spcPts val="1400"/>
              </a:lnSpc>
              <a:defRPr sz="1200"/>
            </a:lvl3pPr>
            <a:lvl4pPr>
              <a:lnSpc>
                <a:spcPts val="1400"/>
              </a:lnSpc>
              <a:defRPr sz="1200"/>
            </a:lvl4pPr>
            <a:lvl5pPr>
              <a:lnSpc>
                <a:spcPts val="1400"/>
              </a:lnSpc>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9" name="Content Placeholder 2"/>
          <p:cNvSpPr>
            <a:spLocks noGrp="1"/>
          </p:cNvSpPr>
          <p:nvPr>
            <p:ph idx="14"/>
          </p:nvPr>
        </p:nvSpPr>
        <p:spPr>
          <a:xfrm>
            <a:off x="1104000" y="4875583"/>
            <a:ext cx="7104000" cy="1310402"/>
          </a:xfrm>
        </p:spPr>
        <p:txBody>
          <a:bodyPr/>
          <a:lstStyle>
            <a:lvl1pPr>
              <a:lnSpc>
                <a:spcPts val="1800"/>
              </a:lnSpc>
              <a:defRPr sz="1600"/>
            </a:lvl1pPr>
            <a:lvl2pPr>
              <a:lnSpc>
                <a:spcPts val="1400"/>
              </a:lnSpc>
              <a:defRPr sz="1200"/>
            </a:lvl2pPr>
            <a:lvl3pPr>
              <a:lnSpc>
                <a:spcPts val="1400"/>
              </a:lnSpc>
              <a:defRPr sz="1200"/>
            </a:lvl3pPr>
            <a:lvl4pPr>
              <a:lnSpc>
                <a:spcPts val="1400"/>
              </a:lnSpc>
              <a:defRPr sz="1200"/>
            </a:lvl4pPr>
            <a:lvl5pPr>
              <a:lnSpc>
                <a:spcPts val="1400"/>
              </a:lnSpc>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cxnSp>
        <p:nvCxnSpPr>
          <p:cNvPr id="6" name="Straight Connector 5"/>
          <p:cNvCxnSpPr/>
          <p:nvPr userDrawn="1"/>
        </p:nvCxnSpPr>
        <p:spPr>
          <a:xfrm>
            <a:off x="1104000" y="3024000"/>
            <a:ext cx="7008000"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1103445" y="4716000"/>
            <a:ext cx="7008000"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9264000" y="3981707"/>
            <a:ext cx="0" cy="82800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graphicFrame>
        <p:nvGraphicFramePr>
          <p:cNvPr id="24" name="Table 23"/>
          <p:cNvGraphicFramePr>
            <a:graphicFrameLocks noGrp="1"/>
          </p:cNvGraphicFramePr>
          <p:nvPr userDrawn="1">
            <p:extLst/>
          </p:nvPr>
        </p:nvGraphicFramePr>
        <p:xfrm>
          <a:off x="9264000" y="2693176"/>
          <a:ext cx="1834331" cy="920360"/>
        </p:xfrm>
        <a:graphic>
          <a:graphicData uri="http://schemas.openxmlformats.org/drawingml/2006/table">
            <a:tbl>
              <a:tblPr firstRow="1" bandRow="1">
                <a:tableStyleId>{5C22544A-7EE6-4342-B048-85BDC9FD1C3A}</a:tableStyleId>
              </a:tblPr>
              <a:tblGrid>
                <a:gridCol w="1834331"/>
              </a:tblGrid>
              <a:tr h="914510">
                <a:tc>
                  <a:txBody>
                    <a:bodyPr/>
                    <a:lstStyle/>
                    <a:p>
                      <a:pPr>
                        <a:lnSpc>
                          <a:spcPts val="3800"/>
                        </a:lnSpc>
                      </a:pPr>
                      <a:r>
                        <a:rPr lang="en-GB" sz="3800" dirty="0" smtClean="0">
                          <a:solidFill>
                            <a:schemeClr val="accent2"/>
                          </a:solidFill>
                        </a:rPr>
                        <a:t>54%</a:t>
                      </a:r>
                    </a:p>
                    <a:p>
                      <a:r>
                        <a:rPr lang="en-GB" sz="1200" b="0" dirty="0" smtClean="0">
                          <a:solidFill>
                            <a:schemeClr val="accent2"/>
                          </a:solidFill>
                        </a:rPr>
                        <a:t>Level 2 total certs  </a:t>
                      </a:r>
                      <a:br>
                        <a:rPr lang="en-GB" sz="1200" b="0" dirty="0" smtClean="0">
                          <a:solidFill>
                            <a:schemeClr val="accent2"/>
                          </a:solidFill>
                        </a:rPr>
                      </a:br>
                      <a:r>
                        <a:rPr lang="en-GB" sz="1200" b="0" dirty="0" smtClean="0">
                          <a:solidFill>
                            <a:schemeClr val="accent2"/>
                          </a:solidFill>
                        </a:rPr>
                        <a:t>year to Sep 14</a:t>
                      </a:r>
                    </a:p>
                  </a:txBody>
                  <a:tcPr marL="96000" marR="0" marT="0" marB="72000">
                    <a:lnL w="38100" cap="flat" cmpd="sng" algn="ctr">
                      <a:solidFill>
                        <a:schemeClr val="accent2"/>
                      </a:solidFill>
                      <a:prstDash val="solid"/>
                      <a:round/>
                      <a:headEnd type="none" w="med" len="med"/>
                      <a:tailEnd type="none" w="med" len="med"/>
                    </a:lnL>
                    <a:lnT w="38100" cap="flat" cmpd="sng" algn="ctr">
                      <a:noFill/>
                      <a:prstDash val="solid"/>
                      <a:round/>
                      <a:headEnd type="none" w="med" len="med"/>
                      <a:tailEnd type="none" w="med" len="med"/>
                    </a:lnT>
                    <a:lnB w="38100" cap="flat" cmpd="sng" algn="ctr">
                      <a:noFill/>
                      <a:prstDash val="solid"/>
                      <a:round/>
                      <a:headEnd type="none" w="med" len="med"/>
                      <a:tailEnd type="none" w="med" len="med"/>
                    </a:lnB>
                    <a:noFill/>
                  </a:tcPr>
                </a:tc>
              </a:tr>
            </a:tbl>
          </a:graphicData>
        </a:graphic>
      </p:graphicFrame>
      <p:graphicFrame>
        <p:nvGraphicFramePr>
          <p:cNvPr id="25" name="Table 24"/>
          <p:cNvGraphicFramePr>
            <a:graphicFrameLocks noGrp="1"/>
          </p:cNvGraphicFramePr>
          <p:nvPr userDrawn="1">
            <p:extLst/>
          </p:nvPr>
        </p:nvGraphicFramePr>
        <p:xfrm>
          <a:off x="9269768" y="1484784"/>
          <a:ext cx="1834331" cy="920360"/>
        </p:xfrm>
        <a:graphic>
          <a:graphicData uri="http://schemas.openxmlformats.org/drawingml/2006/table">
            <a:tbl>
              <a:tblPr firstRow="1" bandRow="1">
                <a:tableStyleId>{5C22544A-7EE6-4342-B048-85BDC9FD1C3A}</a:tableStyleId>
              </a:tblPr>
              <a:tblGrid>
                <a:gridCol w="1834331"/>
              </a:tblGrid>
              <a:tr h="914510">
                <a:tc>
                  <a:txBody>
                    <a:bodyPr/>
                    <a:lstStyle/>
                    <a:p>
                      <a:pPr>
                        <a:lnSpc>
                          <a:spcPts val="3800"/>
                        </a:lnSpc>
                      </a:pPr>
                      <a:r>
                        <a:rPr lang="en-GB" sz="3800" dirty="0" smtClean="0">
                          <a:solidFill>
                            <a:schemeClr val="accent2"/>
                          </a:solidFill>
                        </a:rPr>
                        <a:t>32%</a:t>
                      </a:r>
                    </a:p>
                    <a:p>
                      <a:r>
                        <a:rPr lang="en-GB" sz="1200" b="0" dirty="0" smtClean="0">
                          <a:solidFill>
                            <a:schemeClr val="accent2"/>
                          </a:solidFill>
                        </a:rPr>
                        <a:t>Level 1 total certs  </a:t>
                      </a:r>
                      <a:br>
                        <a:rPr lang="en-GB" sz="1200" b="0" dirty="0" smtClean="0">
                          <a:solidFill>
                            <a:schemeClr val="accent2"/>
                          </a:solidFill>
                        </a:rPr>
                      </a:br>
                      <a:r>
                        <a:rPr lang="en-GB" sz="1200" b="0" dirty="0" smtClean="0">
                          <a:solidFill>
                            <a:schemeClr val="accent2"/>
                          </a:solidFill>
                        </a:rPr>
                        <a:t>year to Sep 14 </a:t>
                      </a:r>
                    </a:p>
                  </a:txBody>
                  <a:tcPr marL="96000" marR="0" marT="0" marB="72000">
                    <a:lnL w="38100" cap="flat" cmpd="sng" algn="ctr">
                      <a:solidFill>
                        <a:schemeClr val="accent2"/>
                      </a:solidFill>
                      <a:prstDash val="solid"/>
                      <a:round/>
                      <a:headEnd type="none" w="med" len="med"/>
                      <a:tailEnd type="none" w="med" len="med"/>
                    </a:lnL>
                    <a:lnT w="38100" cap="flat" cmpd="sng" algn="ctr">
                      <a:noFill/>
                      <a:prstDash val="solid"/>
                      <a:round/>
                      <a:headEnd type="none" w="med" len="med"/>
                      <a:tailEnd type="none" w="med" len="med"/>
                    </a:lnT>
                    <a:lnB w="38100" cap="flat" cmpd="sng" algn="ctr">
                      <a:noFill/>
                      <a:prstDash val="solid"/>
                      <a:round/>
                      <a:headEnd type="none" w="med" len="med"/>
                      <a:tailEnd type="none" w="med" len="med"/>
                    </a:lnB>
                    <a:noFill/>
                  </a:tcPr>
                </a:tc>
              </a:tr>
            </a:tbl>
          </a:graphicData>
        </a:graphic>
      </p:graphicFrame>
      <p:graphicFrame>
        <p:nvGraphicFramePr>
          <p:cNvPr id="27" name="Table 26"/>
          <p:cNvGraphicFramePr>
            <a:graphicFrameLocks noGrp="1"/>
          </p:cNvGraphicFramePr>
          <p:nvPr userDrawn="1">
            <p:extLst/>
          </p:nvPr>
        </p:nvGraphicFramePr>
        <p:xfrm>
          <a:off x="9280899" y="3861048"/>
          <a:ext cx="1834331" cy="920360"/>
        </p:xfrm>
        <a:graphic>
          <a:graphicData uri="http://schemas.openxmlformats.org/drawingml/2006/table">
            <a:tbl>
              <a:tblPr firstRow="1" bandRow="1">
                <a:tableStyleId>{5C22544A-7EE6-4342-B048-85BDC9FD1C3A}</a:tableStyleId>
              </a:tblPr>
              <a:tblGrid>
                <a:gridCol w="1834331"/>
              </a:tblGrid>
              <a:tr h="914510">
                <a:tc>
                  <a:txBody>
                    <a:bodyPr/>
                    <a:lstStyle/>
                    <a:p>
                      <a:pPr>
                        <a:lnSpc>
                          <a:spcPts val="3800"/>
                        </a:lnSpc>
                      </a:pPr>
                      <a:r>
                        <a:rPr lang="en-GB" sz="3800" dirty="0" smtClean="0">
                          <a:solidFill>
                            <a:schemeClr val="accent2"/>
                          </a:solidFill>
                        </a:rPr>
                        <a:t>32%</a:t>
                      </a:r>
                    </a:p>
                    <a:p>
                      <a:r>
                        <a:rPr lang="en-GB" sz="1200" b="0" dirty="0" smtClean="0">
                          <a:solidFill>
                            <a:schemeClr val="accent2"/>
                          </a:solidFill>
                        </a:rPr>
                        <a:t>Level 1 total certs  </a:t>
                      </a:r>
                      <a:br>
                        <a:rPr lang="en-GB" sz="1200" b="0" dirty="0" smtClean="0">
                          <a:solidFill>
                            <a:schemeClr val="accent2"/>
                          </a:solidFill>
                        </a:rPr>
                      </a:br>
                      <a:r>
                        <a:rPr lang="en-GB" sz="1200" b="0" dirty="0" smtClean="0">
                          <a:solidFill>
                            <a:schemeClr val="accent2"/>
                          </a:solidFill>
                        </a:rPr>
                        <a:t>year to Sep 14 </a:t>
                      </a:r>
                    </a:p>
                  </a:txBody>
                  <a:tcPr marL="96000" marR="0" marT="0" marB="72000">
                    <a:lnL w="38100" cap="flat" cmpd="sng" algn="ctr">
                      <a:solidFill>
                        <a:schemeClr val="accent2"/>
                      </a:solidFill>
                      <a:prstDash val="solid"/>
                      <a:round/>
                      <a:headEnd type="none" w="med" len="med"/>
                      <a:tailEnd type="none" w="med" len="med"/>
                    </a:lnL>
                    <a:lnT w="38100" cap="flat" cmpd="sng" algn="ctr">
                      <a:noFill/>
                      <a:prstDash val="solid"/>
                      <a:round/>
                      <a:headEnd type="none" w="med" len="med"/>
                      <a:tailEnd type="none" w="med" len="med"/>
                    </a:lnT>
                    <a:lnB w="38100" cap="flat" cmpd="sng" algn="ctr">
                      <a:no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600467738"/>
      </p:ext>
    </p:extLst>
  </p:cSld>
  <p:clrMapOvr>
    <a:masterClrMapping/>
  </p:clrMapOvr>
  <p:extLst mod="1">
    <p:ext uri="{DCECCB84-F9BA-43D5-87BE-67443E8EF086}">
      <p15:sldGuideLst xmlns:p15="http://schemas.microsoft.com/office/powerpoint/2012/main">
        <p15:guide id="1" orient="horz" pos="922">
          <p15:clr>
            <a:srgbClr val="FBAE40"/>
          </p15:clr>
        </p15:guide>
        <p15:guide id="2" pos="2880">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grpSp>
        <p:nvGrpSpPr>
          <p:cNvPr id="5" name="Group 4"/>
          <p:cNvGrpSpPr/>
          <p:nvPr userDrawn="1"/>
        </p:nvGrpSpPr>
        <p:grpSpPr>
          <a:xfrm>
            <a:off x="3162707" y="1319879"/>
            <a:ext cx="5619111" cy="4687863"/>
            <a:chOff x="2372030" y="1319878"/>
            <a:chExt cx="4214333" cy="4687863"/>
          </a:xfrm>
        </p:grpSpPr>
        <p:sp>
          <p:nvSpPr>
            <p:cNvPr id="25" name="TextBox 24"/>
            <p:cNvSpPr txBox="1"/>
            <p:nvPr userDrawn="1"/>
          </p:nvSpPr>
          <p:spPr>
            <a:xfrm>
              <a:off x="5303494" y="1319878"/>
              <a:ext cx="1282869" cy="2772000"/>
            </a:xfrm>
            <a:custGeom>
              <a:avLst/>
              <a:gdLst>
                <a:gd name="connsiteX0" fmla="*/ 0 w 1272369"/>
                <a:gd name="connsiteY0" fmla="*/ 0 h 630238"/>
                <a:gd name="connsiteX1" fmla="*/ 1272369 w 1272369"/>
                <a:gd name="connsiteY1" fmla="*/ 0 h 630238"/>
                <a:gd name="connsiteX2" fmla="*/ 1272369 w 1272369"/>
                <a:gd name="connsiteY2" fmla="*/ 630238 h 630238"/>
                <a:gd name="connsiteX3" fmla="*/ 0 w 1272369"/>
                <a:gd name="connsiteY3" fmla="*/ 630238 h 630238"/>
                <a:gd name="connsiteX4" fmla="*/ 0 w 1272369"/>
                <a:gd name="connsiteY4" fmla="*/ 0 h 630238"/>
                <a:gd name="connsiteX0" fmla="*/ 0 w 1272369"/>
                <a:gd name="connsiteY0" fmla="*/ 0 h 630250"/>
                <a:gd name="connsiteX1" fmla="*/ 1272369 w 1272369"/>
                <a:gd name="connsiteY1" fmla="*/ 0 h 630250"/>
                <a:gd name="connsiteX2" fmla="*/ 1272369 w 1272369"/>
                <a:gd name="connsiteY2" fmla="*/ 630238 h 630250"/>
                <a:gd name="connsiteX3" fmla="*/ 710984 w 1272369"/>
                <a:gd name="connsiteY3" fmla="*/ 630250 h 630250"/>
                <a:gd name="connsiteX4" fmla="*/ 0 w 1272369"/>
                <a:gd name="connsiteY4" fmla="*/ 630238 h 630250"/>
                <a:gd name="connsiteX5" fmla="*/ 0 w 1272369"/>
                <a:gd name="connsiteY5" fmla="*/ 0 h 630250"/>
                <a:gd name="connsiteX0" fmla="*/ 0 w 1272369"/>
                <a:gd name="connsiteY0" fmla="*/ 0 h 630250"/>
                <a:gd name="connsiteX1" fmla="*/ 1272369 w 1272369"/>
                <a:gd name="connsiteY1" fmla="*/ 0 h 630250"/>
                <a:gd name="connsiteX2" fmla="*/ 710984 w 1272369"/>
                <a:gd name="connsiteY2" fmla="*/ 630250 h 630250"/>
                <a:gd name="connsiteX3" fmla="*/ 0 w 1272369"/>
                <a:gd name="connsiteY3" fmla="*/ 630238 h 630250"/>
                <a:gd name="connsiteX4" fmla="*/ 0 w 1272369"/>
                <a:gd name="connsiteY4" fmla="*/ 0 h 630250"/>
                <a:gd name="connsiteX0" fmla="*/ 0 w 1272393"/>
                <a:gd name="connsiteY0" fmla="*/ 0 h 630250"/>
                <a:gd name="connsiteX1" fmla="*/ 1272369 w 1272393"/>
                <a:gd name="connsiteY1" fmla="*/ 0 h 630250"/>
                <a:gd name="connsiteX2" fmla="*/ 710984 w 1272393"/>
                <a:gd name="connsiteY2" fmla="*/ 630250 h 630250"/>
                <a:gd name="connsiteX3" fmla="*/ 0 w 1272393"/>
                <a:gd name="connsiteY3" fmla="*/ 630238 h 630250"/>
                <a:gd name="connsiteX4" fmla="*/ 0 w 1272393"/>
                <a:gd name="connsiteY4" fmla="*/ 0 h 630250"/>
                <a:gd name="connsiteX0" fmla="*/ 0 w 1272424"/>
                <a:gd name="connsiteY0" fmla="*/ 0 h 630250"/>
                <a:gd name="connsiteX1" fmla="*/ 1272369 w 1272424"/>
                <a:gd name="connsiteY1" fmla="*/ 0 h 630250"/>
                <a:gd name="connsiteX2" fmla="*/ 710984 w 1272424"/>
                <a:gd name="connsiteY2" fmla="*/ 630250 h 630250"/>
                <a:gd name="connsiteX3" fmla="*/ 0 w 1272424"/>
                <a:gd name="connsiteY3" fmla="*/ 630238 h 630250"/>
                <a:gd name="connsiteX4" fmla="*/ 0 w 1272424"/>
                <a:gd name="connsiteY4" fmla="*/ 0 h 630250"/>
                <a:gd name="connsiteX0" fmla="*/ 0 w 1272968"/>
                <a:gd name="connsiteY0" fmla="*/ 0 h 630250"/>
                <a:gd name="connsiteX1" fmla="*/ 1272369 w 1272968"/>
                <a:gd name="connsiteY1" fmla="*/ 0 h 630250"/>
                <a:gd name="connsiteX2" fmla="*/ 710984 w 1272968"/>
                <a:gd name="connsiteY2" fmla="*/ 630250 h 630250"/>
                <a:gd name="connsiteX3" fmla="*/ 0 w 1272968"/>
                <a:gd name="connsiteY3" fmla="*/ 630238 h 630250"/>
                <a:gd name="connsiteX4" fmla="*/ 0 w 1272968"/>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817"/>
                <a:gd name="connsiteY0" fmla="*/ 0 h 630250"/>
                <a:gd name="connsiteX1" fmla="*/ 1272369 w 1272817"/>
                <a:gd name="connsiteY1" fmla="*/ 0 h 630250"/>
                <a:gd name="connsiteX2" fmla="*/ 655654 w 1272817"/>
                <a:gd name="connsiteY2" fmla="*/ 630250 h 630250"/>
                <a:gd name="connsiteX3" fmla="*/ 0 w 1272817"/>
                <a:gd name="connsiteY3" fmla="*/ 630238 h 630250"/>
                <a:gd name="connsiteX4" fmla="*/ 0 w 1272817"/>
                <a:gd name="connsiteY4" fmla="*/ 0 h 630250"/>
                <a:gd name="connsiteX0" fmla="*/ 0 w 1272994"/>
                <a:gd name="connsiteY0" fmla="*/ 0 h 630250"/>
                <a:gd name="connsiteX1" fmla="*/ 1272369 w 1272994"/>
                <a:gd name="connsiteY1" fmla="*/ 0 h 630250"/>
                <a:gd name="connsiteX2" fmla="*/ 655654 w 1272994"/>
                <a:gd name="connsiteY2" fmla="*/ 630250 h 630250"/>
                <a:gd name="connsiteX3" fmla="*/ 0 w 1272994"/>
                <a:gd name="connsiteY3" fmla="*/ 630238 h 630250"/>
                <a:gd name="connsiteX4" fmla="*/ 0 w 1272994"/>
                <a:gd name="connsiteY4" fmla="*/ 0 h 630250"/>
                <a:gd name="connsiteX0" fmla="*/ 0 w 1278496"/>
                <a:gd name="connsiteY0" fmla="*/ 0 h 630250"/>
                <a:gd name="connsiteX1" fmla="*/ 1272369 w 1278496"/>
                <a:gd name="connsiteY1" fmla="*/ 0 h 630250"/>
                <a:gd name="connsiteX2" fmla="*/ 655654 w 1278496"/>
                <a:gd name="connsiteY2" fmla="*/ 630250 h 630250"/>
                <a:gd name="connsiteX3" fmla="*/ 0 w 1278496"/>
                <a:gd name="connsiteY3" fmla="*/ 630238 h 630250"/>
                <a:gd name="connsiteX4" fmla="*/ 0 w 1278496"/>
                <a:gd name="connsiteY4" fmla="*/ 0 h 630250"/>
                <a:gd name="connsiteX0" fmla="*/ 0 w 1387063"/>
                <a:gd name="connsiteY0" fmla="*/ 0 h 630250"/>
                <a:gd name="connsiteX1" fmla="*/ 1272369 w 1387063"/>
                <a:gd name="connsiteY1" fmla="*/ 0 h 630250"/>
                <a:gd name="connsiteX2" fmla="*/ 1256995 w 1387063"/>
                <a:gd name="connsiteY2" fmla="*/ 311226 h 630250"/>
                <a:gd name="connsiteX3" fmla="*/ 655654 w 1387063"/>
                <a:gd name="connsiteY3" fmla="*/ 630250 h 630250"/>
                <a:gd name="connsiteX4" fmla="*/ 0 w 1387063"/>
                <a:gd name="connsiteY4" fmla="*/ 630238 h 630250"/>
                <a:gd name="connsiteX5" fmla="*/ 0 w 1387063"/>
                <a:gd name="connsiteY5" fmla="*/ 0 h 630250"/>
                <a:gd name="connsiteX0" fmla="*/ 0 w 1369614"/>
                <a:gd name="connsiteY0" fmla="*/ 0 h 630250"/>
                <a:gd name="connsiteX1" fmla="*/ 1272369 w 1369614"/>
                <a:gd name="connsiteY1" fmla="*/ 0 h 630250"/>
                <a:gd name="connsiteX2" fmla="*/ 1256995 w 1369614"/>
                <a:gd name="connsiteY2" fmla="*/ 311226 h 630250"/>
                <a:gd name="connsiteX3" fmla="*/ 655654 w 1369614"/>
                <a:gd name="connsiteY3" fmla="*/ 630250 h 630250"/>
                <a:gd name="connsiteX4" fmla="*/ 0 w 1369614"/>
                <a:gd name="connsiteY4" fmla="*/ 630238 h 630250"/>
                <a:gd name="connsiteX5" fmla="*/ 0 w 1369614"/>
                <a:gd name="connsiteY5" fmla="*/ 0 h 630250"/>
                <a:gd name="connsiteX0" fmla="*/ 0 w 1278277"/>
                <a:gd name="connsiteY0" fmla="*/ 0 h 630250"/>
                <a:gd name="connsiteX1" fmla="*/ 1272369 w 1278277"/>
                <a:gd name="connsiteY1" fmla="*/ 0 h 630250"/>
                <a:gd name="connsiteX2" fmla="*/ 1256995 w 1278277"/>
                <a:gd name="connsiteY2" fmla="*/ 311226 h 630250"/>
                <a:gd name="connsiteX3" fmla="*/ 655654 w 1278277"/>
                <a:gd name="connsiteY3" fmla="*/ 630250 h 630250"/>
                <a:gd name="connsiteX4" fmla="*/ 0 w 1278277"/>
                <a:gd name="connsiteY4" fmla="*/ 630238 h 630250"/>
                <a:gd name="connsiteX5" fmla="*/ 0 w 1278277"/>
                <a:gd name="connsiteY5" fmla="*/ 0 h 630250"/>
                <a:gd name="connsiteX0" fmla="*/ 0 w 1298782"/>
                <a:gd name="connsiteY0" fmla="*/ 0 h 630250"/>
                <a:gd name="connsiteX1" fmla="*/ 1272369 w 1298782"/>
                <a:gd name="connsiteY1" fmla="*/ 0 h 630250"/>
                <a:gd name="connsiteX2" fmla="*/ 1285570 w 1298782"/>
                <a:gd name="connsiteY2" fmla="*/ 311226 h 630250"/>
                <a:gd name="connsiteX3" fmla="*/ 655654 w 1298782"/>
                <a:gd name="connsiteY3" fmla="*/ 630250 h 630250"/>
                <a:gd name="connsiteX4" fmla="*/ 0 w 1298782"/>
                <a:gd name="connsiteY4" fmla="*/ 630238 h 630250"/>
                <a:gd name="connsiteX5" fmla="*/ 0 w 1298782"/>
                <a:gd name="connsiteY5" fmla="*/ 0 h 630250"/>
                <a:gd name="connsiteX0" fmla="*/ 0 w 1287216"/>
                <a:gd name="connsiteY0" fmla="*/ 0 h 630250"/>
                <a:gd name="connsiteX1" fmla="*/ 1272369 w 1287216"/>
                <a:gd name="connsiteY1" fmla="*/ 0 h 630250"/>
                <a:gd name="connsiteX2" fmla="*/ 1285570 w 1287216"/>
                <a:gd name="connsiteY2" fmla="*/ 311226 h 630250"/>
                <a:gd name="connsiteX3" fmla="*/ 655654 w 1287216"/>
                <a:gd name="connsiteY3" fmla="*/ 630250 h 630250"/>
                <a:gd name="connsiteX4" fmla="*/ 0 w 1287216"/>
                <a:gd name="connsiteY4" fmla="*/ 630238 h 630250"/>
                <a:gd name="connsiteX5" fmla="*/ 0 w 1287216"/>
                <a:gd name="connsiteY5" fmla="*/ 0 h 630250"/>
                <a:gd name="connsiteX0" fmla="*/ 0 w 1287216"/>
                <a:gd name="connsiteY0" fmla="*/ 0 h 630250"/>
                <a:gd name="connsiteX1" fmla="*/ 1272369 w 1287216"/>
                <a:gd name="connsiteY1" fmla="*/ 0 h 630250"/>
                <a:gd name="connsiteX2" fmla="*/ 1285570 w 1287216"/>
                <a:gd name="connsiteY2" fmla="*/ 509634 h 630250"/>
                <a:gd name="connsiteX3" fmla="*/ 655654 w 1287216"/>
                <a:gd name="connsiteY3" fmla="*/ 630250 h 630250"/>
                <a:gd name="connsiteX4" fmla="*/ 0 w 1287216"/>
                <a:gd name="connsiteY4" fmla="*/ 630238 h 630250"/>
                <a:gd name="connsiteX5" fmla="*/ 0 w 1287216"/>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82099"/>
                <a:gd name="connsiteY0" fmla="*/ 0 h 630250"/>
                <a:gd name="connsiteX1" fmla="*/ 1272369 w 1282099"/>
                <a:gd name="connsiteY1" fmla="*/ 0 h 630250"/>
                <a:gd name="connsiteX2" fmla="*/ 1276045 w 1282099"/>
                <a:gd name="connsiteY2" fmla="*/ 511598 h 630250"/>
                <a:gd name="connsiteX3" fmla="*/ 655654 w 1282099"/>
                <a:gd name="connsiteY3" fmla="*/ 630250 h 630250"/>
                <a:gd name="connsiteX4" fmla="*/ 0 w 1282099"/>
                <a:gd name="connsiteY4" fmla="*/ 630238 h 630250"/>
                <a:gd name="connsiteX5" fmla="*/ 0 w 1282099"/>
                <a:gd name="connsiteY5" fmla="*/ 0 h 630250"/>
                <a:gd name="connsiteX0" fmla="*/ 0 w 1295396"/>
                <a:gd name="connsiteY0" fmla="*/ 0 h 630250"/>
                <a:gd name="connsiteX1" fmla="*/ 1272369 w 1295396"/>
                <a:gd name="connsiteY1" fmla="*/ 0 h 630250"/>
                <a:gd name="connsiteX2" fmla="*/ 1289693 w 1295396"/>
                <a:gd name="connsiteY2" fmla="*/ 511598 h 630250"/>
                <a:gd name="connsiteX3" fmla="*/ 655654 w 1295396"/>
                <a:gd name="connsiteY3" fmla="*/ 630250 h 630250"/>
                <a:gd name="connsiteX4" fmla="*/ 0 w 1295396"/>
                <a:gd name="connsiteY4" fmla="*/ 630238 h 630250"/>
                <a:gd name="connsiteX5" fmla="*/ 0 w 1295396"/>
                <a:gd name="connsiteY5" fmla="*/ 0 h 630250"/>
                <a:gd name="connsiteX0" fmla="*/ 0 w 1288743"/>
                <a:gd name="connsiteY0" fmla="*/ 0 h 630250"/>
                <a:gd name="connsiteX1" fmla="*/ 1272369 w 1288743"/>
                <a:gd name="connsiteY1" fmla="*/ 0 h 630250"/>
                <a:gd name="connsiteX2" fmla="*/ 1282869 w 1288743"/>
                <a:gd name="connsiteY2" fmla="*/ 513005 h 630250"/>
                <a:gd name="connsiteX3" fmla="*/ 655654 w 1288743"/>
                <a:gd name="connsiteY3" fmla="*/ 630250 h 630250"/>
                <a:gd name="connsiteX4" fmla="*/ 0 w 1288743"/>
                <a:gd name="connsiteY4" fmla="*/ 630238 h 630250"/>
                <a:gd name="connsiteX5" fmla="*/ 0 w 1288743"/>
                <a:gd name="connsiteY5" fmla="*/ 0 h 630250"/>
                <a:gd name="connsiteX0" fmla="*/ 0 w 1288743"/>
                <a:gd name="connsiteY0" fmla="*/ 0 h 630250"/>
                <a:gd name="connsiteX1" fmla="*/ 1272369 w 1288743"/>
                <a:gd name="connsiteY1" fmla="*/ 0 h 630250"/>
                <a:gd name="connsiteX2" fmla="*/ 1282869 w 1288743"/>
                <a:gd name="connsiteY2" fmla="*/ 515820 h 630250"/>
                <a:gd name="connsiteX3" fmla="*/ 655654 w 1288743"/>
                <a:gd name="connsiteY3" fmla="*/ 630250 h 630250"/>
                <a:gd name="connsiteX4" fmla="*/ 0 w 1288743"/>
                <a:gd name="connsiteY4" fmla="*/ 630238 h 630250"/>
                <a:gd name="connsiteX5" fmla="*/ 0 w 1288743"/>
                <a:gd name="connsiteY5" fmla="*/ 0 h 630250"/>
                <a:gd name="connsiteX0" fmla="*/ 0 w 1282099"/>
                <a:gd name="connsiteY0" fmla="*/ 0 h 630250"/>
                <a:gd name="connsiteX1" fmla="*/ 1272369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72369"/>
                <a:gd name="connsiteY0" fmla="*/ 0 h 630250"/>
                <a:gd name="connsiteX1" fmla="*/ 1272369 w 1272369"/>
                <a:gd name="connsiteY1" fmla="*/ 0 h 630250"/>
                <a:gd name="connsiteX2" fmla="*/ 1262398 w 1272369"/>
                <a:gd name="connsiteY2" fmla="*/ 517227 h 630250"/>
                <a:gd name="connsiteX3" fmla="*/ 655654 w 1272369"/>
                <a:gd name="connsiteY3" fmla="*/ 630250 h 630250"/>
                <a:gd name="connsiteX4" fmla="*/ 0 w 1272369"/>
                <a:gd name="connsiteY4" fmla="*/ 630238 h 630250"/>
                <a:gd name="connsiteX5" fmla="*/ 0 w 1272369"/>
                <a:gd name="connsiteY5" fmla="*/ 0 h 630250"/>
                <a:gd name="connsiteX0" fmla="*/ 0 w 1282099"/>
                <a:gd name="connsiteY0" fmla="*/ 0 h 630250"/>
                <a:gd name="connsiteX1" fmla="*/ 1272369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99665"/>
                <a:gd name="connsiteY0" fmla="*/ 0 h 630250"/>
                <a:gd name="connsiteX1" fmla="*/ 1299665 w 1299665"/>
                <a:gd name="connsiteY1" fmla="*/ 0 h 630250"/>
                <a:gd name="connsiteX2" fmla="*/ 1276045 w 1299665"/>
                <a:gd name="connsiteY2" fmla="*/ 517227 h 630250"/>
                <a:gd name="connsiteX3" fmla="*/ 655654 w 1299665"/>
                <a:gd name="connsiteY3" fmla="*/ 630250 h 630250"/>
                <a:gd name="connsiteX4" fmla="*/ 0 w 1299665"/>
                <a:gd name="connsiteY4" fmla="*/ 630238 h 630250"/>
                <a:gd name="connsiteX5" fmla="*/ 0 w 1299665"/>
                <a:gd name="connsiteY5" fmla="*/ 0 h 630250"/>
                <a:gd name="connsiteX0" fmla="*/ 0 w 1282099"/>
                <a:gd name="connsiteY0" fmla="*/ 0 h 630250"/>
                <a:gd name="connsiteX1" fmla="*/ 1279193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80445"/>
                <a:gd name="connsiteY0" fmla="*/ 0 h 630250"/>
                <a:gd name="connsiteX1" fmla="*/ 1279193 w 1280445"/>
                <a:gd name="connsiteY1" fmla="*/ 0 h 630250"/>
                <a:gd name="connsiteX2" fmla="*/ 1276045 w 1280445"/>
                <a:gd name="connsiteY2" fmla="*/ 517227 h 630250"/>
                <a:gd name="connsiteX3" fmla="*/ 655654 w 1280445"/>
                <a:gd name="connsiteY3" fmla="*/ 630250 h 630250"/>
                <a:gd name="connsiteX4" fmla="*/ 0 w 1280445"/>
                <a:gd name="connsiteY4" fmla="*/ 630238 h 630250"/>
                <a:gd name="connsiteX5" fmla="*/ 0 w 1280445"/>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4"/>
                <a:gd name="connsiteX1" fmla="*/ 1279193 w 1285466"/>
                <a:gd name="connsiteY1" fmla="*/ 0 h 630254"/>
                <a:gd name="connsiteX2" fmla="*/ 1282869 w 1285466"/>
                <a:gd name="connsiteY2" fmla="*/ 515820 h 630254"/>
                <a:gd name="connsiteX3" fmla="*/ 655654 w 1285466"/>
                <a:gd name="connsiteY3" fmla="*/ 630250 h 630254"/>
                <a:gd name="connsiteX4" fmla="*/ 0 w 1285466"/>
                <a:gd name="connsiteY4" fmla="*/ 630238 h 630254"/>
                <a:gd name="connsiteX5" fmla="*/ 0 w 1285466"/>
                <a:gd name="connsiteY5" fmla="*/ 0 h 630254"/>
                <a:gd name="connsiteX0" fmla="*/ 0 w 1285466"/>
                <a:gd name="connsiteY0" fmla="*/ 0 h 630254"/>
                <a:gd name="connsiteX1" fmla="*/ 1279193 w 1285466"/>
                <a:gd name="connsiteY1" fmla="*/ 0 h 630254"/>
                <a:gd name="connsiteX2" fmla="*/ 1282869 w 1285466"/>
                <a:gd name="connsiteY2" fmla="*/ 515820 h 630254"/>
                <a:gd name="connsiteX3" fmla="*/ 655654 w 1285466"/>
                <a:gd name="connsiteY3" fmla="*/ 630250 h 630254"/>
                <a:gd name="connsiteX4" fmla="*/ 0 w 1285466"/>
                <a:gd name="connsiteY4" fmla="*/ 630238 h 630254"/>
                <a:gd name="connsiteX5" fmla="*/ 0 w 1285466"/>
                <a:gd name="connsiteY5" fmla="*/ 0 h 630254"/>
                <a:gd name="connsiteX0" fmla="*/ 0 w 1286152"/>
                <a:gd name="connsiteY0" fmla="*/ 0 h 630253"/>
                <a:gd name="connsiteX1" fmla="*/ 1279193 w 1286152"/>
                <a:gd name="connsiteY1" fmla="*/ 0 h 630253"/>
                <a:gd name="connsiteX2" fmla="*/ 1282869 w 1286152"/>
                <a:gd name="connsiteY2" fmla="*/ 515820 h 630253"/>
                <a:gd name="connsiteX3" fmla="*/ 655654 w 1286152"/>
                <a:gd name="connsiteY3" fmla="*/ 630250 h 630253"/>
                <a:gd name="connsiteX4" fmla="*/ 0 w 1286152"/>
                <a:gd name="connsiteY4" fmla="*/ 630238 h 630253"/>
                <a:gd name="connsiteX5" fmla="*/ 0 w 1286152"/>
                <a:gd name="connsiteY5" fmla="*/ 0 h 630253"/>
                <a:gd name="connsiteX0" fmla="*/ 0 w 1286152"/>
                <a:gd name="connsiteY0" fmla="*/ 0 h 630256"/>
                <a:gd name="connsiteX1" fmla="*/ 1279193 w 1286152"/>
                <a:gd name="connsiteY1" fmla="*/ 0 h 630256"/>
                <a:gd name="connsiteX2" fmla="*/ 1282869 w 1286152"/>
                <a:gd name="connsiteY2" fmla="*/ 528486 h 630256"/>
                <a:gd name="connsiteX3" fmla="*/ 655654 w 1286152"/>
                <a:gd name="connsiteY3" fmla="*/ 630250 h 630256"/>
                <a:gd name="connsiteX4" fmla="*/ 0 w 1286152"/>
                <a:gd name="connsiteY4" fmla="*/ 630238 h 630256"/>
                <a:gd name="connsiteX5" fmla="*/ 0 w 1286152"/>
                <a:gd name="connsiteY5" fmla="*/ 0 h 630256"/>
                <a:gd name="connsiteX0" fmla="*/ 0 w 1285466"/>
                <a:gd name="connsiteY0" fmla="*/ 0 h 630252"/>
                <a:gd name="connsiteX1" fmla="*/ 1279193 w 1285466"/>
                <a:gd name="connsiteY1" fmla="*/ 0 h 630252"/>
                <a:gd name="connsiteX2" fmla="*/ 1282869 w 1285466"/>
                <a:gd name="connsiteY2" fmla="*/ 528486 h 630252"/>
                <a:gd name="connsiteX3" fmla="*/ 655654 w 1285466"/>
                <a:gd name="connsiteY3" fmla="*/ 630250 h 630252"/>
                <a:gd name="connsiteX4" fmla="*/ 0 w 1285466"/>
                <a:gd name="connsiteY4" fmla="*/ 630238 h 630252"/>
                <a:gd name="connsiteX5" fmla="*/ 0 w 1285466"/>
                <a:gd name="connsiteY5" fmla="*/ 0 h 630252"/>
                <a:gd name="connsiteX0" fmla="*/ 0 w 1285466"/>
                <a:gd name="connsiteY0" fmla="*/ 0 h 630252"/>
                <a:gd name="connsiteX1" fmla="*/ 1279193 w 1285466"/>
                <a:gd name="connsiteY1" fmla="*/ 0 h 630252"/>
                <a:gd name="connsiteX2" fmla="*/ 1282869 w 1285466"/>
                <a:gd name="connsiteY2" fmla="*/ 528486 h 630252"/>
                <a:gd name="connsiteX3" fmla="*/ 655654 w 1285466"/>
                <a:gd name="connsiteY3" fmla="*/ 630250 h 630252"/>
                <a:gd name="connsiteX4" fmla="*/ 0 w 1285466"/>
                <a:gd name="connsiteY4" fmla="*/ 630238 h 630252"/>
                <a:gd name="connsiteX5" fmla="*/ 0 w 1285466"/>
                <a:gd name="connsiteY5" fmla="*/ 0 h 630252"/>
                <a:gd name="connsiteX0" fmla="*/ 0 w 1285466"/>
                <a:gd name="connsiteY0" fmla="*/ 0 h 630251"/>
                <a:gd name="connsiteX1" fmla="*/ 1279193 w 1285466"/>
                <a:gd name="connsiteY1" fmla="*/ 0 h 630251"/>
                <a:gd name="connsiteX2" fmla="*/ 1282869 w 1285466"/>
                <a:gd name="connsiteY2" fmla="*/ 528486 h 630251"/>
                <a:gd name="connsiteX3" fmla="*/ 655654 w 1285466"/>
                <a:gd name="connsiteY3" fmla="*/ 630250 h 630251"/>
                <a:gd name="connsiteX4" fmla="*/ 0 w 1285466"/>
                <a:gd name="connsiteY4" fmla="*/ 630238 h 630251"/>
                <a:gd name="connsiteX5" fmla="*/ 0 w 1285466"/>
                <a:gd name="connsiteY5" fmla="*/ 0 h 630251"/>
                <a:gd name="connsiteX0" fmla="*/ 0 w 1292838"/>
                <a:gd name="connsiteY0" fmla="*/ 0 h 630251"/>
                <a:gd name="connsiteX1" fmla="*/ 1279193 w 1292838"/>
                <a:gd name="connsiteY1" fmla="*/ 0 h 630251"/>
                <a:gd name="connsiteX2" fmla="*/ 1291107 w 1292838"/>
                <a:gd name="connsiteY2" fmla="*/ 496205 h 630251"/>
                <a:gd name="connsiteX3" fmla="*/ 655654 w 1292838"/>
                <a:gd name="connsiteY3" fmla="*/ 630250 h 630251"/>
                <a:gd name="connsiteX4" fmla="*/ 0 w 1292838"/>
                <a:gd name="connsiteY4" fmla="*/ 630238 h 630251"/>
                <a:gd name="connsiteX5" fmla="*/ 0 w 1292838"/>
                <a:gd name="connsiteY5" fmla="*/ 0 h 630251"/>
                <a:gd name="connsiteX0" fmla="*/ 0 w 1291107"/>
                <a:gd name="connsiteY0" fmla="*/ 0 h 630251"/>
                <a:gd name="connsiteX1" fmla="*/ 1279193 w 1291107"/>
                <a:gd name="connsiteY1" fmla="*/ 0 h 630251"/>
                <a:gd name="connsiteX2" fmla="*/ 1291107 w 1291107"/>
                <a:gd name="connsiteY2" fmla="*/ 496205 h 630251"/>
                <a:gd name="connsiteX3" fmla="*/ 655654 w 1291107"/>
                <a:gd name="connsiteY3" fmla="*/ 630250 h 630251"/>
                <a:gd name="connsiteX4" fmla="*/ 0 w 1291107"/>
                <a:gd name="connsiteY4" fmla="*/ 630238 h 630251"/>
                <a:gd name="connsiteX5" fmla="*/ 0 w 1291107"/>
                <a:gd name="connsiteY5" fmla="*/ 0 h 630251"/>
                <a:gd name="connsiteX0" fmla="*/ 0 w 1286988"/>
                <a:gd name="connsiteY0" fmla="*/ 0 h 630251"/>
                <a:gd name="connsiteX1" fmla="*/ 1279193 w 1286988"/>
                <a:gd name="connsiteY1" fmla="*/ 0 h 630251"/>
                <a:gd name="connsiteX2" fmla="*/ 1286988 w 1286988"/>
                <a:gd name="connsiteY2" fmla="*/ 500452 h 630251"/>
                <a:gd name="connsiteX3" fmla="*/ 655654 w 1286988"/>
                <a:gd name="connsiteY3" fmla="*/ 630250 h 630251"/>
                <a:gd name="connsiteX4" fmla="*/ 0 w 1286988"/>
                <a:gd name="connsiteY4" fmla="*/ 630238 h 630251"/>
                <a:gd name="connsiteX5" fmla="*/ 0 w 1286988"/>
                <a:gd name="connsiteY5" fmla="*/ 0 h 630251"/>
                <a:gd name="connsiteX0" fmla="*/ 0 w 1295226"/>
                <a:gd name="connsiteY0" fmla="*/ 0 h 630251"/>
                <a:gd name="connsiteX1" fmla="*/ 1279193 w 1295226"/>
                <a:gd name="connsiteY1" fmla="*/ 0 h 630251"/>
                <a:gd name="connsiteX2" fmla="*/ 1295226 w 1295226"/>
                <a:gd name="connsiteY2" fmla="*/ 500452 h 630251"/>
                <a:gd name="connsiteX3" fmla="*/ 655654 w 1295226"/>
                <a:gd name="connsiteY3" fmla="*/ 630250 h 630251"/>
                <a:gd name="connsiteX4" fmla="*/ 0 w 1295226"/>
                <a:gd name="connsiteY4" fmla="*/ 630238 h 630251"/>
                <a:gd name="connsiteX5" fmla="*/ 0 w 1295226"/>
                <a:gd name="connsiteY5" fmla="*/ 0 h 630251"/>
                <a:gd name="connsiteX0" fmla="*/ 0 w 1286988"/>
                <a:gd name="connsiteY0" fmla="*/ 0 h 630251"/>
                <a:gd name="connsiteX1" fmla="*/ 1279193 w 1286988"/>
                <a:gd name="connsiteY1" fmla="*/ 0 h 630251"/>
                <a:gd name="connsiteX2" fmla="*/ 1286988 w 1286988"/>
                <a:gd name="connsiteY2" fmla="*/ 499602 h 630251"/>
                <a:gd name="connsiteX3" fmla="*/ 655654 w 1286988"/>
                <a:gd name="connsiteY3" fmla="*/ 630250 h 630251"/>
                <a:gd name="connsiteX4" fmla="*/ 0 w 1286988"/>
                <a:gd name="connsiteY4" fmla="*/ 630238 h 630251"/>
                <a:gd name="connsiteX5" fmla="*/ 0 w 1286988"/>
                <a:gd name="connsiteY5" fmla="*/ 0 h 630251"/>
                <a:gd name="connsiteX0" fmla="*/ 0 w 1291107"/>
                <a:gd name="connsiteY0" fmla="*/ 0 h 630251"/>
                <a:gd name="connsiteX1" fmla="*/ 1279193 w 1291107"/>
                <a:gd name="connsiteY1" fmla="*/ 0 h 630251"/>
                <a:gd name="connsiteX2" fmla="*/ 1291107 w 1291107"/>
                <a:gd name="connsiteY2" fmla="*/ 498753 h 630251"/>
                <a:gd name="connsiteX3" fmla="*/ 655654 w 1291107"/>
                <a:gd name="connsiteY3" fmla="*/ 630250 h 630251"/>
                <a:gd name="connsiteX4" fmla="*/ 0 w 1291107"/>
                <a:gd name="connsiteY4" fmla="*/ 630238 h 630251"/>
                <a:gd name="connsiteX5" fmla="*/ 0 w 1291107"/>
                <a:gd name="connsiteY5" fmla="*/ 0 h 630251"/>
                <a:gd name="connsiteX0" fmla="*/ 0 w 1303464"/>
                <a:gd name="connsiteY0" fmla="*/ 0 h 630251"/>
                <a:gd name="connsiteX1" fmla="*/ 1279193 w 1303464"/>
                <a:gd name="connsiteY1" fmla="*/ 0 h 630251"/>
                <a:gd name="connsiteX2" fmla="*/ 1303464 w 1303464"/>
                <a:gd name="connsiteY2" fmla="*/ 500452 h 630251"/>
                <a:gd name="connsiteX3" fmla="*/ 655654 w 1303464"/>
                <a:gd name="connsiteY3" fmla="*/ 630250 h 630251"/>
                <a:gd name="connsiteX4" fmla="*/ 0 w 1303464"/>
                <a:gd name="connsiteY4" fmla="*/ 630238 h 630251"/>
                <a:gd name="connsiteX5" fmla="*/ 0 w 1303464"/>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2869" h="630251">
                  <a:moveTo>
                    <a:pt x="0" y="0"/>
                  </a:moveTo>
                  <a:lnTo>
                    <a:pt x="1279193" y="0"/>
                  </a:lnTo>
                  <a:cubicBezTo>
                    <a:pt x="1279142" y="136342"/>
                    <a:pt x="1278048" y="380809"/>
                    <a:pt x="1282869" y="500452"/>
                  </a:cubicBezTo>
                  <a:cubicBezTo>
                    <a:pt x="1282441" y="569436"/>
                    <a:pt x="1247290" y="630560"/>
                    <a:pt x="655654" y="630250"/>
                  </a:cubicBezTo>
                  <a:lnTo>
                    <a:pt x="0" y="630238"/>
                  </a:lnTo>
                  <a:lnTo>
                    <a:pt x="0" y="0"/>
                  </a:lnTo>
                  <a:close/>
                </a:path>
              </a:pathLst>
            </a:custGeom>
            <a:solidFill>
              <a:srgbClr val="E6F0EC"/>
            </a:solidFill>
            <a:ln>
              <a:noFill/>
            </a:ln>
          </p:spPr>
          <p:txBody>
            <a:bodyPr wrap="square" lIns="72000" tIns="756000" rIns="72000" rtlCol="0">
              <a:noAutofit/>
            </a:bodyPr>
            <a:lstStyle/>
            <a:p>
              <a:pPr>
                <a:lnSpc>
                  <a:spcPts val="1200"/>
                </a:lnSpc>
                <a:spcAft>
                  <a:spcPts val="1200"/>
                </a:spcAft>
              </a:pPr>
              <a:r>
                <a:rPr lang="en-GB" sz="1000" b="1" dirty="0" smtClean="0">
                  <a:solidFill>
                    <a:srgbClr val="006941"/>
                  </a:solidFill>
                </a:rPr>
                <a:t>Organisational development   </a:t>
              </a:r>
            </a:p>
            <a:p>
              <a:pPr marL="171450" indent="-171450">
                <a:lnSpc>
                  <a:spcPts val="1200"/>
                </a:lnSpc>
                <a:spcAft>
                  <a:spcPts val="1200"/>
                </a:spcAft>
                <a:buFont typeface="Calibri" panose="020F0502020204030204" pitchFamily="34" charset="0"/>
                <a:buChar char="─"/>
              </a:pPr>
              <a:r>
                <a:rPr lang="en-GB" sz="1000" dirty="0" err="1" smtClean="0">
                  <a:solidFill>
                    <a:srgbClr val="006941"/>
                  </a:solidFill>
                </a:rPr>
                <a:t>SFIA</a:t>
              </a:r>
              <a:r>
                <a:rPr lang="en-GB" sz="1000" b="1" i="1" dirty="0" err="1" smtClean="0">
                  <a:solidFill>
                    <a:srgbClr val="006941"/>
                  </a:solidFill>
                </a:rPr>
                <a:t>plus</a:t>
              </a:r>
              <a:r>
                <a:rPr lang="en-GB" sz="1000" b="1" dirty="0" smtClean="0">
                  <a:solidFill>
                    <a:srgbClr val="006941"/>
                  </a:solidFill>
                </a:rPr>
                <a:t> </a:t>
              </a:r>
            </a:p>
            <a:p>
              <a:pPr marL="171450" indent="-171450">
                <a:lnSpc>
                  <a:spcPts val="1200"/>
                </a:lnSpc>
                <a:spcAft>
                  <a:spcPts val="1200"/>
                </a:spcAft>
                <a:buFont typeface="Calibri" panose="020F0502020204030204" pitchFamily="34" charset="0"/>
                <a:buChar char="─"/>
              </a:pPr>
              <a:r>
                <a:rPr lang="en-GB" sz="1000" dirty="0" smtClean="0">
                  <a:solidFill>
                    <a:srgbClr val="006941"/>
                  </a:solidFill>
                </a:rPr>
                <a:t>Consultancy</a:t>
              </a:r>
              <a:r>
                <a:rPr lang="en-GB" sz="1000" b="1" dirty="0" smtClean="0">
                  <a:solidFill>
                    <a:srgbClr val="006941"/>
                  </a:solidFill>
                </a:rPr>
                <a:t> </a:t>
              </a:r>
            </a:p>
            <a:p>
              <a:pPr>
                <a:lnSpc>
                  <a:spcPts val="1200"/>
                </a:lnSpc>
                <a:spcAft>
                  <a:spcPts val="1200"/>
                </a:spcAft>
              </a:pPr>
              <a:r>
                <a:rPr lang="en-GB" sz="1000" b="1" dirty="0" smtClean="0">
                  <a:solidFill>
                    <a:srgbClr val="006941"/>
                  </a:solidFill>
                </a:rPr>
                <a:t>Change management </a:t>
              </a:r>
            </a:p>
            <a:p>
              <a:pPr>
                <a:lnSpc>
                  <a:spcPts val="1200"/>
                </a:lnSpc>
                <a:spcAft>
                  <a:spcPts val="1200"/>
                </a:spcAft>
              </a:pPr>
              <a:r>
                <a:rPr lang="en-GB" sz="1000" b="1" dirty="0" smtClean="0">
                  <a:solidFill>
                    <a:srgbClr val="006941"/>
                  </a:solidFill>
                </a:rPr>
                <a:t>Organisational membership</a:t>
              </a:r>
            </a:p>
          </p:txBody>
        </p:sp>
        <p:sp>
          <p:nvSpPr>
            <p:cNvPr id="26" name="TextBox 25"/>
            <p:cNvSpPr txBox="1"/>
            <p:nvPr userDrawn="1"/>
          </p:nvSpPr>
          <p:spPr>
            <a:xfrm>
              <a:off x="3849049" y="1327734"/>
              <a:ext cx="1283207" cy="4680007"/>
            </a:xfrm>
            <a:custGeom>
              <a:avLst/>
              <a:gdLst>
                <a:gd name="connsiteX0" fmla="*/ 0 w 1272369"/>
                <a:gd name="connsiteY0" fmla="*/ 0 h 630238"/>
                <a:gd name="connsiteX1" fmla="*/ 1272369 w 1272369"/>
                <a:gd name="connsiteY1" fmla="*/ 0 h 630238"/>
                <a:gd name="connsiteX2" fmla="*/ 1272369 w 1272369"/>
                <a:gd name="connsiteY2" fmla="*/ 630238 h 630238"/>
                <a:gd name="connsiteX3" fmla="*/ 0 w 1272369"/>
                <a:gd name="connsiteY3" fmla="*/ 630238 h 630238"/>
                <a:gd name="connsiteX4" fmla="*/ 0 w 1272369"/>
                <a:gd name="connsiteY4" fmla="*/ 0 h 630238"/>
                <a:gd name="connsiteX0" fmla="*/ 0 w 1272369"/>
                <a:gd name="connsiteY0" fmla="*/ 0 h 630250"/>
                <a:gd name="connsiteX1" fmla="*/ 1272369 w 1272369"/>
                <a:gd name="connsiteY1" fmla="*/ 0 h 630250"/>
                <a:gd name="connsiteX2" fmla="*/ 1272369 w 1272369"/>
                <a:gd name="connsiteY2" fmla="*/ 630238 h 630250"/>
                <a:gd name="connsiteX3" fmla="*/ 710984 w 1272369"/>
                <a:gd name="connsiteY3" fmla="*/ 630250 h 630250"/>
                <a:gd name="connsiteX4" fmla="*/ 0 w 1272369"/>
                <a:gd name="connsiteY4" fmla="*/ 630238 h 630250"/>
                <a:gd name="connsiteX5" fmla="*/ 0 w 1272369"/>
                <a:gd name="connsiteY5" fmla="*/ 0 h 630250"/>
                <a:gd name="connsiteX0" fmla="*/ 0 w 1272369"/>
                <a:gd name="connsiteY0" fmla="*/ 0 h 630250"/>
                <a:gd name="connsiteX1" fmla="*/ 1272369 w 1272369"/>
                <a:gd name="connsiteY1" fmla="*/ 0 h 630250"/>
                <a:gd name="connsiteX2" fmla="*/ 710984 w 1272369"/>
                <a:gd name="connsiteY2" fmla="*/ 630250 h 630250"/>
                <a:gd name="connsiteX3" fmla="*/ 0 w 1272369"/>
                <a:gd name="connsiteY3" fmla="*/ 630238 h 630250"/>
                <a:gd name="connsiteX4" fmla="*/ 0 w 1272369"/>
                <a:gd name="connsiteY4" fmla="*/ 0 h 630250"/>
                <a:gd name="connsiteX0" fmla="*/ 0 w 1272393"/>
                <a:gd name="connsiteY0" fmla="*/ 0 h 630250"/>
                <a:gd name="connsiteX1" fmla="*/ 1272369 w 1272393"/>
                <a:gd name="connsiteY1" fmla="*/ 0 h 630250"/>
                <a:gd name="connsiteX2" fmla="*/ 710984 w 1272393"/>
                <a:gd name="connsiteY2" fmla="*/ 630250 h 630250"/>
                <a:gd name="connsiteX3" fmla="*/ 0 w 1272393"/>
                <a:gd name="connsiteY3" fmla="*/ 630238 h 630250"/>
                <a:gd name="connsiteX4" fmla="*/ 0 w 1272393"/>
                <a:gd name="connsiteY4" fmla="*/ 0 h 630250"/>
                <a:gd name="connsiteX0" fmla="*/ 0 w 1272424"/>
                <a:gd name="connsiteY0" fmla="*/ 0 h 630250"/>
                <a:gd name="connsiteX1" fmla="*/ 1272369 w 1272424"/>
                <a:gd name="connsiteY1" fmla="*/ 0 h 630250"/>
                <a:gd name="connsiteX2" fmla="*/ 710984 w 1272424"/>
                <a:gd name="connsiteY2" fmla="*/ 630250 h 630250"/>
                <a:gd name="connsiteX3" fmla="*/ 0 w 1272424"/>
                <a:gd name="connsiteY3" fmla="*/ 630238 h 630250"/>
                <a:gd name="connsiteX4" fmla="*/ 0 w 1272424"/>
                <a:gd name="connsiteY4" fmla="*/ 0 h 630250"/>
                <a:gd name="connsiteX0" fmla="*/ 0 w 1272968"/>
                <a:gd name="connsiteY0" fmla="*/ 0 h 630250"/>
                <a:gd name="connsiteX1" fmla="*/ 1272369 w 1272968"/>
                <a:gd name="connsiteY1" fmla="*/ 0 h 630250"/>
                <a:gd name="connsiteX2" fmla="*/ 710984 w 1272968"/>
                <a:gd name="connsiteY2" fmla="*/ 630250 h 630250"/>
                <a:gd name="connsiteX3" fmla="*/ 0 w 1272968"/>
                <a:gd name="connsiteY3" fmla="*/ 630238 h 630250"/>
                <a:gd name="connsiteX4" fmla="*/ 0 w 1272968"/>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817"/>
                <a:gd name="connsiteY0" fmla="*/ 0 h 630250"/>
                <a:gd name="connsiteX1" fmla="*/ 1272369 w 1272817"/>
                <a:gd name="connsiteY1" fmla="*/ 0 h 630250"/>
                <a:gd name="connsiteX2" fmla="*/ 655654 w 1272817"/>
                <a:gd name="connsiteY2" fmla="*/ 630250 h 630250"/>
                <a:gd name="connsiteX3" fmla="*/ 0 w 1272817"/>
                <a:gd name="connsiteY3" fmla="*/ 630238 h 630250"/>
                <a:gd name="connsiteX4" fmla="*/ 0 w 1272817"/>
                <a:gd name="connsiteY4" fmla="*/ 0 h 630250"/>
                <a:gd name="connsiteX0" fmla="*/ 0 w 1272994"/>
                <a:gd name="connsiteY0" fmla="*/ 0 h 630250"/>
                <a:gd name="connsiteX1" fmla="*/ 1272369 w 1272994"/>
                <a:gd name="connsiteY1" fmla="*/ 0 h 630250"/>
                <a:gd name="connsiteX2" fmla="*/ 655654 w 1272994"/>
                <a:gd name="connsiteY2" fmla="*/ 630250 h 630250"/>
                <a:gd name="connsiteX3" fmla="*/ 0 w 1272994"/>
                <a:gd name="connsiteY3" fmla="*/ 630238 h 630250"/>
                <a:gd name="connsiteX4" fmla="*/ 0 w 1272994"/>
                <a:gd name="connsiteY4" fmla="*/ 0 h 630250"/>
                <a:gd name="connsiteX0" fmla="*/ 0 w 1278496"/>
                <a:gd name="connsiteY0" fmla="*/ 0 h 630250"/>
                <a:gd name="connsiteX1" fmla="*/ 1272369 w 1278496"/>
                <a:gd name="connsiteY1" fmla="*/ 0 h 630250"/>
                <a:gd name="connsiteX2" fmla="*/ 655654 w 1278496"/>
                <a:gd name="connsiteY2" fmla="*/ 630250 h 630250"/>
                <a:gd name="connsiteX3" fmla="*/ 0 w 1278496"/>
                <a:gd name="connsiteY3" fmla="*/ 630238 h 630250"/>
                <a:gd name="connsiteX4" fmla="*/ 0 w 1278496"/>
                <a:gd name="connsiteY4" fmla="*/ 0 h 630250"/>
                <a:gd name="connsiteX0" fmla="*/ 0 w 1387063"/>
                <a:gd name="connsiteY0" fmla="*/ 0 h 630250"/>
                <a:gd name="connsiteX1" fmla="*/ 1272369 w 1387063"/>
                <a:gd name="connsiteY1" fmla="*/ 0 h 630250"/>
                <a:gd name="connsiteX2" fmla="*/ 1256995 w 1387063"/>
                <a:gd name="connsiteY2" fmla="*/ 311226 h 630250"/>
                <a:gd name="connsiteX3" fmla="*/ 655654 w 1387063"/>
                <a:gd name="connsiteY3" fmla="*/ 630250 h 630250"/>
                <a:gd name="connsiteX4" fmla="*/ 0 w 1387063"/>
                <a:gd name="connsiteY4" fmla="*/ 630238 h 630250"/>
                <a:gd name="connsiteX5" fmla="*/ 0 w 1387063"/>
                <a:gd name="connsiteY5" fmla="*/ 0 h 630250"/>
                <a:gd name="connsiteX0" fmla="*/ 0 w 1369614"/>
                <a:gd name="connsiteY0" fmla="*/ 0 h 630250"/>
                <a:gd name="connsiteX1" fmla="*/ 1272369 w 1369614"/>
                <a:gd name="connsiteY1" fmla="*/ 0 h 630250"/>
                <a:gd name="connsiteX2" fmla="*/ 1256995 w 1369614"/>
                <a:gd name="connsiteY2" fmla="*/ 311226 h 630250"/>
                <a:gd name="connsiteX3" fmla="*/ 655654 w 1369614"/>
                <a:gd name="connsiteY3" fmla="*/ 630250 h 630250"/>
                <a:gd name="connsiteX4" fmla="*/ 0 w 1369614"/>
                <a:gd name="connsiteY4" fmla="*/ 630238 h 630250"/>
                <a:gd name="connsiteX5" fmla="*/ 0 w 1369614"/>
                <a:gd name="connsiteY5" fmla="*/ 0 h 630250"/>
                <a:gd name="connsiteX0" fmla="*/ 0 w 1278277"/>
                <a:gd name="connsiteY0" fmla="*/ 0 h 630250"/>
                <a:gd name="connsiteX1" fmla="*/ 1272369 w 1278277"/>
                <a:gd name="connsiteY1" fmla="*/ 0 h 630250"/>
                <a:gd name="connsiteX2" fmla="*/ 1256995 w 1278277"/>
                <a:gd name="connsiteY2" fmla="*/ 311226 h 630250"/>
                <a:gd name="connsiteX3" fmla="*/ 655654 w 1278277"/>
                <a:gd name="connsiteY3" fmla="*/ 630250 h 630250"/>
                <a:gd name="connsiteX4" fmla="*/ 0 w 1278277"/>
                <a:gd name="connsiteY4" fmla="*/ 630238 h 630250"/>
                <a:gd name="connsiteX5" fmla="*/ 0 w 1278277"/>
                <a:gd name="connsiteY5" fmla="*/ 0 h 630250"/>
                <a:gd name="connsiteX0" fmla="*/ 0 w 1298782"/>
                <a:gd name="connsiteY0" fmla="*/ 0 h 630250"/>
                <a:gd name="connsiteX1" fmla="*/ 1272369 w 1298782"/>
                <a:gd name="connsiteY1" fmla="*/ 0 h 630250"/>
                <a:gd name="connsiteX2" fmla="*/ 1285570 w 1298782"/>
                <a:gd name="connsiteY2" fmla="*/ 311226 h 630250"/>
                <a:gd name="connsiteX3" fmla="*/ 655654 w 1298782"/>
                <a:gd name="connsiteY3" fmla="*/ 630250 h 630250"/>
                <a:gd name="connsiteX4" fmla="*/ 0 w 1298782"/>
                <a:gd name="connsiteY4" fmla="*/ 630238 h 630250"/>
                <a:gd name="connsiteX5" fmla="*/ 0 w 1298782"/>
                <a:gd name="connsiteY5" fmla="*/ 0 h 630250"/>
                <a:gd name="connsiteX0" fmla="*/ 0 w 1287216"/>
                <a:gd name="connsiteY0" fmla="*/ 0 h 630250"/>
                <a:gd name="connsiteX1" fmla="*/ 1272369 w 1287216"/>
                <a:gd name="connsiteY1" fmla="*/ 0 h 630250"/>
                <a:gd name="connsiteX2" fmla="*/ 1285570 w 1287216"/>
                <a:gd name="connsiteY2" fmla="*/ 311226 h 630250"/>
                <a:gd name="connsiteX3" fmla="*/ 655654 w 1287216"/>
                <a:gd name="connsiteY3" fmla="*/ 630250 h 630250"/>
                <a:gd name="connsiteX4" fmla="*/ 0 w 1287216"/>
                <a:gd name="connsiteY4" fmla="*/ 630238 h 630250"/>
                <a:gd name="connsiteX5" fmla="*/ 0 w 1287216"/>
                <a:gd name="connsiteY5" fmla="*/ 0 h 630250"/>
                <a:gd name="connsiteX0" fmla="*/ 0 w 1287216"/>
                <a:gd name="connsiteY0" fmla="*/ 0 h 630250"/>
                <a:gd name="connsiteX1" fmla="*/ 1272369 w 1287216"/>
                <a:gd name="connsiteY1" fmla="*/ 0 h 630250"/>
                <a:gd name="connsiteX2" fmla="*/ 1285570 w 1287216"/>
                <a:gd name="connsiteY2" fmla="*/ 509634 h 630250"/>
                <a:gd name="connsiteX3" fmla="*/ 655654 w 1287216"/>
                <a:gd name="connsiteY3" fmla="*/ 630250 h 630250"/>
                <a:gd name="connsiteX4" fmla="*/ 0 w 1287216"/>
                <a:gd name="connsiteY4" fmla="*/ 630238 h 630250"/>
                <a:gd name="connsiteX5" fmla="*/ 0 w 1287216"/>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82099"/>
                <a:gd name="connsiteY0" fmla="*/ 0 h 630250"/>
                <a:gd name="connsiteX1" fmla="*/ 1272369 w 1282099"/>
                <a:gd name="connsiteY1" fmla="*/ 0 h 630250"/>
                <a:gd name="connsiteX2" fmla="*/ 1276045 w 1282099"/>
                <a:gd name="connsiteY2" fmla="*/ 511598 h 630250"/>
                <a:gd name="connsiteX3" fmla="*/ 655654 w 1282099"/>
                <a:gd name="connsiteY3" fmla="*/ 630250 h 630250"/>
                <a:gd name="connsiteX4" fmla="*/ 0 w 1282099"/>
                <a:gd name="connsiteY4" fmla="*/ 630238 h 630250"/>
                <a:gd name="connsiteX5" fmla="*/ 0 w 1282099"/>
                <a:gd name="connsiteY5" fmla="*/ 0 h 630250"/>
                <a:gd name="connsiteX0" fmla="*/ 0 w 1295396"/>
                <a:gd name="connsiteY0" fmla="*/ 0 h 630250"/>
                <a:gd name="connsiteX1" fmla="*/ 1272369 w 1295396"/>
                <a:gd name="connsiteY1" fmla="*/ 0 h 630250"/>
                <a:gd name="connsiteX2" fmla="*/ 1289693 w 1295396"/>
                <a:gd name="connsiteY2" fmla="*/ 511598 h 630250"/>
                <a:gd name="connsiteX3" fmla="*/ 655654 w 1295396"/>
                <a:gd name="connsiteY3" fmla="*/ 630250 h 630250"/>
                <a:gd name="connsiteX4" fmla="*/ 0 w 1295396"/>
                <a:gd name="connsiteY4" fmla="*/ 630238 h 630250"/>
                <a:gd name="connsiteX5" fmla="*/ 0 w 1295396"/>
                <a:gd name="connsiteY5" fmla="*/ 0 h 630250"/>
                <a:gd name="connsiteX0" fmla="*/ 0 w 1288743"/>
                <a:gd name="connsiteY0" fmla="*/ 0 h 630250"/>
                <a:gd name="connsiteX1" fmla="*/ 1272369 w 1288743"/>
                <a:gd name="connsiteY1" fmla="*/ 0 h 630250"/>
                <a:gd name="connsiteX2" fmla="*/ 1282869 w 1288743"/>
                <a:gd name="connsiteY2" fmla="*/ 513005 h 630250"/>
                <a:gd name="connsiteX3" fmla="*/ 655654 w 1288743"/>
                <a:gd name="connsiteY3" fmla="*/ 630250 h 630250"/>
                <a:gd name="connsiteX4" fmla="*/ 0 w 1288743"/>
                <a:gd name="connsiteY4" fmla="*/ 630238 h 630250"/>
                <a:gd name="connsiteX5" fmla="*/ 0 w 1288743"/>
                <a:gd name="connsiteY5" fmla="*/ 0 h 630250"/>
                <a:gd name="connsiteX0" fmla="*/ 0 w 1288743"/>
                <a:gd name="connsiteY0" fmla="*/ 0 h 630250"/>
                <a:gd name="connsiteX1" fmla="*/ 1272369 w 1288743"/>
                <a:gd name="connsiteY1" fmla="*/ 0 h 630250"/>
                <a:gd name="connsiteX2" fmla="*/ 1282869 w 1288743"/>
                <a:gd name="connsiteY2" fmla="*/ 515820 h 630250"/>
                <a:gd name="connsiteX3" fmla="*/ 655654 w 1288743"/>
                <a:gd name="connsiteY3" fmla="*/ 630250 h 630250"/>
                <a:gd name="connsiteX4" fmla="*/ 0 w 1288743"/>
                <a:gd name="connsiteY4" fmla="*/ 630238 h 630250"/>
                <a:gd name="connsiteX5" fmla="*/ 0 w 1288743"/>
                <a:gd name="connsiteY5" fmla="*/ 0 h 630250"/>
                <a:gd name="connsiteX0" fmla="*/ 0 w 1282099"/>
                <a:gd name="connsiteY0" fmla="*/ 0 h 630250"/>
                <a:gd name="connsiteX1" fmla="*/ 1272369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72369"/>
                <a:gd name="connsiteY0" fmla="*/ 0 h 630250"/>
                <a:gd name="connsiteX1" fmla="*/ 1272369 w 1272369"/>
                <a:gd name="connsiteY1" fmla="*/ 0 h 630250"/>
                <a:gd name="connsiteX2" fmla="*/ 1262398 w 1272369"/>
                <a:gd name="connsiteY2" fmla="*/ 517227 h 630250"/>
                <a:gd name="connsiteX3" fmla="*/ 655654 w 1272369"/>
                <a:gd name="connsiteY3" fmla="*/ 630250 h 630250"/>
                <a:gd name="connsiteX4" fmla="*/ 0 w 1272369"/>
                <a:gd name="connsiteY4" fmla="*/ 630238 h 630250"/>
                <a:gd name="connsiteX5" fmla="*/ 0 w 1272369"/>
                <a:gd name="connsiteY5" fmla="*/ 0 h 630250"/>
                <a:gd name="connsiteX0" fmla="*/ 0 w 1282099"/>
                <a:gd name="connsiteY0" fmla="*/ 0 h 630250"/>
                <a:gd name="connsiteX1" fmla="*/ 1272369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99665"/>
                <a:gd name="connsiteY0" fmla="*/ 0 h 630250"/>
                <a:gd name="connsiteX1" fmla="*/ 1299665 w 1299665"/>
                <a:gd name="connsiteY1" fmla="*/ 0 h 630250"/>
                <a:gd name="connsiteX2" fmla="*/ 1276045 w 1299665"/>
                <a:gd name="connsiteY2" fmla="*/ 517227 h 630250"/>
                <a:gd name="connsiteX3" fmla="*/ 655654 w 1299665"/>
                <a:gd name="connsiteY3" fmla="*/ 630250 h 630250"/>
                <a:gd name="connsiteX4" fmla="*/ 0 w 1299665"/>
                <a:gd name="connsiteY4" fmla="*/ 630238 h 630250"/>
                <a:gd name="connsiteX5" fmla="*/ 0 w 1299665"/>
                <a:gd name="connsiteY5" fmla="*/ 0 h 630250"/>
                <a:gd name="connsiteX0" fmla="*/ 0 w 1282099"/>
                <a:gd name="connsiteY0" fmla="*/ 0 h 630250"/>
                <a:gd name="connsiteX1" fmla="*/ 1279193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80445"/>
                <a:gd name="connsiteY0" fmla="*/ 0 h 630250"/>
                <a:gd name="connsiteX1" fmla="*/ 1279193 w 1280445"/>
                <a:gd name="connsiteY1" fmla="*/ 0 h 630250"/>
                <a:gd name="connsiteX2" fmla="*/ 1276045 w 1280445"/>
                <a:gd name="connsiteY2" fmla="*/ 517227 h 630250"/>
                <a:gd name="connsiteX3" fmla="*/ 655654 w 1280445"/>
                <a:gd name="connsiteY3" fmla="*/ 630250 h 630250"/>
                <a:gd name="connsiteX4" fmla="*/ 0 w 1280445"/>
                <a:gd name="connsiteY4" fmla="*/ 630238 h 630250"/>
                <a:gd name="connsiteX5" fmla="*/ 0 w 1280445"/>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4"/>
                <a:gd name="connsiteX1" fmla="*/ 1279193 w 1285466"/>
                <a:gd name="connsiteY1" fmla="*/ 0 h 630254"/>
                <a:gd name="connsiteX2" fmla="*/ 1282869 w 1285466"/>
                <a:gd name="connsiteY2" fmla="*/ 515820 h 630254"/>
                <a:gd name="connsiteX3" fmla="*/ 655654 w 1285466"/>
                <a:gd name="connsiteY3" fmla="*/ 630250 h 630254"/>
                <a:gd name="connsiteX4" fmla="*/ 0 w 1285466"/>
                <a:gd name="connsiteY4" fmla="*/ 630238 h 630254"/>
                <a:gd name="connsiteX5" fmla="*/ 0 w 1285466"/>
                <a:gd name="connsiteY5" fmla="*/ 0 h 630254"/>
                <a:gd name="connsiteX0" fmla="*/ 0 w 1285466"/>
                <a:gd name="connsiteY0" fmla="*/ 0 h 630254"/>
                <a:gd name="connsiteX1" fmla="*/ 1279193 w 1285466"/>
                <a:gd name="connsiteY1" fmla="*/ 0 h 630254"/>
                <a:gd name="connsiteX2" fmla="*/ 1282869 w 1285466"/>
                <a:gd name="connsiteY2" fmla="*/ 515820 h 630254"/>
                <a:gd name="connsiteX3" fmla="*/ 655654 w 1285466"/>
                <a:gd name="connsiteY3" fmla="*/ 630250 h 630254"/>
                <a:gd name="connsiteX4" fmla="*/ 0 w 1285466"/>
                <a:gd name="connsiteY4" fmla="*/ 630238 h 630254"/>
                <a:gd name="connsiteX5" fmla="*/ 0 w 1285466"/>
                <a:gd name="connsiteY5" fmla="*/ 0 h 630254"/>
                <a:gd name="connsiteX0" fmla="*/ 0 w 1286152"/>
                <a:gd name="connsiteY0" fmla="*/ 0 h 630253"/>
                <a:gd name="connsiteX1" fmla="*/ 1279193 w 1286152"/>
                <a:gd name="connsiteY1" fmla="*/ 0 h 630253"/>
                <a:gd name="connsiteX2" fmla="*/ 1282869 w 1286152"/>
                <a:gd name="connsiteY2" fmla="*/ 515820 h 630253"/>
                <a:gd name="connsiteX3" fmla="*/ 655654 w 1286152"/>
                <a:gd name="connsiteY3" fmla="*/ 630250 h 630253"/>
                <a:gd name="connsiteX4" fmla="*/ 0 w 1286152"/>
                <a:gd name="connsiteY4" fmla="*/ 630238 h 630253"/>
                <a:gd name="connsiteX5" fmla="*/ 0 w 1286152"/>
                <a:gd name="connsiteY5" fmla="*/ 0 h 630253"/>
                <a:gd name="connsiteX0" fmla="*/ 0 w 1286152"/>
                <a:gd name="connsiteY0" fmla="*/ 0 h 630256"/>
                <a:gd name="connsiteX1" fmla="*/ 1279193 w 1286152"/>
                <a:gd name="connsiteY1" fmla="*/ 0 h 630256"/>
                <a:gd name="connsiteX2" fmla="*/ 1282869 w 1286152"/>
                <a:gd name="connsiteY2" fmla="*/ 528486 h 630256"/>
                <a:gd name="connsiteX3" fmla="*/ 655654 w 1286152"/>
                <a:gd name="connsiteY3" fmla="*/ 630250 h 630256"/>
                <a:gd name="connsiteX4" fmla="*/ 0 w 1286152"/>
                <a:gd name="connsiteY4" fmla="*/ 630238 h 630256"/>
                <a:gd name="connsiteX5" fmla="*/ 0 w 1286152"/>
                <a:gd name="connsiteY5" fmla="*/ 0 h 630256"/>
                <a:gd name="connsiteX0" fmla="*/ 0 w 1285466"/>
                <a:gd name="connsiteY0" fmla="*/ 0 h 630252"/>
                <a:gd name="connsiteX1" fmla="*/ 1279193 w 1285466"/>
                <a:gd name="connsiteY1" fmla="*/ 0 h 630252"/>
                <a:gd name="connsiteX2" fmla="*/ 1282869 w 1285466"/>
                <a:gd name="connsiteY2" fmla="*/ 528486 h 630252"/>
                <a:gd name="connsiteX3" fmla="*/ 655654 w 1285466"/>
                <a:gd name="connsiteY3" fmla="*/ 630250 h 630252"/>
                <a:gd name="connsiteX4" fmla="*/ 0 w 1285466"/>
                <a:gd name="connsiteY4" fmla="*/ 630238 h 630252"/>
                <a:gd name="connsiteX5" fmla="*/ 0 w 1285466"/>
                <a:gd name="connsiteY5" fmla="*/ 0 h 630252"/>
                <a:gd name="connsiteX0" fmla="*/ 0 w 1285466"/>
                <a:gd name="connsiteY0" fmla="*/ 0 h 630252"/>
                <a:gd name="connsiteX1" fmla="*/ 1279193 w 1285466"/>
                <a:gd name="connsiteY1" fmla="*/ 0 h 630252"/>
                <a:gd name="connsiteX2" fmla="*/ 1282869 w 1285466"/>
                <a:gd name="connsiteY2" fmla="*/ 528486 h 630252"/>
                <a:gd name="connsiteX3" fmla="*/ 655654 w 1285466"/>
                <a:gd name="connsiteY3" fmla="*/ 630250 h 630252"/>
                <a:gd name="connsiteX4" fmla="*/ 0 w 1285466"/>
                <a:gd name="connsiteY4" fmla="*/ 630238 h 630252"/>
                <a:gd name="connsiteX5" fmla="*/ 0 w 1285466"/>
                <a:gd name="connsiteY5" fmla="*/ 0 h 630252"/>
                <a:gd name="connsiteX0" fmla="*/ 0 w 1285466"/>
                <a:gd name="connsiteY0" fmla="*/ 0 h 630251"/>
                <a:gd name="connsiteX1" fmla="*/ 1279193 w 1285466"/>
                <a:gd name="connsiteY1" fmla="*/ 0 h 630251"/>
                <a:gd name="connsiteX2" fmla="*/ 1282869 w 1285466"/>
                <a:gd name="connsiteY2" fmla="*/ 528486 h 630251"/>
                <a:gd name="connsiteX3" fmla="*/ 655654 w 1285466"/>
                <a:gd name="connsiteY3" fmla="*/ 630250 h 630251"/>
                <a:gd name="connsiteX4" fmla="*/ 0 w 1285466"/>
                <a:gd name="connsiteY4" fmla="*/ 630238 h 630251"/>
                <a:gd name="connsiteX5" fmla="*/ 0 w 1285466"/>
                <a:gd name="connsiteY5" fmla="*/ 0 h 630251"/>
                <a:gd name="connsiteX0" fmla="*/ 0 w 1292838"/>
                <a:gd name="connsiteY0" fmla="*/ 0 h 630251"/>
                <a:gd name="connsiteX1" fmla="*/ 1279193 w 1292838"/>
                <a:gd name="connsiteY1" fmla="*/ 0 h 630251"/>
                <a:gd name="connsiteX2" fmla="*/ 1291107 w 1292838"/>
                <a:gd name="connsiteY2" fmla="*/ 496205 h 630251"/>
                <a:gd name="connsiteX3" fmla="*/ 655654 w 1292838"/>
                <a:gd name="connsiteY3" fmla="*/ 630250 h 630251"/>
                <a:gd name="connsiteX4" fmla="*/ 0 w 1292838"/>
                <a:gd name="connsiteY4" fmla="*/ 630238 h 630251"/>
                <a:gd name="connsiteX5" fmla="*/ 0 w 1292838"/>
                <a:gd name="connsiteY5" fmla="*/ 0 h 630251"/>
                <a:gd name="connsiteX0" fmla="*/ 0 w 1291107"/>
                <a:gd name="connsiteY0" fmla="*/ 0 h 630251"/>
                <a:gd name="connsiteX1" fmla="*/ 1279193 w 1291107"/>
                <a:gd name="connsiteY1" fmla="*/ 0 h 630251"/>
                <a:gd name="connsiteX2" fmla="*/ 1291107 w 1291107"/>
                <a:gd name="connsiteY2" fmla="*/ 496205 h 630251"/>
                <a:gd name="connsiteX3" fmla="*/ 655654 w 1291107"/>
                <a:gd name="connsiteY3" fmla="*/ 630250 h 630251"/>
                <a:gd name="connsiteX4" fmla="*/ 0 w 1291107"/>
                <a:gd name="connsiteY4" fmla="*/ 630238 h 630251"/>
                <a:gd name="connsiteX5" fmla="*/ 0 w 1291107"/>
                <a:gd name="connsiteY5" fmla="*/ 0 h 630251"/>
                <a:gd name="connsiteX0" fmla="*/ 0 w 1286988"/>
                <a:gd name="connsiteY0" fmla="*/ 0 h 630251"/>
                <a:gd name="connsiteX1" fmla="*/ 1279193 w 1286988"/>
                <a:gd name="connsiteY1" fmla="*/ 0 h 630251"/>
                <a:gd name="connsiteX2" fmla="*/ 1286988 w 1286988"/>
                <a:gd name="connsiteY2" fmla="*/ 500452 h 630251"/>
                <a:gd name="connsiteX3" fmla="*/ 655654 w 1286988"/>
                <a:gd name="connsiteY3" fmla="*/ 630250 h 630251"/>
                <a:gd name="connsiteX4" fmla="*/ 0 w 1286988"/>
                <a:gd name="connsiteY4" fmla="*/ 630238 h 630251"/>
                <a:gd name="connsiteX5" fmla="*/ 0 w 1286988"/>
                <a:gd name="connsiteY5" fmla="*/ 0 h 630251"/>
                <a:gd name="connsiteX0" fmla="*/ 0 w 1295226"/>
                <a:gd name="connsiteY0" fmla="*/ 0 h 630251"/>
                <a:gd name="connsiteX1" fmla="*/ 1279193 w 1295226"/>
                <a:gd name="connsiteY1" fmla="*/ 0 h 630251"/>
                <a:gd name="connsiteX2" fmla="*/ 1295226 w 1295226"/>
                <a:gd name="connsiteY2" fmla="*/ 500452 h 630251"/>
                <a:gd name="connsiteX3" fmla="*/ 655654 w 1295226"/>
                <a:gd name="connsiteY3" fmla="*/ 630250 h 630251"/>
                <a:gd name="connsiteX4" fmla="*/ 0 w 1295226"/>
                <a:gd name="connsiteY4" fmla="*/ 630238 h 630251"/>
                <a:gd name="connsiteX5" fmla="*/ 0 w 1295226"/>
                <a:gd name="connsiteY5" fmla="*/ 0 h 630251"/>
                <a:gd name="connsiteX0" fmla="*/ 0 w 1286988"/>
                <a:gd name="connsiteY0" fmla="*/ 0 h 630251"/>
                <a:gd name="connsiteX1" fmla="*/ 1279193 w 1286988"/>
                <a:gd name="connsiteY1" fmla="*/ 0 h 630251"/>
                <a:gd name="connsiteX2" fmla="*/ 1286988 w 1286988"/>
                <a:gd name="connsiteY2" fmla="*/ 499602 h 630251"/>
                <a:gd name="connsiteX3" fmla="*/ 655654 w 1286988"/>
                <a:gd name="connsiteY3" fmla="*/ 630250 h 630251"/>
                <a:gd name="connsiteX4" fmla="*/ 0 w 1286988"/>
                <a:gd name="connsiteY4" fmla="*/ 630238 h 630251"/>
                <a:gd name="connsiteX5" fmla="*/ 0 w 1286988"/>
                <a:gd name="connsiteY5" fmla="*/ 0 h 630251"/>
                <a:gd name="connsiteX0" fmla="*/ 0 w 1291107"/>
                <a:gd name="connsiteY0" fmla="*/ 0 h 630251"/>
                <a:gd name="connsiteX1" fmla="*/ 1279193 w 1291107"/>
                <a:gd name="connsiteY1" fmla="*/ 0 h 630251"/>
                <a:gd name="connsiteX2" fmla="*/ 1291107 w 1291107"/>
                <a:gd name="connsiteY2" fmla="*/ 498753 h 630251"/>
                <a:gd name="connsiteX3" fmla="*/ 655654 w 1291107"/>
                <a:gd name="connsiteY3" fmla="*/ 630250 h 630251"/>
                <a:gd name="connsiteX4" fmla="*/ 0 w 1291107"/>
                <a:gd name="connsiteY4" fmla="*/ 630238 h 630251"/>
                <a:gd name="connsiteX5" fmla="*/ 0 w 1291107"/>
                <a:gd name="connsiteY5" fmla="*/ 0 h 630251"/>
                <a:gd name="connsiteX0" fmla="*/ 0 w 1303464"/>
                <a:gd name="connsiteY0" fmla="*/ 0 h 630251"/>
                <a:gd name="connsiteX1" fmla="*/ 1279193 w 1303464"/>
                <a:gd name="connsiteY1" fmla="*/ 0 h 630251"/>
                <a:gd name="connsiteX2" fmla="*/ 1303464 w 1303464"/>
                <a:gd name="connsiteY2" fmla="*/ 500452 h 630251"/>
                <a:gd name="connsiteX3" fmla="*/ 655654 w 1303464"/>
                <a:gd name="connsiteY3" fmla="*/ 630250 h 630251"/>
                <a:gd name="connsiteX4" fmla="*/ 0 w 1303464"/>
                <a:gd name="connsiteY4" fmla="*/ 630238 h 630251"/>
                <a:gd name="connsiteX5" fmla="*/ 0 w 1303464"/>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 name="connsiteX0" fmla="*/ 0 w 1291577"/>
                <a:gd name="connsiteY0" fmla="*/ 0 h 630251"/>
                <a:gd name="connsiteX1" fmla="*/ 1279193 w 1291577"/>
                <a:gd name="connsiteY1" fmla="*/ 0 h 630251"/>
                <a:gd name="connsiteX2" fmla="*/ 1291577 w 1291577"/>
                <a:gd name="connsiteY2" fmla="*/ 522735 h 630251"/>
                <a:gd name="connsiteX3" fmla="*/ 655654 w 1291577"/>
                <a:gd name="connsiteY3" fmla="*/ 630250 h 630251"/>
                <a:gd name="connsiteX4" fmla="*/ 0 w 1291577"/>
                <a:gd name="connsiteY4" fmla="*/ 630238 h 630251"/>
                <a:gd name="connsiteX5" fmla="*/ 0 w 1291577"/>
                <a:gd name="connsiteY5" fmla="*/ 0 h 630251"/>
                <a:gd name="connsiteX0" fmla="*/ 0 w 1291577"/>
                <a:gd name="connsiteY0" fmla="*/ 0 h 630251"/>
                <a:gd name="connsiteX1" fmla="*/ 1279193 w 1291577"/>
                <a:gd name="connsiteY1" fmla="*/ 0 h 630251"/>
                <a:gd name="connsiteX2" fmla="*/ 1291577 w 1291577"/>
                <a:gd name="connsiteY2" fmla="*/ 522735 h 630251"/>
                <a:gd name="connsiteX3" fmla="*/ 655654 w 1291577"/>
                <a:gd name="connsiteY3" fmla="*/ 630250 h 630251"/>
                <a:gd name="connsiteX4" fmla="*/ 0 w 1291577"/>
                <a:gd name="connsiteY4" fmla="*/ 630238 h 630251"/>
                <a:gd name="connsiteX5" fmla="*/ 0 w 1291577"/>
                <a:gd name="connsiteY5" fmla="*/ 0 h 630251"/>
                <a:gd name="connsiteX0" fmla="*/ 0 w 1300286"/>
                <a:gd name="connsiteY0" fmla="*/ 0 h 630251"/>
                <a:gd name="connsiteX1" fmla="*/ 1279193 w 1300286"/>
                <a:gd name="connsiteY1" fmla="*/ 0 h 630251"/>
                <a:gd name="connsiteX2" fmla="*/ 1300286 w 1300286"/>
                <a:gd name="connsiteY2" fmla="*/ 522735 h 630251"/>
                <a:gd name="connsiteX3" fmla="*/ 655654 w 1300286"/>
                <a:gd name="connsiteY3" fmla="*/ 630250 h 630251"/>
                <a:gd name="connsiteX4" fmla="*/ 0 w 1300286"/>
                <a:gd name="connsiteY4" fmla="*/ 630238 h 630251"/>
                <a:gd name="connsiteX5" fmla="*/ 0 w 1300286"/>
                <a:gd name="connsiteY5" fmla="*/ 0 h 630251"/>
                <a:gd name="connsiteX0" fmla="*/ 0 w 1282869"/>
                <a:gd name="connsiteY0" fmla="*/ 0 h 630251"/>
                <a:gd name="connsiteX1" fmla="*/ 1279193 w 1282869"/>
                <a:gd name="connsiteY1" fmla="*/ 0 h 630251"/>
                <a:gd name="connsiteX2" fmla="*/ 1282869 w 1282869"/>
                <a:gd name="connsiteY2" fmla="*/ 523908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23908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23908 h 630251"/>
                <a:gd name="connsiteX3" fmla="*/ 655654 w 1282869"/>
                <a:gd name="connsiteY3" fmla="*/ 630250 h 630251"/>
                <a:gd name="connsiteX4" fmla="*/ 0 w 1282869"/>
                <a:gd name="connsiteY4" fmla="*/ 630238 h 630251"/>
                <a:gd name="connsiteX5" fmla="*/ 0 w 1282869"/>
                <a:gd name="connsiteY5" fmla="*/ 0 h 630251"/>
                <a:gd name="connsiteX0" fmla="*/ 0 w 1283207"/>
                <a:gd name="connsiteY0" fmla="*/ 0 h 630252"/>
                <a:gd name="connsiteX1" fmla="*/ 1279193 w 1283207"/>
                <a:gd name="connsiteY1" fmla="*/ 0 h 630252"/>
                <a:gd name="connsiteX2" fmla="*/ 1282869 w 1283207"/>
                <a:gd name="connsiteY2" fmla="*/ 523908 h 630252"/>
                <a:gd name="connsiteX3" fmla="*/ 655654 w 1283207"/>
                <a:gd name="connsiteY3" fmla="*/ 630250 h 630252"/>
                <a:gd name="connsiteX4" fmla="*/ 0 w 1283207"/>
                <a:gd name="connsiteY4" fmla="*/ 630238 h 630252"/>
                <a:gd name="connsiteX5" fmla="*/ 0 w 1283207"/>
                <a:gd name="connsiteY5" fmla="*/ 0 h 630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3207" h="630252">
                  <a:moveTo>
                    <a:pt x="0" y="0"/>
                  </a:moveTo>
                  <a:lnTo>
                    <a:pt x="1279193" y="0"/>
                  </a:lnTo>
                  <a:cubicBezTo>
                    <a:pt x="1279142" y="136342"/>
                    <a:pt x="1278048" y="404265"/>
                    <a:pt x="1282869" y="523908"/>
                  </a:cubicBezTo>
                  <a:cubicBezTo>
                    <a:pt x="1287757" y="596335"/>
                    <a:pt x="1247290" y="630560"/>
                    <a:pt x="655654" y="630250"/>
                  </a:cubicBezTo>
                  <a:lnTo>
                    <a:pt x="0" y="630238"/>
                  </a:lnTo>
                  <a:lnTo>
                    <a:pt x="0" y="0"/>
                  </a:lnTo>
                  <a:close/>
                </a:path>
              </a:pathLst>
            </a:custGeom>
            <a:solidFill>
              <a:srgbClr val="E6F0EC"/>
            </a:solidFill>
            <a:ln>
              <a:noFill/>
            </a:ln>
          </p:spPr>
          <p:txBody>
            <a:bodyPr wrap="square" lIns="72000" tIns="756000" rIns="72000" rtlCol="0">
              <a:noAutofit/>
            </a:bodyPr>
            <a:lstStyle/>
            <a:p>
              <a:pPr>
                <a:lnSpc>
                  <a:spcPts val="1200"/>
                </a:lnSpc>
                <a:spcAft>
                  <a:spcPts val="1200"/>
                </a:spcAft>
              </a:pPr>
              <a:r>
                <a:rPr lang="en-GB" sz="1000" b="1" dirty="0" smtClean="0">
                  <a:solidFill>
                    <a:srgbClr val="006941"/>
                  </a:solidFill>
                </a:rPr>
                <a:t>Business analysis </a:t>
              </a:r>
            </a:p>
            <a:p>
              <a:pPr>
                <a:lnSpc>
                  <a:spcPts val="1200"/>
                </a:lnSpc>
                <a:spcAft>
                  <a:spcPts val="1200"/>
                </a:spcAft>
              </a:pPr>
              <a:r>
                <a:rPr lang="en-GB" sz="1000" b="1" dirty="0" smtClean="0">
                  <a:solidFill>
                    <a:srgbClr val="006941"/>
                  </a:solidFill>
                </a:rPr>
                <a:t>Agile </a:t>
              </a:r>
            </a:p>
            <a:p>
              <a:pPr>
                <a:lnSpc>
                  <a:spcPts val="1200"/>
                </a:lnSpc>
                <a:spcAft>
                  <a:spcPts val="1200"/>
                </a:spcAft>
              </a:pPr>
              <a:r>
                <a:rPr lang="en-GB" sz="1000" b="1" dirty="0" smtClean="0">
                  <a:solidFill>
                    <a:srgbClr val="006941"/>
                  </a:solidFill>
                </a:rPr>
                <a:t>Project management </a:t>
              </a:r>
            </a:p>
            <a:p>
              <a:pPr>
                <a:lnSpc>
                  <a:spcPts val="1200"/>
                </a:lnSpc>
                <a:spcAft>
                  <a:spcPts val="1200"/>
                </a:spcAft>
              </a:pPr>
              <a:r>
                <a:rPr lang="en-GB" sz="1000" b="1" dirty="0" smtClean="0">
                  <a:solidFill>
                    <a:srgbClr val="006941"/>
                  </a:solidFill>
                </a:rPr>
                <a:t>Security &amp; IT governance </a:t>
              </a:r>
            </a:p>
            <a:p>
              <a:pPr>
                <a:lnSpc>
                  <a:spcPts val="1200"/>
                </a:lnSpc>
                <a:spcAft>
                  <a:spcPts val="1200"/>
                </a:spcAft>
              </a:pPr>
              <a:r>
                <a:rPr lang="en-GB" sz="1000" b="1" dirty="0" smtClean="0">
                  <a:solidFill>
                    <a:srgbClr val="006941"/>
                  </a:solidFill>
                </a:rPr>
                <a:t>Software testing </a:t>
              </a:r>
            </a:p>
            <a:p>
              <a:pPr>
                <a:lnSpc>
                  <a:spcPts val="1200"/>
                </a:lnSpc>
                <a:spcAft>
                  <a:spcPts val="1200"/>
                </a:spcAft>
              </a:pPr>
              <a:r>
                <a:rPr lang="en-GB" sz="1000" b="1" dirty="0" smtClean="0">
                  <a:solidFill>
                    <a:srgbClr val="006941"/>
                  </a:solidFill>
                </a:rPr>
                <a:t>Solutions development </a:t>
              </a:r>
            </a:p>
            <a:p>
              <a:pPr>
                <a:lnSpc>
                  <a:spcPts val="1200"/>
                </a:lnSpc>
                <a:spcAft>
                  <a:spcPts val="1200"/>
                </a:spcAft>
              </a:pPr>
              <a:r>
                <a:rPr lang="en-GB" sz="1000" b="1" dirty="0" smtClean="0">
                  <a:solidFill>
                    <a:srgbClr val="006941"/>
                  </a:solidFill>
                </a:rPr>
                <a:t>Service management </a:t>
              </a:r>
            </a:p>
            <a:p>
              <a:pPr>
                <a:lnSpc>
                  <a:spcPts val="1200"/>
                </a:lnSpc>
                <a:spcAft>
                  <a:spcPts val="1200"/>
                </a:spcAft>
              </a:pPr>
              <a:r>
                <a:rPr lang="en-GB" sz="1000" b="1" dirty="0" smtClean="0">
                  <a:solidFill>
                    <a:srgbClr val="006941"/>
                  </a:solidFill>
                </a:rPr>
                <a:t>Architecture </a:t>
              </a:r>
            </a:p>
            <a:p>
              <a:pPr>
                <a:lnSpc>
                  <a:spcPts val="1200"/>
                </a:lnSpc>
                <a:spcAft>
                  <a:spcPts val="1200"/>
                </a:spcAft>
              </a:pPr>
              <a:r>
                <a:rPr lang="en-GB" sz="1000" b="1" dirty="0" smtClean="0">
                  <a:solidFill>
                    <a:srgbClr val="006941"/>
                  </a:solidFill>
                </a:rPr>
                <a:t>IS Consultancy </a:t>
              </a:r>
            </a:p>
            <a:p>
              <a:pPr>
                <a:lnSpc>
                  <a:spcPts val="1200"/>
                </a:lnSpc>
                <a:spcAft>
                  <a:spcPts val="1200"/>
                </a:spcAft>
              </a:pPr>
              <a:r>
                <a:rPr lang="en-GB" sz="1000" b="1" dirty="0" smtClean="0">
                  <a:solidFill>
                    <a:srgbClr val="006941"/>
                  </a:solidFill>
                </a:rPr>
                <a:t>Data centre management &amp; Green IT</a:t>
              </a:r>
            </a:p>
          </p:txBody>
        </p:sp>
        <p:sp>
          <p:nvSpPr>
            <p:cNvPr id="17" name="TextBox 16"/>
            <p:cNvSpPr txBox="1"/>
            <p:nvPr userDrawn="1"/>
          </p:nvSpPr>
          <p:spPr>
            <a:xfrm>
              <a:off x="2372030" y="1319878"/>
              <a:ext cx="1282869" cy="3055909"/>
            </a:xfrm>
            <a:custGeom>
              <a:avLst/>
              <a:gdLst>
                <a:gd name="connsiteX0" fmla="*/ 0 w 1272369"/>
                <a:gd name="connsiteY0" fmla="*/ 0 h 630238"/>
                <a:gd name="connsiteX1" fmla="*/ 1272369 w 1272369"/>
                <a:gd name="connsiteY1" fmla="*/ 0 h 630238"/>
                <a:gd name="connsiteX2" fmla="*/ 1272369 w 1272369"/>
                <a:gd name="connsiteY2" fmla="*/ 630238 h 630238"/>
                <a:gd name="connsiteX3" fmla="*/ 0 w 1272369"/>
                <a:gd name="connsiteY3" fmla="*/ 630238 h 630238"/>
                <a:gd name="connsiteX4" fmla="*/ 0 w 1272369"/>
                <a:gd name="connsiteY4" fmla="*/ 0 h 630238"/>
                <a:gd name="connsiteX0" fmla="*/ 0 w 1272369"/>
                <a:gd name="connsiteY0" fmla="*/ 0 h 630250"/>
                <a:gd name="connsiteX1" fmla="*/ 1272369 w 1272369"/>
                <a:gd name="connsiteY1" fmla="*/ 0 h 630250"/>
                <a:gd name="connsiteX2" fmla="*/ 1272369 w 1272369"/>
                <a:gd name="connsiteY2" fmla="*/ 630238 h 630250"/>
                <a:gd name="connsiteX3" fmla="*/ 710984 w 1272369"/>
                <a:gd name="connsiteY3" fmla="*/ 630250 h 630250"/>
                <a:gd name="connsiteX4" fmla="*/ 0 w 1272369"/>
                <a:gd name="connsiteY4" fmla="*/ 630238 h 630250"/>
                <a:gd name="connsiteX5" fmla="*/ 0 w 1272369"/>
                <a:gd name="connsiteY5" fmla="*/ 0 h 630250"/>
                <a:gd name="connsiteX0" fmla="*/ 0 w 1272369"/>
                <a:gd name="connsiteY0" fmla="*/ 0 h 630250"/>
                <a:gd name="connsiteX1" fmla="*/ 1272369 w 1272369"/>
                <a:gd name="connsiteY1" fmla="*/ 0 h 630250"/>
                <a:gd name="connsiteX2" fmla="*/ 710984 w 1272369"/>
                <a:gd name="connsiteY2" fmla="*/ 630250 h 630250"/>
                <a:gd name="connsiteX3" fmla="*/ 0 w 1272369"/>
                <a:gd name="connsiteY3" fmla="*/ 630238 h 630250"/>
                <a:gd name="connsiteX4" fmla="*/ 0 w 1272369"/>
                <a:gd name="connsiteY4" fmla="*/ 0 h 630250"/>
                <a:gd name="connsiteX0" fmla="*/ 0 w 1272393"/>
                <a:gd name="connsiteY0" fmla="*/ 0 h 630250"/>
                <a:gd name="connsiteX1" fmla="*/ 1272369 w 1272393"/>
                <a:gd name="connsiteY1" fmla="*/ 0 h 630250"/>
                <a:gd name="connsiteX2" fmla="*/ 710984 w 1272393"/>
                <a:gd name="connsiteY2" fmla="*/ 630250 h 630250"/>
                <a:gd name="connsiteX3" fmla="*/ 0 w 1272393"/>
                <a:gd name="connsiteY3" fmla="*/ 630238 h 630250"/>
                <a:gd name="connsiteX4" fmla="*/ 0 w 1272393"/>
                <a:gd name="connsiteY4" fmla="*/ 0 h 630250"/>
                <a:gd name="connsiteX0" fmla="*/ 0 w 1272424"/>
                <a:gd name="connsiteY0" fmla="*/ 0 h 630250"/>
                <a:gd name="connsiteX1" fmla="*/ 1272369 w 1272424"/>
                <a:gd name="connsiteY1" fmla="*/ 0 h 630250"/>
                <a:gd name="connsiteX2" fmla="*/ 710984 w 1272424"/>
                <a:gd name="connsiteY2" fmla="*/ 630250 h 630250"/>
                <a:gd name="connsiteX3" fmla="*/ 0 w 1272424"/>
                <a:gd name="connsiteY3" fmla="*/ 630238 h 630250"/>
                <a:gd name="connsiteX4" fmla="*/ 0 w 1272424"/>
                <a:gd name="connsiteY4" fmla="*/ 0 h 630250"/>
                <a:gd name="connsiteX0" fmla="*/ 0 w 1272968"/>
                <a:gd name="connsiteY0" fmla="*/ 0 h 630250"/>
                <a:gd name="connsiteX1" fmla="*/ 1272369 w 1272968"/>
                <a:gd name="connsiteY1" fmla="*/ 0 h 630250"/>
                <a:gd name="connsiteX2" fmla="*/ 710984 w 1272968"/>
                <a:gd name="connsiteY2" fmla="*/ 630250 h 630250"/>
                <a:gd name="connsiteX3" fmla="*/ 0 w 1272968"/>
                <a:gd name="connsiteY3" fmla="*/ 630238 h 630250"/>
                <a:gd name="connsiteX4" fmla="*/ 0 w 1272968"/>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817"/>
                <a:gd name="connsiteY0" fmla="*/ 0 h 630250"/>
                <a:gd name="connsiteX1" fmla="*/ 1272369 w 1272817"/>
                <a:gd name="connsiteY1" fmla="*/ 0 h 630250"/>
                <a:gd name="connsiteX2" fmla="*/ 655654 w 1272817"/>
                <a:gd name="connsiteY2" fmla="*/ 630250 h 630250"/>
                <a:gd name="connsiteX3" fmla="*/ 0 w 1272817"/>
                <a:gd name="connsiteY3" fmla="*/ 630238 h 630250"/>
                <a:gd name="connsiteX4" fmla="*/ 0 w 1272817"/>
                <a:gd name="connsiteY4" fmla="*/ 0 h 630250"/>
                <a:gd name="connsiteX0" fmla="*/ 0 w 1272994"/>
                <a:gd name="connsiteY0" fmla="*/ 0 h 630250"/>
                <a:gd name="connsiteX1" fmla="*/ 1272369 w 1272994"/>
                <a:gd name="connsiteY1" fmla="*/ 0 h 630250"/>
                <a:gd name="connsiteX2" fmla="*/ 655654 w 1272994"/>
                <a:gd name="connsiteY2" fmla="*/ 630250 h 630250"/>
                <a:gd name="connsiteX3" fmla="*/ 0 w 1272994"/>
                <a:gd name="connsiteY3" fmla="*/ 630238 h 630250"/>
                <a:gd name="connsiteX4" fmla="*/ 0 w 1272994"/>
                <a:gd name="connsiteY4" fmla="*/ 0 h 630250"/>
                <a:gd name="connsiteX0" fmla="*/ 0 w 1278496"/>
                <a:gd name="connsiteY0" fmla="*/ 0 h 630250"/>
                <a:gd name="connsiteX1" fmla="*/ 1272369 w 1278496"/>
                <a:gd name="connsiteY1" fmla="*/ 0 h 630250"/>
                <a:gd name="connsiteX2" fmla="*/ 655654 w 1278496"/>
                <a:gd name="connsiteY2" fmla="*/ 630250 h 630250"/>
                <a:gd name="connsiteX3" fmla="*/ 0 w 1278496"/>
                <a:gd name="connsiteY3" fmla="*/ 630238 h 630250"/>
                <a:gd name="connsiteX4" fmla="*/ 0 w 1278496"/>
                <a:gd name="connsiteY4" fmla="*/ 0 h 630250"/>
                <a:gd name="connsiteX0" fmla="*/ 0 w 1387063"/>
                <a:gd name="connsiteY0" fmla="*/ 0 h 630250"/>
                <a:gd name="connsiteX1" fmla="*/ 1272369 w 1387063"/>
                <a:gd name="connsiteY1" fmla="*/ 0 h 630250"/>
                <a:gd name="connsiteX2" fmla="*/ 1256995 w 1387063"/>
                <a:gd name="connsiteY2" fmla="*/ 311226 h 630250"/>
                <a:gd name="connsiteX3" fmla="*/ 655654 w 1387063"/>
                <a:gd name="connsiteY3" fmla="*/ 630250 h 630250"/>
                <a:gd name="connsiteX4" fmla="*/ 0 w 1387063"/>
                <a:gd name="connsiteY4" fmla="*/ 630238 h 630250"/>
                <a:gd name="connsiteX5" fmla="*/ 0 w 1387063"/>
                <a:gd name="connsiteY5" fmla="*/ 0 h 630250"/>
                <a:gd name="connsiteX0" fmla="*/ 0 w 1369614"/>
                <a:gd name="connsiteY0" fmla="*/ 0 h 630250"/>
                <a:gd name="connsiteX1" fmla="*/ 1272369 w 1369614"/>
                <a:gd name="connsiteY1" fmla="*/ 0 h 630250"/>
                <a:gd name="connsiteX2" fmla="*/ 1256995 w 1369614"/>
                <a:gd name="connsiteY2" fmla="*/ 311226 h 630250"/>
                <a:gd name="connsiteX3" fmla="*/ 655654 w 1369614"/>
                <a:gd name="connsiteY3" fmla="*/ 630250 h 630250"/>
                <a:gd name="connsiteX4" fmla="*/ 0 w 1369614"/>
                <a:gd name="connsiteY4" fmla="*/ 630238 h 630250"/>
                <a:gd name="connsiteX5" fmla="*/ 0 w 1369614"/>
                <a:gd name="connsiteY5" fmla="*/ 0 h 630250"/>
                <a:gd name="connsiteX0" fmla="*/ 0 w 1278277"/>
                <a:gd name="connsiteY0" fmla="*/ 0 h 630250"/>
                <a:gd name="connsiteX1" fmla="*/ 1272369 w 1278277"/>
                <a:gd name="connsiteY1" fmla="*/ 0 h 630250"/>
                <a:gd name="connsiteX2" fmla="*/ 1256995 w 1278277"/>
                <a:gd name="connsiteY2" fmla="*/ 311226 h 630250"/>
                <a:gd name="connsiteX3" fmla="*/ 655654 w 1278277"/>
                <a:gd name="connsiteY3" fmla="*/ 630250 h 630250"/>
                <a:gd name="connsiteX4" fmla="*/ 0 w 1278277"/>
                <a:gd name="connsiteY4" fmla="*/ 630238 h 630250"/>
                <a:gd name="connsiteX5" fmla="*/ 0 w 1278277"/>
                <a:gd name="connsiteY5" fmla="*/ 0 h 630250"/>
                <a:gd name="connsiteX0" fmla="*/ 0 w 1298782"/>
                <a:gd name="connsiteY0" fmla="*/ 0 h 630250"/>
                <a:gd name="connsiteX1" fmla="*/ 1272369 w 1298782"/>
                <a:gd name="connsiteY1" fmla="*/ 0 h 630250"/>
                <a:gd name="connsiteX2" fmla="*/ 1285570 w 1298782"/>
                <a:gd name="connsiteY2" fmla="*/ 311226 h 630250"/>
                <a:gd name="connsiteX3" fmla="*/ 655654 w 1298782"/>
                <a:gd name="connsiteY3" fmla="*/ 630250 h 630250"/>
                <a:gd name="connsiteX4" fmla="*/ 0 w 1298782"/>
                <a:gd name="connsiteY4" fmla="*/ 630238 h 630250"/>
                <a:gd name="connsiteX5" fmla="*/ 0 w 1298782"/>
                <a:gd name="connsiteY5" fmla="*/ 0 h 630250"/>
                <a:gd name="connsiteX0" fmla="*/ 0 w 1287216"/>
                <a:gd name="connsiteY0" fmla="*/ 0 h 630250"/>
                <a:gd name="connsiteX1" fmla="*/ 1272369 w 1287216"/>
                <a:gd name="connsiteY1" fmla="*/ 0 h 630250"/>
                <a:gd name="connsiteX2" fmla="*/ 1285570 w 1287216"/>
                <a:gd name="connsiteY2" fmla="*/ 311226 h 630250"/>
                <a:gd name="connsiteX3" fmla="*/ 655654 w 1287216"/>
                <a:gd name="connsiteY3" fmla="*/ 630250 h 630250"/>
                <a:gd name="connsiteX4" fmla="*/ 0 w 1287216"/>
                <a:gd name="connsiteY4" fmla="*/ 630238 h 630250"/>
                <a:gd name="connsiteX5" fmla="*/ 0 w 1287216"/>
                <a:gd name="connsiteY5" fmla="*/ 0 h 630250"/>
                <a:gd name="connsiteX0" fmla="*/ 0 w 1287216"/>
                <a:gd name="connsiteY0" fmla="*/ 0 h 630250"/>
                <a:gd name="connsiteX1" fmla="*/ 1272369 w 1287216"/>
                <a:gd name="connsiteY1" fmla="*/ 0 h 630250"/>
                <a:gd name="connsiteX2" fmla="*/ 1285570 w 1287216"/>
                <a:gd name="connsiteY2" fmla="*/ 509634 h 630250"/>
                <a:gd name="connsiteX3" fmla="*/ 655654 w 1287216"/>
                <a:gd name="connsiteY3" fmla="*/ 630250 h 630250"/>
                <a:gd name="connsiteX4" fmla="*/ 0 w 1287216"/>
                <a:gd name="connsiteY4" fmla="*/ 630238 h 630250"/>
                <a:gd name="connsiteX5" fmla="*/ 0 w 1287216"/>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82099"/>
                <a:gd name="connsiteY0" fmla="*/ 0 h 630250"/>
                <a:gd name="connsiteX1" fmla="*/ 1272369 w 1282099"/>
                <a:gd name="connsiteY1" fmla="*/ 0 h 630250"/>
                <a:gd name="connsiteX2" fmla="*/ 1276045 w 1282099"/>
                <a:gd name="connsiteY2" fmla="*/ 511598 h 630250"/>
                <a:gd name="connsiteX3" fmla="*/ 655654 w 1282099"/>
                <a:gd name="connsiteY3" fmla="*/ 630250 h 630250"/>
                <a:gd name="connsiteX4" fmla="*/ 0 w 1282099"/>
                <a:gd name="connsiteY4" fmla="*/ 630238 h 630250"/>
                <a:gd name="connsiteX5" fmla="*/ 0 w 1282099"/>
                <a:gd name="connsiteY5" fmla="*/ 0 h 630250"/>
                <a:gd name="connsiteX0" fmla="*/ 0 w 1295396"/>
                <a:gd name="connsiteY0" fmla="*/ 0 h 630250"/>
                <a:gd name="connsiteX1" fmla="*/ 1272369 w 1295396"/>
                <a:gd name="connsiteY1" fmla="*/ 0 h 630250"/>
                <a:gd name="connsiteX2" fmla="*/ 1289693 w 1295396"/>
                <a:gd name="connsiteY2" fmla="*/ 511598 h 630250"/>
                <a:gd name="connsiteX3" fmla="*/ 655654 w 1295396"/>
                <a:gd name="connsiteY3" fmla="*/ 630250 h 630250"/>
                <a:gd name="connsiteX4" fmla="*/ 0 w 1295396"/>
                <a:gd name="connsiteY4" fmla="*/ 630238 h 630250"/>
                <a:gd name="connsiteX5" fmla="*/ 0 w 1295396"/>
                <a:gd name="connsiteY5" fmla="*/ 0 h 630250"/>
                <a:gd name="connsiteX0" fmla="*/ 0 w 1288743"/>
                <a:gd name="connsiteY0" fmla="*/ 0 h 630250"/>
                <a:gd name="connsiteX1" fmla="*/ 1272369 w 1288743"/>
                <a:gd name="connsiteY1" fmla="*/ 0 h 630250"/>
                <a:gd name="connsiteX2" fmla="*/ 1282869 w 1288743"/>
                <a:gd name="connsiteY2" fmla="*/ 513005 h 630250"/>
                <a:gd name="connsiteX3" fmla="*/ 655654 w 1288743"/>
                <a:gd name="connsiteY3" fmla="*/ 630250 h 630250"/>
                <a:gd name="connsiteX4" fmla="*/ 0 w 1288743"/>
                <a:gd name="connsiteY4" fmla="*/ 630238 h 630250"/>
                <a:gd name="connsiteX5" fmla="*/ 0 w 1288743"/>
                <a:gd name="connsiteY5" fmla="*/ 0 h 630250"/>
                <a:gd name="connsiteX0" fmla="*/ 0 w 1288743"/>
                <a:gd name="connsiteY0" fmla="*/ 0 h 630250"/>
                <a:gd name="connsiteX1" fmla="*/ 1272369 w 1288743"/>
                <a:gd name="connsiteY1" fmla="*/ 0 h 630250"/>
                <a:gd name="connsiteX2" fmla="*/ 1282869 w 1288743"/>
                <a:gd name="connsiteY2" fmla="*/ 515820 h 630250"/>
                <a:gd name="connsiteX3" fmla="*/ 655654 w 1288743"/>
                <a:gd name="connsiteY3" fmla="*/ 630250 h 630250"/>
                <a:gd name="connsiteX4" fmla="*/ 0 w 1288743"/>
                <a:gd name="connsiteY4" fmla="*/ 630238 h 630250"/>
                <a:gd name="connsiteX5" fmla="*/ 0 w 1288743"/>
                <a:gd name="connsiteY5" fmla="*/ 0 h 630250"/>
                <a:gd name="connsiteX0" fmla="*/ 0 w 1282099"/>
                <a:gd name="connsiteY0" fmla="*/ 0 h 630250"/>
                <a:gd name="connsiteX1" fmla="*/ 1272369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72369"/>
                <a:gd name="connsiteY0" fmla="*/ 0 h 630250"/>
                <a:gd name="connsiteX1" fmla="*/ 1272369 w 1272369"/>
                <a:gd name="connsiteY1" fmla="*/ 0 h 630250"/>
                <a:gd name="connsiteX2" fmla="*/ 1262398 w 1272369"/>
                <a:gd name="connsiteY2" fmla="*/ 517227 h 630250"/>
                <a:gd name="connsiteX3" fmla="*/ 655654 w 1272369"/>
                <a:gd name="connsiteY3" fmla="*/ 630250 h 630250"/>
                <a:gd name="connsiteX4" fmla="*/ 0 w 1272369"/>
                <a:gd name="connsiteY4" fmla="*/ 630238 h 630250"/>
                <a:gd name="connsiteX5" fmla="*/ 0 w 1272369"/>
                <a:gd name="connsiteY5" fmla="*/ 0 h 630250"/>
                <a:gd name="connsiteX0" fmla="*/ 0 w 1282099"/>
                <a:gd name="connsiteY0" fmla="*/ 0 h 630250"/>
                <a:gd name="connsiteX1" fmla="*/ 1272369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99665"/>
                <a:gd name="connsiteY0" fmla="*/ 0 h 630250"/>
                <a:gd name="connsiteX1" fmla="*/ 1299665 w 1299665"/>
                <a:gd name="connsiteY1" fmla="*/ 0 h 630250"/>
                <a:gd name="connsiteX2" fmla="*/ 1276045 w 1299665"/>
                <a:gd name="connsiteY2" fmla="*/ 517227 h 630250"/>
                <a:gd name="connsiteX3" fmla="*/ 655654 w 1299665"/>
                <a:gd name="connsiteY3" fmla="*/ 630250 h 630250"/>
                <a:gd name="connsiteX4" fmla="*/ 0 w 1299665"/>
                <a:gd name="connsiteY4" fmla="*/ 630238 h 630250"/>
                <a:gd name="connsiteX5" fmla="*/ 0 w 1299665"/>
                <a:gd name="connsiteY5" fmla="*/ 0 h 630250"/>
                <a:gd name="connsiteX0" fmla="*/ 0 w 1282099"/>
                <a:gd name="connsiteY0" fmla="*/ 0 h 630250"/>
                <a:gd name="connsiteX1" fmla="*/ 1279193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80445"/>
                <a:gd name="connsiteY0" fmla="*/ 0 h 630250"/>
                <a:gd name="connsiteX1" fmla="*/ 1279193 w 1280445"/>
                <a:gd name="connsiteY1" fmla="*/ 0 h 630250"/>
                <a:gd name="connsiteX2" fmla="*/ 1276045 w 1280445"/>
                <a:gd name="connsiteY2" fmla="*/ 517227 h 630250"/>
                <a:gd name="connsiteX3" fmla="*/ 655654 w 1280445"/>
                <a:gd name="connsiteY3" fmla="*/ 630250 h 630250"/>
                <a:gd name="connsiteX4" fmla="*/ 0 w 1280445"/>
                <a:gd name="connsiteY4" fmla="*/ 630238 h 630250"/>
                <a:gd name="connsiteX5" fmla="*/ 0 w 1280445"/>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4"/>
                <a:gd name="connsiteX1" fmla="*/ 1279193 w 1285466"/>
                <a:gd name="connsiteY1" fmla="*/ 0 h 630254"/>
                <a:gd name="connsiteX2" fmla="*/ 1282869 w 1285466"/>
                <a:gd name="connsiteY2" fmla="*/ 515820 h 630254"/>
                <a:gd name="connsiteX3" fmla="*/ 655654 w 1285466"/>
                <a:gd name="connsiteY3" fmla="*/ 630250 h 630254"/>
                <a:gd name="connsiteX4" fmla="*/ 0 w 1285466"/>
                <a:gd name="connsiteY4" fmla="*/ 630238 h 630254"/>
                <a:gd name="connsiteX5" fmla="*/ 0 w 1285466"/>
                <a:gd name="connsiteY5" fmla="*/ 0 h 630254"/>
                <a:gd name="connsiteX0" fmla="*/ 0 w 1285466"/>
                <a:gd name="connsiteY0" fmla="*/ 0 h 630254"/>
                <a:gd name="connsiteX1" fmla="*/ 1279193 w 1285466"/>
                <a:gd name="connsiteY1" fmla="*/ 0 h 630254"/>
                <a:gd name="connsiteX2" fmla="*/ 1282869 w 1285466"/>
                <a:gd name="connsiteY2" fmla="*/ 515820 h 630254"/>
                <a:gd name="connsiteX3" fmla="*/ 655654 w 1285466"/>
                <a:gd name="connsiteY3" fmla="*/ 630250 h 630254"/>
                <a:gd name="connsiteX4" fmla="*/ 0 w 1285466"/>
                <a:gd name="connsiteY4" fmla="*/ 630238 h 630254"/>
                <a:gd name="connsiteX5" fmla="*/ 0 w 1285466"/>
                <a:gd name="connsiteY5" fmla="*/ 0 h 630254"/>
                <a:gd name="connsiteX0" fmla="*/ 0 w 1286152"/>
                <a:gd name="connsiteY0" fmla="*/ 0 h 630253"/>
                <a:gd name="connsiteX1" fmla="*/ 1279193 w 1286152"/>
                <a:gd name="connsiteY1" fmla="*/ 0 h 630253"/>
                <a:gd name="connsiteX2" fmla="*/ 1282869 w 1286152"/>
                <a:gd name="connsiteY2" fmla="*/ 515820 h 630253"/>
                <a:gd name="connsiteX3" fmla="*/ 655654 w 1286152"/>
                <a:gd name="connsiteY3" fmla="*/ 630250 h 630253"/>
                <a:gd name="connsiteX4" fmla="*/ 0 w 1286152"/>
                <a:gd name="connsiteY4" fmla="*/ 630238 h 630253"/>
                <a:gd name="connsiteX5" fmla="*/ 0 w 1286152"/>
                <a:gd name="connsiteY5" fmla="*/ 0 h 630253"/>
                <a:gd name="connsiteX0" fmla="*/ 0 w 1286152"/>
                <a:gd name="connsiteY0" fmla="*/ 0 h 630256"/>
                <a:gd name="connsiteX1" fmla="*/ 1279193 w 1286152"/>
                <a:gd name="connsiteY1" fmla="*/ 0 h 630256"/>
                <a:gd name="connsiteX2" fmla="*/ 1282869 w 1286152"/>
                <a:gd name="connsiteY2" fmla="*/ 528486 h 630256"/>
                <a:gd name="connsiteX3" fmla="*/ 655654 w 1286152"/>
                <a:gd name="connsiteY3" fmla="*/ 630250 h 630256"/>
                <a:gd name="connsiteX4" fmla="*/ 0 w 1286152"/>
                <a:gd name="connsiteY4" fmla="*/ 630238 h 630256"/>
                <a:gd name="connsiteX5" fmla="*/ 0 w 1286152"/>
                <a:gd name="connsiteY5" fmla="*/ 0 h 630256"/>
                <a:gd name="connsiteX0" fmla="*/ 0 w 1285466"/>
                <a:gd name="connsiteY0" fmla="*/ 0 h 630252"/>
                <a:gd name="connsiteX1" fmla="*/ 1279193 w 1285466"/>
                <a:gd name="connsiteY1" fmla="*/ 0 h 630252"/>
                <a:gd name="connsiteX2" fmla="*/ 1282869 w 1285466"/>
                <a:gd name="connsiteY2" fmla="*/ 528486 h 630252"/>
                <a:gd name="connsiteX3" fmla="*/ 655654 w 1285466"/>
                <a:gd name="connsiteY3" fmla="*/ 630250 h 630252"/>
                <a:gd name="connsiteX4" fmla="*/ 0 w 1285466"/>
                <a:gd name="connsiteY4" fmla="*/ 630238 h 630252"/>
                <a:gd name="connsiteX5" fmla="*/ 0 w 1285466"/>
                <a:gd name="connsiteY5" fmla="*/ 0 h 630252"/>
                <a:gd name="connsiteX0" fmla="*/ 0 w 1285466"/>
                <a:gd name="connsiteY0" fmla="*/ 0 h 630252"/>
                <a:gd name="connsiteX1" fmla="*/ 1279193 w 1285466"/>
                <a:gd name="connsiteY1" fmla="*/ 0 h 630252"/>
                <a:gd name="connsiteX2" fmla="*/ 1282869 w 1285466"/>
                <a:gd name="connsiteY2" fmla="*/ 528486 h 630252"/>
                <a:gd name="connsiteX3" fmla="*/ 655654 w 1285466"/>
                <a:gd name="connsiteY3" fmla="*/ 630250 h 630252"/>
                <a:gd name="connsiteX4" fmla="*/ 0 w 1285466"/>
                <a:gd name="connsiteY4" fmla="*/ 630238 h 630252"/>
                <a:gd name="connsiteX5" fmla="*/ 0 w 1285466"/>
                <a:gd name="connsiteY5" fmla="*/ 0 h 630252"/>
                <a:gd name="connsiteX0" fmla="*/ 0 w 1285466"/>
                <a:gd name="connsiteY0" fmla="*/ 0 h 630251"/>
                <a:gd name="connsiteX1" fmla="*/ 1279193 w 1285466"/>
                <a:gd name="connsiteY1" fmla="*/ 0 h 630251"/>
                <a:gd name="connsiteX2" fmla="*/ 1282869 w 1285466"/>
                <a:gd name="connsiteY2" fmla="*/ 528486 h 630251"/>
                <a:gd name="connsiteX3" fmla="*/ 655654 w 1285466"/>
                <a:gd name="connsiteY3" fmla="*/ 630250 h 630251"/>
                <a:gd name="connsiteX4" fmla="*/ 0 w 1285466"/>
                <a:gd name="connsiteY4" fmla="*/ 630238 h 630251"/>
                <a:gd name="connsiteX5" fmla="*/ 0 w 1285466"/>
                <a:gd name="connsiteY5" fmla="*/ 0 h 630251"/>
                <a:gd name="connsiteX0" fmla="*/ 0 w 1292838"/>
                <a:gd name="connsiteY0" fmla="*/ 0 h 630251"/>
                <a:gd name="connsiteX1" fmla="*/ 1279193 w 1292838"/>
                <a:gd name="connsiteY1" fmla="*/ 0 h 630251"/>
                <a:gd name="connsiteX2" fmla="*/ 1291107 w 1292838"/>
                <a:gd name="connsiteY2" fmla="*/ 496205 h 630251"/>
                <a:gd name="connsiteX3" fmla="*/ 655654 w 1292838"/>
                <a:gd name="connsiteY3" fmla="*/ 630250 h 630251"/>
                <a:gd name="connsiteX4" fmla="*/ 0 w 1292838"/>
                <a:gd name="connsiteY4" fmla="*/ 630238 h 630251"/>
                <a:gd name="connsiteX5" fmla="*/ 0 w 1292838"/>
                <a:gd name="connsiteY5" fmla="*/ 0 h 630251"/>
                <a:gd name="connsiteX0" fmla="*/ 0 w 1291107"/>
                <a:gd name="connsiteY0" fmla="*/ 0 h 630251"/>
                <a:gd name="connsiteX1" fmla="*/ 1279193 w 1291107"/>
                <a:gd name="connsiteY1" fmla="*/ 0 h 630251"/>
                <a:gd name="connsiteX2" fmla="*/ 1291107 w 1291107"/>
                <a:gd name="connsiteY2" fmla="*/ 496205 h 630251"/>
                <a:gd name="connsiteX3" fmla="*/ 655654 w 1291107"/>
                <a:gd name="connsiteY3" fmla="*/ 630250 h 630251"/>
                <a:gd name="connsiteX4" fmla="*/ 0 w 1291107"/>
                <a:gd name="connsiteY4" fmla="*/ 630238 h 630251"/>
                <a:gd name="connsiteX5" fmla="*/ 0 w 1291107"/>
                <a:gd name="connsiteY5" fmla="*/ 0 h 630251"/>
                <a:gd name="connsiteX0" fmla="*/ 0 w 1286988"/>
                <a:gd name="connsiteY0" fmla="*/ 0 h 630251"/>
                <a:gd name="connsiteX1" fmla="*/ 1279193 w 1286988"/>
                <a:gd name="connsiteY1" fmla="*/ 0 h 630251"/>
                <a:gd name="connsiteX2" fmla="*/ 1286988 w 1286988"/>
                <a:gd name="connsiteY2" fmla="*/ 500452 h 630251"/>
                <a:gd name="connsiteX3" fmla="*/ 655654 w 1286988"/>
                <a:gd name="connsiteY3" fmla="*/ 630250 h 630251"/>
                <a:gd name="connsiteX4" fmla="*/ 0 w 1286988"/>
                <a:gd name="connsiteY4" fmla="*/ 630238 h 630251"/>
                <a:gd name="connsiteX5" fmla="*/ 0 w 1286988"/>
                <a:gd name="connsiteY5" fmla="*/ 0 h 630251"/>
                <a:gd name="connsiteX0" fmla="*/ 0 w 1295226"/>
                <a:gd name="connsiteY0" fmla="*/ 0 h 630251"/>
                <a:gd name="connsiteX1" fmla="*/ 1279193 w 1295226"/>
                <a:gd name="connsiteY1" fmla="*/ 0 h 630251"/>
                <a:gd name="connsiteX2" fmla="*/ 1295226 w 1295226"/>
                <a:gd name="connsiteY2" fmla="*/ 500452 h 630251"/>
                <a:gd name="connsiteX3" fmla="*/ 655654 w 1295226"/>
                <a:gd name="connsiteY3" fmla="*/ 630250 h 630251"/>
                <a:gd name="connsiteX4" fmla="*/ 0 w 1295226"/>
                <a:gd name="connsiteY4" fmla="*/ 630238 h 630251"/>
                <a:gd name="connsiteX5" fmla="*/ 0 w 1295226"/>
                <a:gd name="connsiteY5" fmla="*/ 0 h 630251"/>
                <a:gd name="connsiteX0" fmla="*/ 0 w 1286988"/>
                <a:gd name="connsiteY0" fmla="*/ 0 h 630251"/>
                <a:gd name="connsiteX1" fmla="*/ 1279193 w 1286988"/>
                <a:gd name="connsiteY1" fmla="*/ 0 h 630251"/>
                <a:gd name="connsiteX2" fmla="*/ 1286988 w 1286988"/>
                <a:gd name="connsiteY2" fmla="*/ 499602 h 630251"/>
                <a:gd name="connsiteX3" fmla="*/ 655654 w 1286988"/>
                <a:gd name="connsiteY3" fmla="*/ 630250 h 630251"/>
                <a:gd name="connsiteX4" fmla="*/ 0 w 1286988"/>
                <a:gd name="connsiteY4" fmla="*/ 630238 h 630251"/>
                <a:gd name="connsiteX5" fmla="*/ 0 w 1286988"/>
                <a:gd name="connsiteY5" fmla="*/ 0 h 630251"/>
                <a:gd name="connsiteX0" fmla="*/ 0 w 1291107"/>
                <a:gd name="connsiteY0" fmla="*/ 0 h 630251"/>
                <a:gd name="connsiteX1" fmla="*/ 1279193 w 1291107"/>
                <a:gd name="connsiteY1" fmla="*/ 0 h 630251"/>
                <a:gd name="connsiteX2" fmla="*/ 1291107 w 1291107"/>
                <a:gd name="connsiteY2" fmla="*/ 498753 h 630251"/>
                <a:gd name="connsiteX3" fmla="*/ 655654 w 1291107"/>
                <a:gd name="connsiteY3" fmla="*/ 630250 h 630251"/>
                <a:gd name="connsiteX4" fmla="*/ 0 w 1291107"/>
                <a:gd name="connsiteY4" fmla="*/ 630238 h 630251"/>
                <a:gd name="connsiteX5" fmla="*/ 0 w 1291107"/>
                <a:gd name="connsiteY5" fmla="*/ 0 h 630251"/>
                <a:gd name="connsiteX0" fmla="*/ 0 w 1303464"/>
                <a:gd name="connsiteY0" fmla="*/ 0 h 630251"/>
                <a:gd name="connsiteX1" fmla="*/ 1279193 w 1303464"/>
                <a:gd name="connsiteY1" fmla="*/ 0 h 630251"/>
                <a:gd name="connsiteX2" fmla="*/ 1303464 w 1303464"/>
                <a:gd name="connsiteY2" fmla="*/ 500452 h 630251"/>
                <a:gd name="connsiteX3" fmla="*/ 655654 w 1303464"/>
                <a:gd name="connsiteY3" fmla="*/ 630250 h 630251"/>
                <a:gd name="connsiteX4" fmla="*/ 0 w 1303464"/>
                <a:gd name="connsiteY4" fmla="*/ 630238 h 630251"/>
                <a:gd name="connsiteX5" fmla="*/ 0 w 1303464"/>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2869" h="630251">
                  <a:moveTo>
                    <a:pt x="0" y="0"/>
                  </a:moveTo>
                  <a:lnTo>
                    <a:pt x="1279193" y="0"/>
                  </a:lnTo>
                  <a:cubicBezTo>
                    <a:pt x="1279142" y="136342"/>
                    <a:pt x="1278048" y="380809"/>
                    <a:pt x="1282869" y="500452"/>
                  </a:cubicBezTo>
                  <a:cubicBezTo>
                    <a:pt x="1282441" y="569436"/>
                    <a:pt x="1247290" y="630560"/>
                    <a:pt x="655654" y="630250"/>
                  </a:cubicBezTo>
                  <a:lnTo>
                    <a:pt x="0" y="630238"/>
                  </a:lnTo>
                  <a:lnTo>
                    <a:pt x="0" y="0"/>
                  </a:lnTo>
                  <a:close/>
                </a:path>
              </a:pathLst>
            </a:custGeom>
            <a:solidFill>
              <a:srgbClr val="E6F0EC"/>
            </a:solidFill>
            <a:ln>
              <a:noFill/>
            </a:ln>
          </p:spPr>
          <p:txBody>
            <a:bodyPr wrap="square" lIns="72000" tIns="756000" rIns="72000" rtlCol="0">
              <a:noAutofit/>
            </a:bodyPr>
            <a:lstStyle/>
            <a:p>
              <a:pPr>
                <a:lnSpc>
                  <a:spcPts val="1200"/>
                </a:lnSpc>
                <a:spcAft>
                  <a:spcPts val="1200"/>
                </a:spcAft>
              </a:pPr>
              <a:r>
                <a:rPr lang="en-GB" sz="1000" b="1" dirty="0" smtClean="0">
                  <a:solidFill>
                    <a:srgbClr val="006941"/>
                  </a:solidFill>
                </a:rPr>
                <a:t>ECDL </a:t>
              </a:r>
            </a:p>
            <a:p>
              <a:pPr>
                <a:lnSpc>
                  <a:spcPts val="1200"/>
                </a:lnSpc>
                <a:spcAft>
                  <a:spcPts val="1200"/>
                </a:spcAft>
              </a:pPr>
              <a:r>
                <a:rPr lang="en-GB" sz="1000" b="1" dirty="0" smtClean="0">
                  <a:solidFill>
                    <a:srgbClr val="006941"/>
                  </a:solidFill>
                </a:rPr>
                <a:t>Digital skills </a:t>
              </a:r>
            </a:p>
            <a:p>
              <a:pPr>
                <a:lnSpc>
                  <a:spcPts val="1200"/>
                </a:lnSpc>
                <a:spcAft>
                  <a:spcPts val="1200"/>
                </a:spcAft>
              </a:pPr>
              <a:r>
                <a:rPr lang="en-GB" sz="1000" b="1" dirty="0" smtClean="0">
                  <a:solidFill>
                    <a:srgbClr val="006941"/>
                  </a:solidFill>
                </a:rPr>
                <a:t>ITQs </a:t>
              </a:r>
            </a:p>
            <a:p>
              <a:pPr>
                <a:lnSpc>
                  <a:spcPts val="1200"/>
                </a:lnSpc>
                <a:spcAft>
                  <a:spcPts val="1200"/>
                </a:spcAft>
              </a:pPr>
              <a:r>
                <a:rPr lang="en-GB" sz="1000" b="1" dirty="0" smtClean="0">
                  <a:solidFill>
                    <a:srgbClr val="006941"/>
                  </a:solidFill>
                </a:rPr>
                <a:t>Computer and online basics </a:t>
              </a:r>
            </a:p>
            <a:p>
              <a:pPr>
                <a:lnSpc>
                  <a:spcPts val="1200"/>
                </a:lnSpc>
                <a:spcAft>
                  <a:spcPts val="1200"/>
                </a:spcAft>
              </a:pPr>
              <a:r>
                <a:rPr lang="en-GB" sz="1000" b="1" dirty="0" smtClean="0">
                  <a:solidFill>
                    <a:srgbClr val="006941"/>
                  </a:solidFill>
                </a:rPr>
                <a:t>e-safety </a:t>
              </a:r>
            </a:p>
            <a:p>
              <a:pPr>
                <a:lnSpc>
                  <a:spcPts val="1200"/>
                </a:lnSpc>
                <a:spcAft>
                  <a:spcPts val="1200"/>
                </a:spcAft>
              </a:pPr>
              <a:r>
                <a:rPr lang="en-GB" sz="1000" b="1" dirty="0" smtClean="0">
                  <a:solidFill>
                    <a:srgbClr val="006941"/>
                  </a:solidFill>
                </a:rPr>
                <a:t>HEQ &amp; IMIS </a:t>
              </a:r>
            </a:p>
            <a:p>
              <a:pPr>
                <a:lnSpc>
                  <a:spcPts val="1200"/>
                </a:lnSpc>
                <a:spcAft>
                  <a:spcPts val="1200"/>
                </a:spcAft>
              </a:pPr>
              <a:r>
                <a:rPr lang="en-GB" sz="1000" b="1" dirty="0" smtClean="0">
                  <a:solidFill>
                    <a:srgbClr val="006941"/>
                  </a:solidFill>
                </a:rPr>
                <a:t>Apprenticeships</a:t>
              </a:r>
              <a:endParaRPr lang="en-GB" sz="1000" b="1" dirty="0">
                <a:solidFill>
                  <a:srgbClr val="006941"/>
                </a:solidFill>
              </a:endParaRPr>
            </a:p>
          </p:txBody>
        </p:sp>
        <p:cxnSp>
          <p:nvCxnSpPr>
            <p:cNvPr id="18" name="Straight Connector 17"/>
            <p:cNvCxnSpPr/>
            <p:nvPr userDrawn="1"/>
          </p:nvCxnSpPr>
          <p:spPr>
            <a:xfrm>
              <a:off x="3240104" y="1562400"/>
              <a:ext cx="2268000" cy="0"/>
            </a:xfrm>
            <a:prstGeom prst="line">
              <a:avLst/>
            </a:prstGeom>
            <a:ln w="82550">
              <a:solidFill>
                <a:srgbClr val="156570"/>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userDrawn="1"/>
          </p:nvSpPr>
          <p:spPr>
            <a:xfrm>
              <a:off x="5308432" y="1319879"/>
              <a:ext cx="1272994" cy="630250"/>
            </a:xfrm>
            <a:custGeom>
              <a:avLst/>
              <a:gdLst>
                <a:gd name="connsiteX0" fmla="*/ 0 w 1272369"/>
                <a:gd name="connsiteY0" fmla="*/ 0 h 630238"/>
                <a:gd name="connsiteX1" fmla="*/ 1272369 w 1272369"/>
                <a:gd name="connsiteY1" fmla="*/ 0 h 630238"/>
                <a:gd name="connsiteX2" fmla="*/ 1272369 w 1272369"/>
                <a:gd name="connsiteY2" fmla="*/ 630238 h 630238"/>
                <a:gd name="connsiteX3" fmla="*/ 0 w 1272369"/>
                <a:gd name="connsiteY3" fmla="*/ 630238 h 630238"/>
                <a:gd name="connsiteX4" fmla="*/ 0 w 1272369"/>
                <a:gd name="connsiteY4" fmla="*/ 0 h 630238"/>
                <a:gd name="connsiteX0" fmla="*/ 0 w 1272369"/>
                <a:gd name="connsiteY0" fmla="*/ 0 h 630250"/>
                <a:gd name="connsiteX1" fmla="*/ 1272369 w 1272369"/>
                <a:gd name="connsiteY1" fmla="*/ 0 h 630250"/>
                <a:gd name="connsiteX2" fmla="*/ 1272369 w 1272369"/>
                <a:gd name="connsiteY2" fmla="*/ 630238 h 630250"/>
                <a:gd name="connsiteX3" fmla="*/ 710984 w 1272369"/>
                <a:gd name="connsiteY3" fmla="*/ 630250 h 630250"/>
                <a:gd name="connsiteX4" fmla="*/ 0 w 1272369"/>
                <a:gd name="connsiteY4" fmla="*/ 630238 h 630250"/>
                <a:gd name="connsiteX5" fmla="*/ 0 w 1272369"/>
                <a:gd name="connsiteY5" fmla="*/ 0 h 630250"/>
                <a:gd name="connsiteX0" fmla="*/ 0 w 1272369"/>
                <a:gd name="connsiteY0" fmla="*/ 0 h 630250"/>
                <a:gd name="connsiteX1" fmla="*/ 1272369 w 1272369"/>
                <a:gd name="connsiteY1" fmla="*/ 0 h 630250"/>
                <a:gd name="connsiteX2" fmla="*/ 710984 w 1272369"/>
                <a:gd name="connsiteY2" fmla="*/ 630250 h 630250"/>
                <a:gd name="connsiteX3" fmla="*/ 0 w 1272369"/>
                <a:gd name="connsiteY3" fmla="*/ 630238 h 630250"/>
                <a:gd name="connsiteX4" fmla="*/ 0 w 1272369"/>
                <a:gd name="connsiteY4" fmla="*/ 0 h 630250"/>
                <a:gd name="connsiteX0" fmla="*/ 0 w 1272393"/>
                <a:gd name="connsiteY0" fmla="*/ 0 h 630250"/>
                <a:gd name="connsiteX1" fmla="*/ 1272369 w 1272393"/>
                <a:gd name="connsiteY1" fmla="*/ 0 h 630250"/>
                <a:gd name="connsiteX2" fmla="*/ 710984 w 1272393"/>
                <a:gd name="connsiteY2" fmla="*/ 630250 h 630250"/>
                <a:gd name="connsiteX3" fmla="*/ 0 w 1272393"/>
                <a:gd name="connsiteY3" fmla="*/ 630238 h 630250"/>
                <a:gd name="connsiteX4" fmla="*/ 0 w 1272393"/>
                <a:gd name="connsiteY4" fmla="*/ 0 h 630250"/>
                <a:gd name="connsiteX0" fmla="*/ 0 w 1272424"/>
                <a:gd name="connsiteY0" fmla="*/ 0 h 630250"/>
                <a:gd name="connsiteX1" fmla="*/ 1272369 w 1272424"/>
                <a:gd name="connsiteY1" fmla="*/ 0 h 630250"/>
                <a:gd name="connsiteX2" fmla="*/ 710984 w 1272424"/>
                <a:gd name="connsiteY2" fmla="*/ 630250 h 630250"/>
                <a:gd name="connsiteX3" fmla="*/ 0 w 1272424"/>
                <a:gd name="connsiteY3" fmla="*/ 630238 h 630250"/>
                <a:gd name="connsiteX4" fmla="*/ 0 w 1272424"/>
                <a:gd name="connsiteY4" fmla="*/ 0 h 630250"/>
                <a:gd name="connsiteX0" fmla="*/ 0 w 1272968"/>
                <a:gd name="connsiteY0" fmla="*/ 0 h 630250"/>
                <a:gd name="connsiteX1" fmla="*/ 1272369 w 1272968"/>
                <a:gd name="connsiteY1" fmla="*/ 0 h 630250"/>
                <a:gd name="connsiteX2" fmla="*/ 710984 w 1272968"/>
                <a:gd name="connsiteY2" fmla="*/ 630250 h 630250"/>
                <a:gd name="connsiteX3" fmla="*/ 0 w 1272968"/>
                <a:gd name="connsiteY3" fmla="*/ 630238 h 630250"/>
                <a:gd name="connsiteX4" fmla="*/ 0 w 1272968"/>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817"/>
                <a:gd name="connsiteY0" fmla="*/ 0 h 630250"/>
                <a:gd name="connsiteX1" fmla="*/ 1272369 w 1272817"/>
                <a:gd name="connsiteY1" fmla="*/ 0 h 630250"/>
                <a:gd name="connsiteX2" fmla="*/ 655654 w 1272817"/>
                <a:gd name="connsiteY2" fmla="*/ 630250 h 630250"/>
                <a:gd name="connsiteX3" fmla="*/ 0 w 1272817"/>
                <a:gd name="connsiteY3" fmla="*/ 630238 h 630250"/>
                <a:gd name="connsiteX4" fmla="*/ 0 w 1272817"/>
                <a:gd name="connsiteY4" fmla="*/ 0 h 630250"/>
                <a:gd name="connsiteX0" fmla="*/ 0 w 1272994"/>
                <a:gd name="connsiteY0" fmla="*/ 0 h 630250"/>
                <a:gd name="connsiteX1" fmla="*/ 1272369 w 1272994"/>
                <a:gd name="connsiteY1" fmla="*/ 0 h 630250"/>
                <a:gd name="connsiteX2" fmla="*/ 655654 w 1272994"/>
                <a:gd name="connsiteY2" fmla="*/ 630250 h 630250"/>
                <a:gd name="connsiteX3" fmla="*/ 0 w 1272994"/>
                <a:gd name="connsiteY3" fmla="*/ 630238 h 630250"/>
                <a:gd name="connsiteX4" fmla="*/ 0 w 1272994"/>
                <a:gd name="connsiteY4" fmla="*/ 0 h 630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2994" h="630250">
                  <a:moveTo>
                    <a:pt x="0" y="0"/>
                  </a:moveTo>
                  <a:lnTo>
                    <a:pt x="1272369" y="0"/>
                  </a:lnTo>
                  <a:cubicBezTo>
                    <a:pt x="1284589" y="474435"/>
                    <a:pt x="1119266" y="610917"/>
                    <a:pt x="655654" y="630250"/>
                  </a:cubicBezTo>
                  <a:lnTo>
                    <a:pt x="0" y="630238"/>
                  </a:lnTo>
                  <a:lnTo>
                    <a:pt x="0" y="0"/>
                  </a:lnTo>
                  <a:close/>
                </a:path>
              </a:pathLst>
            </a:custGeom>
            <a:solidFill>
              <a:schemeClr val="accent3"/>
            </a:solidFill>
            <a:ln>
              <a:noFill/>
            </a:ln>
          </p:spPr>
          <p:txBody>
            <a:bodyPr wrap="square" lIns="72000" tIns="72000" rIns="72000" rtlCol="0">
              <a:noAutofit/>
            </a:bodyPr>
            <a:lstStyle/>
            <a:p>
              <a:r>
                <a:rPr lang="en-GB" sz="1200" b="1" dirty="0" smtClean="0">
                  <a:solidFill>
                    <a:prstClr val="white"/>
                  </a:solidFill>
                </a:rPr>
                <a:t>Organisational maturity </a:t>
              </a:r>
            </a:p>
          </p:txBody>
        </p:sp>
        <p:sp>
          <p:nvSpPr>
            <p:cNvPr id="15" name="TextBox 14"/>
            <p:cNvSpPr txBox="1"/>
            <p:nvPr userDrawn="1"/>
          </p:nvSpPr>
          <p:spPr>
            <a:xfrm>
              <a:off x="3849049" y="1319879"/>
              <a:ext cx="1272994" cy="630250"/>
            </a:xfrm>
            <a:custGeom>
              <a:avLst/>
              <a:gdLst>
                <a:gd name="connsiteX0" fmla="*/ 0 w 1272369"/>
                <a:gd name="connsiteY0" fmla="*/ 0 h 630238"/>
                <a:gd name="connsiteX1" fmla="*/ 1272369 w 1272369"/>
                <a:gd name="connsiteY1" fmla="*/ 0 h 630238"/>
                <a:gd name="connsiteX2" fmla="*/ 1272369 w 1272369"/>
                <a:gd name="connsiteY2" fmla="*/ 630238 h 630238"/>
                <a:gd name="connsiteX3" fmla="*/ 0 w 1272369"/>
                <a:gd name="connsiteY3" fmla="*/ 630238 h 630238"/>
                <a:gd name="connsiteX4" fmla="*/ 0 w 1272369"/>
                <a:gd name="connsiteY4" fmla="*/ 0 h 630238"/>
                <a:gd name="connsiteX0" fmla="*/ 0 w 1272369"/>
                <a:gd name="connsiteY0" fmla="*/ 0 h 630250"/>
                <a:gd name="connsiteX1" fmla="*/ 1272369 w 1272369"/>
                <a:gd name="connsiteY1" fmla="*/ 0 h 630250"/>
                <a:gd name="connsiteX2" fmla="*/ 1272369 w 1272369"/>
                <a:gd name="connsiteY2" fmla="*/ 630238 h 630250"/>
                <a:gd name="connsiteX3" fmla="*/ 710984 w 1272369"/>
                <a:gd name="connsiteY3" fmla="*/ 630250 h 630250"/>
                <a:gd name="connsiteX4" fmla="*/ 0 w 1272369"/>
                <a:gd name="connsiteY4" fmla="*/ 630238 h 630250"/>
                <a:gd name="connsiteX5" fmla="*/ 0 w 1272369"/>
                <a:gd name="connsiteY5" fmla="*/ 0 h 630250"/>
                <a:gd name="connsiteX0" fmla="*/ 0 w 1272369"/>
                <a:gd name="connsiteY0" fmla="*/ 0 h 630250"/>
                <a:gd name="connsiteX1" fmla="*/ 1272369 w 1272369"/>
                <a:gd name="connsiteY1" fmla="*/ 0 h 630250"/>
                <a:gd name="connsiteX2" fmla="*/ 710984 w 1272369"/>
                <a:gd name="connsiteY2" fmla="*/ 630250 h 630250"/>
                <a:gd name="connsiteX3" fmla="*/ 0 w 1272369"/>
                <a:gd name="connsiteY3" fmla="*/ 630238 h 630250"/>
                <a:gd name="connsiteX4" fmla="*/ 0 w 1272369"/>
                <a:gd name="connsiteY4" fmla="*/ 0 h 630250"/>
                <a:gd name="connsiteX0" fmla="*/ 0 w 1272393"/>
                <a:gd name="connsiteY0" fmla="*/ 0 h 630250"/>
                <a:gd name="connsiteX1" fmla="*/ 1272369 w 1272393"/>
                <a:gd name="connsiteY1" fmla="*/ 0 h 630250"/>
                <a:gd name="connsiteX2" fmla="*/ 710984 w 1272393"/>
                <a:gd name="connsiteY2" fmla="*/ 630250 h 630250"/>
                <a:gd name="connsiteX3" fmla="*/ 0 w 1272393"/>
                <a:gd name="connsiteY3" fmla="*/ 630238 h 630250"/>
                <a:gd name="connsiteX4" fmla="*/ 0 w 1272393"/>
                <a:gd name="connsiteY4" fmla="*/ 0 h 630250"/>
                <a:gd name="connsiteX0" fmla="*/ 0 w 1272424"/>
                <a:gd name="connsiteY0" fmla="*/ 0 h 630250"/>
                <a:gd name="connsiteX1" fmla="*/ 1272369 w 1272424"/>
                <a:gd name="connsiteY1" fmla="*/ 0 h 630250"/>
                <a:gd name="connsiteX2" fmla="*/ 710984 w 1272424"/>
                <a:gd name="connsiteY2" fmla="*/ 630250 h 630250"/>
                <a:gd name="connsiteX3" fmla="*/ 0 w 1272424"/>
                <a:gd name="connsiteY3" fmla="*/ 630238 h 630250"/>
                <a:gd name="connsiteX4" fmla="*/ 0 w 1272424"/>
                <a:gd name="connsiteY4" fmla="*/ 0 h 630250"/>
                <a:gd name="connsiteX0" fmla="*/ 0 w 1272968"/>
                <a:gd name="connsiteY0" fmla="*/ 0 h 630250"/>
                <a:gd name="connsiteX1" fmla="*/ 1272369 w 1272968"/>
                <a:gd name="connsiteY1" fmla="*/ 0 h 630250"/>
                <a:gd name="connsiteX2" fmla="*/ 710984 w 1272968"/>
                <a:gd name="connsiteY2" fmla="*/ 630250 h 630250"/>
                <a:gd name="connsiteX3" fmla="*/ 0 w 1272968"/>
                <a:gd name="connsiteY3" fmla="*/ 630238 h 630250"/>
                <a:gd name="connsiteX4" fmla="*/ 0 w 1272968"/>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817"/>
                <a:gd name="connsiteY0" fmla="*/ 0 h 630250"/>
                <a:gd name="connsiteX1" fmla="*/ 1272369 w 1272817"/>
                <a:gd name="connsiteY1" fmla="*/ 0 h 630250"/>
                <a:gd name="connsiteX2" fmla="*/ 655654 w 1272817"/>
                <a:gd name="connsiteY2" fmla="*/ 630250 h 630250"/>
                <a:gd name="connsiteX3" fmla="*/ 0 w 1272817"/>
                <a:gd name="connsiteY3" fmla="*/ 630238 h 630250"/>
                <a:gd name="connsiteX4" fmla="*/ 0 w 1272817"/>
                <a:gd name="connsiteY4" fmla="*/ 0 h 630250"/>
                <a:gd name="connsiteX0" fmla="*/ 0 w 1272994"/>
                <a:gd name="connsiteY0" fmla="*/ 0 h 630250"/>
                <a:gd name="connsiteX1" fmla="*/ 1272369 w 1272994"/>
                <a:gd name="connsiteY1" fmla="*/ 0 h 630250"/>
                <a:gd name="connsiteX2" fmla="*/ 655654 w 1272994"/>
                <a:gd name="connsiteY2" fmla="*/ 630250 h 630250"/>
                <a:gd name="connsiteX3" fmla="*/ 0 w 1272994"/>
                <a:gd name="connsiteY3" fmla="*/ 630238 h 630250"/>
                <a:gd name="connsiteX4" fmla="*/ 0 w 1272994"/>
                <a:gd name="connsiteY4" fmla="*/ 0 h 630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2994" h="630250">
                  <a:moveTo>
                    <a:pt x="0" y="0"/>
                  </a:moveTo>
                  <a:lnTo>
                    <a:pt x="1272369" y="0"/>
                  </a:lnTo>
                  <a:cubicBezTo>
                    <a:pt x="1284589" y="474435"/>
                    <a:pt x="1119266" y="610917"/>
                    <a:pt x="655654" y="630250"/>
                  </a:cubicBezTo>
                  <a:lnTo>
                    <a:pt x="0" y="630238"/>
                  </a:lnTo>
                  <a:lnTo>
                    <a:pt x="0" y="0"/>
                  </a:lnTo>
                  <a:close/>
                </a:path>
              </a:pathLst>
            </a:custGeom>
            <a:solidFill>
              <a:schemeClr val="accent2"/>
            </a:solidFill>
            <a:ln>
              <a:noFill/>
            </a:ln>
          </p:spPr>
          <p:txBody>
            <a:bodyPr wrap="square" lIns="72000" tIns="72000" rIns="72000" rtlCol="0">
              <a:noAutofit/>
            </a:bodyPr>
            <a:lstStyle/>
            <a:p>
              <a:r>
                <a:rPr lang="en-GB" sz="1200" b="1" dirty="0" smtClean="0">
                  <a:solidFill>
                    <a:prstClr val="white"/>
                  </a:solidFill>
                </a:rPr>
                <a:t>Professionals </a:t>
              </a:r>
            </a:p>
          </p:txBody>
        </p:sp>
        <p:sp>
          <p:nvSpPr>
            <p:cNvPr id="3" name="TextBox 2"/>
            <p:cNvSpPr txBox="1"/>
            <p:nvPr userDrawn="1"/>
          </p:nvSpPr>
          <p:spPr>
            <a:xfrm>
              <a:off x="2378909" y="1319892"/>
              <a:ext cx="1272994" cy="630250"/>
            </a:xfrm>
            <a:custGeom>
              <a:avLst/>
              <a:gdLst>
                <a:gd name="connsiteX0" fmla="*/ 0 w 1272369"/>
                <a:gd name="connsiteY0" fmla="*/ 0 h 630238"/>
                <a:gd name="connsiteX1" fmla="*/ 1272369 w 1272369"/>
                <a:gd name="connsiteY1" fmla="*/ 0 h 630238"/>
                <a:gd name="connsiteX2" fmla="*/ 1272369 w 1272369"/>
                <a:gd name="connsiteY2" fmla="*/ 630238 h 630238"/>
                <a:gd name="connsiteX3" fmla="*/ 0 w 1272369"/>
                <a:gd name="connsiteY3" fmla="*/ 630238 h 630238"/>
                <a:gd name="connsiteX4" fmla="*/ 0 w 1272369"/>
                <a:gd name="connsiteY4" fmla="*/ 0 h 630238"/>
                <a:gd name="connsiteX0" fmla="*/ 0 w 1272369"/>
                <a:gd name="connsiteY0" fmla="*/ 0 h 630250"/>
                <a:gd name="connsiteX1" fmla="*/ 1272369 w 1272369"/>
                <a:gd name="connsiteY1" fmla="*/ 0 h 630250"/>
                <a:gd name="connsiteX2" fmla="*/ 1272369 w 1272369"/>
                <a:gd name="connsiteY2" fmla="*/ 630238 h 630250"/>
                <a:gd name="connsiteX3" fmla="*/ 710984 w 1272369"/>
                <a:gd name="connsiteY3" fmla="*/ 630250 h 630250"/>
                <a:gd name="connsiteX4" fmla="*/ 0 w 1272369"/>
                <a:gd name="connsiteY4" fmla="*/ 630238 h 630250"/>
                <a:gd name="connsiteX5" fmla="*/ 0 w 1272369"/>
                <a:gd name="connsiteY5" fmla="*/ 0 h 630250"/>
                <a:gd name="connsiteX0" fmla="*/ 0 w 1272369"/>
                <a:gd name="connsiteY0" fmla="*/ 0 h 630250"/>
                <a:gd name="connsiteX1" fmla="*/ 1272369 w 1272369"/>
                <a:gd name="connsiteY1" fmla="*/ 0 h 630250"/>
                <a:gd name="connsiteX2" fmla="*/ 710984 w 1272369"/>
                <a:gd name="connsiteY2" fmla="*/ 630250 h 630250"/>
                <a:gd name="connsiteX3" fmla="*/ 0 w 1272369"/>
                <a:gd name="connsiteY3" fmla="*/ 630238 h 630250"/>
                <a:gd name="connsiteX4" fmla="*/ 0 w 1272369"/>
                <a:gd name="connsiteY4" fmla="*/ 0 h 630250"/>
                <a:gd name="connsiteX0" fmla="*/ 0 w 1272393"/>
                <a:gd name="connsiteY0" fmla="*/ 0 h 630250"/>
                <a:gd name="connsiteX1" fmla="*/ 1272369 w 1272393"/>
                <a:gd name="connsiteY1" fmla="*/ 0 h 630250"/>
                <a:gd name="connsiteX2" fmla="*/ 710984 w 1272393"/>
                <a:gd name="connsiteY2" fmla="*/ 630250 h 630250"/>
                <a:gd name="connsiteX3" fmla="*/ 0 w 1272393"/>
                <a:gd name="connsiteY3" fmla="*/ 630238 h 630250"/>
                <a:gd name="connsiteX4" fmla="*/ 0 w 1272393"/>
                <a:gd name="connsiteY4" fmla="*/ 0 h 630250"/>
                <a:gd name="connsiteX0" fmla="*/ 0 w 1272424"/>
                <a:gd name="connsiteY0" fmla="*/ 0 h 630250"/>
                <a:gd name="connsiteX1" fmla="*/ 1272369 w 1272424"/>
                <a:gd name="connsiteY1" fmla="*/ 0 h 630250"/>
                <a:gd name="connsiteX2" fmla="*/ 710984 w 1272424"/>
                <a:gd name="connsiteY2" fmla="*/ 630250 h 630250"/>
                <a:gd name="connsiteX3" fmla="*/ 0 w 1272424"/>
                <a:gd name="connsiteY3" fmla="*/ 630238 h 630250"/>
                <a:gd name="connsiteX4" fmla="*/ 0 w 1272424"/>
                <a:gd name="connsiteY4" fmla="*/ 0 h 630250"/>
                <a:gd name="connsiteX0" fmla="*/ 0 w 1272968"/>
                <a:gd name="connsiteY0" fmla="*/ 0 h 630250"/>
                <a:gd name="connsiteX1" fmla="*/ 1272369 w 1272968"/>
                <a:gd name="connsiteY1" fmla="*/ 0 h 630250"/>
                <a:gd name="connsiteX2" fmla="*/ 710984 w 1272968"/>
                <a:gd name="connsiteY2" fmla="*/ 630250 h 630250"/>
                <a:gd name="connsiteX3" fmla="*/ 0 w 1272968"/>
                <a:gd name="connsiteY3" fmla="*/ 630238 h 630250"/>
                <a:gd name="connsiteX4" fmla="*/ 0 w 1272968"/>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817"/>
                <a:gd name="connsiteY0" fmla="*/ 0 h 630250"/>
                <a:gd name="connsiteX1" fmla="*/ 1272369 w 1272817"/>
                <a:gd name="connsiteY1" fmla="*/ 0 h 630250"/>
                <a:gd name="connsiteX2" fmla="*/ 655654 w 1272817"/>
                <a:gd name="connsiteY2" fmla="*/ 630250 h 630250"/>
                <a:gd name="connsiteX3" fmla="*/ 0 w 1272817"/>
                <a:gd name="connsiteY3" fmla="*/ 630238 h 630250"/>
                <a:gd name="connsiteX4" fmla="*/ 0 w 1272817"/>
                <a:gd name="connsiteY4" fmla="*/ 0 h 630250"/>
                <a:gd name="connsiteX0" fmla="*/ 0 w 1272994"/>
                <a:gd name="connsiteY0" fmla="*/ 0 h 630250"/>
                <a:gd name="connsiteX1" fmla="*/ 1272369 w 1272994"/>
                <a:gd name="connsiteY1" fmla="*/ 0 h 630250"/>
                <a:gd name="connsiteX2" fmla="*/ 655654 w 1272994"/>
                <a:gd name="connsiteY2" fmla="*/ 630250 h 630250"/>
                <a:gd name="connsiteX3" fmla="*/ 0 w 1272994"/>
                <a:gd name="connsiteY3" fmla="*/ 630238 h 630250"/>
                <a:gd name="connsiteX4" fmla="*/ 0 w 1272994"/>
                <a:gd name="connsiteY4" fmla="*/ 0 h 630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2994" h="630250">
                  <a:moveTo>
                    <a:pt x="0" y="0"/>
                  </a:moveTo>
                  <a:lnTo>
                    <a:pt x="1272369" y="0"/>
                  </a:lnTo>
                  <a:cubicBezTo>
                    <a:pt x="1284589" y="474435"/>
                    <a:pt x="1119266" y="610917"/>
                    <a:pt x="655654" y="630250"/>
                  </a:cubicBezTo>
                  <a:lnTo>
                    <a:pt x="0" y="630238"/>
                  </a:lnTo>
                  <a:lnTo>
                    <a:pt x="0" y="0"/>
                  </a:lnTo>
                  <a:close/>
                </a:path>
              </a:pathLst>
            </a:custGeom>
            <a:solidFill>
              <a:schemeClr val="tx2"/>
            </a:solidFill>
            <a:ln>
              <a:noFill/>
            </a:ln>
          </p:spPr>
          <p:txBody>
            <a:bodyPr wrap="square" lIns="72000" tIns="72000" rIns="72000" rtlCol="0">
              <a:noAutofit/>
            </a:bodyPr>
            <a:lstStyle/>
            <a:p>
              <a:r>
                <a:rPr lang="en-GB" sz="1200" b="1" dirty="0" smtClean="0">
                  <a:solidFill>
                    <a:prstClr val="white"/>
                  </a:solidFill>
                </a:rPr>
                <a:t>Education</a:t>
              </a:r>
              <a:endParaRPr lang="en-GB" sz="1200" b="1" dirty="0">
                <a:solidFill>
                  <a:prstClr val="white"/>
                </a:solidFill>
              </a:endParaRPr>
            </a:p>
          </p:txBody>
        </p:sp>
      </p:grpSp>
      <p:sp>
        <p:nvSpPr>
          <p:cNvPr id="2" name="Title 1"/>
          <p:cNvSpPr>
            <a:spLocks noGrp="1"/>
          </p:cNvSpPr>
          <p:nvPr>
            <p:ph type="title"/>
          </p:nvPr>
        </p:nvSpPr>
        <p:spPr/>
        <p:txBody>
          <a:bodyPr/>
          <a:lstStyle/>
          <a:p>
            <a:r>
              <a:rPr lang="en-US" smtClean="0"/>
              <a:t>Click to edit Master title style</a:t>
            </a:r>
            <a:endParaRPr lang="en-GB" dirty="0"/>
          </a:p>
        </p:txBody>
      </p:sp>
      <p:sp>
        <p:nvSpPr>
          <p:cNvPr id="8" name="Slide Number Placeholder 5"/>
          <p:cNvSpPr>
            <a:spLocks noGrp="1"/>
          </p:cNvSpPr>
          <p:nvPr>
            <p:ph type="sldNum" sz="quarter" idx="4"/>
          </p:nvPr>
        </p:nvSpPr>
        <p:spPr>
          <a:xfrm>
            <a:off x="5904001" y="6336000"/>
            <a:ext cx="6060489" cy="352146"/>
          </a:xfrm>
          <a:custGeom>
            <a:avLst/>
            <a:gdLst>
              <a:gd name="connsiteX0" fmla="*/ 0 w 4545367"/>
              <a:gd name="connsiteY0" fmla="*/ 0 h 343270"/>
              <a:gd name="connsiteX1" fmla="*/ 4545367 w 4545367"/>
              <a:gd name="connsiteY1" fmla="*/ 0 h 343270"/>
              <a:gd name="connsiteX2" fmla="*/ 4545367 w 4545367"/>
              <a:gd name="connsiteY2" fmla="*/ 34327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545367 w 4545367"/>
              <a:gd name="connsiteY2" fmla="*/ 343270 h 343270"/>
              <a:gd name="connsiteX3" fmla="*/ 4184342 w 4545367"/>
              <a:gd name="connsiteY3" fmla="*/ 340310 h 343270"/>
              <a:gd name="connsiteX4" fmla="*/ 0 w 4545367"/>
              <a:gd name="connsiteY4" fmla="*/ 343270 h 343270"/>
              <a:gd name="connsiteX5" fmla="*/ 0 w 4545367"/>
              <a:gd name="connsiteY5"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45367" h="343270">
                <a:moveTo>
                  <a:pt x="0" y="0"/>
                </a:moveTo>
                <a:lnTo>
                  <a:pt x="4545367" y="0"/>
                </a:lnTo>
                <a:cubicBezTo>
                  <a:pt x="4540435" y="371262"/>
                  <a:pt x="4278051" y="336364"/>
                  <a:pt x="4184342" y="340310"/>
                </a:cubicBezTo>
                <a:lnTo>
                  <a:pt x="0" y="343270"/>
                </a:lnTo>
                <a:lnTo>
                  <a:pt x="0" y="0"/>
                </a:lnTo>
                <a:close/>
              </a:path>
            </a:pathLst>
          </a:custGeom>
          <a:gradFill flip="none" rotWithShape="1">
            <a:gsLst>
              <a:gs pos="0">
                <a:schemeClr val="bg2">
                  <a:alpha val="50000"/>
                </a:schemeClr>
              </a:gs>
              <a:gs pos="6000">
                <a:schemeClr val="accent1">
                  <a:tint val="44500"/>
                  <a:satMod val="160000"/>
                  <a:alpha val="50000"/>
                </a:schemeClr>
              </a:gs>
              <a:gs pos="100000">
                <a:schemeClr val="bg1"/>
              </a:gs>
            </a:gsLst>
            <a:lin ang="10800000" scaled="1"/>
            <a:tileRect/>
          </a:gradFill>
        </p:spPr>
        <p:txBody>
          <a:bodyPr vert="horz" lIns="0" tIns="108000" rIns="288000" bIns="0" rtlCol="0" anchor="t" anchorCtr="0">
            <a:noAutofit/>
          </a:bodyPr>
          <a:lstStyle>
            <a:lvl1pPr algn="r">
              <a:defRPr sz="900" b="0">
                <a:solidFill>
                  <a:schemeClr val="tx2"/>
                </a:solidFill>
                <a:latin typeface="Arial" panose="020B0604020202020204" pitchFamily="34" charset="0"/>
                <a:cs typeface="Arial" panose="020B0604020202020204" pitchFamily="34" charset="0"/>
              </a:defRPr>
            </a:lvl1pPr>
          </a:lstStyle>
          <a:p>
            <a:r>
              <a:rPr lang="en-GB" dirty="0" smtClean="0">
                <a:solidFill>
                  <a:srgbClr val="006941"/>
                </a:solidFill>
              </a:rPr>
              <a:t>bcs.org </a:t>
            </a:r>
            <a:r>
              <a:rPr lang="en-GB" dirty="0" smtClean="0">
                <a:solidFill>
                  <a:srgbClr val="006941"/>
                </a:solidFill>
                <a:latin typeface="Arial"/>
                <a:cs typeface="Arial"/>
              </a:rPr>
              <a:t>| </a:t>
            </a:r>
            <a:fld id="{D4F935E4-DB8F-4A13-86B5-B07B5640A265}" type="slidenum">
              <a:rPr lang="en-GB" smtClean="0">
                <a:solidFill>
                  <a:srgbClr val="006941"/>
                </a:solidFill>
              </a:rPr>
              <a:pPr/>
              <a:t>‹#›</a:t>
            </a:fld>
            <a:endParaRPr lang="en-GB" dirty="0">
              <a:solidFill>
                <a:srgbClr val="006941"/>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0000" y="6336000"/>
            <a:ext cx="1707739" cy="377748"/>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4000" y="404665"/>
            <a:ext cx="533400" cy="409575"/>
          </a:xfrm>
          <a:prstGeom prst="rect">
            <a:avLst/>
          </a:prstGeom>
        </p:spPr>
      </p:pic>
      <p:cxnSp>
        <p:nvCxnSpPr>
          <p:cNvPr id="7" name="Straight Connector 6"/>
          <p:cNvCxnSpPr/>
          <p:nvPr userDrawn="1"/>
        </p:nvCxnSpPr>
        <p:spPr>
          <a:xfrm>
            <a:off x="1103445" y="972000"/>
            <a:ext cx="3024000"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002500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8" name="Slide Number Placeholder 5"/>
          <p:cNvSpPr>
            <a:spLocks noGrp="1"/>
          </p:cNvSpPr>
          <p:nvPr>
            <p:ph type="sldNum" sz="quarter" idx="4"/>
          </p:nvPr>
        </p:nvSpPr>
        <p:spPr>
          <a:xfrm>
            <a:off x="5904001" y="6336000"/>
            <a:ext cx="6060489" cy="352146"/>
          </a:xfrm>
          <a:custGeom>
            <a:avLst/>
            <a:gdLst>
              <a:gd name="connsiteX0" fmla="*/ 0 w 4545367"/>
              <a:gd name="connsiteY0" fmla="*/ 0 h 343270"/>
              <a:gd name="connsiteX1" fmla="*/ 4545367 w 4545367"/>
              <a:gd name="connsiteY1" fmla="*/ 0 h 343270"/>
              <a:gd name="connsiteX2" fmla="*/ 4545367 w 4545367"/>
              <a:gd name="connsiteY2" fmla="*/ 34327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545367 w 4545367"/>
              <a:gd name="connsiteY2" fmla="*/ 343270 h 343270"/>
              <a:gd name="connsiteX3" fmla="*/ 4184342 w 4545367"/>
              <a:gd name="connsiteY3" fmla="*/ 340310 h 343270"/>
              <a:gd name="connsiteX4" fmla="*/ 0 w 4545367"/>
              <a:gd name="connsiteY4" fmla="*/ 343270 h 343270"/>
              <a:gd name="connsiteX5" fmla="*/ 0 w 4545367"/>
              <a:gd name="connsiteY5"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45367" h="343270">
                <a:moveTo>
                  <a:pt x="0" y="0"/>
                </a:moveTo>
                <a:lnTo>
                  <a:pt x="4545367" y="0"/>
                </a:lnTo>
                <a:cubicBezTo>
                  <a:pt x="4540435" y="371262"/>
                  <a:pt x="4278051" y="336364"/>
                  <a:pt x="4184342" y="340310"/>
                </a:cubicBezTo>
                <a:lnTo>
                  <a:pt x="0" y="343270"/>
                </a:lnTo>
                <a:lnTo>
                  <a:pt x="0" y="0"/>
                </a:lnTo>
                <a:close/>
              </a:path>
            </a:pathLst>
          </a:custGeom>
          <a:gradFill flip="none" rotWithShape="1">
            <a:gsLst>
              <a:gs pos="0">
                <a:schemeClr val="bg2">
                  <a:alpha val="50000"/>
                </a:schemeClr>
              </a:gs>
              <a:gs pos="6000">
                <a:schemeClr val="accent1">
                  <a:tint val="44500"/>
                  <a:satMod val="160000"/>
                  <a:alpha val="50000"/>
                </a:schemeClr>
              </a:gs>
              <a:gs pos="100000">
                <a:schemeClr val="bg1"/>
              </a:gs>
            </a:gsLst>
            <a:lin ang="10800000" scaled="1"/>
            <a:tileRect/>
          </a:gradFill>
        </p:spPr>
        <p:txBody>
          <a:bodyPr vert="horz" lIns="0" tIns="108000" rIns="288000" bIns="0" rtlCol="0" anchor="t" anchorCtr="0">
            <a:noAutofit/>
          </a:bodyPr>
          <a:lstStyle>
            <a:lvl1pPr algn="r">
              <a:defRPr sz="900" b="0">
                <a:solidFill>
                  <a:schemeClr val="tx2"/>
                </a:solidFill>
                <a:latin typeface="Arial" panose="020B0604020202020204" pitchFamily="34" charset="0"/>
                <a:cs typeface="Arial" panose="020B0604020202020204" pitchFamily="34" charset="0"/>
              </a:defRPr>
            </a:lvl1pPr>
          </a:lstStyle>
          <a:p>
            <a:r>
              <a:rPr lang="en-GB" dirty="0" smtClean="0">
                <a:solidFill>
                  <a:srgbClr val="006941"/>
                </a:solidFill>
              </a:rPr>
              <a:t>bcs.org </a:t>
            </a:r>
            <a:r>
              <a:rPr lang="en-GB" dirty="0" smtClean="0">
                <a:solidFill>
                  <a:srgbClr val="006941"/>
                </a:solidFill>
                <a:latin typeface="Arial"/>
                <a:cs typeface="Arial"/>
              </a:rPr>
              <a:t>| </a:t>
            </a:r>
            <a:fld id="{D4F935E4-DB8F-4A13-86B5-B07B5640A265}" type="slidenum">
              <a:rPr lang="en-GB" smtClean="0">
                <a:solidFill>
                  <a:srgbClr val="006941"/>
                </a:solidFill>
              </a:rPr>
              <a:pPr/>
              <a:t>‹#›</a:t>
            </a:fld>
            <a:endParaRPr lang="en-GB" dirty="0">
              <a:solidFill>
                <a:srgbClr val="006941"/>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0000" y="6336000"/>
            <a:ext cx="1707739" cy="377748"/>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4000" y="404665"/>
            <a:ext cx="533400" cy="409575"/>
          </a:xfrm>
          <a:prstGeom prst="rect">
            <a:avLst/>
          </a:prstGeom>
        </p:spPr>
      </p:pic>
      <p:cxnSp>
        <p:nvCxnSpPr>
          <p:cNvPr id="7" name="Straight Connector 6"/>
          <p:cNvCxnSpPr/>
          <p:nvPr userDrawn="1"/>
        </p:nvCxnSpPr>
        <p:spPr>
          <a:xfrm>
            <a:off x="1103445" y="972000"/>
            <a:ext cx="3024000"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17" name="Group 16"/>
          <p:cNvGrpSpPr/>
          <p:nvPr userDrawn="1"/>
        </p:nvGrpSpPr>
        <p:grpSpPr>
          <a:xfrm>
            <a:off x="3162707" y="1319879"/>
            <a:ext cx="5619111" cy="4687863"/>
            <a:chOff x="2372030" y="1319878"/>
            <a:chExt cx="4214333" cy="4687863"/>
          </a:xfrm>
        </p:grpSpPr>
        <p:sp>
          <p:nvSpPr>
            <p:cNvPr id="18" name="TextBox 17"/>
            <p:cNvSpPr txBox="1"/>
            <p:nvPr userDrawn="1"/>
          </p:nvSpPr>
          <p:spPr>
            <a:xfrm>
              <a:off x="5303494" y="1319878"/>
              <a:ext cx="1282869" cy="2772000"/>
            </a:xfrm>
            <a:custGeom>
              <a:avLst/>
              <a:gdLst>
                <a:gd name="connsiteX0" fmla="*/ 0 w 1272369"/>
                <a:gd name="connsiteY0" fmla="*/ 0 h 630238"/>
                <a:gd name="connsiteX1" fmla="*/ 1272369 w 1272369"/>
                <a:gd name="connsiteY1" fmla="*/ 0 h 630238"/>
                <a:gd name="connsiteX2" fmla="*/ 1272369 w 1272369"/>
                <a:gd name="connsiteY2" fmla="*/ 630238 h 630238"/>
                <a:gd name="connsiteX3" fmla="*/ 0 w 1272369"/>
                <a:gd name="connsiteY3" fmla="*/ 630238 h 630238"/>
                <a:gd name="connsiteX4" fmla="*/ 0 w 1272369"/>
                <a:gd name="connsiteY4" fmla="*/ 0 h 630238"/>
                <a:gd name="connsiteX0" fmla="*/ 0 w 1272369"/>
                <a:gd name="connsiteY0" fmla="*/ 0 h 630250"/>
                <a:gd name="connsiteX1" fmla="*/ 1272369 w 1272369"/>
                <a:gd name="connsiteY1" fmla="*/ 0 h 630250"/>
                <a:gd name="connsiteX2" fmla="*/ 1272369 w 1272369"/>
                <a:gd name="connsiteY2" fmla="*/ 630238 h 630250"/>
                <a:gd name="connsiteX3" fmla="*/ 710984 w 1272369"/>
                <a:gd name="connsiteY3" fmla="*/ 630250 h 630250"/>
                <a:gd name="connsiteX4" fmla="*/ 0 w 1272369"/>
                <a:gd name="connsiteY4" fmla="*/ 630238 h 630250"/>
                <a:gd name="connsiteX5" fmla="*/ 0 w 1272369"/>
                <a:gd name="connsiteY5" fmla="*/ 0 h 630250"/>
                <a:gd name="connsiteX0" fmla="*/ 0 w 1272369"/>
                <a:gd name="connsiteY0" fmla="*/ 0 h 630250"/>
                <a:gd name="connsiteX1" fmla="*/ 1272369 w 1272369"/>
                <a:gd name="connsiteY1" fmla="*/ 0 h 630250"/>
                <a:gd name="connsiteX2" fmla="*/ 710984 w 1272369"/>
                <a:gd name="connsiteY2" fmla="*/ 630250 h 630250"/>
                <a:gd name="connsiteX3" fmla="*/ 0 w 1272369"/>
                <a:gd name="connsiteY3" fmla="*/ 630238 h 630250"/>
                <a:gd name="connsiteX4" fmla="*/ 0 w 1272369"/>
                <a:gd name="connsiteY4" fmla="*/ 0 h 630250"/>
                <a:gd name="connsiteX0" fmla="*/ 0 w 1272393"/>
                <a:gd name="connsiteY0" fmla="*/ 0 h 630250"/>
                <a:gd name="connsiteX1" fmla="*/ 1272369 w 1272393"/>
                <a:gd name="connsiteY1" fmla="*/ 0 h 630250"/>
                <a:gd name="connsiteX2" fmla="*/ 710984 w 1272393"/>
                <a:gd name="connsiteY2" fmla="*/ 630250 h 630250"/>
                <a:gd name="connsiteX3" fmla="*/ 0 w 1272393"/>
                <a:gd name="connsiteY3" fmla="*/ 630238 h 630250"/>
                <a:gd name="connsiteX4" fmla="*/ 0 w 1272393"/>
                <a:gd name="connsiteY4" fmla="*/ 0 h 630250"/>
                <a:gd name="connsiteX0" fmla="*/ 0 w 1272424"/>
                <a:gd name="connsiteY0" fmla="*/ 0 h 630250"/>
                <a:gd name="connsiteX1" fmla="*/ 1272369 w 1272424"/>
                <a:gd name="connsiteY1" fmla="*/ 0 h 630250"/>
                <a:gd name="connsiteX2" fmla="*/ 710984 w 1272424"/>
                <a:gd name="connsiteY2" fmla="*/ 630250 h 630250"/>
                <a:gd name="connsiteX3" fmla="*/ 0 w 1272424"/>
                <a:gd name="connsiteY3" fmla="*/ 630238 h 630250"/>
                <a:gd name="connsiteX4" fmla="*/ 0 w 1272424"/>
                <a:gd name="connsiteY4" fmla="*/ 0 h 630250"/>
                <a:gd name="connsiteX0" fmla="*/ 0 w 1272968"/>
                <a:gd name="connsiteY0" fmla="*/ 0 h 630250"/>
                <a:gd name="connsiteX1" fmla="*/ 1272369 w 1272968"/>
                <a:gd name="connsiteY1" fmla="*/ 0 h 630250"/>
                <a:gd name="connsiteX2" fmla="*/ 710984 w 1272968"/>
                <a:gd name="connsiteY2" fmla="*/ 630250 h 630250"/>
                <a:gd name="connsiteX3" fmla="*/ 0 w 1272968"/>
                <a:gd name="connsiteY3" fmla="*/ 630238 h 630250"/>
                <a:gd name="connsiteX4" fmla="*/ 0 w 1272968"/>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817"/>
                <a:gd name="connsiteY0" fmla="*/ 0 h 630250"/>
                <a:gd name="connsiteX1" fmla="*/ 1272369 w 1272817"/>
                <a:gd name="connsiteY1" fmla="*/ 0 h 630250"/>
                <a:gd name="connsiteX2" fmla="*/ 655654 w 1272817"/>
                <a:gd name="connsiteY2" fmla="*/ 630250 h 630250"/>
                <a:gd name="connsiteX3" fmla="*/ 0 w 1272817"/>
                <a:gd name="connsiteY3" fmla="*/ 630238 h 630250"/>
                <a:gd name="connsiteX4" fmla="*/ 0 w 1272817"/>
                <a:gd name="connsiteY4" fmla="*/ 0 h 630250"/>
                <a:gd name="connsiteX0" fmla="*/ 0 w 1272994"/>
                <a:gd name="connsiteY0" fmla="*/ 0 h 630250"/>
                <a:gd name="connsiteX1" fmla="*/ 1272369 w 1272994"/>
                <a:gd name="connsiteY1" fmla="*/ 0 h 630250"/>
                <a:gd name="connsiteX2" fmla="*/ 655654 w 1272994"/>
                <a:gd name="connsiteY2" fmla="*/ 630250 h 630250"/>
                <a:gd name="connsiteX3" fmla="*/ 0 w 1272994"/>
                <a:gd name="connsiteY3" fmla="*/ 630238 h 630250"/>
                <a:gd name="connsiteX4" fmla="*/ 0 w 1272994"/>
                <a:gd name="connsiteY4" fmla="*/ 0 h 630250"/>
                <a:gd name="connsiteX0" fmla="*/ 0 w 1278496"/>
                <a:gd name="connsiteY0" fmla="*/ 0 h 630250"/>
                <a:gd name="connsiteX1" fmla="*/ 1272369 w 1278496"/>
                <a:gd name="connsiteY1" fmla="*/ 0 h 630250"/>
                <a:gd name="connsiteX2" fmla="*/ 655654 w 1278496"/>
                <a:gd name="connsiteY2" fmla="*/ 630250 h 630250"/>
                <a:gd name="connsiteX3" fmla="*/ 0 w 1278496"/>
                <a:gd name="connsiteY3" fmla="*/ 630238 h 630250"/>
                <a:gd name="connsiteX4" fmla="*/ 0 w 1278496"/>
                <a:gd name="connsiteY4" fmla="*/ 0 h 630250"/>
                <a:gd name="connsiteX0" fmla="*/ 0 w 1387063"/>
                <a:gd name="connsiteY0" fmla="*/ 0 h 630250"/>
                <a:gd name="connsiteX1" fmla="*/ 1272369 w 1387063"/>
                <a:gd name="connsiteY1" fmla="*/ 0 h 630250"/>
                <a:gd name="connsiteX2" fmla="*/ 1256995 w 1387063"/>
                <a:gd name="connsiteY2" fmla="*/ 311226 h 630250"/>
                <a:gd name="connsiteX3" fmla="*/ 655654 w 1387063"/>
                <a:gd name="connsiteY3" fmla="*/ 630250 h 630250"/>
                <a:gd name="connsiteX4" fmla="*/ 0 w 1387063"/>
                <a:gd name="connsiteY4" fmla="*/ 630238 h 630250"/>
                <a:gd name="connsiteX5" fmla="*/ 0 w 1387063"/>
                <a:gd name="connsiteY5" fmla="*/ 0 h 630250"/>
                <a:gd name="connsiteX0" fmla="*/ 0 w 1369614"/>
                <a:gd name="connsiteY0" fmla="*/ 0 h 630250"/>
                <a:gd name="connsiteX1" fmla="*/ 1272369 w 1369614"/>
                <a:gd name="connsiteY1" fmla="*/ 0 h 630250"/>
                <a:gd name="connsiteX2" fmla="*/ 1256995 w 1369614"/>
                <a:gd name="connsiteY2" fmla="*/ 311226 h 630250"/>
                <a:gd name="connsiteX3" fmla="*/ 655654 w 1369614"/>
                <a:gd name="connsiteY3" fmla="*/ 630250 h 630250"/>
                <a:gd name="connsiteX4" fmla="*/ 0 w 1369614"/>
                <a:gd name="connsiteY4" fmla="*/ 630238 h 630250"/>
                <a:gd name="connsiteX5" fmla="*/ 0 w 1369614"/>
                <a:gd name="connsiteY5" fmla="*/ 0 h 630250"/>
                <a:gd name="connsiteX0" fmla="*/ 0 w 1278277"/>
                <a:gd name="connsiteY0" fmla="*/ 0 h 630250"/>
                <a:gd name="connsiteX1" fmla="*/ 1272369 w 1278277"/>
                <a:gd name="connsiteY1" fmla="*/ 0 h 630250"/>
                <a:gd name="connsiteX2" fmla="*/ 1256995 w 1278277"/>
                <a:gd name="connsiteY2" fmla="*/ 311226 h 630250"/>
                <a:gd name="connsiteX3" fmla="*/ 655654 w 1278277"/>
                <a:gd name="connsiteY3" fmla="*/ 630250 h 630250"/>
                <a:gd name="connsiteX4" fmla="*/ 0 w 1278277"/>
                <a:gd name="connsiteY4" fmla="*/ 630238 h 630250"/>
                <a:gd name="connsiteX5" fmla="*/ 0 w 1278277"/>
                <a:gd name="connsiteY5" fmla="*/ 0 h 630250"/>
                <a:gd name="connsiteX0" fmla="*/ 0 w 1298782"/>
                <a:gd name="connsiteY0" fmla="*/ 0 h 630250"/>
                <a:gd name="connsiteX1" fmla="*/ 1272369 w 1298782"/>
                <a:gd name="connsiteY1" fmla="*/ 0 h 630250"/>
                <a:gd name="connsiteX2" fmla="*/ 1285570 w 1298782"/>
                <a:gd name="connsiteY2" fmla="*/ 311226 h 630250"/>
                <a:gd name="connsiteX3" fmla="*/ 655654 w 1298782"/>
                <a:gd name="connsiteY3" fmla="*/ 630250 h 630250"/>
                <a:gd name="connsiteX4" fmla="*/ 0 w 1298782"/>
                <a:gd name="connsiteY4" fmla="*/ 630238 h 630250"/>
                <a:gd name="connsiteX5" fmla="*/ 0 w 1298782"/>
                <a:gd name="connsiteY5" fmla="*/ 0 h 630250"/>
                <a:gd name="connsiteX0" fmla="*/ 0 w 1287216"/>
                <a:gd name="connsiteY0" fmla="*/ 0 h 630250"/>
                <a:gd name="connsiteX1" fmla="*/ 1272369 w 1287216"/>
                <a:gd name="connsiteY1" fmla="*/ 0 h 630250"/>
                <a:gd name="connsiteX2" fmla="*/ 1285570 w 1287216"/>
                <a:gd name="connsiteY2" fmla="*/ 311226 h 630250"/>
                <a:gd name="connsiteX3" fmla="*/ 655654 w 1287216"/>
                <a:gd name="connsiteY3" fmla="*/ 630250 h 630250"/>
                <a:gd name="connsiteX4" fmla="*/ 0 w 1287216"/>
                <a:gd name="connsiteY4" fmla="*/ 630238 h 630250"/>
                <a:gd name="connsiteX5" fmla="*/ 0 w 1287216"/>
                <a:gd name="connsiteY5" fmla="*/ 0 h 630250"/>
                <a:gd name="connsiteX0" fmla="*/ 0 w 1287216"/>
                <a:gd name="connsiteY0" fmla="*/ 0 h 630250"/>
                <a:gd name="connsiteX1" fmla="*/ 1272369 w 1287216"/>
                <a:gd name="connsiteY1" fmla="*/ 0 h 630250"/>
                <a:gd name="connsiteX2" fmla="*/ 1285570 w 1287216"/>
                <a:gd name="connsiteY2" fmla="*/ 509634 h 630250"/>
                <a:gd name="connsiteX3" fmla="*/ 655654 w 1287216"/>
                <a:gd name="connsiteY3" fmla="*/ 630250 h 630250"/>
                <a:gd name="connsiteX4" fmla="*/ 0 w 1287216"/>
                <a:gd name="connsiteY4" fmla="*/ 630238 h 630250"/>
                <a:gd name="connsiteX5" fmla="*/ 0 w 1287216"/>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82099"/>
                <a:gd name="connsiteY0" fmla="*/ 0 h 630250"/>
                <a:gd name="connsiteX1" fmla="*/ 1272369 w 1282099"/>
                <a:gd name="connsiteY1" fmla="*/ 0 h 630250"/>
                <a:gd name="connsiteX2" fmla="*/ 1276045 w 1282099"/>
                <a:gd name="connsiteY2" fmla="*/ 511598 h 630250"/>
                <a:gd name="connsiteX3" fmla="*/ 655654 w 1282099"/>
                <a:gd name="connsiteY3" fmla="*/ 630250 h 630250"/>
                <a:gd name="connsiteX4" fmla="*/ 0 w 1282099"/>
                <a:gd name="connsiteY4" fmla="*/ 630238 h 630250"/>
                <a:gd name="connsiteX5" fmla="*/ 0 w 1282099"/>
                <a:gd name="connsiteY5" fmla="*/ 0 h 630250"/>
                <a:gd name="connsiteX0" fmla="*/ 0 w 1295396"/>
                <a:gd name="connsiteY0" fmla="*/ 0 h 630250"/>
                <a:gd name="connsiteX1" fmla="*/ 1272369 w 1295396"/>
                <a:gd name="connsiteY1" fmla="*/ 0 h 630250"/>
                <a:gd name="connsiteX2" fmla="*/ 1289693 w 1295396"/>
                <a:gd name="connsiteY2" fmla="*/ 511598 h 630250"/>
                <a:gd name="connsiteX3" fmla="*/ 655654 w 1295396"/>
                <a:gd name="connsiteY3" fmla="*/ 630250 h 630250"/>
                <a:gd name="connsiteX4" fmla="*/ 0 w 1295396"/>
                <a:gd name="connsiteY4" fmla="*/ 630238 h 630250"/>
                <a:gd name="connsiteX5" fmla="*/ 0 w 1295396"/>
                <a:gd name="connsiteY5" fmla="*/ 0 h 630250"/>
                <a:gd name="connsiteX0" fmla="*/ 0 w 1288743"/>
                <a:gd name="connsiteY0" fmla="*/ 0 h 630250"/>
                <a:gd name="connsiteX1" fmla="*/ 1272369 w 1288743"/>
                <a:gd name="connsiteY1" fmla="*/ 0 h 630250"/>
                <a:gd name="connsiteX2" fmla="*/ 1282869 w 1288743"/>
                <a:gd name="connsiteY2" fmla="*/ 513005 h 630250"/>
                <a:gd name="connsiteX3" fmla="*/ 655654 w 1288743"/>
                <a:gd name="connsiteY3" fmla="*/ 630250 h 630250"/>
                <a:gd name="connsiteX4" fmla="*/ 0 w 1288743"/>
                <a:gd name="connsiteY4" fmla="*/ 630238 h 630250"/>
                <a:gd name="connsiteX5" fmla="*/ 0 w 1288743"/>
                <a:gd name="connsiteY5" fmla="*/ 0 h 630250"/>
                <a:gd name="connsiteX0" fmla="*/ 0 w 1288743"/>
                <a:gd name="connsiteY0" fmla="*/ 0 h 630250"/>
                <a:gd name="connsiteX1" fmla="*/ 1272369 w 1288743"/>
                <a:gd name="connsiteY1" fmla="*/ 0 h 630250"/>
                <a:gd name="connsiteX2" fmla="*/ 1282869 w 1288743"/>
                <a:gd name="connsiteY2" fmla="*/ 515820 h 630250"/>
                <a:gd name="connsiteX3" fmla="*/ 655654 w 1288743"/>
                <a:gd name="connsiteY3" fmla="*/ 630250 h 630250"/>
                <a:gd name="connsiteX4" fmla="*/ 0 w 1288743"/>
                <a:gd name="connsiteY4" fmla="*/ 630238 h 630250"/>
                <a:gd name="connsiteX5" fmla="*/ 0 w 1288743"/>
                <a:gd name="connsiteY5" fmla="*/ 0 h 630250"/>
                <a:gd name="connsiteX0" fmla="*/ 0 w 1282099"/>
                <a:gd name="connsiteY0" fmla="*/ 0 h 630250"/>
                <a:gd name="connsiteX1" fmla="*/ 1272369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72369"/>
                <a:gd name="connsiteY0" fmla="*/ 0 h 630250"/>
                <a:gd name="connsiteX1" fmla="*/ 1272369 w 1272369"/>
                <a:gd name="connsiteY1" fmla="*/ 0 h 630250"/>
                <a:gd name="connsiteX2" fmla="*/ 1262398 w 1272369"/>
                <a:gd name="connsiteY2" fmla="*/ 517227 h 630250"/>
                <a:gd name="connsiteX3" fmla="*/ 655654 w 1272369"/>
                <a:gd name="connsiteY3" fmla="*/ 630250 h 630250"/>
                <a:gd name="connsiteX4" fmla="*/ 0 w 1272369"/>
                <a:gd name="connsiteY4" fmla="*/ 630238 h 630250"/>
                <a:gd name="connsiteX5" fmla="*/ 0 w 1272369"/>
                <a:gd name="connsiteY5" fmla="*/ 0 h 630250"/>
                <a:gd name="connsiteX0" fmla="*/ 0 w 1282099"/>
                <a:gd name="connsiteY0" fmla="*/ 0 h 630250"/>
                <a:gd name="connsiteX1" fmla="*/ 1272369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99665"/>
                <a:gd name="connsiteY0" fmla="*/ 0 h 630250"/>
                <a:gd name="connsiteX1" fmla="*/ 1299665 w 1299665"/>
                <a:gd name="connsiteY1" fmla="*/ 0 h 630250"/>
                <a:gd name="connsiteX2" fmla="*/ 1276045 w 1299665"/>
                <a:gd name="connsiteY2" fmla="*/ 517227 h 630250"/>
                <a:gd name="connsiteX3" fmla="*/ 655654 w 1299665"/>
                <a:gd name="connsiteY3" fmla="*/ 630250 h 630250"/>
                <a:gd name="connsiteX4" fmla="*/ 0 w 1299665"/>
                <a:gd name="connsiteY4" fmla="*/ 630238 h 630250"/>
                <a:gd name="connsiteX5" fmla="*/ 0 w 1299665"/>
                <a:gd name="connsiteY5" fmla="*/ 0 h 630250"/>
                <a:gd name="connsiteX0" fmla="*/ 0 w 1282099"/>
                <a:gd name="connsiteY0" fmla="*/ 0 h 630250"/>
                <a:gd name="connsiteX1" fmla="*/ 1279193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80445"/>
                <a:gd name="connsiteY0" fmla="*/ 0 h 630250"/>
                <a:gd name="connsiteX1" fmla="*/ 1279193 w 1280445"/>
                <a:gd name="connsiteY1" fmla="*/ 0 h 630250"/>
                <a:gd name="connsiteX2" fmla="*/ 1276045 w 1280445"/>
                <a:gd name="connsiteY2" fmla="*/ 517227 h 630250"/>
                <a:gd name="connsiteX3" fmla="*/ 655654 w 1280445"/>
                <a:gd name="connsiteY3" fmla="*/ 630250 h 630250"/>
                <a:gd name="connsiteX4" fmla="*/ 0 w 1280445"/>
                <a:gd name="connsiteY4" fmla="*/ 630238 h 630250"/>
                <a:gd name="connsiteX5" fmla="*/ 0 w 1280445"/>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4"/>
                <a:gd name="connsiteX1" fmla="*/ 1279193 w 1285466"/>
                <a:gd name="connsiteY1" fmla="*/ 0 h 630254"/>
                <a:gd name="connsiteX2" fmla="*/ 1282869 w 1285466"/>
                <a:gd name="connsiteY2" fmla="*/ 515820 h 630254"/>
                <a:gd name="connsiteX3" fmla="*/ 655654 w 1285466"/>
                <a:gd name="connsiteY3" fmla="*/ 630250 h 630254"/>
                <a:gd name="connsiteX4" fmla="*/ 0 w 1285466"/>
                <a:gd name="connsiteY4" fmla="*/ 630238 h 630254"/>
                <a:gd name="connsiteX5" fmla="*/ 0 w 1285466"/>
                <a:gd name="connsiteY5" fmla="*/ 0 h 630254"/>
                <a:gd name="connsiteX0" fmla="*/ 0 w 1285466"/>
                <a:gd name="connsiteY0" fmla="*/ 0 h 630254"/>
                <a:gd name="connsiteX1" fmla="*/ 1279193 w 1285466"/>
                <a:gd name="connsiteY1" fmla="*/ 0 h 630254"/>
                <a:gd name="connsiteX2" fmla="*/ 1282869 w 1285466"/>
                <a:gd name="connsiteY2" fmla="*/ 515820 h 630254"/>
                <a:gd name="connsiteX3" fmla="*/ 655654 w 1285466"/>
                <a:gd name="connsiteY3" fmla="*/ 630250 h 630254"/>
                <a:gd name="connsiteX4" fmla="*/ 0 w 1285466"/>
                <a:gd name="connsiteY4" fmla="*/ 630238 h 630254"/>
                <a:gd name="connsiteX5" fmla="*/ 0 w 1285466"/>
                <a:gd name="connsiteY5" fmla="*/ 0 h 630254"/>
                <a:gd name="connsiteX0" fmla="*/ 0 w 1286152"/>
                <a:gd name="connsiteY0" fmla="*/ 0 h 630253"/>
                <a:gd name="connsiteX1" fmla="*/ 1279193 w 1286152"/>
                <a:gd name="connsiteY1" fmla="*/ 0 h 630253"/>
                <a:gd name="connsiteX2" fmla="*/ 1282869 w 1286152"/>
                <a:gd name="connsiteY2" fmla="*/ 515820 h 630253"/>
                <a:gd name="connsiteX3" fmla="*/ 655654 w 1286152"/>
                <a:gd name="connsiteY3" fmla="*/ 630250 h 630253"/>
                <a:gd name="connsiteX4" fmla="*/ 0 w 1286152"/>
                <a:gd name="connsiteY4" fmla="*/ 630238 h 630253"/>
                <a:gd name="connsiteX5" fmla="*/ 0 w 1286152"/>
                <a:gd name="connsiteY5" fmla="*/ 0 h 630253"/>
                <a:gd name="connsiteX0" fmla="*/ 0 w 1286152"/>
                <a:gd name="connsiteY0" fmla="*/ 0 h 630256"/>
                <a:gd name="connsiteX1" fmla="*/ 1279193 w 1286152"/>
                <a:gd name="connsiteY1" fmla="*/ 0 h 630256"/>
                <a:gd name="connsiteX2" fmla="*/ 1282869 w 1286152"/>
                <a:gd name="connsiteY2" fmla="*/ 528486 h 630256"/>
                <a:gd name="connsiteX3" fmla="*/ 655654 w 1286152"/>
                <a:gd name="connsiteY3" fmla="*/ 630250 h 630256"/>
                <a:gd name="connsiteX4" fmla="*/ 0 w 1286152"/>
                <a:gd name="connsiteY4" fmla="*/ 630238 h 630256"/>
                <a:gd name="connsiteX5" fmla="*/ 0 w 1286152"/>
                <a:gd name="connsiteY5" fmla="*/ 0 h 630256"/>
                <a:gd name="connsiteX0" fmla="*/ 0 w 1285466"/>
                <a:gd name="connsiteY0" fmla="*/ 0 h 630252"/>
                <a:gd name="connsiteX1" fmla="*/ 1279193 w 1285466"/>
                <a:gd name="connsiteY1" fmla="*/ 0 h 630252"/>
                <a:gd name="connsiteX2" fmla="*/ 1282869 w 1285466"/>
                <a:gd name="connsiteY2" fmla="*/ 528486 h 630252"/>
                <a:gd name="connsiteX3" fmla="*/ 655654 w 1285466"/>
                <a:gd name="connsiteY3" fmla="*/ 630250 h 630252"/>
                <a:gd name="connsiteX4" fmla="*/ 0 w 1285466"/>
                <a:gd name="connsiteY4" fmla="*/ 630238 h 630252"/>
                <a:gd name="connsiteX5" fmla="*/ 0 w 1285466"/>
                <a:gd name="connsiteY5" fmla="*/ 0 h 630252"/>
                <a:gd name="connsiteX0" fmla="*/ 0 w 1285466"/>
                <a:gd name="connsiteY0" fmla="*/ 0 h 630252"/>
                <a:gd name="connsiteX1" fmla="*/ 1279193 w 1285466"/>
                <a:gd name="connsiteY1" fmla="*/ 0 h 630252"/>
                <a:gd name="connsiteX2" fmla="*/ 1282869 w 1285466"/>
                <a:gd name="connsiteY2" fmla="*/ 528486 h 630252"/>
                <a:gd name="connsiteX3" fmla="*/ 655654 w 1285466"/>
                <a:gd name="connsiteY3" fmla="*/ 630250 h 630252"/>
                <a:gd name="connsiteX4" fmla="*/ 0 w 1285466"/>
                <a:gd name="connsiteY4" fmla="*/ 630238 h 630252"/>
                <a:gd name="connsiteX5" fmla="*/ 0 w 1285466"/>
                <a:gd name="connsiteY5" fmla="*/ 0 h 630252"/>
                <a:gd name="connsiteX0" fmla="*/ 0 w 1285466"/>
                <a:gd name="connsiteY0" fmla="*/ 0 h 630251"/>
                <a:gd name="connsiteX1" fmla="*/ 1279193 w 1285466"/>
                <a:gd name="connsiteY1" fmla="*/ 0 h 630251"/>
                <a:gd name="connsiteX2" fmla="*/ 1282869 w 1285466"/>
                <a:gd name="connsiteY2" fmla="*/ 528486 h 630251"/>
                <a:gd name="connsiteX3" fmla="*/ 655654 w 1285466"/>
                <a:gd name="connsiteY3" fmla="*/ 630250 h 630251"/>
                <a:gd name="connsiteX4" fmla="*/ 0 w 1285466"/>
                <a:gd name="connsiteY4" fmla="*/ 630238 h 630251"/>
                <a:gd name="connsiteX5" fmla="*/ 0 w 1285466"/>
                <a:gd name="connsiteY5" fmla="*/ 0 h 630251"/>
                <a:gd name="connsiteX0" fmla="*/ 0 w 1292838"/>
                <a:gd name="connsiteY0" fmla="*/ 0 h 630251"/>
                <a:gd name="connsiteX1" fmla="*/ 1279193 w 1292838"/>
                <a:gd name="connsiteY1" fmla="*/ 0 h 630251"/>
                <a:gd name="connsiteX2" fmla="*/ 1291107 w 1292838"/>
                <a:gd name="connsiteY2" fmla="*/ 496205 h 630251"/>
                <a:gd name="connsiteX3" fmla="*/ 655654 w 1292838"/>
                <a:gd name="connsiteY3" fmla="*/ 630250 h 630251"/>
                <a:gd name="connsiteX4" fmla="*/ 0 w 1292838"/>
                <a:gd name="connsiteY4" fmla="*/ 630238 h 630251"/>
                <a:gd name="connsiteX5" fmla="*/ 0 w 1292838"/>
                <a:gd name="connsiteY5" fmla="*/ 0 h 630251"/>
                <a:gd name="connsiteX0" fmla="*/ 0 w 1291107"/>
                <a:gd name="connsiteY0" fmla="*/ 0 h 630251"/>
                <a:gd name="connsiteX1" fmla="*/ 1279193 w 1291107"/>
                <a:gd name="connsiteY1" fmla="*/ 0 h 630251"/>
                <a:gd name="connsiteX2" fmla="*/ 1291107 w 1291107"/>
                <a:gd name="connsiteY2" fmla="*/ 496205 h 630251"/>
                <a:gd name="connsiteX3" fmla="*/ 655654 w 1291107"/>
                <a:gd name="connsiteY3" fmla="*/ 630250 h 630251"/>
                <a:gd name="connsiteX4" fmla="*/ 0 w 1291107"/>
                <a:gd name="connsiteY4" fmla="*/ 630238 h 630251"/>
                <a:gd name="connsiteX5" fmla="*/ 0 w 1291107"/>
                <a:gd name="connsiteY5" fmla="*/ 0 h 630251"/>
                <a:gd name="connsiteX0" fmla="*/ 0 w 1286988"/>
                <a:gd name="connsiteY0" fmla="*/ 0 h 630251"/>
                <a:gd name="connsiteX1" fmla="*/ 1279193 w 1286988"/>
                <a:gd name="connsiteY1" fmla="*/ 0 h 630251"/>
                <a:gd name="connsiteX2" fmla="*/ 1286988 w 1286988"/>
                <a:gd name="connsiteY2" fmla="*/ 500452 h 630251"/>
                <a:gd name="connsiteX3" fmla="*/ 655654 w 1286988"/>
                <a:gd name="connsiteY3" fmla="*/ 630250 h 630251"/>
                <a:gd name="connsiteX4" fmla="*/ 0 w 1286988"/>
                <a:gd name="connsiteY4" fmla="*/ 630238 h 630251"/>
                <a:gd name="connsiteX5" fmla="*/ 0 w 1286988"/>
                <a:gd name="connsiteY5" fmla="*/ 0 h 630251"/>
                <a:gd name="connsiteX0" fmla="*/ 0 w 1295226"/>
                <a:gd name="connsiteY0" fmla="*/ 0 h 630251"/>
                <a:gd name="connsiteX1" fmla="*/ 1279193 w 1295226"/>
                <a:gd name="connsiteY1" fmla="*/ 0 h 630251"/>
                <a:gd name="connsiteX2" fmla="*/ 1295226 w 1295226"/>
                <a:gd name="connsiteY2" fmla="*/ 500452 h 630251"/>
                <a:gd name="connsiteX3" fmla="*/ 655654 w 1295226"/>
                <a:gd name="connsiteY3" fmla="*/ 630250 h 630251"/>
                <a:gd name="connsiteX4" fmla="*/ 0 w 1295226"/>
                <a:gd name="connsiteY4" fmla="*/ 630238 h 630251"/>
                <a:gd name="connsiteX5" fmla="*/ 0 w 1295226"/>
                <a:gd name="connsiteY5" fmla="*/ 0 h 630251"/>
                <a:gd name="connsiteX0" fmla="*/ 0 w 1286988"/>
                <a:gd name="connsiteY0" fmla="*/ 0 h 630251"/>
                <a:gd name="connsiteX1" fmla="*/ 1279193 w 1286988"/>
                <a:gd name="connsiteY1" fmla="*/ 0 h 630251"/>
                <a:gd name="connsiteX2" fmla="*/ 1286988 w 1286988"/>
                <a:gd name="connsiteY2" fmla="*/ 499602 h 630251"/>
                <a:gd name="connsiteX3" fmla="*/ 655654 w 1286988"/>
                <a:gd name="connsiteY3" fmla="*/ 630250 h 630251"/>
                <a:gd name="connsiteX4" fmla="*/ 0 w 1286988"/>
                <a:gd name="connsiteY4" fmla="*/ 630238 h 630251"/>
                <a:gd name="connsiteX5" fmla="*/ 0 w 1286988"/>
                <a:gd name="connsiteY5" fmla="*/ 0 h 630251"/>
                <a:gd name="connsiteX0" fmla="*/ 0 w 1291107"/>
                <a:gd name="connsiteY0" fmla="*/ 0 h 630251"/>
                <a:gd name="connsiteX1" fmla="*/ 1279193 w 1291107"/>
                <a:gd name="connsiteY1" fmla="*/ 0 h 630251"/>
                <a:gd name="connsiteX2" fmla="*/ 1291107 w 1291107"/>
                <a:gd name="connsiteY2" fmla="*/ 498753 h 630251"/>
                <a:gd name="connsiteX3" fmla="*/ 655654 w 1291107"/>
                <a:gd name="connsiteY3" fmla="*/ 630250 h 630251"/>
                <a:gd name="connsiteX4" fmla="*/ 0 w 1291107"/>
                <a:gd name="connsiteY4" fmla="*/ 630238 h 630251"/>
                <a:gd name="connsiteX5" fmla="*/ 0 w 1291107"/>
                <a:gd name="connsiteY5" fmla="*/ 0 h 630251"/>
                <a:gd name="connsiteX0" fmla="*/ 0 w 1303464"/>
                <a:gd name="connsiteY0" fmla="*/ 0 h 630251"/>
                <a:gd name="connsiteX1" fmla="*/ 1279193 w 1303464"/>
                <a:gd name="connsiteY1" fmla="*/ 0 h 630251"/>
                <a:gd name="connsiteX2" fmla="*/ 1303464 w 1303464"/>
                <a:gd name="connsiteY2" fmla="*/ 500452 h 630251"/>
                <a:gd name="connsiteX3" fmla="*/ 655654 w 1303464"/>
                <a:gd name="connsiteY3" fmla="*/ 630250 h 630251"/>
                <a:gd name="connsiteX4" fmla="*/ 0 w 1303464"/>
                <a:gd name="connsiteY4" fmla="*/ 630238 h 630251"/>
                <a:gd name="connsiteX5" fmla="*/ 0 w 1303464"/>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2869" h="630251">
                  <a:moveTo>
                    <a:pt x="0" y="0"/>
                  </a:moveTo>
                  <a:lnTo>
                    <a:pt x="1279193" y="0"/>
                  </a:lnTo>
                  <a:cubicBezTo>
                    <a:pt x="1279142" y="136342"/>
                    <a:pt x="1278048" y="380809"/>
                    <a:pt x="1282869" y="500452"/>
                  </a:cubicBezTo>
                  <a:cubicBezTo>
                    <a:pt x="1282441" y="569436"/>
                    <a:pt x="1247290" y="630560"/>
                    <a:pt x="655654" y="630250"/>
                  </a:cubicBezTo>
                  <a:lnTo>
                    <a:pt x="0" y="630238"/>
                  </a:lnTo>
                  <a:lnTo>
                    <a:pt x="0" y="0"/>
                  </a:lnTo>
                  <a:close/>
                </a:path>
              </a:pathLst>
            </a:custGeom>
            <a:solidFill>
              <a:srgbClr val="E6F0EC"/>
            </a:solidFill>
            <a:ln>
              <a:noFill/>
            </a:ln>
          </p:spPr>
          <p:txBody>
            <a:bodyPr wrap="square" lIns="72000" tIns="756000" rIns="72000" rtlCol="0">
              <a:noAutofit/>
            </a:bodyPr>
            <a:lstStyle/>
            <a:p>
              <a:pPr>
                <a:lnSpc>
                  <a:spcPts val="1200"/>
                </a:lnSpc>
                <a:spcAft>
                  <a:spcPts val="1200"/>
                </a:spcAft>
              </a:pPr>
              <a:r>
                <a:rPr lang="en-GB" sz="1000" b="1" dirty="0" smtClean="0">
                  <a:solidFill>
                    <a:srgbClr val="006941"/>
                  </a:solidFill>
                </a:rPr>
                <a:t>Organisational development   </a:t>
              </a:r>
            </a:p>
            <a:p>
              <a:pPr marL="171450" indent="-171450">
                <a:lnSpc>
                  <a:spcPts val="1200"/>
                </a:lnSpc>
                <a:spcAft>
                  <a:spcPts val="1200"/>
                </a:spcAft>
                <a:buFont typeface="Calibri" panose="020F0502020204030204" pitchFamily="34" charset="0"/>
                <a:buChar char="─"/>
              </a:pPr>
              <a:r>
                <a:rPr lang="en-GB" sz="1000" dirty="0" err="1" smtClean="0">
                  <a:solidFill>
                    <a:srgbClr val="006941"/>
                  </a:solidFill>
                </a:rPr>
                <a:t>SFIA</a:t>
              </a:r>
              <a:r>
                <a:rPr lang="en-GB" sz="1000" b="1" i="1" dirty="0" err="1" smtClean="0">
                  <a:solidFill>
                    <a:srgbClr val="006941"/>
                  </a:solidFill>
                </a:rPr>
                <a:t>plus</a:t>
              </a:r>
              <a:r>
                <a:rPr lang="en-GB" sz="1000" b="1" dirty="0" smtClean="0">
                  <a:solidFill>
                    <a:srgbClr val="006941"/>
                  </a:solidFill>
                </a:rPr>
                <a:t> </a:t>
              </a:r>
            </a:p>
            <a:p>
              <a:pPr marL="171450" indent="-171450">
                <a:lnSpc>
                  <a:spcPts val="1200"/>
                </a:lnSpc>
                <a:spcAft>
                  <a:spcPts val="1200"/>
                </a:spcAft>
                <a:buFont typeface="Calibri" panose="020F0502020204030204" pitchFamily="34" charset="0"/>
                <a:buChar char="─"/>
              </a:pPr>
              <a:r>
                <a:rPr lang="en-GB" sz="1000" dirty="0" smtClean="0">
                  <a:solidFill>
                    <a:srgbClr val="006941"/>
                  </a:solidFill>
                </a:rPr>
                <a:t>Consultancy</a:t>
              </a:r>
              <a:r>
                <a:rPr lang="en-GB" sz="1000" b="1" dirty="0" smtClean="0">
                  <a:solidFill>
                    <a:srgbClr val="006941"/>
                  </a:solidFill>
                </a:rPr>
                <a:t> </a:t>
              </a:r>
            </a:p>
            <a:p>
              <a:pPr>
                <a:lnSpc>
                  <a:spcPts val="1200"/>
                </a:lnSpc>
                <a:spcAft>
                  <a:spcPts val="1200"/>
                </a:spcAft>
              </a:pPr>
              <a:r>
                <a:rPr lang="en-GB" sz="1000" b="1" dirty="0" smtClean="0">
                  <a:solidFill>
                    <a:srgbClr val="006941"/>
                  </a:solidFill>
                </a:rPr>
                <a:t>Change management </a:t>
              </a:r>
            </a:p>
            <a:p>
              <a:pPr>
                <a:lnSpc>
                  <a:spcPts val="1200"/>
                </a:lnSpc>
                <a:spcAft>
                  <a:spcPts val="1200"/>
                </a:spcAft>
              </a:pPr>
              <a:r>
                <a:rPr lang="en-GB" sz="1000" b="1" dirty="0" smtClean="0">
                  <a:solidFill>
                    <a:srgbClr val="006941"/>
                  </a:solidFill>
                </a:rPr>
                <a:t>Organisational membership</a:t>
              </a:r>
            </a:p>
          </p:txBody>
        </p:sp>
        <p:sp>
          <p:nvSpPr>
            <p:cNvPr id="19" name="TextBox 18"/>
            <p:cNvSpPr txBox="1"/>
            <p:nvPr userDrawn="1"/>
          </p:nvSpPr>
          <p:spPr>
            <a:xfrm>
              <a:off x="3849049" y="1327734"/>
              <a:ext cx="1283207" cy="4680007"/>
            </a:xfrm>
            <a:custGeom>
              <a:avLst/>
              <a:gdLst>
                <a:gd name="connsiteX0" fmla="*/ 0 w 1272369"/>
                <a:gd name="connsiteY0" fmla="*/ 0 h 630238"/>
                <a:gd name="connsiteX1" fmla="*/ 1272369 w 1272369"/>
                <a:gd name="connsiteY1" fmla="*/ 0 h 630238"/>
                <a:gd name="connsiteX2" fmla="*/ 1272369 w 1272369"/>
                <a:gd name="connsiteY2" fmla="*/ 630238 h 630238"/>
                <a:gd name="connsiteX3" fmla="*/ 0 w 1272369"/>
                <a:gd name="connsiteY3" fmla="*/ 630238 h 630238"/>
                <a:gd name="connsiteX4" fmla="*/ 0 w 1272369"/>
                <a:gd name="connsiteY4" fmla="*/ 0 h 630238"/>
                <a:gd name="connsiteX0" fmla="*/ 0 w 1272369"/>
                <a:gd name="connsiteY0" fmla="*/ 0 h 630250"/>
                <a:gd name="connsiteX1" fmla="*/ 1272369 w 1272369"/>
                <a:gd name="connsiteY1" fmla="*/ 0 h 630250"/>
                <a:gd name="connsiteX2" fmla="*/ 1272369 w 1272369"/>
                <a:gd name="connsiteY2" fmla="*/ 630238 h 630250"/>
                <a:gd name="connsiteX3" fmla="*/ 710984 w 1272369"/>
                <a:gd name="connsiteY3" fmla="*/ 630250 h 630250"/>
                <a:gd name="connsiteX4" fmla="*/ 0 w 1272369"/>
                <a:gd name="connsiteY4" fmla="*/ 630238 h 630250"/>
                <a:gd name="connsiteX5" fmla="*/ 0 w 1272369"/>
                <a:gd name="connsiteY5" fmla="*/ 0 h 630250"/>
                <a:gd name="connsiteX0" fmla="*/ 0 w 1272369"/>
                <a:gd name="connsiteY0" fmla="*/ 0 h 630250"/>
                <a:gd name="connsiteX1" fmla="*/ 1272369 w 1272369"/>
                <a:gd name="connsiteY1" fmla="*/ 0 h 630250"/>
                <a:gd name="connsiteX2" fmla="*/ 710984 w 1272369"/>
                <a:gd name="connsiteY2" fmla="*/ 630250 h 630250"/>
                <a:gd name="connsiteX3" fmla="*/ 0 w 1272369"/>
                <a:gd name="connsiteY3" fmla="*/ 630238 h 630250"/>
                <a:gd name="connsiteX4" fmla="*/ 0 w 1272369"/>
                <a:gd name="connsiteY4" fmla="*/ 0 h 630250"/>
                <a:gd name="connsiteX0" fmla="*/ 0 w 1272393"/>
                <a:gd name="connsiteY0" fmla="*/ 0 h 630250"/>
                <a:gd name="connsiteX1" fmla="*/ 1272369 w 1272393"/>
                <a:gd name="connsiteY1" fmla="*/ 0 h 630250"/>
                <a:gd name="connsiteX2" fmla="*/ 710984 w 1272393"/>
                <a:gd name="connsiteY2" fmla="*/ 630250 h 630250"/>
                <a:gd name="connsiteX3" fmla="*/ 0 w 1272393"/>
                <a:gd name="connsiteY3" fmla="*/ 630238 h 630250"/>
                <a:gd name="connsiteX4" fmla="*/ 0 w 1272393"/>
                <a:gd name="connsiteY4" fmla="*/ 0 h 630250"/>
                <a:gd name="connsiteX0" fmla="*/ 0 w 1272424"/>
                <a:gd name="connsiteY0" fmla="*/ 0 h 630250"/>
                <a:gd name="connsiteX1" fmla="*/ 1272369 w 1272424"/>
                <a:gd name="connsiteY1" fmla="*/ 0 h 630250"/>
                <a:gd name="connsiteX2" fmla="*/ 710984 w 1272424"/>
                <a:gd name="connsiteY2" fmla="*/ 630250 h 630250"/>
                <a:gd name="connsiteX3" fmla="*/ 0 w 1272424"/>
                <a:gd name="connsiteY3" fmla="*/ 630238 h 630250"/>
                <a:gd name="connsiteX4" fmla="*/ 0 w 1272424"/>
                <a:gd name="connsiteY4" fmla="*/ 0 h 630250"/>
                <a:gd name="connsiteX0" fmla="*/ 0 w 1272968"/>
                <a:gd name="connsiteY0" fmla="*/ 0 h 630250"/>
                <a:gd name="connsiteX1" fmla="*/ 1272369 w 1272968"/>
                <a:gd name="connsiteY1" fmla="*/ 0 h 630250"/>
                <a:gd name="connsiteX2" fmla="*/ 710984 w 1272968"/>
                <a:gd name="connsiteY2" fmla="*/ 630250 h 630250"/>
                <a:gd name="connsiteX3" fmla="*/ 0 w 1272968"/>
                <a:gd name="connsiteY3" fmla="*/ 630238 h 630250"/>
                <a:gd name="connsiteX4" fmla="*/ 0 w 1272968"/>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817"/>
                <a:gd name="connsiteY0" fmla="*/ 0 h 630250"/>
                <a:gd name="connsiteX1" fmla="*/ 1272369 w 1272817"/>
                <a:gd name="connsiteY1" fmla="*/ 0 h 630250"/>
                <a:gd name="connsiteX2" fmla="*/ 655654 w 1272817"/>
                <a:gd name="connsiteY2" fmla="*/ 630250 h 630250"/>
                <a:gd name="connsiteX3" fmla="*/ 0 w 1272817"/>
                <a:gd name="connsiteY3" fmla="*/ 630238 h 630250"/>
                <a:gd name="connsiteX4" fmla="*/ 0 w 1272817"/>
                <a:gd name="connsiteY4" fmla="*/ 0 h 630250"/>
                <a:gd name="connsiteX0" fmla="*/ 0 w 1272994"/>
                <a:gd name="connsiteY0" fmla="*/ 0 h 630250"/>
                <a:gd name="connsiteX1" fmla="*/ 1272369 w 1272994"/>
                <a:gd name="connsiteY1" fmla="*/ 0 h 630250"/>
                <a:gd name="connsiteX2" fmla="*/ 655654 w 1272994"/>
                <a:gd name="connsiteY2" fmla="*/ 630250 h 630250"/>
                <a:gd name="connsiteX3" fmla="*/ 0 w 1272994"/>
                <a:gd name="connsiteY3" fmla="*/ 630238 h 630250"/>
                <a:gd name="connsiteX4" fmla="*/ 0 w 1272994"/>
                <a:gd name="connsiteY4" fmla="*/ 0 h 630250"/>
                <a:gd name="connsiteX0" fmla="*/ 0 w 1278496"/>
                <a:gd name="connsiteY0" fmla="*/ 0 h 630250"/>
                <a:gd name="connsiteX1" fmla="*/ 1272369 w 1278496"/>
                <a:gd name="connsiteY1" fmla="*/ 0 h 630250"/>
                <a:gd name="connsiteX2" fmla="*/ 655654 w 1278496"/>
                <a:gd name="connsiteY2" fmla="*/ 630250 h 630250"/>
                <a:gd name="connsiteX3" fmla="*/ 0 w 1278496"/>
                <a:gd name="connsiteY3" fmla="*/ 630238 h 630250"/>
                <a:gd name="connsiteX4" fmla="*/ 0 w 1278496"/>
                <a:gd name="connsiteY4" fmla="*/ 0 h 630250"/>
                <a:gd name="connsiteX0" fmla="*/ 0 w 1387063"/>
                <a:gd name="connsiteY0" fmla="*/ 0 h 630250"/>
                <a:gd name="connsiteX1" fmla="*/ 1272369 w 1387063"/>
                <a:gd name="connsiteY1" fmla="*/ 0 h 630250"/>
                <a:gd name="connsiteX2" fmla="*/ 1256995 w 1387063"/>
                <a:gd name="connsiteY2" fmla="*/ 311226 h 630250"/>
                <a:gd name="connsiteX3" fmla="*/ 655654 w 1387063"/>
                <a:gd name="connsiteY3" fmla="*/ 630250 h 630250"/>
                <a:gd name="connsiteX4" fmla="*/ 0 w 1387063"/>
                <a:gd name="connsiteY4" fmla="*/ 630238 h 630250"/>
                <a:gd name="connsiteX5" fmla="*/ 0 w 1387063"/>
                <a:gd name="connsiteY5" fmla="*/ 0 h 630250"/>
                <a:gd name="connsiteX0" fmla="*/ 0 w 1369614"/>
                <a:gd name="connsiteY0" fmla="*/ 0 h 630250"/>
                <a:gd name="connsiteX1" fmla="*/ 1272369 w 1369614"/>
                <a:gd name="connsiteY1" fmla="*/ 0 h 630250"/>
                <a:gd name="connsiteX2" fmla="*/ 1256995 w 1369614"/>
                <a:gd name="connsiteY2" fmla="*/ 311226 h 630250"/>
                <a:gd name="connsiteX3" fmla="*/ 655654 w 1369614"/>
                <a:gd name="connsiteY3" fmla="*/ 630250 h 630250"/>
                <a:gd name="connsiteX4" fmla="*/ 0 w 1369614"/>
                <a:gd name="connsiteY4" fmla="*/ 630238 h 630250"/>
                <a:gd name="connsiteX5" fmla="*/ 0 w 1369614"/>
                <a:gd name="connsiteY5" fmla="*/ 0 h 630250"/>
                <a:gd name="connsiteX0" fmla="*/ 0 w 1278277"/>
                <a:gd name="connsiteY0" fmla="*/ 0 h 630250"/>
                <a:gd name="connsiteX1" fmla="*/ 1272369 w 1278277"/>
                <a:gd name="connsiteY1" fmla="*/ 0 h 630250"/>
                <a:gd name="connsiteX2" fmla="*/ 1256995 w 1278277"/>
                <a:gd name="connsiteY2" fmla="*/ 311226 h 630250"/>
                <a:gd name="connsiteX3" fmla="*/ 655654 w 1278277"/>
                <a:gd name="connsiteY3" fmla="*/ 630250 h 630250"/>
                <a:gd name="connsiteX4" fmla="*/ 0 w 1278277"/>
                <a:gd name="connsiteY4" fmla="*/ 630238 h 630250"/>
                <a:gd name="connsiteX5" fmla="*/ 0 w 1278277"/>
                <a:gd name="connsiteY5" fmla="*/ 0 h 630250"/>
                <a:gd name="connsiteX0" fmla="*/ 0 w 1298782"/>
                <a:gd name="connsiteY0" fmla="*/ 0 h 630250"/>
                <a:gd name="connsiteX1" fmla="*/ 1272369 w 1298782"/>
                <a:gd name="connsiteY1" fmla="*/ 0 h 630250"/>
                <a:gd name="connsiteX2" fmla="*/ 1285570 w 1298782"/>
                <a:gd name="connsiteY2" fmla="*/ 311226 h 630250"/>
                <a:gd name="connsiteX3" fmla="*/ 655654 w 1298782"/>
                <a:gd name="connsiteY3" fmla="*/ 630250 h 630250"/>
                <a:gd name="connsiteX4" fmla="*/ 0 w 1298782"/>
                <a:gd name="connsiteY4" fmla="*/ 630238 h 630250"/>
                <a:gd name="connsiteX5" fmla="*/ 0 w 1298782"/>
                <a:gd name="connsiteY5" fmla="*/ 0 h 630250"/>
                <a:gd name="connsiteX0" fmla="*/ 0 w 1287216"/>
                <a:gd name="connsiteY0" fmla="*/ 0 h 630250"/>
                <a:gd name="connsiteX1" fmla="*/ 1272369 w 1287216"/>
                <a:gd name="connsiteY1" fmla="*/ 0 h 630250"/>
                <a:gd name="connsiteX2" fmla="*/ 1285570 w 1287216"/>
                <a:gd name="connsiteY2" fmla="*/ 311226 h 630250"/>
                <a:gd name="connsiteX3" fmla="*/ 655654 w 1287216"/>
                <a:gd name="connsiteY3" fmla="*/ 630250 h 630250"/>
                <a:gd name="connsiteX4" fmla="*/ 0 w 1287216"/>
                <a:gd name="connsiteY4" fmla="*/ 630238 h 630250"/>
                <a:gd name="connsiteX5" fmla="*/ 0 w 1287216"/>
                <a:gd name="connsiteY5" fmla="*/ 0 h 630250"/>
                <a:gd name="connsiteX0" fmla="*/ 0 w 1287216"/>
                <a:gd name="connsiteY0" fmla="*/ 0 h 630250"/>
                <a:gd name="connsiteX1" fmla="*/ 1272369 w 1287216"/>
                <a:gd name="connsiteY1" fmla="*/ 0 h 630250"/>
                <a:gd name="connsiteX2" fmla="*/ 1285570 w 1287216"/>
                <a:gd name="connsiteY2" fmla="*/ 509634 h 630250"/>
                <a:gd name="connsiteX3" fmla="*/ 655654 w 1287216"/>
                <a:gd name="connsiteY3" fmla="*/ 630250 h 630250"/>
                <a:gd name="connsiteX4" fmla="*/ 0 w 1287216"/>
                <a:gd name="connsiteY4" fmla="*/ 630238 h 630250"/>
                <a:gd name="connsiteX5" fmla="*/ 0 w 1287216"/>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82099"/>
                <a:gd name="connsiteY0" fmla="*/ 0 h 630250"/>
                <a:gd name="connsiteX1" fmla="*/ 1272369 w 1282099"/>
                <a:gd name="connsiteY1" fmla="*/ 0 h 630250"/>
                <a:gd name="connsiteX2" fmla="*/ 1276045 w 1282099"/>
                <a:gd name="connsiteY2" fmla="*/ 511598 h 630250"/>
                <a:gd name="connsiteX3" fmla="*/ 655654 w 1282099"/>
                <a:gd name="connsiteY3" fmla="*/ 630250 h 630250"/>
                <a:gd name="connsiteX4" fmla="*/ 0 w 1282099"/>
                <a:gd name="connsiteY4" fmla="*/ 630238 h 630250"/>
                <a:gd name="connsiteX5" fmla="*/ 0 w 1282099"/>
                <a:gd name="connsiteY5" fmla="*/ 0 h 630250"/>
                <a:gd name="connsiteX0" fmla="*/ 0 w 1295396"/>
                <a:gd name="connsiteY0" fmla="*/ 0 h 630250"/>
                <a:gd name="connsiteX1" fmla="*/ 1272369 w 1295396"/>
                <a:gd name="connsiteY1" fmla="*/ 0 h 630250"/>
                <a:gd name="connsiteX2" fmla="*/ 1289693 w 1295396"/>
                <a:gd name="connsiteY2" fmla="*/ 511598 h 630250"/>
                <a:gd name="connsiteX3" fmla="*/ 655654 w 1295396"/>
                <a:gd name="connsiteY3" fmla="*/ 630250 h 630250"/>
                <a:gd name="connsiteX4" fmla="*/ 0 w 1295396"/>
                <a:gd name="connsiteY4" fmla="*/ 630238 h 630250"/>
                <a:gd name="connsiteX5" fmla="*/ 0 w 1295396"/>
                <a:gd name="connsiteY5" fmla="*/ 0 h 630250"/>
                <a:gd name="connsiteX0" fmla="*/ 0 w 1288743"/>
                <a:gd name="connsiteY0" fmla="*/ 0 h 630250"/>
                <a:gd name="connsiteX1" fmla="*/ 1272369 w 1288743"/>
                <a:gd name="connsiteY1" fmla="*/ 0 h 630250"/>
                <a:gd name="connsiteX2" fmla="*/ 1282869 w 1288743"/>
                <a:gd name="connsiteY2" fmla="*/ 513005 h 630250"/>
                <a:gd name="connsiteX3" fmla="*/ 655654 w 1288743"/>
                <a:gd name="connsiteY3" fmla="*/ 630250 h 630250"/>
                <a:gd name="connsiteX4" fmla="*/ 0 w 1288743"/>
                <a:gd name="connsiteY4" fmla="*/ 630238 h 630250"/>
                <a:gd name="connsiteX5" fmla="*/ 0 w 1288743"/>
                <a:gd name="connsiteY5" fmla="*/ 0 h 630250"/>
                <a:gd name="connsiteX0" fmla="*/ 0 w 1288743"/>
                <a:gd name="connsiteY0" fmla="*/ 0 h 630250"/>
                <a:gd name="connsiteX1" fmla="*/ 1272369 w 1288743"/>
                <a:gd name="connsiteY1" fmla="*/ 0 h 630250"/>
                <a:gd name="connsiteX2" fmla="*/ 1282869 w 1288743"/>
                <a:gd name="connsiteY2" fmla="*/ 515820 h 630250"/>
                <a:gd name="connsiteX3" fmla="*/ 655654 w 1288743"/>
                <a:gd name="connsiteY3" fmla="*/ 630250 h 630250"/>
                <a:gd name="connsiteX4" fmla="*/ 0 w 1288743"/>
                <a:gd name="connsiteY4" fmla="*/ 630238 h 630250"/>
                <a:gd name="connsiteX5" fmla="*/ 0 w 1288743"/>
                <a:gd name="connsiteY5" fmla="*/ 0 h 630250"/>
                <a:gd name="connsiteX0" fmla="*/ 0 w 1282099"/>
                <a:gd name="connsiteY0" fmla="*/ 0 h 630250"/>
                <a:gd name="connsiteX1" fmla="*/ 1272369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72369"/>
                <a:gd name="connsiteY0" fmla="*/ 0 h 630250"/>
                <a:gd name="connsiteX1" fmla="*/ 1272369 w 1272369"/>
                <a:gd name="connsiteY1" fmla="*/ 0 h 630250"/>
                <a:gd name="connsiteX2" fmla="*/ 1262398 w 1272369"/>
                <a:gd name="connsiteY2" fmla="*/ 517227 h 630250"/>
                <a:gd name="connsiteX3" fmla="*/ 655654 w 1272369"/>
                <a:gd name="connsiteY3" fmla="*/ 630250 h 630250"/>
                <a:gd name="connsiteX4" fmla="*/ 0 w 1272369"/>
                <a:gd name="connsiteY4" fmla="*/ 630238 h 630250"/>
                <a:gd name="connsiteX5" fmla="*/ 0 w 1272369"/>
                <a:gd name="connsiteY5" fmla="*/ 0 h 630250"/>
                <a:gd name="connsiteX0" fmla="*/ 0 w 1282099"/>
                <a:gd name="connsiteY0" fmla="*/ 0 h 630250"/>
                <a:gd name="connsiteX1" fmla="*/ 1272369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99665"/>
                <a:gd name="connsiteY0" fmla="*/ 0 h 630250"/>
                <a:gd name="connsiteX1" fmla="*/ 1299665 w 1299665"/>
                <a:gd name="connsiteY1" fmla="*/ 0 h 630250"/>
                <a:gd name="connsiteX2" fmla="*/ 1276045 w 1299665"/>
                <a:gd name="connsiteY2" fmla="*/ 517227 h 630250"/>
                <a:gd name="connsiteX3" fmla="*/ 655654 w 1299665"/>
                <a:gd name="connsiteY3" fmla="*/ 630250 h 630250"/>
                <a:gd name="connsiteX4" fmla="*/ 0 w 1299665"/>
                <a:gd name="connsiteY4" fmla="*/ 630238 h 630250"/>
                <a:gd name="connsiteX5" fmla="*/ 0 w 1299665"/>
                <a:gd name="connsiteY5" fmla="*/ 0 h 630250"/>
                <a:gd name="connsiteX0" fmla="*/ 0 w 1282099"/>
                <a:gd name="connsiteY0" fmla="*/ 0 h 630250"/>
                <a:gd name="connsiteX1" fmla="*/ 1279193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80445"/>
                <a:gd name="connsiteY0" fmla="*/ 0 h 630250"/>
                <a:gd name="connsiteX1" fmla="*/ 1279193 w 1280445"/>
                <a:gd name="connsiteY1" fmla="*/ 0 h 630250"/>
                <a:gd name="connsiteX2" fmla="*/ 1276045 w 1280445"/>
                <a:gd name="connsiteY2" fmla="*/ 517227 h 630250"/>
                <a:gd name="connsiteX3" fmla="*/ 655654 w 1280445"/>
                <a:gd name="connsiteY3" fmla="*/ 630250 h 630250"/>
                <a:gd name="connsiteX4" fmla="*/ 0 w 1280445"/>
                <a:gd name="connsiteY4" fmla="*/ 630238 h 630250"/>
                <a:gd name="connsiteX5" fmla="*/ 0 w 1280445"/>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4"/>
                <a:gd name="connsiteX1" fmla="*/ 1279193 w 1285466"/>
                <a:gd name="connsiteY1" fmla="*/ 0 h 630254"/>
                <a:gd name="connsiteX2" fmla="*/ 1282869 w 1285466"/>
                <a:gd name="connsiteY2" fmla="*/ 515820 h 630254"/>
                <a:gd name="connsiteX3" fmla="*/ 655654 w 1285466"/>
                <a:gd name="connsiteY3" fmla="*/ 630250 h 630254"/>
                <a:gd name="connsiteX4" fmla="*/ 0 w 1285466"/>
                <a:gd name="connsiteY4" fmla="*/ 630238 h 630254"/>
                <a:gd name="connsiteX5" fmla="*/ 0 w 1285466"/>
                <a:gd name="connsiteY5" fmla="*/ 0 h 630254"/>
                <a:gd name="connsiteX0" fmla="*/ 0 w 1285466"/>
                <a:gd name="connsiteY0" fmla="*/ 0 h 630254"/>
                <a:gd name="connsiteX1" fmla="*/ 1279193 w 1285466"/>
                <a:gd name="connsiteY1" fmla="*/ 0 h 630254"/>
                <a:gd name="connsiteX2" fmla="*/ 1282869 w 1285466"/>
                <a:gd name="connsiteY2" fmla="*/ 515820 h 630254"/>
                <a:gd name="connsiteX3" fmla="*/ 655654 w 1285466"/>
                <a:gd name="connsiteY3" fmla="*/ 630250 h 630254"/>
                <a:gd name="connsiteX4" fmla="*/ 0 w 1285466"/>
                <a:gd name="connsiteY4" fmla="*/ 630238 h 630254"/>
                <a:gd name="connsiteX5" fmla="*/ 0 w 1285466"/>
                <a:gd name="connsiteY5" fmla="*/ 0 h 630254"/>
                <a:gd name="connsiteX0" fmla="*/ 0 w 1286152"/>
                <a:gd name="connsiteY0" fmla="*/ 0 h 630253"/>
                <a:gd name="connsiteX1" fmla="*/ 1279193 w 1286152"/>
                <a:gd name="connsiteY1" fmla="*/ 0 h 630253"/>
                <a:gd name="connsiteX2" fmla="*/ 1282869 w 1286152"/>
                <a:gd name="connsiteY2" fmla="*/ 515820 h 630253"/>
                <a:gd name="connsiteX3" fmla="*/ 655654 w 1286152"/>
                <a:gd name="connsiteY3" fmla="*/ 630250 h 630253"/>
                <a:gd name="connsiteX4" fmla="*/ 0 w 1286152"/>
                <a:gd name="connsiteY4" fmla="*/ 630238 h 630253"/>
                <a:gd name="connsiteX5" fmla="*/ 0 w 1286152"/>
                <a:gd name="connsiteY5" fmla="*/ 0 h 630253"/>
                <a:gd name="connsiteX0" fmla="*/ 0 w 1286152"/>
                <a:gd name="connsiteY0" fmla="*/ 0 h 630256"/>
                <a:gd name="connsiteX1" fmla="*/ 1279193 w 1286152"/>
                <a:gd name="connsiteY1" fmla="*/ 0 h 630256"/>
                <a:gd name="connsiteX2" fmla="*/ 1282869 w 1286152"/>
                <a:gd name="connsiteY2" fmla="*/ 528486 h 630256"/>
                <a:gd name="connsiteX3" fmla="*/ 655654 w 1286152"/>
                <a:gd name="connsiteY3" fmla="*/ 630250 h 630256"/>
                <a:gd name="connsiteX4" fmla="*/ 0 w 1286152"/>
                <a:gd name="connsiteY4" fmla="*/ 630238 h 630256"/>
                <a:gd name="connsiteX5" fmla="*/ 0 w 1286152"/>
                <a:gd name="connsiteY5" fmla="*/ 0 h 630256"/>
                <a:gd name="connsiteX0" fmla="*/ 0 w 1285466"/>
                <a:gd name="connsiteY0" fmla="*/ 0 h 630252"/>
                <a:gd name="connsiteX1" fmla="*/ 1279193 w 1285466"/>
                <a:gd name="connsiteY1" fmla="*/ 0 h 630252"/>
                <a:gd name="connsiteX2" fmla="*/ 1282869 w 1285466"/>
                <a:gd name="connsiteY2" fmla="*/ 528486 h 630252"/>
                <a:gd name="connsiteX3" fmla="*/ 655654 w 1285466"/>
                <a:gd name="connsiteY3" fmla="*/ 630250 h 630252"/>
                <a:gd name="connsiteX4" fmla="*/ 0 w 1285466"/>
                <a:gd name="connsiteY4" fmla="*/ 630238 h 630252"/>
                <a:gd name="connsiteX5" fmla="*/ 0 w 1285466"/>
                <a:gd name="connsiteY5" fmla="*/ 0 h 630252"/>
                <a:gd name="connsiteX0" fmla="*/ 0 w 1285466"/>
                <a:gd name="connsiteY0" fmla="*/ 0 h 630252"/>
                <a:gd name="connsiteX1" fmla="*/ 1279193 w 1285466"/>
                <a:gd name="connsiteY1" fmla="*/ 0 h 630252"/>
                <a:gd name="connsiteX2" fmla="*/ 1282869 w 1285466"/>
                <a:gd name="connsiteY2" fmla="*/ 528486 h 630252"/>
                <a:gd name="connsiteX3" fmla="*/ 655654 w 1285466"/>
                <a:gd name="connsiteY3" fmla="*/ 630250 h 630252"/>
                <a:gd name="connsiteX4" fmla="*/ 0 w 1285466"/>
                <a:gd name="connsiteY4" fmla="*/ 630238 h 630252"/>
                <a:gd name="connsiteX5" fmla="*/ 0 w 1285466"/>
                <a:gd name="connsiteY5" fmla="*/ 0 h 630252"/>
                <a:gd name="connsiteX0" fmla="*/ 0 w 1285466"/>
                <a:gd name="connsiteY0" fmla="*/ 0 h 630251"/>
                <a:gd name="connsiteX1" fmla="*/ 1279193 w 1285466"/>
                <a:gd name="connsiteY1" fmla="*/ 0 h 630251"/>
                <a:gd name="connsiteX2" fmla="*/ 1282869 w 1285466"/>
                <a:gd name="connsiteY2" fmla="*/ 528486 h 630251"/>
                <a:gd name="connsiteX3" fmla="*/ 655654 w 1285466"/>
                <a:gd name="connsiteY3" fmla="*/ 630250 h 630251"/>
                <a:gd name="connsiteX4" fmla="*/ 0 w 1285466"/>
                <a:gd name="connsiteY4" fmla="*/ 630238 h 630251"/>
                <a:gd name="connsiteX5" fmla="*/ 0 w 1285466"/>
                <a:gd name="connsiteY5" fmla="*/ 0 h 630251"/>
                <a:gd name="connsiteX0" fmla="*/ 0 w 1292838"/>
                <a:gd name="connsiteY0" fmla="*/ 0 h 630251"/>
                <a:gd name="connsiteX1" fmla="*/ 1279193 w 1292838"/>
                <a:gd name="connsiteY1" fmla="*/ 0 h 630251"/>
                <a:gd name="connsiteX2" fmla="*/ 1291107 w 1292838"/>
                <a:gd name="connsiteY2" fmla="*/ 496205 h 630251"/>
                <a:gd name="connsiteX3" fmla="*/ 655654 w 1292838"/>
                <a:gd name="connsiteY3" fmla="*/ 630250 h 630251"/>
                <a:gd name="connsiteX4" fmla="*/ 0 w 1292838"/>
                <a:gd name="connsiteY4" fmla="*/ 630238 h 630251"/>
                <a:gd name="connsiteX5" fmla="*/ 0 w 1292838"/>
                <a:gd name="connsiteY5" fmla="*/ 0 h 630251"/>
                <a:gd name="connsiteX0" fmla="*/ 0 w 1291107"/>
                <a:gd name="connsiteY0" fmla="*/ 0 h 630251"/>
                <a:gd name="connsiteX1" fmla="*/ 1279193 w 1291107"/>
                <a:gd name="connsiteY1" fmla="*/ 0 h 630251"/>
                <a:gd name="connsiteX2" fmla="*/ 1291107 w 1291107"/>
                <a:gd name="connsiteY2" fmla="*/ 496205 h 630251"/>
                <a:gd name="connsiteX3" fmla="*/ 655654 w 1291107"/>
                <a:gd name="connsiteY3" fmla="*/ 630250 h 630251"/>
                <a:gd name="connsiteX4" fmla="*/ 0 w 1291107"/>
                <a:gd name="connsiteY4" fmla="*/ 630238 h 630251"/>
                <a:gd name="connsiteX5" fmla="*/ 0 w 1291107"/>
                <a:gd name="connsiteY5" fmla="*/ 0 h 630251"/>
                <a:gd name="connsiteX0" fmla="*/ 0 w 1286988"/>
                <a:gd name="connsiteY0" fmla="*/ 0 h 630251"/>
                <a:gd name="connsiteX1" fmla="*/ 1279193 w 1286988"/>
                <a:gd name="connsiteY1" fmla="*/ 0 h 630251"/>
                <a:gd name="connsiteX2" fmla="*/ 1286988 w 1286988"/>
                <a:gd name="connsiteY2" fmla="*/ 500452 h 630251"/>
                <a:gd name="connsiteX3" fmla="*/ 655654 w 1286988"/>
                <a:gd name="connsiteY3" fmla="*/ 630250 h 630251"/>
                <a:gd name="connsiteX4" fmla="*/ 0 w 1286988"/>
                <a:gd name="connsiteY4" fmla="*/ 630238 h 630251"/>
                <a:gd name="connsiteX5" fmla="*/ 0 w 1286988"/>
                <a:gd name="connsiteY5" fmla="*/ 0 h 630251"/>
                <a:gd name="connsiteX0" fmla="*/ 0 w 1295226"/>
                <a:gd name="connsiteY0" fmla="*/ 0 h 630251"/>
                <a:gd name="connsiteX1" fmla="*/ 1279193 w 1295226"/>
                <a:gd name="connsiteY1" fmla="*/ 0 h 630251"/>
                <a:gd name="connsiteX2" fmla="*/ 1295226 w 1295226"/>
                <a:gd name="connsiteY2" fmla="*/ 500452 h 630251"/>
                <a:gd name="connsiteX3" fmla="*/ 655654 w 1295226"/>
                <a:gd name="connsiteY3" fmla="*/ 630250 h 630251"/>
                <a:gd name="connsiteX4" fmla="*/ 0 w 1295226"/>
                <a:gd name="connsiteY4" fmla="*/ 630238 h 630251"/>
                <a:gd name="connsiteX5" fmla="*/ 0 w 1295226"/>
                <a:gd name="connsiteY5" fmla="*/ 0 h 630251"/>
                <a:gd name="connsiteX0" fmla="*/ 0 w 1286988"/>
                <a:gd name="connsiteY0" fmla="*/ 0 h 630251"/>
                <a:gd name="connsiteX1" fmla="*/ 1279193 w 1286988"/>
                <a:gd name="connsiteY1" fmla="*/ 0 h 630251"/>
                <a:gd name="connsiteX2" fmla="*/ 1286988 w 1286988"/>
                <a:gd name="connsiteY2" fmla="*/ 499602 h 630251"/>
                <a:gd name="connsiteX3" fmla="*/ 655654 w 1286988"/>
                <a:gd name="connsiteY3" fmla="*/ 630250 h 630251"/>
                <a:gd name="connsiteX4" fmla="*/ 0 w 1286988"/>
                <a:gd name="connsiteY4" fmla="*/ 630238 h 630251"/>
                <a:gd name="connsiteX5" fmla="*/ 0 w 1286988"/>
                <a:gd name="connsiteY5" fmla="*/ 0 h 630251"/>
                <a:gd name="connsiteX0" fmla="*/ 0 w 1291107"/>
                <a:gd name="connsiteY0" fmla="*/ 0 h 630251"/>
                <a:gd name="connsiteX1" fmla="*/ 1279193 w 1291107"/>
                <a:gd name="connsiteY1" fmla="*/ 0 h 630251"/>
                <a:gd name="connsiteX2" fmla="*/ 1291107 w 1291107"/>
                <a:gd name="connsiteY2" fmla="*/ 498753 h 630251"/>
                <a:gd name="connsiteX3" fmla="*/ 655654 w 1291107"/>
                <a:gd name="connsiteY3" fmla="*/ 630250 h 630251"/>
                <a:gd name="connsiteX4" fmla="*/ 0 w 1291107"/>
                <a:gd name="connsiteY4" fmla="*/ 630238 h 630251"/>
                <a:gd name="connsiteX5" fmla="*/ 0 w 1291107"/>
                <a:gd name="connsiteY5" fmla="*/ 0 h 630251"/>
                <a:gd name="connsiteX0" fmla="*/ 0 w 1303464"/>
                <a:gd name="connsiteY0" fmla="*/ 0 h 630251"/>
                <a:gd name="connsiteX1" fmla="*/ 1279193 w 1303464"/>
                <a:gd name="connsiteY1" fmla="*/ 0 h 630251"/>
                <a:gd name="connsiteX2" fmla="*/ 1303464 w 1303464"/>
                <a:gd name="connsiteY2" fmla="*/ 500452 h 630251"/>
                <a:gd name="connsiteX3" fmla="*/ 655654 w 1303464"/>
                <a:gd name="connsiteY3" fmla="*/ 630250 h 630251"/>
                <a:gd name="connsiteX4" fmla="*/ 0 w 1303464"/>
                <a:gd name="connsiteY4" fmla="*/ 630238 h 630251"/>
                <a:gd name="connsiteX5" fmla="*/ 0 w 1303464"/>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 name="connsiteX0" fmla="*/ 0 w 1291577"/>
                <a:gd name="connsiteY0" fmla="*/ 0 h 630251"/>
                <a:gd name="connsiteX1" fmla="*/ 1279193 w 1291577"/>
                <a:gd name="connsiteY1" fmla="*/ 0 h 630251"/>
                <a:gd name="connsiteX2" fmla="*/ 1291577 w 1291577"/>
                <a:gd name="connsiteY2" fmla="*/ 522735 h 630251"/>
                <a:gd name="connsiteX3" fmla="*/ 655654 w 1291577"/>
                <a:gd name="connsiteY3" fmla="*/ 630250 h 630251"/>
                <a:gd name="connsiteX4" fmla="*/ 0 w 1291577"/>
                <a:gd name="connsiteY4" fmla="*/ 630238 h 630251"/>
                <a:gd name="connsiteX5" fmla="*/ 0 w 1291577"/>
                <a:gd name="connsiteY5" fmla="*/ 0 h 630251"/>
                <a:gd name="connsiteX0" fmla="*/ 0 w 1291577"/>
                <a:gd name="connsiteY0" fmla="*/ 0 h 630251"/>
                <a:gd name="connsiteX1" fmla="*/ 1279193 w 1291577"/>
                <a:gd name="connsiteY1" fmla="*/ 0 h 630251"/>
                <a:gd name="connsiteX2" fmla="*/ 1291577 w 1291577"/>
                <a:gd name="connsiteY2" fmla="*/ 522735 h 630251"/>
                <a:gd name="connsiteX3" fmla="*/ 655654 w 1291577"/>
                <a:gd name="connsiteY3" fmla="*/ 630250 h 630251"/>
                <a:gd name="connsiteX4" fmla="*/ 0 w 1291577"/>
                <a:gd name="connsiteY4" fmla="*/ 630238 h 630251"/>
                <a:gd name="connsiteX5" fmla="*/ 0 w 1291577"/>
                <a:gd name="connsiteY5" fmla="*/ 0 h 630251"/>
                <a:gd name="connsiteX0" fmla="*/ 0 w 1300286"/>
                <a:gd name="connsiteY0" fmla="*/ 0 h 630251"/>
                <a:gd name="connsiteX1" fmla="*/ 1279193 w 1300286"/>
                <a:gd name="connsiteY1" fmla="*/ 0 h 630251"/>
                <a:gd name="connsiteX2" fmla="*/ 1300286 w 1300286"/>
                <a:gd name="connsiteY2" fmla="*/ 522735 h 630251"/>
                <a:gd name="connsiteX3" fmla="*/ 655654 w 1300286"/>
                <a:gd name="connsiteY3" fmla="*/ 630250 h 630251"/>
                <a:gd name="connsiteX4" fmla="*/ 0 w 1300286"/>
                <a:gd name="connsiteY4" fmla="*/ 630238 h 630251"/>
                <a:gd name="connsiteX5" fmla="*/ 0 w 1300286"/>
                <a:gd name="connsiteY5" fmla="*/ 0 h 630251"/>
                <a:gd name="connsiteX0" fmla="*/ 0 w 1282869"/>
                <a:gd name="connsiteY0" fmla="*/ 0 h 630251"/>
                <a:gd name="connsiteX1" fmla="*/ 1279193 w 1282869"/>
                <a:gd name="connsiteY1" fmla="*/ 0 h 630251"/>
                <a:gd name="connsiteX2" fmla="*/ 1282869 w 1282869"/>
                <a:gd name="connsiteY2" fmla="*/ 523908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23908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23908 h 630251"/>
                <a:gd name="connsiteX3" fmla="*/ 655654 w 1282869"/>
                <a:gd name="connsiteY3" fmla="*/ 630250 h 630251"/>
                <a:gd name="connsiteX4" fmla="*/ 0 w 1282869"/>
                <a:gd name="connsiteY4" fmla="*/ 630238 h 630251"/>
                <a:gd name="connsiteX5" fmla="*/ 0 w 1282869"/>
                <a:gd name="connsiteY5" fmla="*/ 0 h 630251"/>
                <a:gd name="connsiteX0" fmla="*/ 0 w 1283207"/>
                <a:gd name="connsiteY0" fmla="*/ 0 h 630252"/>
                <a:gd name="connsiteX1" fmla="*/ 1279193 w 1283207"/>
                <a:gd name="connsiteY1" fmla="*/ 0 h 630252"/>
                <a:gd name="connsiteX2" fmla="*/ 1282869 w 1283207"/>
                <a:gd name="connsiteY2" fmla="*/ 523908 h 630252"/>
                <a:gd name="connsiteX3" fmla="*/ 655654 w 1283207"/>
                <a:gd name="connsiteY3" fmla="*/ 630250 h 630252"/>
                <a:gd name="connsiteX4" fmla="*/ 0 w 1283207"/>
                <a:gd name="connsiteY4" fmla="*/ 630238 h 630252"/>
                <a:gd name="connsiteX5" fmla="*/ 0 w 1283207"/>
                <a:gd name="connsiteY5" fmla="*/ 0 h 630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3207" h="630252">
                  <a:moveTo>
                    <a:pt x="0" y="0"/>
                  </a:moveTo>
                  <a:lnTo>
                    <a:pt x="1279193" y="0"/>
                  </a:lnTo>
                  <a:cubicBezTo>
                    <a:pt x="1279142" y="136342"/>
                    <a:pt x="1278048" y="404265"/>
                    <a:pt x="1282869" y="523908"/>
                  </a:cubicBezTo>
                  <a:cubicBezTo>
                    <a:pt x="1287757" y="596335"/>
                    <a:pt x="1247290" y="630560"/>
                    <a:pt x="655654" y="630250"/>
                  </a:cubicBezTo>
                  <a:lnTo>
                    <a:pt x="0" y="630238"/>
                  </a:lnTo>
                  <a:lnTo>
                    <a:pt x="0" y="0"/>
                  </a:lnTo>
                  <a:close/>
                </a:path>
              </a:pathLst>
            </a:custGeom>
            <a:solidFill>
              <a:srgbClr val="E6F0EC"/>
            </a:solidFill>
            <a:ln>
              <a:noFill/>
            </a:ln>
          </p:spPr>
          <p:txBody>
            <a:bodyPr wrap="square" lIns="72000" tIns="756000" rIns="72000" rtlCol="0">
              <a:noAutofit/>
            </a:bodyPr>
            <a:lstStyle/>
            <a:p>
              <a:pPr>
                <a:lnSpc>
                  <a:spcPts val="1200"/>
                </a:lnSpc>
                <a:spcAft>
                  <a:spcPts val="1200"/>
                </a:spcAft>
              </a:pPr>
              <a:r>
                <a:rPr lang="en-GB" sz="1000" b="1" dirty="0" smtClean="0">
                  <a:solidFill>
                    <a:srgbClr val="006941"/>
                  </a:solidFill>
                </a:rPr>
                <a:t>Business analysis </a:t>
              </a:r>
            </a:p>
            <a:p>
              <a:pPr>
                <a:lnSpc>
                  <a:spcPts val="1200"/>
                </a:lnSpc>
                <a:spcAft>
                  <a:spcPts val="1200"/>
                </a:spcAft>
              </a:pPr>
              <a:r>
                <a:rPr lang="en-GB" sz="1000" b="1" dirty="0" smtClean="0">
                  <a:solidFill>
                    <a:srgbClr val="006941"/>
                  </a:solidFill>
                </a:rPr>
                <a:t>Agile </a:t>
              </a:r>
            </a:p>
            <a:p>
              <a:pPr>
                <a:lnSpc>
                  <a:spcPts val="1200"/>
                </a:lnSpc>
                <a:spcAft>
                  <a:spcPts val="1200"/>
                </a:spcAft>
              </a:pPr>
              <a:r>
                <a:rPr lang="en-GB" sz="1000" b="1" dirty="0" smtClean="0">
                  <a:solidFill>
                    <a:srgbClr val="006941"/>
                  </a:solidFill>
                </a:rPr>
                <a:t>Project management </a:t>
              </a:r>
            </a:p>
            <a:p>
              <a:pPr>
                <a:lnSpc>
                  <a:spcPts val="1200"/>
                </a:lnSpc>
                <a:spcAft>
                  <a:spcPts val="1200"/>
                </a:spcAft>
              </a:pPr>
              <a:r>
                <a:rPr lang="en-GB" sz="1000" b="1" dirty="0" smtClean="0">
                  <a:solidFill>
                    <a:srgbClr val="006941"/>
                  </a:solidFill>
                </a:rPr>
                <a:t>Security &amp; IT governance </a:t>
              </a:r>
            </a:p>
            <a:p>
              <a:pPr>
                <a:lnSpc>
                  <a:spcPts val="1200"/>
                </a:lnSpc>
                <a:spcAft>
                  <a:spcPts val="1200"/>
                </a:spcAft>
              </a:pPr>
              <a:r>
                <a:rPr lang="en-GB" sz="1000" b="1" dirty="0" smtClean="0">
                  <a:solidFill>
                    <a:srgbClr val="006941"/>
                  </a:solidFill>
                </a:rPr>
                <a:t>Software testing </a:t>
              </a:r>
            </a:p>
            <a:p>
              <a:pPr>
                <a:lnSpc>
                  <a:spcPts val="1200"/>
                </a:lnSpc>
                <a:spcAft>
                  <a:spcPts val="1200"/>
                </a:spcAft>
              </a:pPr>
              <a:r>
                <a:rPr lang="en-GB" sz="1000" b="1" dirty="0" smtClean="0">
                  <a:solidFill>
                    <a:srgbClr val="006941"/>
                  </a:solidFill>
                </a:rPr>
                <a:t>Solutions development </a:t>
              </a:r>
            </a:p>
            <a:p>
              <a:pPr>
                <a:lnSpc>
                  <a:spcPts val="1200"/>
                </a:lnSpc>
                <a:spcAft>
                  <a:spcPts val="1200"/>
                </a:spcAft>
              </a:pPr>
              <a:r>
                <a:rPr lang="en-GB" sz="1000" b="1" dirty="0" smtClean="0">
                  <a:solidFill>
                    <a:srgbClr val="006941"/>
                  </a:solidFill>
                </a:rPr>
                <a:t>Service management </a:t>
              </a:r>
            </a:p>
            <a:p>
              <a:pPr>
                <a:lnSpc>
                  <a:spcPts val="1200"/>
                </a:lnSpc>
                <a:spcAft>
                  <a:spcPts val="1200"/>
                </a:spcAft>
              </a:pPr>
              <a:r>
                <a:rPr lang="en-GB" sz="1000" b="1" dirty="0" smtClean="0">
                  <a:solidFill>
                    <a:srgbClr val="006941"/>
                  </a:solidFill>
                </a:rPr>
                <a:t>Architecture </a:t>
              </a:r>
            </a:p>
            <a:p>
              <a:pPr>
                <a:lnSpc>
                  <a:spcPts val="1200"/>
                </a:lnSpc>
                <a:spcAft>
                  <a:spcPts val="1200"/>
                </a:spcAft>
              </a:pPr>
              <a:r>
                <a:rPr lang="en-GB" sz="1000" b="1" dirty="0" smtClean="0">
                  <a:solidFill>
                    <a:srgbClr val="006941"/>
                  </a:solidFill>
                </a:rPr>
                <a:t>IS Consultancy </a:t>
              </a:r>
            </a:p>
            <a:p>
              <a:pPr>
                <a:lnSpc>
                  <a:spcPts val="1200"/>
                </a:lnSpc>
                <a:spcAft>
                  <a:spcPts val="1200"/>
                </a:spcAft>
              </a:pPr>
              <a:r>
                <a:rPr lang="en-GB" sz="1000" b="1" dirty="0" smtClean="0">
                  <a:solidFill>
                    <a:srgbClr val="006941"/>
                  </a:solidFill>
                </a:rPr>
                <a:t>Data centre management &amp; Green IT</a:t>
              </a:r>
            </a:p>
          </p:txBody>
        </p:sp>
        <p:sp>
          <p:nvSpPr>
            <p:cNvPr id="20" name="TextBox 19"/>
            <p:cNvSpPr txBox="1"/>
            <p:nvPr userDrawn="1"/>
          </p:nvSpPr>
          <p:spPr>
            <a:xfrm>
              <a:off x="2372030" y="1319878"/>
              <a:ext cx="1282869" cy="3055909"/>
            </a:xfrm>
            <a:custGeom>
              <a:avLst/>
              <a:gdLst>
                <a:gd name="connsiteX0" fmla="*/ 0 w 1272369"/>
                <a:gd name="connsiteY0" fmla="*/ 0 h 630238"/>
                <a:gd name="connsiteX1" fmla="*/ 1272369 w 1272369"/>
                <a:gd name="connsiteY1" fmla="*/ 0 h 630238"/>
                <a:gd name="connsiteX2" fmla="*/ 1272369 w 1272369"/>
                <a:gd name="connsiteY2" fmla="*/ 630238 h 630238"/>
                <a:gd name="connsiteX3" fmla="*/ 0 w 1272369"/>
                <a:gd name="connsiteY3" fmla="*/ 630238 h 630238"/>
                <a:gd name="connsiteX4" fmla="*/ 0 w 1272369"/>
                <a:gd name="connsiteY4" fmla="*/ 0 h 630238"/>
                <a:gd name="connsiteX0" fmla="*/ 0 w 1272369"/>
                <a:gd name="connsiteY0" fmla="*/ 0 h 630250"/>
                <a:gd name="connsiteX1" fmla="*/ 1272369 w 1272369"/>
                <a:gd name="connsiteY1" fmla="*/ 0 h 630250"/>
                <a:gd name="connsiteX2" fmla="*/ 1272369 w 1272369"/>
                <a:gd name="connsiteY2" fmla="*/ 630238 h 630250"/>
                <a:gd name="connsiteX3" fmla="*/ 710984 w 1272369"/>
                <a:gd name="connsiteY3" fmla="*/ 630250 h 630250"/>
                <a:gd name="connsiteX4" fmla="*/ 0 w 1272369"/>
                <a:gd name="connsiteY4" fmla="*/ 630238 h 630250"/>
                <a:gd name="connsiteX5" fmla="*/ 0 w 1272369"/>
                <a:gd name="connsiteY5" fmla="*/ 0 h 630250"/>
                <a:gd name="connsiteX0" fmla="*/ 0 w 1272369"/>
                <a:gd name="connsiteY0" fmla="*/ 0 h 630250"/>
                <a:gd name="connsiteX1" fmla="*/ 1272369 w 1272369"/>
                <a:gd name="connsiteY1" fmla="*/ 0 h 630250"/>
                <a:gd name="connsiteX2" fmla="*/ 710984 w 1272369"/>
                <a:gd name="connsiteY2" fmla="*/ 630250 h 630250"/>
                <a:gd name="connsiteX3" fmla="*/ 0 w 1272369"/>
                <a:gd name="connsiteY3" fmla="*/ 630238 h 630250"/>
                <a:gd name="connsiteX4" fmla="*/ 0 w 1272369"/>
                <a:gd name="connsiteY4" fmla="*/ 0 h 630250"/>
                <a:gd name="connsiteX0" fmla="*/ 0 w 1272393"/>
                <a:gd name="connsiteY0" fmla="*/ 0 h 630250"/>
                <a:gd name="connsiteX1" fmla="*/ 1272369 w 1272393"/>
                <a:gd name="connsiteY1" fmla="*/ 0 h 630250"/>
                <a:gd name="connsiteX2" fmla="*/ 710984 w 1272393"/>
                <a:gd name="connsiteY2" fmla="*/ 630250 h 630250"/>
                <a:gd name="connsiteX3" fmla="*/ 0 w 1272393"/>
                <a:gd name="connsiteY3" fmla="*/ 630238 h 630250"/>
                <a:gd name="connsiteX4" fmla="*/ 0 w 1272393"/>
                <a:gd name="connsiteY4" fmla="*/ 0 h 630250"/>
                <a:gd name="connsiteX0" fmla="*/ 0 w 1272424"/>
                <a:gd name="connsiteY0" fmla="*/ 0 h 630250"/>
                <a:gd name="connsiteX1" fmla="*/ 1272369 w 1272424"/>
                <a:gd name="connsiteY1" fmla="*/ 0 h 630250"/>
                <a:gd name="connsiteX2" fmla="*/ 710984 w 1272424"/>
                <a:gd name="connsiteY2" fmla="*/ 630250 h 630250"/>
                <a:gd name="connsiteX3" fmla="*/ 0 w 1272424"/>
                <a:gd name="connsiteY3" fmla="*/ 630238 h 630250"/>
                <a:gd name="connsiteX4" fmla="*/ 0 w 1272424"/>
                <a:gd name="connsiteY4" fmla="*/ 0 h 630250"/>
                <a:gd name="connsiteX0" fmla="*/ 0 w 1272968"/>
                <a:gd name="connsiteY0" fmla="*/ 0 h 630250"/>
                <a:gd name="connsiteX1" fmla="*/ 1272369 w 1272968"/>
                <a:gd name="connsiteY1" fmla="*/ 0 h 630250"/>
                <a:gd name="connsiteX2" fmla="*/ 710984 w 1272968"/>
                <a:gd name="connsiteY2" fmla="*/ 630250 h 630250"/>
                <a:gd name="connsiteX3" fmla="*/ 0 w 1272968"/>
                <a:gd name="connsiteY3" fmla="*/ 630238 h 630250"/>
                <a:gd name="connsiteX4" fmla="*/ 0 w 1272968"/>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817"/>
                <a:gd name="connsiteY0" fmla="*/ 0 h 630250"/>
                <a:gd name="connsiteX1" fmla="*/ 1272369 w 1272817"/>
                <a:gd name="connsiteY1" fmla="*/ 0 h 630250"/>
                <a:gd name="connsiteX2" fmla="*/ 655654 w 1272817"/>
                <a:gd name="connsiteY2" fmla="*/ 630250 h 630250"/>
                <a:gd name="connsiteX3" fmla="*/ 0 w 1272817"/>
                <a:gd name="connsiteY3" fmla="*/ 630238 h 630250"/>
                <a:gd name="connsiteX4" fmla="*/ 0 w 1272817"/>
                <a:gd name="connsiteY4" fmla="*/ 0 h 630250"/>
                <a:gd name="connsiteX0" fmla="*/ 0 w 1272994"/>
                <a:gd name="connsiteY0" fmla="*/ 0 h 630250"/>
                <a:gd name="connsiteX1" fmla="*/ 1272369 w 1272994"/>
                <a:gd name="connsiteY1" fmla="*/ 0 h 630250"/>
                <a:gd name="connsiteX2" fmla="*/ 655654 w 1272994"/>
                <a:gd name="connsiteY2" fmla="*/ 630250 h 630250"/>
                <a:gd name="connsiteX3" fmla="*/ 0 w 1272994"/>
                <a:gd name="connsiteY3" fmla="*/ 630238 h 630250"/>
                <a:gd name="connsiteX4" fmla="*/ 0 w 1272994"/>
                <a:gd name="connsiteY4" fmla="*/ 0 h 630250"/>
                <a:gd name="connsiteX0" fmla="*/ 0 w 1278496"/>
                <a:gd name="connsiteY0" fmla="*/ 0 h 630250"/>
                <a:gd name="connsiteX1" fmla="*/ 1272369 w 1278496"/>
                <a:gd name="connsiteY1" fmla="*/ 0 h 630250"/>
                <a:gd name="connsiteX2" fmla="*/ 655654 w 1278496"/>
                <a:gd name="connsiteY2" fmla="*/ 630250 h 630250"/>
                <a:gd name="connsiteX3" fmla="*/ 0 w 1278496"/>
                <a:gd name="connsiteY3" fmla="*/ 630238 h 630250"/>
                <a:gd name="connsiteX4" fmla="*/ 0 w 1278496"/>
                <a:gd name="connsiteY4" fmla="*/ 0 h 630250"/>
                <a:gd name="connsiteX0" fmla="*/ 0 w 1387063"/>
                <a:gd name="connsiteY0" fmla="*/ 0 h 630250"/>
                <a:gd name="connsiteX1" fmla="*/ 1272369 w 1387063"/>
                <a:gd name="connsiteY1" fmla="*/ 0 h 630250"/>
                <a:gd name="connsiteX2" fmla="*/ 1256995 w 1387063"/>
                <a:gd name="connsiteY2" fmla="*/ 311226 h 630250"/>
                <a:gd name="connsiteX3" fmla="*/ 655654 w 1387063"/>
                <a:gd name="connsiteY3" fmla="*/ 630250 h 630250"/>
                <a:gd name="connsiteX4" fmla="*/ 0 w 1387063"/>
                <a:gd name="connsiteY4" fmla="*/ 630238 h 630250"/>
                <a:gd name="connsiteX5" fmla="*/ 0 w 1387063"/>
                <a:gd name="connsiteY5" fmla="*/ 0 h 630250"/>
                <a:gd name="connsiteX0" fmla="*/ 0 w 1369614"/>
                <a:gd name="connsiteY0" fmla="*/ 0 h 630250"/>
                <a:gd name="connsiteX1" fmla="*/ 1272369 w 1369614"/>
                <a:gd name="connsiteY1" fmla="*/ 0 h 630250"/>
                <a:gd name="connsiteX2" fmla="*/ 1256995 w 1369614"/>
                <a:gd name="connsiteY2" fmla="*/ 311226 h 630250"/>
                <a:gd name="connsiteX3" fmla="*/ 655654 w 1369614"/>
                <a:gd name="connsiteY3" fmla="*/ 630250 h 630250"/>
                <a:gd name="connsiteX4" fmla="*/ 0 w 1369614"/>
                <a:gd name="connsiteY4" fmla="*/ 630238 h 630250"/>
                <a:gd name="connsiteX5" fmla="*/ 0 w 1369614"/>
                <a:gd name="connsiteY5" fmla="*/ 0 h 630250"/>
                <a:gd name="connsiteX0" fmla="*/ 0 w 1278277"/>
                <a:gd name="connsiteY0" fmla="*/ 0 h 630250"/>
                <a:gd name="connsiteX1" fmla="*/ 1272369 w 1278277"/>
                <a:gd name="connsiteY1" fmla="*/ 0 h 630250"/>
                <a:gd name="connsiteX2" fmla="*/ 1256995 w 1278277"/>
                <a:gd name="connsiteY2" fmla="*/ 311226 h 630250"/>
                <a:gd name="connsiteX3" fmla="*/ 655654 w 1278277"/>
                <a:gd name="connsiteY3" fmla="*/ 630250 h 630250"/>
                <a:gd name="connsiteX4" fmla="*/ 0 w 1278277"/>
                <a:gd name="connsiteY4" fmla="*/ 630238 h 630250"/>
                <a:gd name="connsiteX5" fmla="*/ 0 w 1278277"/>
                <a:gd name="connsiteY5" fmla="*/ 0 h 630250"/>
                <a:gd name="connsiteX0" fmla="*/ 0 w 1298782"/>
                <a:gd name="connsiteY0" fmla="*/ 0 h 630250"/>
                <a:gd name="connsiteX1" fmla="*/ 1272369 w 1298782"/>
                <a:gd name="connsiteY1" fmla="*/ 0 h 630250"/>
                <a:gd name="connsiteX2" fmla="*/ 1285570 w 1298782"/>
                <a:gd name="connsiteY2" fmla="*/ 311226 h 630250"/>
                <a:gd name="connsiteX3" fmla="*/ 655654 w 1298782"/>
                <a:gd name="connsiteY3" fmla="*/ 630250 h 630250"/>
                <a:gd name="connsiteX4" fmla="*/ 0 w 1298782"/>
                <a:gd name="connsiteY4" fmla="*/ 630238 h 630250"/>
                <a:gd name="connsiteX5" fmla="*/ 0 w 1298782"/>
                <a:gd name="connsiteY5" fmla="*/ 0 h 630250"/>
                <a:gd name="connsiteX0" fmla="*/ 0 w 1287216"/>
                <a:gd name="connsiteY0" fmla="*/ 0 h 630250"/>
                <a:gd name="connsiteX1" fmla="*/ 1272369 w 1287216"/>
                <a:gd name="connsiteY1" fmla="*/ 0 h 630250"/>
                <a:gd name="connsiteX2" fmla="*/ 1285570 w 1287216"/>
                <a:gd name="connsiteY2" fmla="*/ 311226 h 630250"/>
                <a:gd name="connsiteX3" fmla="*/ 655654 w 1287216"/>
                <a:gd name="connsiteY3" fmla="*/ 630250 h 630250"/>
                <a:gd name="connsiteX4" fmla="*/ 0 w 1287216"/>
                <a:gd name="connsiteY4" fmla="*/ 630238 h 630250"/>
                <a:gd name="connsiteX5" fmla="*/ 0 w 1287216"/>
                <a:gd name="connsiteY5" fmla="*/ 0 h 630250"/>
                <a:gd name="connsiteX0" fmla="*/ 0 w 1287216"/>
                <a:gd name="connsiteY0" fmla="*/ 0 h 630250"/>
                <a:gd name="connsiteX1" fmla="*/ 1272369 w 1287216"/>
                <a:gd name="connsiteY1" fmla="*/ 0 h 630250"/>
                <a:gd name="connsiteX2" fmla="*/ 1285570 w 1287216"/>
                <a:gd name="connsiteY2" fmla="*/ 509634 h 630250"/>
                <a:gd name="connsiteX3" fmla="*/ 655654 w 1287216"/>
                <a:gd name="connsiteY3" fmla="*/ 630250 h 630250"/>
                <a:gd name="connsiteX4" fmla="*/ 0 w 1287216"/>
                <a:gd name="connsiteY4" fmla="*/ 630238 h 630250"/>
                <a:gd name="connsiteX5" fmla="*/ 0 w 1287216"/>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82099"/>
                <a:gd name="connsiteY0" fmla="*/ 0 h 630250"/>
                <a:gd name="connsiteX1" fmla="*/ 1272369 w 1282099"/>
                <a:gd name="connsiteY1" fmla="*/ 0 h 630250"/>
                <a:gd name="connsiteX2" fmla="*/ 1276045 w 1282099"/>
                <a:gd name="connsiteY2" fmla="*/ 511598 h 630250"/>
                <a:gd name="connsiteX3" fmla="*/ 655654 w 1282099"/>
                <a:gd name="connsiteY3" fmla="*/ 630250 h 630250"/>
                <a:gd name="connsiteX4" fmla="*/ 0 w 1282099"/>
                <a:gd name="connsiteY4" fmla="*/ 630238 h 630250"/>
                <a:gd name="connsiteX5" fmla="*/ 0 w 1282099"/>
                <a:gd name="connsiteY5" fmla="*/ 0 h 630250"/>
                <a:gd name="connsiteX0" fmla="*/ 0 w 1295396"/>
                <a:gd name="connsiteY0" fmla="*/ 0 h 630250"/>
                <a:gd name="connsiteX1" fmla="*/ 1272369 w 1295396"/>
                <a:gd name="connsiteY1" fmla="*/ 0 h 630250"/>
                <a:gd name="connsiteX2" fmla="*/ 1289693 w 1295396"/>
                <a:gd name="connsiteY2" fmla="*/ 511598 h 630250"/>
                <a:gd name="connsiteX3" fmla="*/ 655654 w 1295396"/>
                <a:gd name="connsiteY3" fmla="*/ 630250 h 630250"/>
                <a:gd name="connsiteX4" fmla="*/ 0 w 1295396"/>
                <a:gd name="connsiteY4" fmla="*/ 630238 h 630250"/>
                <a:gd name="connsiteX5" fmla="*/ 0 w 1295396"/>
                <a:gd name="connsiteY5" fmla="*/ 0 h 630250"/>
                <a:gd name="connsiteX0" fmla="*/ 0 w 1288743"/>
                <a:gd name="connsiteY0" fmla="*/ 0 h 630250"/>
                <a:gd name="connsiteX1" fmla="*/ 1272369 w 1288743"/>
                <a:gd name="connsiteY1" fmla="*/ 0 h 630250"/>
                <a:gd name="connsiteX2" fmla="*/ 1282869 w 1288743"/>
                <a:gd name="connsiteY2" fmla="*/ 513005 h 630250"/>
                <a:gd name="connsiteX3" fmla="*/ 655654 w 1288743"/>
                <a:gd name="connsiteY3" fmla="*/ 630250 h 630250"/>
                <a:gd name="connsiteX4" fmla="*/ 0 w 1288743"/>
                <a:gd name="connsiteY4" fmla="*/ 630238 h 630250"/>
                <a:gd name="connsiteX5" fmla="*/ 0 w 1288743"/>
                <a:gd name="connsiteY5" fmla="*/ 0 h 630250"/>
                <a:gd name="connsiteX0" fmla="*/ 0 w 1288743"/>
                <a:gd name="connsiteY0" fmla="*/ 0 h 630250"/>
                <a:gd name="connsiteX1" fmla="*/ 1272369 w 1288743"/>
                <a:gd name="connsiteY1" fmla="*/ 0 h 630250"/>
                <a:gd name="connsiteX2" fmla="*/ 1282869 w 1288743"/>
                <a:gd name="connsiteY2" fmla="*/ 515820 h 630250"/>
                <a:gd name="connsiteX3" fmla="*/ 655654 w 1288743"/>
                <a:gd name="connsiteY3" fmla="*/ 630250 h 630250"/>
                <a:gd name="connsiteX4" fmla="*/ 0 w 1288743"/>
                <a:gd name="connsiteY4" fmla="*/ 630238 h 630250"/>
                <a:gd name="connsiteX5" fmla="*/ 0 w 1288743"/>
                <a:gd name="connsiteY5" fmla="*/ 0 h 630250"/>
                <a:gd name="connsiteX0" fmla="*/ 0 w 1282099"/>
                <a:gd name="connsiteY0" fmla="*/ 0 h 630250"/>
                <a:gd name="connsiteX1" fmla="*/ 1272369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72369"/>
                <a:gd name="connsiteY0" fmla="*/ 0 h 630250"/>
                <a:gd name="connsiteX1" fmla="*/ 1272369 w 1272369"/>
                <a:gd name="connsiteY1" fmla="*/ 0 h 630250"/>
                <a:gd name="connsiteX2" fmla="*/ 1262398 w 1272369"/>
                <a:gd name="connsiteY2" fmla="*/ 517227 h 630250"/>
                <a:gd name="connsiteX3" fmla="*/ 655654 w 1272369"/>
                <a:gd name="connsiteY3" fmla="*/ 630250 h 630250"/>
                <a:gd name="connsiteX4" fmla="*/ 0 w 1272369"/>
                <a:gd name="connsiteY4" fmla="*/ 630238 h 630250"/>
                <a:gd name="connsiteX5" fmla="*/ 0 w 1272369"/>
                <a:gd name="connsiteY5" fmla="*/ 0 h 630250"/>
                <a:gd name="connsiteX0" fmla="*/ 0 w 1282099"/>
                <a:gd name="connsiteY0" fmla="*/ 0 h 630250"/>
                <a:gd name="connsiteX1" fmla="*/ 1272369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99665"/>
                <a:gd name="connsiteY0" fmla="*/ 0 h 630250"/>
                <a:gd name="connsiteX1" fmla="*/ 1299665 w 1299665"/>
                <a:gd name="connsiteY1" fmla="*/ 0 h 630250"/>
                <a:gd name="connsiteX2" fmla="*/ 1276045 w 1299665"/>
                <a:gd name="connsiteY2" fmla="*/ 517227 h 630250"/>
                <a:gd name="connsiteX3" fmla="*/ 655654 w 1299665"/>
                <a:gd name="connsiteY3" fmla="*/ 630250 h 630250"/>
                <a:gd name="connsiteX4" fmla="*/ 0 w 1299665"/>
                <a:gd name="connsiteY4" fmla="*/ 630238 h 630250"/>
                <a:gd name="connsiteX5" fmla="*/ 0 w 1299665"/>
                <a:gd name="connsiteY5" fmla="*/ 0 h 630250"/>
                <a:gd name="connsiteX0" fmla="*/ 0 w 1282099"/>
                <a:gd name="connsiteY0" fmla="*/ 0 h 630250"/>
                <a:gd name="connsiteX1" fmla="*/ 1279193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80445"/>
                <a:gd name="connsiteY0" fmla="*/ 0 h 630250"/>
                <a:gd name="connsiteX1" fmla="*/ 1279193 w 1280445"/>
                <a:gd name="connsiteY1" fmla="*/ 0 h 630250"/>
                <a:gd name="connsiteX2" fmla="*/ 1276045 w 1280445"/>
                <a:gd name="connsiteY2" fmla="*/ 517227 h 630250"/>
                <a:gd name="connsiteX3" fmla="*/ 655654 w 1280445"/>
                <a:gd name="connsiteY3" fmla="*/ 630250 h 630250"/>
                <a:gd name="connsiteX4" fmla="*/ 0 w 1280445"/>
                <a:gd name="connsiteY4" fmla="*/ 630238 h 630250"/>
                <a:gd name="connsiteX5" fmla="*/ 0 w 1280445"/>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4"/>
                <a:gd name="connsiteX1" fmla="*/ 1279193 w 1285466"/>
                <a:gd name="connsiteY1" fmla="*/ 0 h 630254"/>
                <a:gd name="connsiteX2" fmla="*/ 1282869 w 1285466"/>
                <a:gd name="connsiteY2" fmla="*/ 515820 h 630254"/>
                <a:gd name="connsiteX3" fmla="*/ 655654 w 1285466"/>
                <a:gd name="connsiteY3" fmla="*/ 630250 h 630254"/>
                <a:gd name="connsiteX4" fmla="*/ 0 w 1285466"/>
                <a:gd name="connsiteY4" fmla="*/ 630238 h 630254"/>
                <a:gd name="connsiteX5" fmla="*/ 0 w 1285466"/>
                <a:gd name="connsiteY5" fmla="*/ 0 h 630254"/>
                <a:gd name="connsiteX0" fmla="*/ 0 w 1285466"/>
                <a:gd name="connsiteY0" fmla="*/ 0 h 630254"/>
                <a:gd name="connsiteX1" fmla="*/ 1279193 w 1285466"/>
                <a:gd name="connsiteY1" fmla="*/ 0 h 630254"/>
                <a:gd name="connsiteX2" fmla="*/ 1282869 w 1285466"/>
                <a:gd name="connsiteY2" fmla="*/ 515820 h 630254"/>
                <a:gd name="connsiteX3" fmla="*/ 655654 w 1285466"/>
                <a:gd name="connsiteY3" fmla="*/ 630250 h 630254"/>
                <a:gd name="connsiteX4" fmla="*/ 0 w 1285466"/>
                <a:gd name="connsiteY4" fmla="*/ 630238 h 630254"/>
                <a:gd name="connsiteX5" fmla="*/ 0 w 1285466"/>
                <a:gd name="connsiteY5" fmla="*/ 0 h 630254"/>
                <a:gd name="connsiteX0" fmla="*/ 0 w 1286152"/>
                <a:gd name="connsiteY0" fmla="*/ 0 h 630253"/>
                <a:gd name="connsiteX1" fmla="*/ 1279193 w 1286152"/>
                <a:gd name="connsiteY1" fmla="*/ 0 h 630253"/>
                <a:gd name="connsiteX2" fmla="*/ 1282869 w 1286152"/>
                <a:gd name="connsiteY2" fmla="*/ 515820 h 630253"/>
                <a:gd name="connsiteX3" fmla="*/ 655654 w 1286152"/>
                <a:gd name="connsiteY3" fmla="*/ 630250 h 630253"/>
                <a:gd name="connsiteX4" fmla="*/ 0 w 1286152"/>
                <a:gd name="connsiteY4" fmla="*/ 630238 h 630253"/>
                <a:gd name="connsiteX5" fmla="*/ 0 w 1286152"/>
                <a:gd name="connsiteY5" fmla="*/ 0 h 630253"/>
                <a:gd name="connsiteX0" fmla="*/ 0 w 1286152"/>
                <a:gd name="connsiteY0" fmla="*/ 0 h 630256"/>
                <a:gd name="connsiteX1" fmla="*/ 1279193 w 1286152"/>
                <a:gd name="connsiteY1" fmla="*/ 0 h 630256"/>
                <a:gd name="connsiteX2" fmla="*/ 1282869 w 1286152"/>
                <a:gd name="connsiteY2" fmla="*/ 528486 h 630256"/>
                <a:gd name="connsiteX3" fmla="*/ 655654 w 1286152"/>
                <a:gd name="connsiteY3" fmla="*/ 630250 h 630256"/>
                <a:gd name="connsiteX4" fmla="*/ 0 w 1286152"/>
                <a:gd name="connsiteY4" fmla="*/ 630238 h 630256"/>
                <a:gd name="connsiteX5" fmla="*/ 0 w 1286152"/>
                <a:gd name="connsiteY5" fmla="*/ 0 h 630256"/>
                <a:gd name="connsiteX0" fmla="*/ 0 w 1285466"/>
                <a:gd name="connsiteY0" fmla="*/ 0 h 630252"/>
                <a:gd name="connsiteX1" fmla="*/ 1279193 w 1285466"/>
                <a:gd name="connsiteY1" fmla="*/ 0 h 630252"/>
                <a:gd name="connsiteX2" fmla="*/ 1282869 w 1285466"/>
                <a:gd name="connsiteY2" fmla="*/ 528486 h 630252"/>
                <a:gd name="connsiteX3" fmla="*/ 655654 w 1285466"/>
                <a:gd name="connsiteY3" fmla="*/ 630250 h 630252"/>
                <a:gd name="connsiteX4" fmla="*/ 0 w 1285466"/>
                <a:gd name="connsiteY4" fmla="*/ 630238 h 630252"/>
                <a:gd name="connsiteX5" fmla="*/ 0 w 1285466"/>
                <a:gd name="connsiteY5" fmla="*/ 0 h 630252"/>
                <a:gd name="connsiteX0" fmla="*/ 0 w 1285466"/>
                <a:gd name="connsiteY0" fmla="*/ 0 h 630252"/>
                <a:gd name="connsiteX1" fmla="*/ 1279193 w 1285466"/>
                <a:gd name="connsiteY1" fmla="*/ 0 h 630252"/>
                <a:gd name="connsiteX2" fmla="*/ 1282869 w 1285466"/>
                <a:gd name="connsiteY2" fmla="*/ 528486 h 630252"/>
                <a:gd name="connsiteX3" fmla="*/ 655654 w 1285466"/>
                <a:gd name="connsiteY3" fmla="*/ 630250 h 630252"/>
                <a:gd name="connsiteX4" fmla="*/ 0 w 1285466"/>
                <a:gd name="connsiteY4" fmla="*/ 630238 h 630252"/>
                <a:gd name="connsiteX5" fmla="*/ 0 w 1285466"/>
                <a:gd name="connsiteY5" fmla="*/ 0 h 630252"/>
                <a:gd name="connsiteX0" fmla="*/ 0 w 1285466"/>
                <a:gd name="connsiteY0" fmla="*/ 0 h 630251"/>
                <a:gd name="connsiteX1" fmla="*/ 1279193 w 1285466"/>
                <a:gd name="connsiteY1" fmla="*/ 0 h 630251"/>
                <a:gd name="connsiteX2" fmla="*/ 1282869 w 1285466"/>
                <a:gd name="connsiteY2" fmla="*/ 528486 h 630251"/>
                <a:gd name="connsiteX3" fmla="*/ 655654 w 1285466"/>
                <a:gd name="connsiteY3" fmla="*/ 630250 h 630251"/>
                <a:gd name="connsiteX4" fmla="*/ 0 w 1285466"/>
                <a:gd name="connsiteY4" fmla="*/ 630238 h 630251"/>
                <a:gd name="connsiteX5" fmla="*/ 0 w 1285466"/>
                <a:gd name="connsiteY5" fmla="*/ 0 h 630251"/>
                <a:gd name="connsiteX0" fmla="*/ 0 w 1292838"/>
                <a:gd name="connsiteY0" fmla="*/ 0 h 630251"/>
                <a:gd name="connsiteX1" fmla="*/ 1279193 w 1292838"/>
                <a:gd name="connsiteY1" fmla="*/ 0 h 630251"/>
                <a:gd name="connsiteX2" fmla="*/ 1291107 w 1292838"/>
                <a:gd name="connsiteY2" fmla="*/ 496205 h 630251"/>
                <a:gd name="connsiteX3" fmla="*/ 655654 w 1292838"/>
                <a:gd name="connsiteY3" fmla="*/ 630250 h 630251"/>
                <a:gd name="connsiteX4" fmla="*/ 0 w 1292838"/>
                <a:gd name="connsiteY4" fmla="*/ 630238 h 630251"/>
                <a:gd name="connsiteX5" fmla="*/ 0 w 1292838"/>
                <a:gd name="connsiteY5" fmla="*/ 0 h 630251"/>
                <a:gd name="connsiteX0" fmla="*/ 0 w 1291107"/>
                <a:gd name="connsiteY0" fmla="*/ 0 h 630251"/>
                <a:gd name="connsiteX1" fmla="*/ 1279193 w 1291107"/>
                <a:gd name="connsiteY1" fmla="*/ 0 h 630251"/>
                <a:gd name="connsiteX2" fmla="*/ 1291107 w 1291107"/>
                <a:gd name="connsiteY2" fmla="*/ 496205 h 630251"/>
                <a:gd name="connsiteX3" fmla="*/ 655654 w 1291107"/>
                <a:gd name="connsiteY3" fmla="*/ 630250 h 630251"/>
                <a:gd name="connsiteX4" fmla="*/ 0 w 1291107"/>
                <a:gd name="connsiteY4" fmla="*/ 630238 h 630251"/>
                <a:gd name="connsiteX5" fmla="*/ 0 w 1291107"/>
                <a:gd name="connsiteY5" fmla="*/ 0 h 630251"/>
                <a:gd name="connsiteX0" fmla="*/ 0 w 1286988"/>
                <a:gd name="connsiteY0" fmla="*/ 0 h 630251"/>
                <a:gd name="connsiteX1" fmla="*/ 1279193 w 1286988"/>
                <a:gd name="connsiteY1" fmla="*/ 0 h 630251"/>
                <a:gd name="connsiteX2" fmla="*/ 1286988 w 1286988"/>
                <a:gd name="connsiteY2" fmla="*/ 500452 h 630251"/>
                <a:gd name="connsiteX3" fmla="*/ 655654 w 1286988"/>
                <a:gd name="connsiteY3" fmla="*/ 630250 h 630251"/>
                <a:gd name="connsiteX4" fmla="*/ 0 w 1286988"/>
                <a:gd name="connsiteY4" fmla="*/ 630238 h 630251"/>
                <a:gd name="connsiteX5" fmla="*/ 0 w 1286988"/>
                <a:gd name="connsiteY5" fmla="*/ 0 h 630251"/>
                <a:gd name="connsiteX0" fmla="*/ 0 w 1295226"/>
                <a:gd name="connsiteY0" fmla="*/ 0 h 630251"/>
                <a:gd name="connsiteX1" fmla="*/ 1279193 w 1295226"/>
                <a:gd name="connsiteY1" fmla="*/ 0 h 630251"/>
                <a:gd name="connsiteX2" fmla="*/ 1295226 w 1295226"/>
                <a:gd name="connsiteY2" fmla="*/ 500452 h 630251"/>
                <a:gd name="connsiteX3" fmla="*/ 655654 w 1295226"/>
                <a:gd name="connsiteY3" fmla="*/ 630250 h 630251"/>
                <a:gd name="connsiteX4" fmla="*/ 0 w 1295226"/>
                <a:gd name="connsiteY4" fmla="*/ 630238 h 630251"/>
                <a:gd name="connsiteX5" fmla="*/ 0 w 1295226"/>
                <a:gd name="connsiteY5" fmla="*/ 0 h 630251"/>
                <a:gd name="connsiteX0" fmla="*/ 0 w 1286988"/>
                <a:gd name="connsiteY0" fmla="*/ 0 h 630251"/>
                <a:gd name="connsiteX1" fmla="*/ 1279193 w 1286988"/>
                <a:gd name="connsiteY1" fmla="*/ 0 h 630251"/>
                <a:gd name="connsiteX2" fmla="*/ 1286988 w 1286988"/>
                <a:gd name="connsiteY2" fmla="*/ 499602 h 630251"/>
                <a:gd name="connsiteX3" fmla="*/ 655654 w 1286988"/>
                <a:gd name="connsiteY3" fmla="*/ 630250 h 630251"/>
                <a:gd name="connsiteX4" fmla="*/ 0 w 1286988"/>
                <a:gd name="connsiteY4" fmla="*/ 630238 h 630251"/>
                <a:gd name="connsiteX5" fmla="*/ 0 w 1286988"/>
                <a:gd name="connsiteY5" fmla="*/ 0 h 630251"/>
                <a:gd name="connsiteX0" fmla="*/ 0 w 1291107"/>
                <a:gd name="connsiteY0" fmla="*/ 0 h 630251"/>
                <a:gd name="connsiteX1" fmla="*/ 1279193 w 1291107"/>
                <a:gd name="connsiteY1" fmla="*/ 0 h 630251"/>
                <a:gd name="connsiteX2" fmla="*/ 1291107 w 1291107"/>
                <a:gd name="connsiteY2" fmla="*/ 498753 h 630251"/>
                <a:gd name="connsiteX3" fmla="*/ 655654 w 1291107"/>
                <a:gd name="connsiteY3" fmla="*/ 630250 h 630251"/>
                <a:gd name="connsiteX4" fmla="*/ 0 w 1291107"/>
                <a:gd name="connsiteY4" fmla="*/ 630238 h 630251"/>
                <a:gd name="connsiteX5" fmla="*/ 0 w 1291107"/>
                <a:gd name="connsiteY5" fmla="*/ 0 h 630251"/>
                <a:gd name="connsiteX0" fmla="*/ 0 w 1303464"/>
                <a:gd name="connsiteY0" fmla="*/ 0 h 630251"/>
                <a:gd name="connsiteX1" fmla="*/ 1279193 w 1303464"/>
                <a:gd name="connsiteY1" fmla="*/ 0 h 630251"/>
                <a:gd name="connsiteX2" fmla="*/ 1303464 w 1303464"/>
                <a:gd name="connsiteY2" fmla="*/ 500452 h 630251"/>
                <a:gd name="connsiteX3" fmla="*/ 655654 w 1303464"/>
                <a:gd name="connsiteY3" fmla="*/ 630250 h 630251"/>
                <a:gd name="connsiteX4" fmla="*/ 0 w 1303464"/>
                <a:gd name="connsiteY4" fmla="*/ 630238 h 630251"/>
                <a:gd name="connsiteX5" fmla="*/ 0 w 1303464"/>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2869" h="630251">
                  <a:moveTo>
                    <a:pt x="0" y="0"/>
                  </a:moveTo>
                  <a:lnTo>
                    <a:pt x="1279193" y="0"/>
                  </a:lnTo>
                  <a:cubicBezTo>
                    <a:pt x="1279142" y="136342"/>
                    <a:pt x="1278048" y="380809"/>
                    <a:pt x="1282869" y="500452"/>
                  </a:cubicBezTo>
                  <a:cubicBezTo>
                    <a:pt x="1282441" y="569436"/>
                    <a:pt x="1247290" y="630560"/>
                    <a:pt x="655654" y="630250"/>
                  </a:cubicBezTo>
                  <a:lnTo>
                    <a:pt x="0" y="630238"/>
                  </a:lnTo>
                  <a:lnTo>
                    <a:pt x="0" y="0"/>
                  </a:lnTo>
                  <a:close/>
                </a:path>
              </a:pathLst>
            </a:custGeom>
            <a:solidFill>
              <a:srgbClr val="E6F0EC"/>
            </a:solidFill>
            <a:ln>
              <a:noFill/>
            </a:ln>
          </p:spPr>
          <p:txBody>
            <a:bodyPr wrap="square" lIns="72000" tIns="756000" rIns="72000" rtlCol="0">
              <a:noAutofit/>
            </a:bodyPr>
            <a:lstStyle/>
            <a:p>
              <a:pPr>
                <a:lnSpc>
                  <a:spcPts val="1200"/>
                </a:lnSpc>
                <a:spcAft>
                  <a:spcPts val="1200"/>
                </a:spcAft>
              </a:pPr>
              <a:r>
                <a:rPr lang="en-GB" sz="1000" b="1" dirty="0" smtClean="0">
                  <a:solidFill>
                    <a:srgbClr val="80B4A0"/>
                  </a:solidFill>
                </a:rPr>
                <a:t>ECDL </a:t>
              </a:r>
            </a:p>
            <a:p>
              <a:pPr>
                <a:lnSpc>
                  <a:spcPts val="1200"/>
                </a:lnSpc>
                <a:spcAft>
                  <a:spcPts val="1200"/>
                </a:spcAft>
              </a:pPr>
              <a:r>
                <a:rPr lang="en-GB" sz="1000" b="1" dirty="0" smtClean="0">
                  <a:solidFill>
                    <a:srgbClr val="80B4A0"/>
                  </a:solidFill>
                </a:rPr>
                <a:t>Digital skills </a:t>
              </a:r>
            </a:p>
            <a:p>
              <a:pPr>
                <a:lnSpc>
                  <a:spcPts val="1200"/>
                </a:lnSpc>
                <a:spcAft>
                  <a:spcPts val="1200"/>
                </a:spcAft>
              </a:pPr>
              <a:r>
                <a:rPr lang="en-GB" sz="1000" b="1" dirty="0" smtClean="0">
                  <a:solidFill>
                    <a:srgbClr val="80B4A0"/>
                  </a:solidFill>
                </a:rPr>
                <a:t>ITQs </a:t>
              </a:r>
            </a:p>
            <a:p>
              <a:pPr>
                <a:lnSpc>
                  <a:spcPts val="1200"/>
                </a:lnSpc>
                <a:spcAft>
                  <a:spcPts val="1200"/>
                </a:spcAft>
              </a:pPr>
              <a:r>
                <a:rPr lang="en-GB" sz="1000" b="1" dirty="0" smtClean="0">
                  <a:solidFill>
                    <a:srgbClr val="80B4A0"/>
                  </a:solidFill>
                </a:rPr>
                <a:t>Computer and online basics </a:t>
              </a:r>
            </a:p>
            <a:p>
              <a:pPr>
                <a:lnSpc>
                  <a:spcPts val="1200"/>
                </a:lnSpc>
                <a:spcAft>
                  <a:spcPts val="1200"/>
                </a:spcAft>
              </a:pPr>
              <a:r>
                <a:rPr lang="en-GB" sz="1000" b="1" dirty="0" smtClean="0">
                  <a:solidFill>
                    <a:srgbClr val="80B4A0"/>
                  </a:solidFill>
                </a:rPr>
                <a:t>e-safety </a:t>
              </a:r>
            </a:p>
            <a:p>
              <a:pPr>
                <a:lnSpc>
                  <a:spcPts val="1200"/>
                </a:lnSpc>
                <a:spcAft>
                  <a:spcPts val="1200"/>
                </a:spcAft>
              </a:pPr>
              <a:r>
                <a:rPr lang="en-GB" sz="1000" b="1" dirty="0" smtClean="0">
                  <a:solidFill>
                    <a:srgbClr val="80B4A0"/>
                  </a:solidFill>
                </a:rPr>
                <a:t>HEQ &amp; IMIS </a:t>
              </a:r>
            </a:p>
            <a:p>
              <a:pPr>
                <a:lnSpc>
                  <a:spcPts val="1200"/>
                </a:lnSpc>
                <a:spcAft>
                  <a:spcPts val="1200"/>
                </a:spcAft>
              </a:pPr>
              <a:r>
                <a:rPr lang="en-GB" sz="1000" b="1" dirty="0" smtClean="0">
                  <a:solidFill>
                    <a:srgbClr val="006941"/>
                  </a:solidFill>
                </a:rPr>
                <a:t>Apprenticeships</a:t>
              </a:r>
              <a:endParaRPr lang="en-GB" sz="1000" b="1" dirty="0">
                <a:solidFill>
                  <a:srgbClr val="006941"/>
                </a:solidFill>
              </a:endParaRPr>
            </a:p>
          </p:txBody>
        </p:sp>
        <p:cxnSp>
          <p:nvCxnSpPr>
            <p:cNvPr id="21" name="Straight Connector 20"/>
            <p:cNvCxnSpPr/>
            <p:nvPr userDrawn="1"/>
          </p:nvCxnSpPr>
          <p:spPr>
            <a:xfrm>
              <a:off x="3240104" y="1562400"/>
              <a:ext cx="2268000" cy="0"/>
            </a:xfrm>
            <a:prstGeom prst="line">
              <a:avLst/>
            </a:prstGeom>
            <a:ln w="82550">
              <a:solidFill>
                <a:srgbClr val="156570"/>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userDrawn="1"/>
          </p:nvSpPr>
          <p:spPr>
            <a:xfrm>
              <a:off x="5308432" y="1319879"/>
              <a:ext cx="1272994" cy="630250"/>
            </a:xfrm>
            <a:custGeom>
              <a:avLst/>
              <a:gdLst>
                <a:gd name="connsiteX0" fmla="*/ 0 w 1272369"/>
                <a:gd name="connsiteY0" fmla="*/ 0 h 630238"/>
                <a:gd name="connsiteX1" fmla="*/ 1272369 w 1272369"/>
                <a:gd name="connsiteY1" fmla="*/ 0 h 630238"/>
                <a:gd name="connsiteX2" fmla="*/ 1272369 w 1272369"/>
                <a:gd name="connsiteY2" fmla="*/ 630238 h 630238"/>
                <a:gd name="connsiteX3" fmla="*/ 0 w 1272369"/>
                <a:gd name="connsiteY3" fmla="*/ 630238 h 630238"/>
                <a:gd name="connsiteX4" fmla="*/ 0 w 1272369"/>
                <a:gd name="connsiteY4" fmla="*/ 0 h 630238"/>
                <a:gd name="connsiteX0" fmla="*/ 0 w 1272369"/>
                <a:gd name="connsiteY0" fmla="*/ 0 h 630250"/>
                <a:gd name="connsiteX1" fmla="*/ 1272369 w 1272369"/>
                <a:gd name="connsiteY1" fmla="*/ 0 h 630250"/>
                <a:gd name="connsiteX2" fmla="*/ 1272369 w 1272369"/>
                <a:gd name="connsiteY2" fmla="*/ 630238 h 630250"/>
                <a:gd name="connsiteX3" fmla="*/ 710984 w 1272369"/>
                <a:gd name="connsiteY3" fmla="*/ 630250 h 630250"/>
                <a:gd name="connsiteX4" fmla="*/ 0 w 1272369"/>
                <a:gd name="connsiteY4" fmla="*/ 630238 h 630250"/>
                <a:gd name="connsiteX5" fmla="*/ 0 w 1272369"/>
                <a:gd name="connsiteY5" fmla="*/ 0 h 630250"/>
                <a:gd name="connsiteX0" fmla="*/ 0 w 1272369"/>
                <a:gd name="connsiteY0" fmla="*/ 0 h 630250"/>
                <a:gd name="connsiteX1" fmla="*/ 1272369 w 1272369"/>
                <a:gd name="connsiteY1" fmla="*/ 0 h 630250"/>
                <a:gd name="connsiteX2" fmla="*/ 710984 w 1272369"/>
                <a:gd name="connsiteY2" fmla="*/ 630250 h 630250"/>
                <a:gd name="connsiteX3" fmla="*/ 0 w 1272369"/>
                <a:gd name="connsiteY3" fmla="*/ 630238 h 630250"/>
                <a:gd name="connsiteX4" fmla="*/ 0 w 1272369"/>
                <a:gd name="connsiteY4" fmla="*/ 0 h 630250"/>
                <a:gd name="connsiteX0" fmla="*/ 0 w 1272393"/>
                <a:gd name="connsiteY0" fmla="*/ 0 h 630250"/>
                <a:gd name="connsiteX1" fmla="*/ 1272369 w 1272393"/>
                <a:gd name="connsiteY1" fmla="*/ 0 h 630250"/>
                <a:gd name="connsiteX2" fmla="*/ 710984 w 1272393"/>
                <a:gd name="connsiteY2" fmla="*/ 630250 h 630250"/>
                <a:gd name="connsiteX3" fmla="*/ 0 w 1272393"/>
                <a:gd name="connsiteY3" fmla="*/ 630238 h 630250"/>
                <a:gd name="connsiteX4" fmla="*/ 0 w 1272393"/>
                <a:gd name="connsiteY4" fmla="*/ 0 h 630250"/>
                <a:gd name="connsiteX0" fmla="*/ 0 w 1272424"/>
                <a:gd name="connsiteY0" fmla="*/ 0 h 630250"/>
                <a:gd name="connsiteX1" fmla="*/ 1272369 w 1272424"/>
                <a:gd name="connsiteY1" fmla="*/ 0 h 630250"/>
                <a:gd name="connsiteX2" fmla="*/ 710984 w 1272424"/>
                <a:gd name="connsiteY2" fmla="*/ 630250 h 630250"/>
                <a:gd name="connsiteX3" fmla="*/ 0 w 1272424"/>
                <a:gd name="connsiteY3" fmla="*/ 630238 h 630250"/>
                <a:gd name="connsiteX4" fmla="*/ 0 w 1272424"/>
                <a:gd name="connsiteY4" fmla="*/ 0 h 630250"/>
                <a:gd name="connsiteX0" fmla="*/ 0 w 1272968"/>
                <a:gd name="connsiteY0" fmla="*/ 0 h 630250"/>
                <a:gd name="connsiteX1" fmla="*/ 1272369 w 1272968"/>
                <a:gd name="connsiteY1" fmla="*/ 0 h 630250"/>
                <a:gd name="connsiteX2" fmla="*/ 710984 w 1272968"/>
                <a:gd name="connsiteY2" fmla="*/ 630250 h 630250"/>
                <a:gd name="connsiteX3" fmla="*/ 0 w 1272968"/>
                <a:gd name="connsiteY3" fmla="*/ 630238 h 630250"/>
                <a:gd name="connsiteX4" fmla="*/ 0 w 1272968"/>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817"/>
                <a:gd name="connsiteY0" fmla="*/ 0 h 630250"/>
                <a:gd name="connsiteX1" fmla="*/ 1272369 w 1272817"/>
                <a:gd name="connsiteY1" fmla="*/ 0 h 630250"/>
                <a:gd name="connsiteX2" fmla="*/ 655654 w 1272817"/>
                <a:gd name="connsiteY2" fmla="*/ 630250 h 630250"/>
                <a:gd name="connsiteX3" fmla="*/ 0 w 1272817"/>
                <a:gd name="connsiteY3" fmla="*/ 630238 h 630250"/>
                <a:gd name="connsiteX4" fmla="*/ 0 w 1272817"/>
                <a:gd name="connsiteY4" fmla="*/ 0 h 630250"/>
                <a:gd name="connsiteX0" fmla="*/ 0 w 1272994"/>
                <a:gd name="connsiteY0" fmla="*/ 0 h 630250"/>
                <a:gd name="connsiteX1" fmla="*/ 1272369 w 1272994"/>
                <a:gd name="connsiteY1" fmla="*/ 0 h 630250"/>
                <a:gd name="connsiteX2" fmla="*/ 655654 w 1272994"/>
                <a:gd name="connsiteY2" fmla="*/ 630250 h 630250"/>
                <a:gd name="connsiteX3" fmla="*/ 0 w 1272994"/>
                <a:gd name="connsiteY3" fmla="*/ 630238 h 630250"/>
                <a:gd name="connsiteX4" fmla="*/ 0 w 1272994"/>
                <a:gd name="connsiteY4" fmla="*/ 0 h 630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2994" h="630250">
                  <a:moveTo>
                    <a:pt x="0" y="0"/>
                  </a:moveTo>
                  <a:lnTo>
                    <a:pt x="1272369" y="0"/>
                  </a:lnTo>
                  <a:cubicBezTo>
                    <a:pt x="1284589" y="474435"/>
                    <a:pt x="1119266" y="610917"/>
                    <a:pt x="655654" y="630250"/>
                  </a:cubicBezTo>
                  <a:lnTo>
                    <a:pt x="0" y="630238"/>
                  </a:lnTo>
                  <a:lnTo>
                    <a:pt x="0" y="0"/>
                  </a:lnTo>
                  <a:close/>
                </a:path>
              </a:pathLst>
            </a:custGeom>
            <a:solidFill>
              <a:schemeClr val="accent3"/>
            </a:solidFill>
            <a:ln>
              <a:noFill/>
            </a:ln>
          </p:spPr>
          <p:txBody>
            <a:bodyPr wrap="square" lIns="72000" tIns="72000" rIns="72000" rtlCol="0">
              <a:noAutofit/>
            </a:bodyPr>
            <a:lstStyle/>
            <a:p>
              <a:r>
                <a:rPr lang="en-GB" sz="1200" b="1" dirty="0" smtClean="0">
                  <a:solidFill>
                    <a:prstClr val="white"/>
                  </a:solidFill>
                </a:rPr>
                <a:t>Organisational maturity </a:t>
              </a:r>
            </a:p>
          </p:txBody>
        </p:sp>
        <p:sp>
          <p:nvSpPr>
            <p:cNvPr id="23" name="TextBox 22"/>
            <p:cNvSpPr txBox="1"/>
            <p:nvPr userDrawn="1"/>
          </p:nvSpPr>
          <p:spPr>
            <a:xfrm>
              <a:off x="3849049" y="1319879"/>
              <a:ext cx="1272994" cy="630250"/>
            </a:xfrm>
            <a:custGeom>
              <a:avLst/>
              <a:gdLst>
                <a:gd name="connsiteX0" fmla="*/ 0 w 1272369"/>
                <a:gd name="connsiteY0" fmla="*/ 0 h 630238"/>
                <a:gd name="connsiteX1" fmla="*/ 1272369 w 1272369"/>
                <a:gd name="connsiteY1" fmla="*/ 0 h 630238"/>
                <a:gd name="connsiteX2" fmla="*/ 1272369 w 1272369"/>
                <a:gd name="connsiteY2" fmla="*/ 630238 h 630238"/>
                <a:gd name="connsiteX3" fmla="*/ 0 w 1272369"/>
                <a:gd name="connsiteY3" fmla="*/ 630238 h 630238"/>
                <a:gd name="connsiteX4" fmla="*/ 0 w 1272369"/>
                <a:gd name="connsiteY4" fmla="*/ 0 h 630238"/>
                <a:gd name="connsiteX0" fmla="*/ 0 w 1272369"/>
                <a:gd name="connsiteY0" fmla="*/ 0 h 630250"/>
                <a:gd name="connsiteX1" fmla="*/ 1272369 w 1272369"/>
                <a:gd name="connsiteY1" fmla="*/ 0 h 630250"/>
                <a:gd name="connsiteX2" fmla="*/ 1272369 w 1272369"/>
                <a:gd name="connsiteY2" fmla="*/ 630238 h 630250"/>
                <a:gd name="connsiteX3" fmla="*/ 710984 w 1272369"/>
                <a:gd name="connsiteY3" fmla="*/ 630250 h 630250"/>
                <a:gd name="connsiteX4" fmla="*/ 0 w 1272369"/>
                <a:gd name="connsiteY4" fmla="*/ 630238 h 630250"/>
                <a:gd name="connsiteX5" fmla="*/ 0 w 1272369"/>
                <a:gd name="connsiteY5" fmla="*/ 0 h 630250"/>
                <a:gd name="connsiteX0" fmla="*/ 0 w 1272369"/>
                <a:gd name="connsiteY0" fmla="*/ 0 h 630250"/>
                <a:gd name="connsiteX1" fmla="*/ 1272369 w 1272369"/>
                <a:gd name="connsiteY1" fmla="*/ 0 h 630250"/>
                <a:gd name="connsiteX2" fmla="*/ 710984 w 1272369"/>
                <a:gd name="connsiteY2" fmla="*/ 630250 h 630250"/>
                <a:gd name="connsiteX3" fmla="*/ 0 w 1272369"/>
                <a:gd name="connsiteY3" fmla="*/ 630238 h 630250"/>
                <a:gd name="connsiteX4" fmla="*/ 0 w 1272369"/>
                <a:gd name="connsiteY4" fmla="*/ 0 h 630250"/>
                <a:gd name="connsiteX0" fmla="*/ 0 w 1272393"/>
                <a:gd name="connsiteY0" fmla="*/ 0 h 630250"/>
                <a:gd name="connsiteX1" fmla="*/ 1272369 w 1272393"/>
                <a:gd name="connsiteY1" fmla="*/ 0 h 630250"/>
                <a:gd name="connsiteX2" fmla="*/ 710984 w 1272393"/>
                <a:gd name="connsiteY2" fmla="*/ 630250 h 630250"/>
                <a:gd name="connsiteX3" fmla="*/ 0 w 1272393"/>
                <a:gd name="connsiteY3" fmla="*/ 630238 h 630250"/>
                <a:gd name="connsiteX4" fmla="*/ 0 w 1272393"/>
                <a:gd name="connsiteY4" fmla="*/ 0 h 630250"/>
                <a:gd name="connsiteX0" fmla="*/ 0 w 1272424"/>
                <a:gd name="connsiteY0" fmla="*/ 0 h 630250"/>
                <a:gd name="connsiteX1" fmla="*/ 1272369 w 1272424"/>
                <a:gd name="connsiteY1" fmla="*/ 0 h 630250"/>
                <a:gd name="connsiteX2" fmla="*/ 710984 w 1272424"/>
                <a:gd name="connsiteY2" fmla="*/ 630250 h 630250"/>
                <a:gd name="connsiteX3" fmla="*/ 0 w 1272424"/>
                <a:gd name="connsiteY3" fmla="*/ 630238 h 630250"/>
                <a:gd name="connsiteX4" fmla="*/ 0 w 1272424"/>
                <a:gd name="connsiteY4" fmla="*/ 0 h 630250"/>
                <a:gd name="connsiteX0" fmla="*/ 0 w 1272968"/>
                <a:gd name="connsiteY0" fmla="*/ 0 h 630250"/>
                <a:gd name="connsiteX1" fmla="*/ 1272369 w 1272968"/>
                <a:gd name="connsiteY1" fmla="*/ 0 h 630250"/>
                <a:gd name="connsiteX2" fmla="*/ 710984 w 1272968"/>
                <a:gd name="connsiteY2" fmla="*/ 630250 h 630250"/>
                <a:gd name="connsiteX3" fmla="*/ 0 w 1272968"/>
                <a:gd name="connsiteY3" fmla="*/ 630238 h 630250"/>
                <a:gd name="connsiteX4" fmla="*/ 0 w 1272968"/>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817"/>
                <a:gd name="connsiteY0" fmla="*/ 0 h 630250"/>
                <a:gd name="connsiteX1" fmla="*/ 1272369 w 1272817"/>
                <a:gd name="connsiteY1" fmla="*/ 0 h 630250"/>
                <a:gd name="connsiteX2" fmla="*/ 655654 w 1272817"/>
                <a:gd name="connsiteY2" fmla="*/ 630250 h 630250"/>
                <a:gd name="connsiteX3" fmla="*/ 0 w 1272817"/>
                <a:gd name="connsiteY3" fmla="*/ 630238 h 630250"/>
                <a:gd name="connsiteX4" fmla="*/ 0 w 1272817"/>
                <a:gd name="connsiteY4" fmla="*/ 0 h 630250"/>
                <a:gd name="connsiteX0" fmla="*/ 0 w 1272994"/>
                <a:gd name="connsiteY0" fmla="*/ 0 h 630250"/>
                <a:gd name="connsiteX1" fmla="*/ 1272369 w 1272994"/>
                <a:gd name="connsiteY1" fmla="*/ 0 h 630250"/>
                <a:gd name="connsiteX2" fmla="*/ 655654 w 1272994"/>
                <a:gd name="connsiteY2" fmla="*/ 630250 h 630250"/>
                <a:gd name="connsiteX3" fmla="*/ 0 w 1272994"/>
                <a:gd name="connsiteY3" fmla="*/ 630238 h 630250"/>
                <a:gd name="connsiteX4" fmla="*/ 0 w 1272994"/>
                <a:gd name="connsiteY4" fmla="*/ 0 h 630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2994" h="630250">
                  <a:moveTo>
                    <a:pt x="0" y="0"/>
                  </a:moveTo>
                  <a:lnTo>
                    <a:pt x="1272369" y="0"/>
                  </a:lnTo>
                  <a:cubicBezTo>
                    <a:pt x="1284589" y="474435"/>
                    <a:pt x="1119266" y="610917"/>
                    <a:pt x="655654" y="630250"/>
                  </a:cubicBezTo>
                  <a:lnTo>
                    <a:pt x="0" y="630238"/>
                  </a:lnTo>
                  <a:lnTo>
                    <a:pt x="0" y="0"/>
                  </a:lnTo>
                  <a:close/>
                </a:path>
              </a:pathLst>
            </a:custGeom>
            <a:solidFill>
              <a:schemeClr val="accent2"/>
            </a:solidFill>
            <a:ln>
              <a:noFill/>
            </a:ln>
          </p:spPr>
          <p:txBody>
            <a:bodyPr wrap="square" lIns="72000" tIns="72000" rIns="72000" rtlCol="0">
              <a:noAutofit/>
            </a:bodyPr>
            <a:lstStyle/>
            <a:p>
              <a:r>
                <a:rPr lang="en-GB" sz="1200" b="1" dirty="0" smtClean="0">
                  <a:solidFill>
                    <a:prstClr val="white"/>
                  </a:solidFill>
                </a:rPr>
                <a:t>Professionals </a:t>
              </a:r>
            </a:p>
          </p:txBody>
        </p:sp>
        <p:sp>
          <p:nvSpPr>
            <p:cNvPr id="24" name="TextBox 23"/>
            <p:cNvSpPr txBox="1"/>
            <p:nvPr userDrawn="1"/>
          </p:nvSpPr>
          <p:spPr>
            <a:xfrm>
              <a:off x="2378909" y="1319892"/>
              <a:ext cx="1272994" cy="630250"/>
            </a:xfrm>
            <a:custGeom>
              <a:avLst/>
              <a:gdLst>
                <a:gd name="connsiteX0" fmla="*/ 0 w 1272369"/>
                <a:gd name="connsiteY0" fmla="*/ 0 h 630238"/>
                <a:gd name="connsiteX1" fmla="*/ 1272369 w 1272369"/>
                <a:gd name="connsiteY1" fmla="*/ 0 h 630238"/>
                <a:gd name="connsiteX2" fmla="*/ 1272369 w 1272369"/>
                <a:gd name="connsiteY2" fmla="*/ 630238 h 630238"/>
                <a:gd name="connsiteX3" fmla="*/ 0 w 1272369"/>
                <a:gd name="connsiteY3" fmla="*/ 630238 h 630238"/>
                <a:gd name="connsiteX4" fmla="*/ 0 w 1272369"/>
                <a:gd name="connsiteY4" fmla="*/ 0 h 630238"/>
                <a:gd name="connsiteX0" fmla="*/ 0 w 1272369"/>
                <a:gd name="connsiteY0" fmla="*/ 0 h 630250"/>
                <a:gd name="connsiteX1" fmla="*/ 1272369 w 1272369"/>
                <a:gd name="connsiteY1" fmla="*/ 0 h 630250"/>
                <a:gd name="connsiteX2" fmla="*/ 1272369 w 1272369"/>
                <a:gd name="connsiteY2" fmla="*/ 630238 h 630250"/>
                <a:gd name="connsiteX3" fmla="*/ 710984 w 1272369"/>
                <a:gd name="connsiteY3" fmla="*/ 630250 h 630250"/>
                <a:gd name="connsiteX4" fmla="*/ 0 w 1272369"/>
                <a:gd name="connsiteY4" fmla="*/ 630238 h 630250"/>
                <a:gd name="connsiteX5" fmla="*/ 0 w 1272369"/>
                <a:gd name="connsiteY5" fmla="*/ 0 h 630250"/>
                <a:gd name="connsiteX0" fmla="*/ 0 w 1272369"/>
                <a:gd name="connsiteY0" fmla="*/ 0 h 630250"/>
                <a:gd name="connsiteX1" fmla="*/ 1272369 w 1272369"/>
                <a:gd name="connsiteY1" fmla="*/ 0 h 630250"/>
                <a:gd name="connsiteX2" fmla="*/ 710984 w 1272369"/>
                <a:gd name="connsiteY2" fmla="*/ 630250 h 630250"/>
                <a:gd name="connsiteX3" fmla="*/ 0 w 1272369"/>
                <a:gd name="connsiteY3" fmla="*/ 630238 h 630250"/>
                <a:gd name="connsiteX4" fmla="*/ 0 w 1272369"/>
                <a:gd name="connsiteY4" fmla="*/ 0 h 630250"/>
                <a:gd name="connsiteX0" fmla="*/ 0 w 1272393"/>
                <a:gd name="connsiteY0" fmla="*/ 0 h 630250"/>
                <a:gd name="connsiteX1" fmla="*/ 1272369 w 1272393"/>
                <a:gd name="connsiteY1" fmla="*/ 0 h 630250"/>
                <a:gd name="connsiteX2" fmla="*/ 710984 w 1272393"/>
                <a:gd name="connsiteY2" fmla="*/ 630250 h 630250"/>
                <a:gd name="connsiteX3" fmla="*/ 0 w 1272393"/>
                <a:gd name="connsiteY3" fmla="*/ 630238 h 630250"/>
                <a:gd name="connsiteX4" fmla="*/ 0 w 1272393"/>
                <a:gd name="connsiteY4" fmla="*/ 0 h 630250"/>
                <a:gd name="connsiteX0" fmla="*/ 0 w 1272424"/>
                <a:gd name="connsiteY0" fmla="*/ 0 h 630250"/>
                <a:gd name="connsiteX1" fmla="*/ 1272369 w 1272424"/>
                <a:gd name="connsiteY1" fmla="*/ 0 h 630250"/>
                <a:gd name="connsiteX2" fmla="*/ 710984 w 1272424"/>
                <a:gd name="connsiteY2" fmla="*/ 630250 h 630250"/>
                <a:gd name="connsiteX3" fmla="*/ 0 w 1272424"/>
                <a:gd name="connsiteY3" fmla="*/ 630238 h 630250"/>
                <a:gd name="connsiteX4" fmla="*/ 0 w 1272424"/>
                <a:gd name="connsiteY4" fmla="*/ 0 h 630250"/>
                <a:gd name="connsiteX0" fmla="*/ 0 w 1272968"/>
                <a:gd name="connsiteY0" fmla="*/ 0 h 630250"/>
                <a:gd name="connsiteX1" fmla="*/ 1272369 w 1272968"/>
                <a:gd name="connsiteY1" fmla="*/ 0 h 630250"/>
                <a:gd name="connsiteX2" fmla="*/ 710984 w 1272968"/>
                <a:gd name="connsiteY2" fmla="*/ 630250 h 630250"/>
                <a:gd name="connsiteX3" fmla="*/ 0 w 1272968"/>
                <a:gd name="connsiteY3" fmla="*/ 630238 h 630250"/>
                <a:gd name="connsiteX4" fmla="*/ 0 w 1272968"/>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817"/>
                <a:gd name="connsiteY0" fmla="*/ 0 h 630250"/>
                <a:gd name="connsiteX1" fmla="*/ 1272369 w 1272817"/>
                <a:gd name="connsiteY1" fmla="*/ 0 h 630250"/>
                <a:gd name="connsiteX2" fmla="*/ 655654 w 1272817"/>
                <a:gd name="connsiteY2" fmla="*/ 630250 h 630250"/>
                <a:gd name="connsiteX3" fmla="*/ 0 w 1272817"/>
                <a:gd name="connsiteY3" fmla="*/ 630238 h 630250"/>
                <a:gd name="connsiteX4" fmla="*/ 0 w 1272817"/>
                <a:gd name="connsiteY4" fmla="*/ 0 h 630250"/>
                <a:gd name="connsiteX0" fmla="*/ 0 w 1272994"/>
                <a:gd name="connsiteY0" fmla="*/ 0 h 630250"/>
                <a:gd name="connsiteX1" fmla="*/ 1272369 w 1272994"/>
                <a:gd name="connsiteY1" fmla="*/ 0 h 630250"/>
                <a:gd name="connsiteX2" fmla="*/ 655654 w 1272994"/>
                <a:gd name="connsiteY2" fmla="*/ 630250 h 630250"/>
                <a:gd name="connsiteX3" fmla="*/ 0 w 1272994"/>
                <a:gd name="connsiteY3" fmla="*/ 630238 h 630250"/>
                <a:gd name="connsiteX4" fmla="*/ 0 w 1272994"/>
                <a:gd name="connsiteY4" fmla="*/ 0 h 630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2994" h="630250">
                  <a:moveTo>
                    <a:pt x="0" y="0"/>
                  </a:moveTo>
                  <a:lnTo>
                    <a:pt x="1272369" y="0"/>
                  </a:lnTo>
                  <a:cubicBezTo>
                    <a:pt x="1284589" y="474435"/>
                    <a:pt x="1119266" y="610917"/>
                    <a:pt x="655654" y="630250"/>
                  </a:cubicBezTo>
                  <a:lnTo>
                    <a:pt x="0" y="630238"/>
                  </a:lnTo>
                  <a:lnTo>
                    <a:pt x="0" y="0"/>
                  </a:lnTo>
                  <a:close/>
                </a:path>
              </a:pathLst>
            </a:custGeom>
            <a:solidFill>
              <a:schemeClr val="tx2"/>
            </a:solidFill>
            <a:ln>
              <a:noFill/>
            </a:ln>
          </p:spPr>
          <p:txBody>
            <a:bodyPr wrap="square" lIns="72000" tIns="72000" rIns="72000" rtlCol="0">
              <a:noAutofit/>
            </a:bodyPr>
            <a:lstStyle/>
            <a:p>
              <a:r>
                <a:rPr lang="en-GB" sz="1200" b="1" dirty="0" smtClean="0">
                  <a:solidFill>
                    <a:prstClr val="white"/>
                  </a:solidFill>
                </a:rPr>
                <a:t>Education</a:t>
              </a:r>
              <a:endParaRPr lang="en-GB" sz="1200" b="1" dirty="0">
                <a:solidFill>
                  <a:prstClr val="white"/>
                </a:solidFill>
              </a:endParaRPr>
            </a:p>
          </p:txBody>
        </p:sp>
      </p:grpSp>
    </p:spTree>
    <p:extLst>
      <p:ext uri="{BB962C8B-B14F-4D97-AF65-F5344CB8AC3E}">
        <p14:creationId xmlns:p14="http://schemas.microsoft.com/office/powerpoint/2010/main" val="170331165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8" name="Slide Number Placeholder 5"/>
          <p:cNvSpPr>
            <a:spLocks noGrp="1"/>
          </p:cNvSpPr>
          <p:nvPr>
            <p:ph type="sldNum" sz="quarter" idx="4"/>
          </p:nvPr>
        </p:nvSpPr>
        <p:spPr>
          <a:xfrm>
            <a:off x="5904001" y="6336000"/>
            <a:ext cx="6060489" cy="352146"/>
          </a:xfrm>
          <a:custGeom>
            <a:avLst/>
            <a:gdLst>
              <a:gd name="connsiteX0" fmla="*/ 0 w 4545367"/>
              <a:gd name="connsiteY0" fmla="*/ 0 h 343270"/>
              <a:gd name="connsiteX1" fmla="*/ 4545367 w 4545367"/>
              <a:gd name="connsiteY1" fmla="*/ 0 h 343270"/>
              <a:gd name="connsiteX2" fmla="*/ 4545367 w 4545367"/>
              <a:gd name="connsiteY2" fmla="*/ 34327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545367 w 4545367"/>
              <a:gd name="connsiteY2" fmla="*/ 343270 h 343270"/>
              <a:gd name="connsiteX3" fmla="*/ 4184342 w 4545367"/>
              <a:gd name="connsiteY3" fmla="*/ 340310 h 343270"/>
              <a:gd name="connsiteX4" fmla="*/ 0 w 4545367"/>
              <a:gd name="connsiteY4" fmla="*/ 343270 h 343270"/>
              <a:gd name="connsiteX5" fmla="*/ 0 w 4545367"/>
              <a:gd name="connsiteY5"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45367" h="343270">
                <a:moveTo>
                  <a:pt x="0" y="0"/>
                </a:moveTo>
                <a:lnTo>
                  <a:pt x="4545367" y="0"/>
                </a:lnTo>
                <a:cubicBezTo>
                  <a:pt x="4540435" y="371262"/>
                  <a:pt x="4278051" y="336364"/>
                  <a:pt x="4184342" y="340310"/>
                </a:cubicBezTo>
                <a:lnTo>
                  <a:pt x="0" y="343270"/>
                </a:lnTo>
                <a:lnTo>
                  <a:pt x="0" y="0"/>
                </a:lnTo>
                <a:close/>
              </a:path>
            </a:pathLst>
          </a:custGeom>
          <a:gradFill flip="none" rotWithShape="1">
            <a:gsLst>
              <a:gs pos="0">
                <a:schemeClr val="bg2">
                  <a:alpha val="50000"/>
                </a:schemeClr>
              </a:gs>
              <a:gs pos="6000">
                <a:schemeClr val="accent1">
                  <a:tint val="44500"/>
                  <a:satMod val="160000"/>
                  <a:alpha val="50000"/>
                </a:schemeClr>
              </a:gs>
              <a:gs pos="100000">
                <a:schemeClr val="bg1"/>
              </a:gs>
            </a:gsLst>
            <a:lin ang="10800000" scaled="1"/>
            <a:tileRect/>
          </a:gradFill>
        </p:spPr>
        <p:txBody>
          <a:bodyPr vert="horz" lIns="0" tIns="108000" rIns="288000" bIns="0" rtlCol="0" anchor="t" anchorCtr="0">
            <a:noAutofit/>
          </a:bodyPr>
          <a:lstStyle>
            <a:lvl1pPr algn="r">
              <a:defRPr sz="900" b="0">
                <a:solidFill>
                  <a:schemeClr val="tx2"/>
                </a:solidFill>
                <a:latin typeface="Arial" panose="020B0604020202020204" pitchFamily="34" charset="0"/>
                <a:cs typeface="Arial" panose="020B0604020202020204" pitchFamily="34" charset="0"/>
              </a:defRPr>
            </a:lvl1pPr>
          </a:lstStyle>
          <a:p>
            <a:r>
              <a:rPr lang="en-GB" dirty="0" smtClean="0">
                <a:solidFill>
                  <a:srgbClr val="006941"/>
                </a:solidFill>
              </a:rPr>
              <a:t>bcs.org </a:t>
            </a:r>
            <a:r>
              <a:rPr lang="en-GB" dirty="0" smtClean="0">
                <a:solidFill>
                  <a:srgbClr val="006941"/>
                </a:solidFill>
                <a:latin typeface="Arial"/>
                <a:cs typeface="Arial"/>
              </a:rPr>
              <a:t>| </a:t>
            </a:r>
            <a:fld id="{D4F935E4-DB8F-4A13-86B5-B07B5640A265}" type="slidenum">
              <a:rPr lang="en-GB" smtClean="0">
                <a:solidFill>
                  <a:srgbClr val="006941"/>
                </a:solidFill>
              </a:rPr>
              <a:pPr/>
              <a:t>‹#›</a:t>
            </a:fld>
            <a:endParaRPr lang="en-GB" dirty="0">
              <a:solidFill>
                <a:srgbClr val="006941"/>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0000" y="6336000"/>
            <a:ext cx="1707739" cy="377748"/>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4000" y="404665"/>
            <a:ext cx="533400" cy="409575"/>
          </a:xfrm>
          <a:prstGeom prst="rect">
            <a:avLst/>
          </a:prstGeom>
        </p:spPr>
      </p:pic>
      <p:cxnSp>
        <p:nvCxnSpPr>
          <p:cNvPr id="7" name="Straight Connector 6"/>
          <p:cNvCxnSpPr/>
          <p:nvPr userDrawn="1"/>
        </p:nvCxnSpPr>
        <p:spPr>
          <a:xfrm>
            <a:off x="1103445" y="972000"/>
            <a:ext cx="3024000"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17" name="Group 16"/>
          <p:cNvGrpSpPr/>
          <p:nvPr userDrawn="1"/>
        </p:nvGrpSpPr>
        <p:grpSpPr>
          <a:xfrm>
            <a:off x="3162707" y="1319879"/>
            <a:ext cx="5619111" cy="4687863"/>
            <a:chOff x="2372030" y="1319878"/>
            <a:chExt cx="4214333" cy="4687863"/>
          </a:xfrm>
        </p:grpSpPr>
        <p:sp>
          <p:nvSpPr>
            <p:cNvPr id="18" name="TextBox 17"/>
            <p:cNvSpPr txBox="1"/>
            <p:nvPr userDrawn="1"/>
          </p:nvSpPr>
          <p:spPr>
            <a:xfrm>
              <a:off x="5303494" y="1319878"/>
              <a:ext cx="1282869" cy="2772000"/>
            </a:xfrm>
            <a:custGeom>
              <a:avLst/>
              <a:gdLst>
                <a:gd name="connsiteX0" fmla="*/ 0 w 1272369"/>
                <a:gd name="connsiteY0" fmla="*/ 0 h 630238"/>
                <a:gd name="connsiteX1" fmla="*/ 1272369 w 1272369"/>
                <a:gd name="connsiteY1" fmla="*/ 0 h 630238"/>
                <a:gd name="connsiteX2" fmla="*/ 1272369 w 1272369"/>
                <a:gd name="connsiteY2" fmla="*/ 630238 h 630238"/>
                <a:gd name="connsiteX3" fmla="*/ 0 w 1272369"/>
                <a:gd name="connsiteY3" fmla="*/ 630238 h 630238"/>
                <a:gd name="connsiteX4" fmla="*/ 0 w 1272369"/>
                <a:gd name="connsiteY4" fmla="*/ 0 h 630238"/>
                <a:gd name="connsiteX0" fmla="*/ 0 w 1272369"/>
                <a:gd name="connsiteY0" fmla="*/ 0 h 630250"/>
                <a:gd name="connsiteX1" fmla="*/ 1272369 w 1272369"/>
                <a:gd name="connsiteY1" fmla="*/ 0 h 630250"/>
                <a:gd name="connsiteX2" fmla="*/ 1272369 w 1272369"/>
                <a:gd name="connsiteY2" fmla="*/ 630238 h 630250"/>
                <a:gd name="connsiteX3" fmla="*/ 710984 w 1272369"/>
                <a:gd name="connsiteY3" fmla="*/ 630250 h 630250"/>
                <a:gd name="connsiteX4" fmla="*/ 0 w 1272369"/>
                <a:gd name="connsiteY4" fmla="*/ 630238 h 630250"/>
                <a:gd name="connsiteX5" fmla="*/ 0 w 1272369"/>
                <a:gd name="connsiteY5" fmla="*/ 0 h 630250"/>
                <a:gd name="connsiteX0" fmla="*/ 0 w 1272369"/>
                <a:gd name="connsiteY0" fmla="*/ 0 h 630250"/>
                <a:gd name="connsiteX1" fmla="*/ 1272369 w 1272369"/>
                <a:gd name="connsiteY1" fmla="*/ 0 h 630250"/>
                <a:gd name="connsiteX2" fmla="*/ 710984 w 1272369"/>
                <a:gd name="connsiteY2" fmla="*/ 630250 h 630250"/>
                <a:gd name="connsiteX3" fmla="*/ 0 w 1272369"/>
                <a:gd name="connsiteY3" fmla="*/ 630238 h 630250"/>
                <a:gd name="connsiteX4" fmla="*/ 0 w 1272369"/>
                <a:gd name="connsiteY4" fmla="*/ 0 h 630250"/>
                <a:gd name="connsiteX0" fmla="*/ 0 w 1272393"/>
                <a:gd name="connsiteY0" fmla="*/ 0 h 630250"/>
                <a:gd name="connsiteX1" fmla="*/ 1272369 w 1272393"/>
                <a:gd name="connsiteY1" fmla="*/ 0 h 630250"/>
                <a:gd name="connsiteX2" fmla="*/ 710984 w 1272393"/>
                <a:gd name="connsiteY2" fmla="*/ 630250 h 630250"/>
                <a:gd name="connsiteX3" fmla="*/ 0 w 1272393"/>
                <a:gd name="connsiteY3" fmla="*/ 630238 h 630250"/>
                <a:gd name="connsiteX4" fmla="*/ 0 w 1272393"/>
                <a:gd name="connsiteY4" fmla="*/ 0 h 630250"/>
                <a:gd name="connsiteX0" fmla="*/ 0 w 1272424"/>
                <a:gd name="connsiteY0" fmla="*/ 0 h 630250"/>
                <a:gd name="connsiteX1" fmla="*/ 1272369 w 1272424"/>
                <a:gd name="connsiteY1" fmla="*/ 0 h 630250"/>
                <a:gd name="connsiteX2" fmla="*/ 710984 w 1272424"/>
                <a:gd name="connsiteY2" fmla="*/ 630250 h 630250"/>
                <a:gd name="connsiteX3" fmla="*/ 0 w 1272424"/>
                <a:gd name="connsiteY3" fmla="*/ 630238 h 630250"/>
                <a:gd name="connsiteX4" fmla="*/ 0 w 1272424"/>
                <a:gd name="connsiteY4" fmla="*/ 0 h 630250"/>
                <a:gd name="connsiteX0" fmla="*/ 0 w 1272968"/>
                <a:gd name="connsiteY0" fmla="*/ 0 h 630250"/>
                <a:gd name="connsiteX1" fmla="*/ 1272369 w 1272968"/>
                <a:gd name="connsiteY1" fmla="*/ 0 h 630250"/>
                <a:gd name="connsiteX2" fmla="*/ 710984 w 1272968"/>
                <a:gd name="connsiteY2" fmla="*/ 630250 h 630250"/>
                <a:gd name="connsiteX3" fmla="*/ 0 w 1272968"/>
                <a:gd name="connsiteY3" fmla="*/ 630238 h 630250"/>
                <a:gd name="connsiteX4" fmla="*/ 0 w 1272968"/>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817"/>
                <a:gd name="connsiteY0" fmla="*/ 0 h 630250"/>
                <a:gd name="connsiteX1" fmla="*/ 1272369 w 1272817"/>
                <a:gd name="connsiteY1" fmla="*/ 0 h 630250"/>
                <a:gd name="connsiteX2" fmla="*/ 655654 w 1272817"/>
                <a:gd name="connsiteY2" fmla="*/ 630250 h 630250"/>
                <a:gd name="connsiteX3" fmla="*/ 0 w 1272817"/>
                <a:gd name="connsiteY3" fmla="*/ 630238 h 630250"/>
                <a:gd name="connsiteX4" fmla="*/ 0 w 1272817"/>
                <a:gd name="connsiteY4" fmla="*/ 0 h 630250"/>
                <a:gd name="connsiteX0" fmla="*/ 0 w 1272994"/>
                <a:gd name="connsiteY0" fmla="*/ 0 h 630250"/>
                <a:gd name="connsiteX1" fmla="*/ 1272369 w 1272994"/>
                <a:gd name="connsiteY1" fmla="*/ 0 h 630250"/>
                <a:gd name="connsiteX2" fmla="*/ 655654 w 1272994"/>
                <a:gd name="connsiteY2" fmla="*/ 630250 h 630250"/>
                <a:gd name="connsiteX3" fmla="*/ 0 w 1272994"/>
                <a:gd name="connsiteY3" fmla="*/ 630238 h 630250"/>
                <a:gd name="connsiteX4" fmla="*/ 0 w 1272994"/>
                <a:gd name="connsiteY4" fmla="*/ 0 h 630250"/>
                <a:gd name="connsiteX0" fmla="*/ 0 w 1278496"/>
                <a:gd name="connsiteY0" fmla="*/ 0 h 630250"/>
                <a:gd name="connsiteX1" fmla="*/ 1272369 w 1278496"/>
                <a:gd name="connsiteY1" fmla="*/ 0 h 630250"/>
                <a:gd name="connsiteX2" fmla="*/ 655654 w 1278496"/>
                <a:gd name="connsiteY2" fmla="*/ 630250 h 630250"/>
                <a:gd name="connsiteX3" fmla="*/ 0 w 1278496"/>
                <a:gd name="connsiteY3" fmla="*/ 630238 h 630250"/>
                <a:gd name="connsiteX4" fmla="*/ 0 w 1278496"/>
                <a:gd name="connsiteY4" fmla="*/ 0 h 630250"/>
                <a:gd name="connsiteX0" fmla="*/ 0 w 1387063"/>
                <a:gd name="connsiteY0" fmla="*/ 0 h 630250"/>
                <a:gd name="connsiteX1" fmla="*/ 1272369 w 1387063"/>
                <a:gd name="connsiteY1" fmla="*/ 0 h 630250"/>
                <a:gd name="connsiteX2" fmla="*/ 1256995 w 1387063"/>
                <a:gd name="connsiteY2" fmla="*/ 311226 h 630250"/>
                <a:gd name="connsiteX3" fmla="*/ 655654 w 1387063"/>
                <a:gd name="connsiteY3" fmla="*/ 630250 h 630250"/>
                <a:gd name="connsiteX4" fmla="*/ 0 w 1387063"/>
                <a:gd name="connsiteY4" fmla="*/ 630238 h 630250"/>
                <a:gd name="connsiteX5" fmla="*/ 0 w 1387063"/>
                <a:gd name="connsiteY5" fmla="*/ 0 h 630250"/>
                <a:gd name="connsiteX0" fmla="*/ 0 w 1369614"/>
                <a:gd name="connsiteY0" fmla="*/ 0 h 630250"/>
                <a:gd name="connsiteX1" fmla="*/ 1272369 w 1369614"/>
                <a:gd name="connsiteY1" fmla="*/ 0 h 630250"/>
                <a:gd name="connsiteX2" fmla="*/ 1256995 w 1369614"/>
                <a:gd name="connsiteY2" fmla="*/ 311226 h 630250"/>
                <a:gd name="connsiteX3" fmla="*/ 655654 w 1369614"/>
                <a:gd name="connsiteY3" fmla="*/ 630250 h 630250"/>
                <a:gd name="connsiteX4" fmla="*/ 0 w 1369614"/>
                <a:gd name="connsiteY4" fmla="*/ 630238 h 630250"/>
                <a:gd name="connsiteX5" fmla="*/ 0 w 1369614"/>
                <a:gd name="connsiteY5" fmla="*/ 0 h 630250"/>
                <a:gd name="connsiteX0" fmla="*/ 0 w 1278277"/>
                <a:gd name="connsiteY0" fmla="*/ 0 h 630250"/>
                <a:gd name="connsiteX1" fmla="*/ 1272369 w 1278277"/>
                <a:gd name="connsiteY1" fmla="*/ 0 h 630250"/>
                <a:gd name="connsiteX2" fmla="*/ 1256995 w 1278277"/>
                <a:gd name="connsiteY2" fmla="*/ 311226 h 630250"/>
                <a:gd name="connsiteX3" fmla="*/ 655654 w 1278277"/>
                <a:gd name="connsiteY3" fmla="*/ 630250 h 630250"/>
                <a:gd name="connsiteX4" fmla="*/ 0 w 1278277"/>
                <a:gd name="connsiteY4" fmla="*/ 630238 h 630250"/>
                <a:gd name="connsiteX5" fmla="*/ 0 w 1278277"/>
                <a:gd name="connsiteY5" fmla="*/ 0 h 630250"/>
                <a:gd name="connsiteX0" fmla="*/ 0 w 1298782"/>
                <a:gd name="connsiteY0" fmla="*/ 0 h 630250"/>
                <a:gd name="connsiteX1" fmla="*/ 1272369 w 1298782"/>
                <a:gd name="connsiteY1" fmla="*/ 0 h 630250"/>
                <a:gd name="connsiteX2" fmla="*/ 1285570 w 1298782"/>
                <a:gd name="connsiteY2" fmla="*/ 311226 h 630250"/>
                <a:gd name="connsiteX3" fmla="*/ 655654 w 1298782"/>
                <a:gd name="connsiteY3" fmla="*/ 630250 h 630250"/>
                <a:gd name="connsiteX4" fmla="*/ 0 w 1298782"/>
                <a:gd name="connsiteY4" fmla="*/ 630238 h 630250"/>
                <a:gd name="connsiteX5" fmla="*/ 0 w 1298782"/>
                <a:gd name="connsiteY5" fmla="*/ 0 h 630250"/>
                <a:gd name="connsiteX0" fmla="*/ 0 w 1287216"/>
                <a:gd name="connsiteY0" fmla="*/ 0 h 630250"/>
                <a:gd name="connsiteX1" fmla="*/ 1272369 w 1287216"/>
                <a:gd name="connsiteY1" fmla="*/ 0 h 630250"/>
                <a:gd name="connsiteX2" fmla="*/ 1285570 w 1287216"/>
                <a:gd name="connsiteY2" fmla="*/ 311226 h 630250"/>
                <a:gd name="connsiteX3" fmla="*/ 655654 w 1287216"/>
                <a:gd name="connsiteY3" fmla="*/ 630250 h 630250"/>
                <a:gd name="connsiteX4" fmla="*/ 0 w 1287216"/>
                <a:gd name="connsiteY4" fmla="*/ 630238 h 630250"/>
                <a:gd name="connsiteX5" fmla="*/ 0 w 1287216"/>
                <a:gd name="connsiteY5" fmla="*/ 0 h 630250"/>
                <a:gd name="connsiteX0" fmla="*/ 0 w 1287216"/>
                <a:gd name="connsiteY0" fmla="*/ 0 h 630250"/>
                <a:gd name="connsiteX1" fmla="*/ 1272369 w 1287216"/>
                <a:gd name="connsiteY1" fmla="*/ 0 h 630250"/>
                <a:gd name="connsiteX2" fmla="*/ 1285570 w 1287216"/>
                <a:gd name="connsiteY2" fmla="*/ 509634 h 630250"/>
                <a:gd name="connsiteX3" fmla="*/ 655654 w 1287216"/>
                <a:gd name="connsiteY3" fmla="*/ 630250 h 630250"/>
                <a:gd name="connsiteX4" fmla="*/ 0 w 1287216"/>
                <a:gd name="connsiteY4" fmla="*/ 630238 h 630250"/>
                <a:gd name="connsiteX5" fmla="*/ 0 w 1287216"/>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82099"/>
                <a:gd name="connsiteY0" fmla="*/ 0 h 630250"/>
                <a:gd name="connsiteX1" fmla="*/ 1272369 w 1282099"/>
                <a:gd name="connsiteY1" fmla="*/ 0 h 630250"/>
                <a:gd name="connsiteX2" fmla="*/ 1276045 w 1282099"/>
                <a:gd name="connsiteY2" fmla="*/ 511598 h 630250"/>
                <a:gd name="connsiteX3" fmla="*/ 655654 w 1282099"/>
                <a:gd name="connsiteY3" fmla="*/ 630250 h 630250"/>
                <a:gd name="connsiteX4" fmla="*/ 0 w 1282099"/>
                <a:gd name="connsiteY4" fmla="*/ 630238 h 630250"/>
                <a:gd name="connsiteX5" fmla="*/ 0 w 1282099"/>
                <a:gd name="connsiteY5" fmla="*/ 0 h 630250"/>
                <a:gd name="connsiteX0" fmla="*/ 0 w 1295396"/>
                <a:gd name="connsiteY0" fmla="*/ 0 h 630250"/>
                <a:gd name="connsiteX1" fmla="*/ 1272369 w 1295396"/>
                <a:gd name="connsiteY1" fmla="*/ 0 h 630250"/>
                <a:gd name="connsiteX2" fmla="*/ 1289693 w 1295396"/>
                <a:gd name="connsiteY2" fmla="*/ 511598 h 630250"/>
                <a:gd name="connsiteX3" fmla="*/ 655654 w 1295396"/>
                <a:gd name="connsiteY3" fmla="*/ 630250 h 630250"/>
                <a:gd name="connsiteX4" fmla="*/ 0 w 1295396"/>
                <a:gd name="connsiteY4" fmla="*/ 630238 h 630250"/>
                <a:gd name="connsiteX5" fmla="*/ 0 w 1295396"/>
                <a:gd name="connsiteY5" fmla="*/ 0 h 630250"/>
                <a:gd name="connsiteX0" fmla="*/ 0 w 1288743"/>
                <a:gd name="connsiteY0" fmla="*/ 0 h 630250"/>
                <a:gd name="connsiteX1" fmla="*/ 1272369 w 1288743"/>
                <a:gd name="connsiteY1" fmla="*/ 0 h 630250"/>
                <a:gd name="connsiteX2" fmla="*/ 1282869 w 1288743"/>
                <a:gd name="connsiteY2" fmla="*/ 513005 h 630250"/>
                <a:gd name="connsiteX3" fmla="*/ 655654 w 1288743"/>
                <a:gd name="connsiteY3" fmla="*/ 630250 h 630250"/>
                <a:gd name="connsiteX4" fmla="*/ 0 w 1288743"/>
                <a:gd name="connsiteY4" fmla="*/ 630238 h 630250"/>
                <a:gd name="connsiteX5" fmla="*/ 0 w 1288743"/>
                <a:gd name="connsiteY5" fmla="*/ 0 h 630250"/>
                <a:gd name="connsiteX0" fmla="*/ 0 w 1288743"/>
                <a:gd name="connsiteY0" fmla="*/ 0 h 630250"/>
                <a:gd name="connsiteX1" fmla="*/ 1272369 w 1288743"/>
                <a:gd name="connsiteY1" fmla="*/ 0 h 630250"/>
                <a:gd name="connsiteX2" fmla="*/ 1282869 w 1288743"/>
                <a:gd name="connsiteY2" fmla="*/ 515820 h 630250"/>
                <a:gd name="connsiteX3" fmla="*/ 655654 w 1288743"/>
                <a:gd name="connsiteY3" fmla="*/ 630250 h 630250"/>
                <a:gd name="connsiteX4" fmla="*/ 0 w 1288743"/>
                <a:gd name="connsiteY4" fmla="*/ 630238 h 630250"/>
                <a:gd name="connsiteX5" fmla="*/ 0 w 1288743"/>
                <a:gd name="connsiteY5" fmla="*/ 0 h 630250"/>
                <a:gd name="connsiteX0" fmla="*/ 0 w 1282099"/>
                <a:gd name="connsiteY0" fmla="*/ 0 h 630250"/>
                <a:gd name="connsiteX1" fmla="*/ 1272369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72369"/>
                <a:gd name="connsiteY0" fmla="*/ 0 h 630250"/>
                <a:gd name="connsiteX1" fmla="*/ 1272369 w 1272369"/>
                <a:gd name="connsiteY1" fmla="*/ 0 h 630250"/>
                <a:gd name="connsiteX2" fmla="*/ 1262398 w 1272369"/>
                <a:gd name="connsiteY2" fmla="*/ 517227 h 630250"/>
                <a:gd name="connsiteX3" fmla="*/ 655654 w 1272369"/>
                <a:gd name="connsiteY3" fmla="*/ 630250 h 630250"/>
                <a:gd name="connsiteX4" fmla="*/ 0 w 1272369"/>
                <a:gd name="connsiteY4" fmla="*/ 630238 h 630250"/>
                <a:gd name="connsiteX5" fmla="*/ 0 w 1272369"/>
                <a:gd name="connsiteY5" fmla="*/ 0 h 630250"/>
                <a:gd name="connsiteX0" fmla="*/ 0 w 1282099"/>
                <a:gd name="connsiteY0" fmla="*/ 0 h 630250"/>
                <a:gd name="connsiteX1" fmla="*/ 1272369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99665"/>
                <a:gd name="connsiteY0" fmla="*/ 0 h 630250"/>
                <a:gd name="connsiteX1" fmla="*/ 1299665 w 1299665"/>
                <a:gd name="connsiteY1" fmla="*/ 0 h 630250"/>
                <a:gd name="connsiteX2" fmla="*/ 1276045 w 1299665"/>
                <a:gd name="connsiteY2" fmla="*/ 517227 h 630250"/>
                <a:gd name="connsiteX3" fmla="*/ 655654 w 1299665"/>
                <a:gd name="connsiteY3" fmla="*/ 630250 h 630250"/>
                <a:gd name="connsiteX4" fmla="*/ 0 w 1299665"/>
                <a:gd name="connsiteY4" fmla="*/ 630238 h 630250"/>
                <a:gd name="connsiteX5" fmla="*/ 0 w 1299665"/>
                <a:gd name="connsiteY5" fmla="*/ 0 h 630250"/>
                <a:gd name="connsiteX0" fmla="*/ 0 w 1282099"/>
                <a:gd name="connsiteY0" fmla="*/ 0 h 630250"/>
                <a:gd name="connsiteX1" fmla="*/ 1279193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80445"/>
                <a:gd name="connsiteY0" fmla="*/ 0 h 630250"/>
                <a:gd name="connsiteX1" fmla="*/ 1279193 w 1280445"/>
                <a:gd name="connsiteY1" fmla="*/ 0 h 630250"/>
                <a:gd name="connsiteX2" fmla="*/ 1276045 w 1280445"/>
                <a:gd name="connsiteY2" fmla="*/ 517227 h 630250"/>
                <a:gd name="connsiteX3" fmla="*/ 655654 w 1280445"/>
                <a:gd name="connsiteY3" fmla="*/ 630250 h 630250"/>
                <a:gd name="connsiteX4" fmla="*/ 0 w 1280445"/>
                <a:gd name="connsiteY4" fmla="*/ 630238 h 630250"/>
                <a:gd name="connsiteX5" fmla="*/ 0 w 1280445"/>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4"/>
                <a:gd name="connsiteX1" fmla="*/ 1279193 w 1285466"/>
                <a:gd name="connsiteY1" fmla="*/ 0 h 630254"/>
                <a:gd name="connsiteX2" fmla="*/ 1282869 w 1285466"/>
                <a:gd name="connsiteY2" fmla="*/ 515820 h 630254"/>
                <a:gd name="connsiteX3" fmla="*/ 655654 w 1285466"/>
                <a:gd name="connsiteY3" fmla="*/ 630250 h 630254"/>
                <a:gd name="connsiteX4" fmla="*/ 0 w 1285466"/>
                <a:gd name="connsiteY4" fmla="*/ 630238 h 630254"/>
                <a:gd name="connsiteX5" fmla="*/ 0 w 1285466"/>
                <a:gd name="connsiteY5" fmla="*/ 0 h 630254"/>
                <a:gd name="connsiteX0" fmla="*/ 0 w 1285466"/>
                <a:gd name="connsiteY0" fmla="*/ 0 h 630254"/>
                <a:gd name="connsiteX1" fmla="*/ 1279193 w 1285466"/>
                <a:gd name="connsiteY1" fmla="*/ 0 h 630254"/>
                <a:gd name="connsiteX2" fmla="*/ 1282869 w 1285466"/>
                <a:gd name="connsiteY2" fmla="*/ 515820 h 630254"/>
                <a:gd name="connsiteX3" fmla="*/ 655654 w 1285466"/>
                <a:gd name="connsiteY3" fmla="*/ 630250 h 630254"/>
                <a:gd name="connsiteX4" fmla="*/ 0 w 1285466"/>
                <a:gd name="connsiteY4" fmla="*/ 630238 h 630254"/>
                <a:gd name="connsiteX5" fmla="*/ 0 w 1285466"/>
                <a:gd name="connsiteY5" fmla="*/ 0 h 630254"/>
                <a:gd name="connsiteX0" fmla="*/ 0 w 1286152"/>
                <a:gd name="connsiteY0" fmla="*/ 0 h 630253"/>
                <a:gd name="connsiteX1" fmla="*/ 1279193 w 1286152"/>
                <a:gd name="connsiteY1" fmla="*/ 0 h 630253"/>
                <a:gd name="connsiteX2" fmla="*/ 1282869 w 1286152"/>
                <a:gd name="connsiteY2" fmla="*/ 515820 h 630253"/>
                <a:gd name="connsiteX3" fmla="*/ 655654 w 1286152"/>
                <a:gd name="connsiteY3" fmla="*/ 630250 h 630253"/>
                <a:gd name="connsiteX4" fmla="*/ 0 w 1286152"/>
                <a:gd name="connsiteY4" fmla="*/ 630238 h 630253"/>
                <a:gd name="connsiteX5" fmla="*/ 0 w 1286152"/>
                <a:gd name="connsiteY5" fmla="*/ 0 h 630253"/>
                <a:gd name="connsiteX0" fmla="*/ 0 w 1286152"/>
                <a:gd name="connsiteY0" fmla="*/ 0 h 630256"/>
                <a:gd name="connsiteX1" fmla="*/ 1279193 w 1286152"/>
                <a:gd name="connsiteY1" fmla="*/ 0 h 630256"/>
                <a:gd name="connsiteX2" fmla="*/ 1282869 w 1286152"/>
                <a:gd name="connsiteY2" fmla="*/ 528486 h 630256"/>
                <a:gd name="connsiteX3" fmla="*/ 655654 w 1286152"/>
                <a:gd name="connsiteY3" fmla="*/ 630250 h 630256"/>
                <a:gd name="connsiteX4" fmla="*/ 0 w 1286152"/>
                <a:gd name="connsiteY4" fmla="*/ 630238 h 630256"/>
                <a:gd name="connsiteX5" fmla="*/ 0 w 1286152"/>
                <a:gd name="connsiteY5" fmla="*/ 0 h 630256"/>
                <a:gd name="connsiteX0" fmla="*/ 0 w 1285466"/>
                <a:gd name="connsiteY0" fmla="*/ 0 h 630252"/>
                <a:gd name="connsiteX1" fmla="*/ 1279193 w 1285466"/>
                <a:gd name="connsiteY1" fmla="*/ 0 h 630252"/>
                <a:gd name="connsiteX2" fmla="*/ 1282869 w 1285466"/>
                <a:gd name="connsiteY2" fmla="*/ 528486 h 630252"/>
                <a:gd name="connsiteX3" fmla="*/ 655654 w 1285466"/>
                <a:gd name="connsiteY3" fmla="*/ 630250 h 630252"/>
                <a:gd name="connsiteX4" fmla="*/ 0 w 1285466"/>
                <a:gd name="connsiteY4" fmla="*/ 630238 h 630252"/>
                <a:gd name="connsiteX5" fmla="*/ 0 w 1285466"/>
                <a:gd name="connsiteY5" fmla="*/ 0 h 630252"/>
                <a:gd name="connsiteX0" fmla="*/ 0 w 1285466"/>
                <a:gd name="connsiteY0" fmla="*/ 0 h 630252"/>
                <a:gd name="connsiteX1" fmla="*/ 1279193 w 1285466"/>
                <a:gd name="connsiteY1" fmla="*/ 0 h 630252"/>
                <a:gd name="connsiteX2" fmla="*/ 1282869 w 1285466"/>
                <a:gd name="connsiteY2" fmla="*/ 528486 h 630252"/>
                <a:gd name="connsiteX3" fmla="*/ 655654 w 1285466"/>
                <a:gd name="connsiteY3" fmla="*/ 630250 h 630252"/>
                <a:gd name="connsiteX4" fmla="*/ 0 w 1285466"/>
                <a:gd name="connsiteY4" fmla="*/ 630238 h 630252"/>
                <a:gd name="connsiteX5" fmla="*/ 0 w 1285466"/>
                <a:gd name="connsiteY5" fmla="*/ 0 h 630252"/>
                <a:gd name="connsiteX0" fmla="*/ 0 w 1285466"/>
                <a:gd name="connsiteY0" fmla="*/ 0 h 630251"/>
                <a:gd name="connsiteX1" fmla="*/ 1279193 w 1285466"/>
                <a:gd name="connsiteY1" fmla="*/ 0 h 630251"/>
                <a:gd name="connsiteX2" fmla="*/ 1282869 w 1285466"/>
                <a:gd name="connsiteY2" fmla="*/ 528486 h 630251"/>
                <a:gd name="connsiteX3" fmla="*/ 655654 w 1285466"/>
                <a:gd name="connsiteY3" fmla="*/ 630250 h 630251"/>
                <a:gd name="connsiteX4" fmla="*/ 0 w 1285466"/>
                <a:gd name="connsiteY4" fmla="*/ 630238 h 630251"/>
                <a:gd name="connsiteX5" fmla="*/ 0 w 1285466"/>
                <a:gd name="connsiteY5" fmla="*/ 0 h 630251"/>
                <a:gd name="connsiteX0" fmla="*/ 0 w 1292838"/>
                <a:gd name="connsiteY0" fmla="*/ 0 h 630251"/>
                <a:gd name="connsiteX1" fmla="*/ 1279193 w 1292838"/>
                <a:gd name="connsiteY1" fmla="*/ 0 h 630251"/>
                <a:gd name="connsiteX2" fmla="*/ 1291107 w 1292838"/>
                <a:gd name="connsiteY2" fmla="*/ 496205 h 630251"/>
                <a:gd name="connsiteX3" fmla="*/ 655654 w 1292838"/>
                <a:gd name="connsiteY3" fmla="*/ 630250 h 630251"/>
                <a:gd name="connsiteX4" fmla="*/ 0 w 1292838"/>
                <a:gd name="connsiteY4" fmla="*/ 630238 h 630251"/>
                <a:gd name="connsiteX5" fmla="*/ 0 w 1292838"/>
                <a:gd name="connsiteY5" fmla="*/ 0 h 630251"/>
                <a:gd name="connsiteX0" fmla="*/ 0 w 1291107"/>
                <a:gd name="connsiteY0" fmla="*/ 0 h 630251"/>
                <a:gd name="connsiteX1" fmla="*/ 1279193 w 1291107"/>
                <a:gd name="connsiteY1" fmla="*/ 0 h 630251"/>
                <a:gd name="connsiteX2" fmla="*/ 1291107 w 1291107"/>
                <a:gd name="connsiteY2" fmla="*/ 496205 h 630251"/>
                <a:gd name="connsiteX3" fmla="*/ 655654 w 1291107"/>
                <a:gd name="connsiteY3" fmla="*/ 630250 h 630251"/>
                <a:gd name="connsiteX4" fmla="*/ 0 w 1291107"/>
                <a:gd name="connsiteY4" fmla="*/ 630238 h 630251"/>
                <a:gd name="connsiteX5" fmla="*/ 0 w 1291107"/>
                <a:gd name="connsiteY5" fmla="*/ 0 h 630251"/>
                <a:gd name="connsiteX0" fmla="*/ 0 w 1286988"/>
                <a:gd name="connsiteY0" fmla="*/ 0 h 630251"/>
                <a:gd name="connsiteX1" fmla="*/ 1279193 w 1286988"/>
                <a:gd name="connsiteY1" fmla="*/ 0 h 630251"/>
                <a:gd name="connsiteX2" fmla="*/ 1286988 w 1286988"/>
                <a:gd name="connsiteY2" fmla="*/ 500452 h 630251"/>
                <a:gd name="connsiteX3" fmla="*/ 655654 w 1286988"/>
                <a:gd name="connsiteY3" fmla="*/ 630250 h 630251"/>
                <a:gd name="connsiteX4" fmla="*/ 0 w 1286988"/>
                <a:gd name="connsiteY4" fmla="*/ 630238 h 630251"/>
                <a:gd name="connsiteX5" fmla="*/ 0 w 1286988"/>
                <a:gd name="connsiteY5" fmla="*/ 0 h 630251"/>
                <a:gd name="connsiteX0" fmla="*/ 0 w 1295226"/>
                <a:gd name="connsiteY0" fmla="*/ 0 h 630251"/>
                <a:gd name="connsiteX1" fmla="*/ 1279193 w 1295226"/>
                <a:gd name="connsiteY1" fmla="*/ 0 h 630251"/>
                <a:gd name="connsiteX2" fmla="*/ 1295226 w 1295226"/>
                <a:gd name="connsiteY2" fmla="*/ 500452 h 630251"/>
                <a:gd name="connsiteX3" fmla="*/ 655654 w 1295226"/>
                <a:gd name="connsiteY3" fmla="*/ 630250 h 630251"/>
                <a:gd name="connsiteX4" fmla="*/ 0 w 1295226"/>
                <a:gd name="connsiteY4" fmla="*/ 630238 h 630251"/>
                <a:gd name="connsiteX5" fmla="*/ 0 w 1295226"/>
                <a:gd name="connsiteY5" fmla="*/ 0 h 630251"/>
                <a:gd name="connsiteX0" fmla="*/ 0 w 1286988"/>
                <a:gd name="connsiteY0" fmla="*/ 0 h 630251"/>
                <a:gd name="connsiteX1" fmla="*/ 1279193 w 1286988"/>
                <a:gd name="connsiteY1" fmla="*/ 0 h 630251"/>
                <a:gd name="connsiteX2" fmla="*/ 1286988 w 1286988"/>
                <a:gd name="connsiteY2" fmla="*/ 499602 h 630251"/>
                <a:gd name="connsiteX3" fmla="*/ 655654 w 1286988"/>
                <a:gd name="connsiteY3" fmla="*/ 630250 h 630251"/>
                <a:gd name="connsiteX4" fmla="*/ 0 w 1286988"/>
                <a:gd name="connsiteY4" fmla="*/ 630238 h 630251"/>
                <a:gd name="connsiteX5" fmla="*/ 0 w 1286988"/>
                <a:gd name="connsiteY5" fmla="*/ 0 h 630251"/>
                <a:gd name="connsiteX0" fmla="*/ 0 w 1291107"/>
                <a:gd name="connsiteY0" fmla="*/ 0 h 630251"/>
                <a:gd name="connsiteX1" fmla="*/ 1279193 w 1291107"/>
                <a:gd name="connsiteY1" fmla="*/ 0 h 630251"/>
                <a:gd name="connsiteX2" fmla="*/ 1291107 w 1291107"/>
                <a:gd name="connsiteY2" fmla="*/ 498753 h 630251"/>
                <a:gd name="connsiteX3" fmla="*/ 655654 w 1291107"/>
                <a:gd name="connsiteY3" fmla="*/ 630250 h 630251"/>
                <a:gd name="connsiteX4" fmla="*/ 0 w 1291107"/>
                <a:gd name="connsiteY4" fmla="*/ 630238 h 630251"/>
                <a:gd name="connsiteX5" fmla="*/ 0 w 1291107"/>
                <a:gd name="connsiteY5" fmla="*/ 0 h 630251"/>
                <a:gd name="connsiteX0" fmla="*/ 0 w 1303464"/>
                <a:gd name="connsiteY0" fmla="*/ 0 h 630251"/>
                <a:gd name="connsiteX1" fmla="*/ 1279193 w 1303464"/>
                <a:gd name="connsiteY1" fmla="*/ 0 h 630251"/>
                <a:gd name="connsiteX2" fmla="*/ 1303464 w 1303464"/>
                <a:gd name="connsiteY2" fmla="*/ 500452 h 630251"/>
                <a:gd name="connsiteX3" fmla="*/ 655654 w 1303464"/>
                <a:gd name="connsiteY3" fmla="*/ 630250 h 630251"/>
                <a:gd name="connsiteX4" fmla="*/ 0 w 1303464"/>
                <a:gd name="connsiteY4" fmla="*/ 630238 h 630251"/>
                <a:gd name="connsiteX5" fmla="*/ 0 w 1303464"/>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2869" h="630251">
                  <a:moveTo>
                    <a:pt x="0" y="0"/>
                  </a:moveTo>
                  <a:lnTo>
                    <a:pt x="1279193" y="0"/>
                  </a:lnTo>
                  <a:cubicBezTo>
                    <a:pt x="1279142" y="136342"/>
                    <a:pt x="1278048" y="380809"/>
                    <a:pt x="1282869" y="500452"/>
                  </a:cubicBezTo>
                  <a:cubicBezTo>
                    <a:pt x="1282441" y="569436"/>
                    <a:pt x="1247290" y="630560"/>
                    <a:pt x="655654" y="630250"/>
                  </a:cubicBezTo>
                  <a:lnTo>
                    <a:pt x="0" y="630238"/>
                  </a:lnTo>
                  <a:lnTo>
                    <a:pt x="0" y="0"/>
                  </a:lnTo>
                  <a:close/>
                </a:path>
              </a:pathLst>
            </a:custGeom>
            <a:solidFill>
              <a:srgbClr val="E6F0EC"/>
            </a:solidFill>
            <a:ln>
              <a:noFill/>
            </a:ln>
          </p:spPr>
          <p:txBody>
            <a:bodyPr wrap="square" lIns="72000" tIns="756000" rIns="72000" rtlCol="0">
              <a:noAutofit/>
            </a:bodyPr>
            <a:lstStyle/>
            <a:p>
              <a:pPr>
                <a:lnSpc>
                  <a:spcPts val="1200"/>
                </a:lnSpc>
                <a:spcAft>
                  <a:spcPts val="1200"/>
                </a:spcAft>
              </a:pPr>
              <a:r>
                <a:rPr lang="en-GB" sz="1000" b="1" dirty="0" smtClean="0">
                  <a:solidFill>
                    <a:srgbClr val="80B4A0"/>
                  </a:solidFill>
                </a:rPr>
                <a:t>Organisational development   </a:t>
              </a:r>
            </a:p>
            <a:p>
              <a:pPr marL="171450" indent="-171450">
                <a:lnSpc>
                  <a:spcPts val="1200"/>
                </a:lnSpc>
                <a:spcAft>
                  <a:spcPts val="1200"/>
                </a:spcAft>
                <a:buFont typeface="Calibri" panose="020F0502020204030204" pitchFamily="34" charset="0"/>
                <a:buChar char="─"/>
              </a:pPr>
              <a:r>
                <a:rPr lang="en-GB" sz="1000" dirty="0" err="1" smtClean="0">
                  <a:solidFill>
                    <a:srgbClr val="80B4A0"/>
                  </a:solidFill>
                </a:rPr>
                <a:t>SFIA</a:t>
              </a:r>
              <a:r>
                <a:rPr lang="en-GB" sz="1000" b="1" i="1" dirty="0" err="1" smtClean="0">
                  <a:solidFill>
                    <a:srgbClr val="80B4A0"/>
                  </a:solidFill>
                </a:rPr>
                <a:t>plus</a:t>
              </a:r>
              <a:r>
                <a:rPr lang="en-GB" sz="1000" b="1" dirty="0" smtClean="0">
                  <a:solidFill>
                    <a:srgbClr val="80B4A0"/>
                  </a:solidFill>
                </a:rPr>
                <a:t> </a:t>
              </a:r>
            </a:p>
            <a:p>
              <a:pPr marL="171450" indent="-171450">
                <a:lnSpc>
                  <a:spcPts val="1200"/>
                </a:lnSpc>
                <a:spcAft>
                  <a:spcPts val="1200"/>
                </a:spcAft>
                <a:buFont typeface="Calibri" panose="020F0502020204030204" pitchFamily="34" charset="0"/>
                <a:buChar char="─"/>
              </a:pPr>
              <a:r>
                <a:rPr lang="en-GB" sz="1000" dirty="0" smtClean="0">
                  <a:solidFill>
                    <a:srgbClr val="80B4A0"/>
                  </a:solidFill>
                </a:rPr>
                <a:t>Consultancy</a:t>
              </a:r>
              <a:r>
                <a:rPr lang="en-GB" sz="1000" b="1" dirty="0" smtClean="0">
                  <a:solidFill>
                    <a:srgbClr val="80B4A0"/>
                  </a:solidFill>
                </a:rPr>
                <a:t> </a:t>
              </a:r>
            </a:p>
            <a:p>
              <a:pPr>
                <a:lnSpc>
                  <a:spcPts val="1200"/>
                </a:lnSpc>
                <a:spcAft>
                  <a:spcPts val="1200"/>
                </a:spcAft>
              </a:pPr>
              <a:r>
                <a:rPr lang="en-GB" sz="1000" b="1" dirty="0" smtClean="0">
                  <a:solidFill>
                    <a:srgbClr val="006941"/>
                  </a:solidFill>
                </a:rPr>
                <a:t>Change management </a:t>
              </a:r>
            </a:p>
            <a:p>
              <a:pPr>
                <a:lnSpc>
                  <a:spcPts val="1200"/>
                </a:lnSpc>
                <a:spcAft>
                  <a:spcPts val="1200"/>
                </a:spcAft>
              </a:pPr>
              <a:r>
                <a:rPr lang="en-GB" sz="1000" b="1" dirty="0" smtClean="0">
                  <a:solidFill>
                    <a:srgbClr val="006941"/>
                  </a:solidFill>
                </a:rPr>
                <a:t>Organisational membership</a:t>
              </a:r>
            </a:p>
          </p:txBody>
        </p:sp>
        <p:sp>
          <p:nvSpPr>
            <p:cNvPr id="19" name="TextBox 18"/>
            <p:cNvSpPr txBox="1"/>
            <p:nvPr userDrawn="1"/>
          </p:nvSpPr>
          <p:spPr>
            <a:xfrm>
              <a:off x="3849049" y="1327734"/>
              <a:ext cx="1283207" cy="4680007"/>
            </a:xfrm>
            <a:custGeom>
              <a:avLst/>
              <a:gdLst>
                <a:gd name="connsiteX0" fmla="*/ 0 w 1272369"/>
                <a:gd name="connsiteY0" fmla="*/ 0 h 630238"/>
                <a:gd name="connsiteX1" fmla="*/ 1272369 w 1272369"/>
                <a:gd name="connsiteY1" fmla="*/ 0 h 630238"/>
                <a:gd name="connsiteX2" fmla="*/ 1272369 w 1272369"/>
                <a:gd name="connsiteY2" fmla="*/ 630238 h 630238"/>
                <a:gd name="connsiteX3" fmla="*/ 0 w 1272369"/>
                <a:gd name="connsiteY3" fmla="*/ 630238 h 630238"/>
                <a:gd name="connsiteX4" fmla="*/ 0 w 1272369"/>
                <a:gd name="connsiteY4" fmla="*/ 0 h 630238"/>
                <a:gd name="connsiteX0" fmla="*/ 0 w 1272369"/>
                <a:gd name="connsiteY0" fmla="*/ 0 h 630250"/>
                <a:gd name="connsiteX1" fmla="*/ 1272369 w 1272369"/>
                <a:gd name="connsiteY1" fmla="*/ 0 h 630250"/>
                <a:gd name="connsiteX2" fmla="*/ 1272369 w 1272369"/>
                <a:gd name="connsiteY2" fmla="*/ 630238 h 630250"/>
                <a:gd name="connsiteX3" fmla="*/ 710984 w 1272369"/>
                <a:gd name="connsiteY3" fmla="*/ 630250 h 630250"/>
                <a:gd name="connsiteX4" fmla="*/ 0 w 1272369"/>
                <a:gd name="connsiteY4" fmla="*/ 630238 h 630250"/>
                <a:gd name="connsiteX5" fmla="*/ 0 w 1272369"/>
                <a:gd name="connsiteY5" fmla="*/ 0 h 630250"/>
                <a:gd name="connsiteX0" fmla="*/ 0 w 1272369"/>
                <a:gd name="connsiteY0" fmla="*/ 0 h 630250"/>
                <a:gd name="connsiteX1" fmla="*/ 1272369 w 1272369"/>
                <a:gd name="connsiteY1" fmla="*/ 0 h 630250"/>
                <a:gd name="connsiteX2" fmla="*/ 710984 w 1272369"/>
                <a:gd name="connsiteY2" fmla="*/ 630250 h 630250"/>
                <a:gd name="connsiteX3" fmla="*/ 0 w 1272369"/>
                <a:gd name="connsiteY3" fmla="*/ 630238 h 630250"/>
                <a:gd name="connsiteX4" fmla="*/ 0 w 1272369"/>
                <a:gd name="connsiteY4" fmla="*/ 0 h 630250"/>
                <a:gd name="connsiteX0" fmla="*/ 0 w 1272393"/>
                <a:gd name="connsiteY0" fmla="*/ 0 h 630250"/>
                <a:gd name="connsiteX1" fmla="*/ 1272369 w 1272393"/>
                <a:gd name="connsiteY1" fmla="*/ 0 h 630250"/>
                <a:gd name="connsiteX2" fmla="*/ 710984 w 1272393"/>
                <a:gd name="connsiteY2" fmla="*/ 630250 h 630250"/>
                <a:gd name="connsiteX3" fmla="*/ 0 w 1272393"/>
                <a:gd name="connsiteY3" fmla="*/ 630238 h 630250"/>
                <a:gd name="connsiteX4" fmla="*/ 0 w 1272393"/>
                <a:gd name="connsiteY4" fmla="*/ 0 h 630250"/>
                <a:gd name="connsiteX0" fmla="*/ 0 w 1272424"/>
                <a:gd name="connsiteY0" fmla="*/ 0 h 630250"/>
                <a:gd name="connsiteX1" fmla="*/ 1272369 w 1272424"/>
                <a:gd name="connsiteY1" fmla="*/ 0 h 630250"/>
                <a:gd name="connsiteX2" fmla="*/ 710984 w 1272424"/>
                <a:gd name="connsiteY2" fmla="*/ 630250 h 630250"/>
                <a:gd name="connsiteX3" fmla="*/ 0 w 1272424"/>
                <a:gd name="connsiteY3" fmla="*/ 630238 h 630250"/>
                <a:gd name="connsiteX4" fmla="*/ 0 w 1272424"/>
                <a:gd name="connsiteY4" fmla="*/ 0 h 630250"/>
                <a:gd name="connsiteX0" fmla="*/ 0 w 1272968"/>
                <a:gd name="connsiteY0" fmla="*/ 0 h 630250"/>
                <a:gd name="connsiteX1" fmla="*/ 1272369 w 1272968"/>
                <a:gd name="connsiteY1" fmla="*/ 0 h 630250"/>
                <a:gd name="connsiteX2" fmla="*/ 710984 w 1272968"/>
                <a:gd name="connsiteY2" fmla="*/ 630250 h 630250"/>
                <a:gd name="connsiteX3" fmla="*/ 0 w 1272968"/>
                <a:gd name="connsiteY3" fmla="*/ 630238 h 630250"/>
                <a:gd name="connsiteX4" fmla="*/ 0 w 1272968"/>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817"/>
                <a:gd name="connsiteY0" fmla="*/ 0 h 630250"/>
                <a:gd name="connsiteX1" fmla="*/ 1272369 w 1272817"/>
                <a:gd name="connsiteY1" fmla="*/ 0 h 630250"/>
                <a:gd name="connsiteX2" fmla="*/ 655654 w 1272817"/>
                <a:gd name="connsiteY2" fmla="*/ 630250 h 630250"/>
                <a:gd name="connsiteX3" fmla="*/ 0 w 1272817"/>
                <a:gd name="connsiteY3" fmla="*/ 630238 h 630250"/>
                <a:gd name="connsiteX4" fmla="*/ 0 w 1272817"/>
                <a:gd name="connsiteY4" fmla="*/ 0 h 630250"/>
                <a:gd name="connsiteX0" fmla="*/ 0 w 1272994"/>
                <a:gd name="connsiteY0" fmla="*/ 0 h 630250"/>
                <a:gd name="connsiteX1" fmla="*/ 1272369 w 1272994"/>
                <a:gd name="connsiteY1" fmla="*/ 0 h 630250"/>
                <a:gd name="connsiteX2" fmla="*/ 655654 w 1272994"/>
                <a:gd name="connsiteY2" fmla="*/ 630250 h 630250"/>
                <a:gd name="connsiteX3" fmla="*/ 0 w 1272994"/>
                <a:gd name="connsiteY3" fmla="*/ 630238 h 630250"/>
                <a:gd name="connsiteX4" fmla="*/ 0 w 1272994"/>
                <a:gd name="connsiteY4" fmla="*/ 0 h 630250"/>
                <a:gd name="connsiteX0" fmla="*/ 0 w 1278496"/>
                <a:gd name="connsiteY0" fmla="*/ 0 h 630250"/>
                <a:gd name="connsiteX1" fmla="*/ 1272369 w 1278496"/>
                <a:gd name="connsiteY1" fmla="*/ 0 h 630250"/>
                <a:gd name="connsiteX2" fmla="*/ 655654 w 1278496"/>
                <a:gd name="connsiteY2" fmla="*/ 630250 h 630250"/>
                <a:gd name="connsiteX3" fmla="*/ 0 w 1278496"/>
                <a:gd name="connsiteY3" fmla="*/ 630238 h 630250"/>
                <a:gd name="connsiteX4" fmla="*/ 0 w 1278496"/>
                <a:gd name="connsiteY4" fmla="*/ 0 h 630250"/>
                <a:gd name="connsiteX0" fmla="*/ 0 w 1387063"/>
                <a:gd name="connsiteY0" fmla="*/ 0 h 630250"/>
                <a:gd name="connsiteX1" fmla="*/ 1272369 w 1387063"/>
                <a:gd name="connsiteY1" fmla="*/ 0 h 630250"/>
                <a:gd name="connsiteX2" fmla="*/ 1256995 w 1387063"/>
                <a:gd name="connsiteY2" fmla="*/ 311226 h 630250"/>
                <a:gd name="connsiteX3" fmla="*/ 655654 w 1387063"/>
                <a:gd name="connsiteY3" fmla="*/ 630250 h 630250"/>
                <a:gd name="connsiteX4" fmla="*/ 0 w 1387063"/>
                <a:gd name="connsiteY4" fmla="*/ 630238 h 630250"/>
                <a:gd name="connsiteX5" fmla="*/ 0 w 1387063"/>
                <a:gd name="connsiteY5" fmla="*/ 0 h 630250"/>
                <a:gd name="connsiteX0" fmla="*/ 0 w 1369614"/>
                <a:gd name="connsiteY0" fmla="*/ 0 h 630250"/>
                <a:gd name="connsiteX1" fmla="*/ 1272369 w 1369614"/>
                <a:gd name="connsiteY1" fmla="*/ 0 h 630250"/>
                <a:gd name="connsiteX2" fmla="*/ 1256995 w 1369614"/>
                <a:gd name="connsiteY2" fmla="*/ 311226 h 630250"/>
                <a:gd name="connsiteX3" fmla="*/ 655654 w 1369614"/>
                <a:gd name="connsiteY3" fmla="*/ 630250 h 630250"/>
                <a:gd name="connsiteX4" fmla="*/ 0 w 1369614"/>
                <a:gd name="connsiteY4" fmla="*/ 630238 h 630250"/>
                <a:gd name="connsiteX5" fmla="*/ 0 w 1369614"/>
                <a:gd name="connsiteY5" fmla="*/ 0 h 630250"/>
                <a:gd name="connsiteX0" fmla="*/ 0 w 1278277"/>
                <a:gd name="connsiteY0" fmla="*/ 0 h 630250"/>
                <a:gd name="connsiteX1" fmla="*/ 1272369 w 1278277"/>
                <a:gd name="connsiteY1" fmla="*/ 0 h 630250"/>
                <a:gd name="connsiteX2" fmla="*/ 1256995 w 1278277"/>
                <a:gd name="connsiteY2" fmla="*/ 311226 h 630250"/>
                <a:gd name="connsiteX3" fmla="*/ 655654 w 1278277"/>
                <a:gd name="connsiteY3" fmla="*/ 630250 h 630250"/>
                <a:gd name="connsiteX4" fmla="*/ 0 w 1278277"/>
                <a:gd name="connsiteY4" fmla="*/ 630238 h 630250"/>
                <a:gd name="connsiteX5" fmla="*/ 0 w 1278277"/>
                <a:gd name="connsiteY5" fmla="*/ 0 h 630250"/>
                <a:gd name="connsiteX0" fmla="*/ 0 w 1298782"/>
                <a:gd name="connsiteY0" fmla="*/ 0 h 630250"/>
                <a:gd name="connsiteX1" fmla="*/ 1272369 w 1298782"/>
                <a:gd name="connsiteY1" fmla="*/ 0 h 630250"/>
                <a:gd name="connsiteX2" fmla="*/ 1285570 w 1298782"/>
                <a:gd name="connsiteY2" fmla="*/ 311226 h 630250"/>
                <a:gd name="connsiteX3" fmla="*/ 655654 w 1298782"/>
                <a:gd name="connsiteY3" fmla="*/ 630250 h 630250"/>
                <a:gd name="connsiteX4" fmla="*/ 0 w 1298782"/>
                <a:gd name="connsiteY4" fmla="*/ 630238 h 630250"/>
                <a:gd name="connsiteX5" fmla="*/ 0 w 1298782"/>
                <a:gd name="connsiteY5" fmla="*/ 0 h 630250"/>
                <a:gd name="connsiteX0" fmla="*/ 0 w 1287216"/>
                <a:gd name="connsiteY0" fmla="*/ 0 h 630250"/>
                <a:gd name="connsiteX1" fmla="*/ 1272369 w 1287216"/>
                <a:gd name="connsiteY1" fmla="*/ 0 h 630250"/>
                <a:gd name="connsiteX2" fmla="*/ 1285570 w 1287216"/>
                <a:gd name="connsiteY2" fmla="*/ 311226 h 630250"/>
                <a:gd name="connsiteX3" fmla="*/ 655654 w 1287216"/>
                <a:gd name="connsiteY3" fmla="*/ 630250 h 630250"/>
                <a:gd name="connsiteX4" fmla="*/ 0 w 1287216"/>
                <a:gd name="connsiteY4" fmla="*/ 630238 h 630250"/>
                <a:gd name="connsiteX5" fmla="*/ 0 w 1287216"/>
                <a:gd name="connsiteY5" fmla="*/ 0 h 630250"/>
                <a:gd name="connsiteX0" fmla="*/ 0 w 1287216"/>
                <a:gd name="connsiteY0" fmla="*/ 0 h 630250"/>
                <a:gd name="connsiteX1" fmla="*/ 1272369 w 1287216"/>
                <a:gd name="connsiteY1" fmla="*/ 0 h 630250"/>
                <a:gd name="connsiteX2" fmla="*/ 1285570 w 1287216"/>
                <a:gd name="connsiteY2" fmla="*/ 509634 h 630250"/>
                <a:gd name="connsiteX3" fmla="*/ 655654 w 1287216"/>
                <a:gd name="connsiteY3" fmla="*/ 630250 h 630250"/>
                <a:gd name="connsiteX4" fmla="*/ 0 w 1287216"/>
                <a:gd name="connsiteY4" fmla="*/ 630238 h 630250"/>
                <a:gd name="connsiteX5" fmla="*/ 0 w 1287216"/>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82099"/>
                <a:gd name="connsiteY0" fmla="*/ 0 h 630250"/>
                <a:gd name="connsiteX1" fmla="*/ 1272369 w 1282099"/>
                <a:gd name="connsiteY1" fmla="*/ 0 h 630250"/>
                <a:gd name="connsiteX2" fmla="*/ 1276045 w 1282099"/>
                <a:gd name="connsiteY2" fmla="*/ 511598 h 630250"/>
                <a:gd name="connsiteX3" fmla="*/ 655654 w 1282099"/>
                <a:gd name="connsiteY3" fmla="*/ 630250 h 630250"/>
                <a:gd name="connsiteX4" fmla="*/ 0 w 1282099"/>
                <a:gd name="connsiteY4" fmla="*/ 630238 h 630250"/>
                <a:gd name="connsiteX5" fmla="*/ 0 w 1282099"/>
                <a:gd name="connsiteY5" fmla="*/ 0 h 630250"/>
                <a:gd name="connsiteX0" fmla="*/ 0 w 1295396"/>
                <a:gd name="connsiteY0" fmla="*/ 0 h 630250"/>
                <a:gd name="connsiteX1" fmla="*/ 1272369 w 1295396"/>
                <a:gd name="connsiteY1" fmla="*/ 0 h 630250"/>
                <a:gd name="connsiteX2" fmla="*/ 1289693 w 1295396"/>
                <a:gd name="connsiteY2" fmla="*/ 511598 h 630250"/>
                <a:gd name="connsiteX3" fmla="*/ 655654 w 1295396"/>
                <a:gd name="connsiteY3" fmla="*/ 630250 h 630250"/>
                <a:gd name="connsiteX4" fmla="*/ 0 w 1295396"/>
                <a:gd name="connsiteY4" fmla="*/ 630238 h 630250"/>
                <a:gd name="connsiteX5" fmla="*/ 0 w 1295396"/>
                <a:gd name="connsiteY5" fmla="*/ 0 h 630250"/>
                <a:gd name="connsiteX0" fmla="*/ 0 w 1288743"/>
                <a:gd name="connsiteY0" fmla="*/ 0 h 630250"/>
                <a:gd name="connsiteX1" fmla="*/ 1272369 w 1288743"/>
                <a:gd name="connsiteY1" fmla="*/ 0 h 630250"/>
                <a:gd name="connsiteX2" fmla="*/ 1282869 w 1288743"/>
                <a:gd name="connsiteY2" fmla="*/ 513005 h 630250"/>
                <a:gd name="connsiteX3" fmla="*/ 655654 w 1288743"/>
                <a:gd name="connsiteY3" fmla="*/ 630250 h 630250"/>
                <a:gd name="connsiteX4" fmla="*/ 0 w 1288743"/>
                <a:gd name="connsiteY4" fmla="*/ 630238 h 630250"/>
                <a:gd name="connsiteX5" fmla="*/ 0 w 1288743"/>
                <a:gd name="connsiteY5" fmla="*/ 0 h 630250"/>
                <a:gd name="connsiteX0" fmla="*/ 0 w 1288743"/>
                <a:gd name="connsiteY0" fmla="*/ 0 h 630250"/>
                <a:gd name="connsiteX1" fmla="*/ 1272369 w 1288743"/>
                <a:gd name="connsiteY1" fmla="*/ 0 h 630250"/>
                <a:gd name="connsiteX2" fmla="*/ 1282869 w 1288743"/>
                <a:gd name="connsiteY2" fmla="*/ 515820 h 630250"/>
                <a:gd name="connsiteX3" fmla="*/ 655654 w 1288743"/>
                <a:gd name="connsiteY3" fmla="*/ 630250 h 630250"/>
                <a:gd name="connsiteX4" fmla="*/ 0 w 1288743"/>
                <a:gd name="connsiteY4" fmla="*/ 630238 h 630250"/>
                <a:gd name="connsiteX5" fmla="*/ 0 w 1288743"/>
                <a:gd name="connsiteY5" fmla="*/ 0 h 630250"/>
                <a:gd name="connsiteX0" fmla="*/ 0 w 1282099"/>
                <a:gd name="connsiteY0" fmla="*/ 0 h 630250"/>
                <a:gd name="connsiteX1" fmla="*/ 1272369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72369"/>
                <a:gd name="connsiteY0" fmla="*/ 0 h 630250"/>
                <a:gd name="connsiteX1" fmla="*/ 1272369 w 1272369"/>
                <a:gd name="connsiteY1" fmla="*/ 0 h 630250"/>
                <a:gd name="connsiteX2" fmla="*/ 1262398 w 1272369"/>
                <a:gd name="connsiteY2" fmla="*/ 517227 h 630250"/>
                <a:gd name="connsiteX3" fmla="*/ 655654 w 1272369"/>
                <a:gd name="connsiteY3" fmla="*/ 630250 h 630250"/>
                <a:gd name="connsiteX4" fmla="*/ 0 w 1272369"/>
                <a:gd name="connsiteY4" fmla="*/ 630238 h 630250"/>
                <a:gd name="connsiteX5" fmla="*/ 0 w 1272369"/>
                <a:gd name="connsiteY5" fmla="*/ 0 h 630250"/>
                <a:gd name="connsiteX0" fmla="*/ 0 w 1282099"/>
                <a:gd name="connsiteY0" fmla="*/ 0 h 630250"/>
                <a:gd name="connsiteX1" fmla="*/ 1272369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99665"/>
                <a:gd name="connsiteY0" fmla="*/ 0 h 630250"/>
                <a:gd name="connsiteX1" fmla="*/ 1299665 w 1299665"/>
                <a:gd name="connsiteY1" fmla="*/ 0 h 630250"/>
                <a:gd name="connsiteX2" fmla="*/ 1276045 w 1299665"/>
                <a:gd name="connsiteY2" fmla="*/ 517227 h 630250"/>
                <a:gd name="connsiteX3" fmla="*/ 655654 w 1299665"/>
                <a:gd name="connsiteY3" fmla="*/ 630250 h 630250"/>
                <a:gd name="connsiteX4" fmla="*/ 0 w 1299665"/>
                <a:gd name="connsiteY4" fmla="*/ 630238 h 630250"/>
                <a:gd name="connsiteX5" fmla="*/ 0 w 1299665"/>
                <a:gd name="connsiteY5" fmla="*/ 0 h 630250"/>
                <a:gd name="connsiteX0" fmla="*/ 0 w 1282099"/>
                <a:gd name="connsiteY0" fmla="*/ 0 h 630250"/>
                <a:gd name="connsiteX1" fmla="*/ 1279193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80445"/>
                <a:gd name="connsiteY0" fmla="*/ 0 h 630250"/>
                <a:gd name="connsiteX1" fmla="*/ 1279193 w 1280445"/>
                <a:gd name="connsiteY1" fmla="*/ 0 h 630250"/>
                <a:gd name="connsiteX2" fmla="*/ 1276045 w 1280445"/>
                <a:gd name="connsiteY2" fmla="*/ 517227 h 630250"/>
                <a:gd name="connsiteX3" fmla="*/ 655654 w 1280445"/>
                <a:gd name="connsiteY3" fmla="*/ 630250 h 630250"/>
                <a:gd name="connsiteX4" fmla="*/ 0 w 1280445"/>
                <a:gd name="connsiteY4" fmla="*/ 630238 h 630250"/>
                <a:gd name="connsiteX5" fmla="*/ 0 w 1280445"/>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4"/>
                <a:gd name="connsiteX1" fmla="*/ 1279193 w 1285466"/>
                <a:gd name="connsiteY1" fmla="*/ 0 h 630254"/>
                <a:gd name="connsiteX2" fmla="*/ 1282869 w 1285466"/>
                <a:gd name="connsiteY2" fmla="*/ 515820 h 630254"/>
                <a:gd name="connsiteX3" fmla="*/ 655654 w 1285466"/>
                <a:gd name="connsiteY3" fmla="*/ 630250 h 630254"/>
                <a:gd name="connsiteX4" fmla="*/ 0 w 1285466"/>
                <a:gd name="connsiteY4" fmla="*/ 630238 h 630254"/>
                <a:gd name="connsiteX5" fmla="*/ 0 w 1285466"/>
                <a:gd name="connsiteY5" fmla="*/ 0 h 630254"/>
                <a:gd name="connsiteX0" fmla="*/ 0 w 1285466"/>
                <a:gd name="connsiteY0" fmla="*/ 0 h 630254"/>
                <a:gd name="connsiteX1" fmla="*/ 1279193 w 1285466"/>
                <a:gd name="connsiteY1" fmla="*/ 0 h 630254"/>
                <a:gd name="connsiteX2" fmla="*/ 1282869 w 1285466"/>
                <a:gd name="connsiteY2" fmla="*/ 515820 h 630254"/>
                <a:gd name="connsiteX3" fmla="*/ 655654 w 1285466"/>
                <a:gd name="connsiteY3" fmla="*/ 630250 h 630254"/>
                <a:gd name="connsiteX4" fmla="*/ 0 w 1285466"/>
                <a:gd name="connsiteY4" fmla="*/ 630238 h 630254"/>
                <a:gd name="connsiteX5" fmla="*/ 0 w 1285466"/>
                <a:gd name="connsiteY5" fmla="*/ 0 h 630254"/>
                <a:gd name="connsiteX0" fmla="*/ 0 w 1286152"/>
                <a:gd name="connsiteY0" fmla="*/ 0 h 630253"/>
                <a:gd name="connsiteX1" fmla="*/ 1279193 w 1286152"/>
                <a:gd name="connsiteY1" fmla="*/ 0 h 630253"/>
                <a:gd name="connsiteX2" fmla="*/ 1282869 w 1286152"/>
                <a:gd name="connsiteY2" fmla="*/ 515820 h 630253"/>
                <a:gd name="connsiteX3" fmla="*/ 655654 w 1286152"/>
                <a:gd name="connsiteY3" fmla="*/ 630250 h 630253"/>
                <a:gd name="connsiteX4" fmla="*/ 0 w 1286152"/>
                <a:gd name="connsiteY4" fmla="*/ 630238 h 630253"/>
                <a:gd name="connsiteX5" fmla="*/ 0 w 1286152"/>
                <a:gd name="connsiteY5" fmla="*/ 0 h 630253"/>
                <a:gd name="connsiteX0" fmla="*/ 0 w 1286152"/>
                <a:gd name="connsiteY0" fmla="*/ 0 h 630256"/>
                <a:gd name="connsiteX1" fmla="*/ 1279193 w 1286152"/>
                <a:gd name="connsiteY1" fmla="*/ 0 h 630256"/>
                <a:gd name="connsiteX2" fmla="*/ 1282869 w 1286152"/>
                <a:gd name="connsiteY2" fmla="*/ 528486 h 630256"/>
                <a:gd name="connsiteX3" fmla="*/ 655654 w 1286152"/>
                <a:gd name="connsiteY3" fmla="*/ 630250 h 630256"/>
                <a:gd name="connsiteX4" fmla="*/ 0 w 1286152"/>
                <a:gd name="connsiteY4" fmla="*/ 630238 h 630256"/>
                <a:gd name="connsiteX5" fmla="*/ 0 w 1286152"/>
                <a:gd name="connsiteY5" fmla="*/ 0 h 630256"/>
                <a:gd name="connsiteX0" fmla="*/ 0 w 1285466"/>
                <a:gd name="connsiteY0" fmla="*/ 0 h 630252"/>
                <a:gd name="connsiteX1" fmla="*/ 1279193 w 1285466"/>
                <a:gd name="connsiteY1" fmla="*/ 0 h 630252"/>
                <a:gd name="connsiteX2" fmla="*/ 1282869 w 1285466"/>
                <a:gd name="connsiteY2" fmla="*/ 528486 h 630252"/>
                <a:gd name="connsiteX3" fmla="*/ 655654 w 1285466"/>
                <a:gd name="connsiteY3" fmla="*/ 630250 h 630252"/>
                <a:gd name="connsiteX4" fmla="*/ 0 w 1285466"/>
                <a:gd name="connsiteY4" fmla="*/ 630238 h 630252"/>
                <a:gd name="connsiteX5" fmla="*/ 0 w 1285466"/>
                <a:gd name="connsiteY5" fmla="*/ 0 h 630252"/>
                <a:gd name="connsiteX0" fmla="*/ 0 w 1285466"/>
                <a:gd name="connsiteY0" fmla="*/ 0 h 630252"/>
                <a:gd name="connsiteX1" fmla="*/ 1279193 w 1285466"/>
                <a:gd name="connsiteY1" fmla="*/ 0 h 630252"/>
                <a:gd name="connsiteX2" fmla="*/ 1282869 w 1285466"/>
                <a:gd name="connsiteY2" fmla="*/ 528486 h 630252"/>
                <a:gd name="connsiteX3" fmla="*/ 655654 w 1285466"/>
                <a:gd name="connsiteY3" fmla="*/ 630250 h 630252"/>
                <a:gd name="connsiteX4" fmla="*/ 0 w 1285466"/>
                <a:gd name="connsiteY4" fmla="*/ 630238 h 630252"/>
                <a:gd name="connsiteX5" fmla="*/ 0 w 1285466"/>
                <a:gd name="connsiteY5" fmla="*/ 0 h 630252"/>
                <a:gd name="connsiteX0" fmla="*/ 0 w 1285466"/>
                <a:gd name="connsiteY0" fmla="*/ 0 h 630251"/>
                <a:gd name="connsiteX1" fmla="*/ 1279193 w 1285466"/>
                <a:gd name="connsiteY1" fmla="*/ 0 h 630251"/>
                <a:gd name="connsiteX2" fmla="*/ 1282869 w 1285466"/>
                <a:gd name="connsiteY2" fmla="*/ 528486 h 630251"/>
                <a:gd name="connsiteX3" fmla="*/ 655654 w 1285466"/>
                <a:gd name="connsiteY3" fmla="*/ 630250 h 630251"/>
                <a:gd name="connsiteX4" fmla="*/ 0 w 1285466"/>
                <a:gd name="connsiteY4" fmla="*/ 630238 h 630251"/>
                <a:gd name="connsiteX5" fmla="*/ 0 w 1285466"/>
                <a:gd name="connsiteY5" fmla="*/ 0 h 630251"/>
                <a:gd name="connsiteX0" fmla="*/ 0 w 1292838"/>
                <a:gd name="connsiteY0" fmla="*/ 0 h 630251"/>
                <a:gd name="connsiteX1" fmla="*/ 1279193 w 1292838"/>
                <a:gd name="connsiteY1" fmla="*/ 0 h 630251"/>
                <a:gd name="connsiteX2" fmla="*/ 1291107 w 1292838"/>
                <a:gd name="connsiteY2" fmla="*/ 496205 h 630251"/>
                <a:gd name="connsiteX3" fmla="*/ 655654 w 1292838"/>
                <a:gd name="connsiteY3" fmla="*/ 630250 h 630251"/>
                <a:gd name="connsiteX4" fmla="*/ 0 w 1292838"/>
                <a:gd name="connsiteY4" fmla="*/ 630238 h 630251"/>
                <a:gd name="connsiteX5" fmla="*/ 0 w 1292838"/>
                <a:gd name="connsiteY5" fmla="*/ 0 h 630251"/>
                <a:gd name="connsiteX0" fmla="*/ 0 w 1291107"/>
                <a:gd name="connsiteY0" fmla="*/ 0 h 630251"/>
                <a:gd name="connsiteX1" fmla="*/ 1279193 w 1291107"/>
                <a:gd name="connsiteY1" fmla="*/ 0 h 630251"/>
                <a:gd name="connsiteX2" fmla="*/ 1291107 w 1291107"/>
                <a:gd name="connsiteY2" fmla="*/ 496205 h 630251"/>
                <a:gd name="connsiteX3" fmla="*/ 655654 w 1291107"/>
                <a:gd name="connsiteY3" fmla="*/ 630250 h 630251"/>
                <a:gd name="connsiteX4" fmla="*/ 0 w 1291107"/>
                <a:gd name="connsiteY4" fmla="*/ 630238 h 630251"/>
                <a:gd name="connsiteX5" fmla="*/ 0 w 1291107"/>
                <a:gd name="connsiteY5" fmla="*/ 0 h 630251"/>
                <a:gd name="connsiteX0" fmla="*/ 0 w 1286988"/>
                <a:gd name="connsiteY0" fmla="*/ 0 h 630251"/>
                <a:gd name="connsiteX1" fmla="*/ 1279193 w 1286988"/>
                <a:gd name="connsiteY1" fmla="*/ 0 h 630251"/>
                <a:gd name="connsiteX2" fmla="*/ 1286988 w 1286988"/>
                <a:gd name="connsiteY2" fmla="*/ 500452 h 630251"/>
                <a:gd name="connsiteX3" fmla="*/ 655654 w 1286988"/>
                <a:gd name="connsiteY3" fmla="*/ 630250 h 630251"/>
                <a:gd name="connsiteX4" fmla="*/ 0 w 1286988"/>
                <a:gd name="connsiteY4" fmla="*/ 630238 h 630251"/>
                <a:gd name="connsiteX5" fmla="*/ 0 w 1286988"/>
                <a:gd name="connsiteY5" fmla="*/ 0 h 630251"/>
                <a:gd name="connsiteX0" fmla="*/ 0 w 1295226"/>
                <a:gd name="connsiteY0" fmla="*/ 0 h 630251"/>
                <a:gd name="connsiteX1" fmla="*/ 1279193 w 1295226"/>
                <a:gd name="connsiteY1" fmla="*/ 0 h 630251"/>
                <a:gd name="connsiteX2" fmla="*/ 1295226 w 1295226"/>
                <a:gd name="connsiteY2" fmla="*/ 500452 h 630251"/>
                <a:gd name="connsiteX3" fmla="*/ 655654 w 1295226"/>
                <a:gd name="connsiteY3" fmla="*/ 630250 h 630251"/>
                <a:gd name="connsiteX4" fmla="*/ 0 w 1295226"/>
                <a:gd name="connsiteY4" fmla="*/ 630238 h 630251"/>
                <a:gd name="connsiteX5" fmla="*/ 0 w 1295226"/>
                <a:gd name="connsiteY5" fmla="*/ 0 h 630251"/>
                <a:gd name="connsiteX0" fmla="*/ 0 w 1286988"/>
                <a:gd name="connsiteY0" fmla="*/ 0 h 630251"/>
                <a:gd name="connsiteX1" fmla="*/ 1279193 w 1286988"/>
                <a:gd name="connsiteY1" fmla="*/ 0 h 630251"/>
                <a:gd name="connsiteX2" fmla="*/ 1286988 w 1286988"/>
                <a:gd name="connsiteY2" fmla="*/ 499602 h 630251"/>
                <a:gd name="connsiteX3" fmla="*/ 655654 w 1286988"/>
                <a:gd name="connsiteY3" fmla="*/ 630250 h 630251"/>
                <a:gd name="connsiteX4" fmla="*/ 0 w 1286988"/>
                <a:gd name="connsiteY4" fmla="*/ 630238 h 630251"/>
                <a:gd name="connsiteX5" fmla="*/ 0 w 1286988"/>
                <a:gd name="connsiteY5" fmla="*/ 0 h 630251"/>
                <a:gd name="connsiteX0" fmla="*/ 0 w 1291107"/>
                <a:gd name="connsiteY0" fmla="*/ 0 h 630251"/>
                <a:gd name="connsiteX1" fmla="*/ 1279193 w 1291107"/>
                <a:gd name="connsiteY1" fmla="*/ 0 h 630251"/>
                <a:gd name="connsiteX2" fmla="*/ 1291107 w 1291107"/>
                <a:gd name="connsiteY2" fmla="*/ 498753 h 630251"/>
                <a:gd name="connsiteX3" fmla="*/ 655654 w 1291107"/>
                <a:gd name="connsiteY3" fmla="*/ 630250 h 630251"/>
                <a:gd name="connsiteX4" fmla="*/ 0 w 1291107"/>
                <a:gd name="connsiteY4" fmla="*/ 630238 h 630251"/>
                <a:gd name="connsiteX5" fmla="*/ 0 w 1291107"/>
                <a:gd name="connsiteY5" fmla="*/ 0 h 630251"/>
                <a:gd name="connsiteX0" fmla="*/ 0 w 1303464"/>
                <a:gd name="connsiteY0" fmla="*/ 0 h 630251"/>
                <a:gd name="connsiteX1" fmla="*/ 1279193 w 1303464"/>
                <a:gd name="connsiteY1" fmla="*/ 0 h 630251"/>
                <a:gd name="connsiteX2" fmla="*/ 1303464 w 1303464"/>
                <a:gd name="connsiteY2" fmla="*/ 500452 h 630251"/>
                <a:gd name="connsiteX3" fmla="*/ 655654 w 1303464"/>
                <a:gd name="connsiteY3" fmla="*/ 630250 h 630251"/>
                <a:gd name="connsiteX4" fmla="*/ 0 w 1303464"/>
                <a:gd name="connsiteY4" fmla="*/ 630238 h 630251"/>
                <a:gd name="connsiteX5" fmla="*/ 0 w 1303464"/>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 name="connsiteX0" fmla="*/ 0 w 1291577"/>
                <a:gd name="connsiteY0" fmla="*/ 0 h 630251"/>
                <a:gd name="connsiteX1" fmla="*/ 1279193 w 1291577"/>
                <a:gd name="connsiteY1" fmla="*/ 0 h 630251"/>
                <a:gd name="connsiteX2" fmla="*/ 1291577 w 1291577"/>
                <a:gd name="connsiteY2" fmla="*/ 522735 h 630251"/>
                <a:gd name="connsiteX3" fmla="*/ 655654 w 1291577"/>
                <a:gd name="connsiteY3" fmla="*/ 630250 h 630251"/>
                <a:gd name="connsiteX4" fmla="*/ 0 w 1291577"/>
                <a:gd name="connsiteY4" fmla="*/ 630238 h 630251"/>
                <a:gd name="connsiteX5" fmla="*/ 0 w 1291577"/>
                <a:gd name="connsiteY5" fmla="*/ 0 h 630251"/>
                <a:gd name="connsiteX0" fmla="*/ 0 w 1291577"/>
                <a:gd name="connsiteY0" fmla="*/ 0 h 630251"/>
                <a:gd name="connsiteX1" fmla="*/ 1279193 w 1291577"/>
                <a:gd name="connsiteY1" fmla="*/ 0 h 630251"/>
                <a:gd name="connsiteX2" fmla="*/ 1291577 w 1291577"/>
                <a:gd name="connsiteY2" fmla="*/ 522735 h 630251"/>
                <a:gd name="connsiteX3" fmla="*/ 655654 w 1291577"/>
                <a:gd name="connsiteY3" fmla="*/ 630250 h 630251"/>
                <a:gd name="connsiteX4" fmla="*/ 0 w 1291577"/>
                <a:gd name="connsiteY4" fmla="*/ 630238 h 630251"/>
                <a:gd name="connsiteX5" fmla="*/ 0 w 1291577"/>
                <a:gd name="connsiteY5" fmla="*/ 0 h 630251"/>
                <a:gd name="connsiteX0" fmla="*/ 0 w 1300286"/>
                <a:gd name="connsiteY0" fmla="*/ 0 h 630251"/>
                <a:gd name="connsiteX1" fmla="*/ 1279193 w 1300286"/>
                <a:gd name="connsiteY1" fmla="*/ 0 h 630251"/>
                <a:gd name="connsiteX2" fmla="*/ 1300286 w 1300286"/>
                <a:gd name="connsiteY2" fmla="*/ 522735 h 630251"/>
                <a:gd name="connsiteX3" fmla="*/ 655654 w 1300286"/>
                <a:gd name="connsiteY3" fmla="*/ 630250 h 630251"/>
                <a:gd name="connsiteX4" fmla="*/ 0 w 1300286"/>
                <a:gd name="connsiteY4" fmla="*/ 630238 h 630251"/>
                <a:gd name="connsiteX5" fmla="*/ 0 w 1300286"/>
                <a:gd name="connsiteY5" fmla="*/ 0 h 630251"/>
                <a:gd name="connsiteX0" fmla="*/ 0 w 1282869"/>
                <a:gd name="connsiteY0" fmla="*/ 0 h 630251"/>
                <a:gd name="connsiteX1" fmla="*/ 1279193 w 1282869"/>
                <a:gd name="connsiteY1" fmla="*/ 0 h 630251"/>
                <a:gd name="connsiteX2" fmla="*/ 1282869 w 1282869"/>
                <a:gd name="connsiteY2" fmla="*/ 523908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23908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23908 h 630251"/>
                <a:gd name="connsiteX3" fmla="*/ 655654 w 1282869"/>
                <a:gd name="connsiteY3" fmla="*/ 630250 h 630251"/>
                <a:gd name="connsiteX4" fmla="*/ 0 w 1282869"/>
                <a:gd name="connsiteY4" fmla="*/ 630238 h 630251"/>
                <a:gd name="connsiteX5" fmla="*/ 0 w 1282869"/>
                <a:gd name="connsiteY5" fmla="*/ 0 h 630251"/>
                <a:gd name="connsiteX0" fmla="*/ 0 w 1283207"/>
                <a:gd name="connsiteY0" fmla="*/ 0 h 630252"/>
                <a:gd name="connsiteX1" fmla="*/ 1279193 w 1283207"/>
                <a:gd name="connsiteY1" fmla="*/ 0 h 630252"/>
                <a:gd name="connsiteX2" fmla="*/ 1282869 w 1283207"/>
                <a:gd name="connsiteY2" fmla="*/ 523908 h 630252"/>
                <a:gd name="connsiteX3" fmla="*/ 655654 w 1283207"/>
                <a:gd name="connsiteY3" fmla="*/ 630250 h 630252"/>
                <a:gd name="connsiteX4" fmla="*/ 0 w 1283207"/>
                <a:gd name="connsiteY4" fmla="*/ 630238 h 630252"/>
                <a:gd name="connsiteX5" fmla="*/ 0 w 1283207"/>
                <a:gd name="connsiteY5" fmla="*/ 0 h 630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3207" h="630252">
                  <a:moveTo>
                    <a:pt x="0" y="0"/>
                  </a:moveTo>
                  <a:lnTo>
                    <a:pt x="1279193" y="0"/>
                  </a:lnTo>
                  <a:cubicBezTo>
                    <a:pt x="1279142" y="136342"/>
                    <a:pt x="1278048" y="404265"/>
                    <a:pt x="1282869" y="523908"/>
                  </a:cubicBezTo>
                  <a:cubicBezTo>
                    <a:pt x="1287757" y="596335"/>
                    <a:pt x="1247290" y="630560"/>
                    <a:pt x="655654" y="630250"/>
                  </a:cubicBezTo>
                  <a:lnTo>
                    <a:pt x="0" y="630238"/>
                  </a:lnTo>
                  <a:lnTo>
                    <a:pt x="0" y="0"/>
                  </a:lnTo>
                  <a:close/>
                </a:path>
              </a:pathLst>
            </a:custGeom>
            <a:solidFill>
              <a:srgbClr val="E6F0EC"/>
            </a:solidFill>
            <a:ln>
              <a:noFill/>
            </a:ln>
          </p:spPr>
          <p:txBody>
            <a:bodyPr wrap="square" lIns="72000" tIns="756000" rIns="72000" rtlCol="0">
              <a:noAutofit/>
            </a:bodyPr>
            <a:lstStyle/>
            <a:p>
              <a:pPr>
                <a:lnSpc>
                  <a:spcPts val="1200"/>
                </a:lnSpc>
                <a:spcAft>
                  <a:spcPts val="1200"/>
                </a:spcAft>
              </a:pPr>
              <a:r>
                <a:rPr lang="en-GB" sz="1000" b="1" dirty="0" smtClean="0">
                  <a:solidFill>
                    <a:srgbClr val="006941"/>
                  </a:solidFill>
                </a:rPr>
                <a:t>Business analysis </a:t>
              </a:r>
            </a:p>
            <a:p>
              <a:pPr>
                <a:lnSpc>
                  <a:spcPts val="1200"/>
                </a:lnSpc>
                <a:spcAft>
                  <a:spcPts val="1200"/>
                </a:spcAft>
              </a:pPr>
              <a:r>
                <a:rPr lang="en-GB" sz="1000" b="1" dirty="0" smtClean="0">
                  <a:solidFill>
                    <a:srgbClr val="006941"/>
                  </a:solidFill>
                </a:rPr>
                <a:t>Agile </a:t>
              </a:r>
            </a:p>
            <a:p>
              <a:pPr>
                <a:lnSpc>
                  <a:spcPts val="1200"/>
                </a:lnSpc>
                <a:spcAft>
                  <a:spcPts val="1200"/>
                </a:spcAft>
              </a:pPr>
              <a:r>
                <a:rPr lang="en-GB" sz="1000" b="1" dirty="0" smtClean="0">
                  <a:solidFill>
                    <a:srgbClr val="006941"/>
                  </a:solidFill>
                </a:rPr>
                <a:t>Project management </a:t>
              </a:r>
            </a:p>
            <a:p>
              <a:pPr>
                <a:lnSpc>
                  <a:spcPts val="1200"/>
                </a:lnSpc>
                <a:spcAft>
                  <a:spcPts val="1200"/>
                </a:spcAft>
              </a:pPr>
              <a:r>
                <a:rPr lang="en-GB" sz="1000" b="1" dirty="0" smtClean="0">
                  <a:solidFill>
                    <a:srgbClr val="006941"/>
                  </a:solidFill>
                </a:rPr>
                <a:t>Security &amp; IT governance </a:t>
              </a:r>
            </a:p>
            <a:p>
              <a:pPr>
                <a:lnSpc>
                  <a:spcPts val="1200"/>
                </a:lnSpc>
                <a:spcAft>
                  <a:spcPts val="1200"/>
                </a:spcAft>
              </a:pPr>
              <a:r>
                <a:rPr lang="en-GB" sz="1000" b="1" dirty="0" smtClean="0">
                  <a:solidFill>
                    <a:srgbClr val="006941"/>
                  </a:solidFill>
                </a:rPr>
                <a:t>Software testing </a:t>
              </a:r>
            </a:p>
            <a:p>
              <a:pPr>
                <a:lnSpc>
                  <a:spcPts val="1200"/>
                </a:lnSpc>
                <a:spcAft>
                  <a:spcPts val="1200"/>
                </a:spcAft>
              </a:pPr>
              <a:r>
                <a:rPr lang="en-GB" sz="1000" b="1" dirty="0" smtClean="0">
                  <a:solidFill>
                    <a:srgbClr val="006941"/>
                  </a:solidFill>
                </a:rPr>
                <a:t>Solutions development </a:t>
              </a:r>
            </a:p>
            <a:p>
              <a:pPr>
                <a:lnSpc>
                  <a:spcPts val="1200"/>
                </a:lnSpc>
                <a:spcAft>
                  <a:spcPts val="1200"/>
                </a:spcAft>
              </a:pPr>
              <a:r>
                <a:rPr lang="en-GB" sz="1000" b="1" dirty="0" smtClean="0">
                  <a:solidFill>
                    <a:srgbClr val="006941"/>
                  </a:solidFill>
                </a:rPr>
                <a:t>Service management </a:t>
              </a:r>
            </a:p>
            <a:p>
              <a:pPr>
                <a:lnSpc>
                  <a:spcPts val="1200"/>
                </a:lnSpc>
                <a:spcAft>
                  <a:spcPts val="1200"/>
                </a:spcAft>
              </a:pPr>
              <a:r>
                <a:rPr lang="en-GB" sz="1000" b="1" dirty="0" smtClean="0">
                  <a:solidFill>
                    <a:srgbClr val="006941"/>
                  </a:solidFill>
                </a:rPr>
                <a:t>Architecture </a:t>
              </a:r>
            </a:p>
            <a:p>
              <a:pPr>
                <a:lnSpc>
                  <a:spcPts val="1200"/>
                </a:lnSpc>
                <a:spcAft>
                  <a:spcPts val="1200"/>
                </a:spcAft>
              </a:pPr>
              <a:r>
                <a:rPr lang="en-GB" sz="1000" b="1" dirty="0" smtClean="0">
                  <a:solidFill>
                    <a:srgbClr val="006941"/>
                  </a:solidFill>
                </a:rPr>
                <a:t>IS Consultancy </a:t>
              </a:r>
            </a:p>
            <a:p>
              <a:pPr>
                <a:lnSpc>
                  <a:spcPts val="1200"/>
                </a:lnSpc>
                <a:spcAft>
                  <a:spcPts val="1200"/>
                </a:spcAft>
              </a:pPr>
              <a:r>
                <a:rPr lang="en-GB" sz="1000" b="1" dirty="0" smtClean="0">
                  <a:solidFill>
                    <a:srgbClr val="006941"/>
                  </a:solidFill>
                </a:rPr>
                <a:t>Data centre management &amp; Green IT</a:t>
              </a:r>
            </a:p>
          </p:txBody>
        </p:sp>
        <p:sp>
          <p:nvSpPr>
            <p:cNvPr id="20" name="TextBox 19"/>
            <p:cNvSpPr txBox="1"/>
            <p:nvPr userDrawn="1"/>
          </p:nvSpPr>
          <p:spPr>
            <a:xfrm>
              <a:off x="2372030" y="1319878"/>
              <a:ext cx="1282869" cy="3055909"/>
            </a:xfrm>
            <a:custGeom>
              <a:avLst/>
              <a:gdLst>
                <a:gd name="connsiteX0" fmla="*/ 0 w 1272369"/>
                <a:gd name="connsiteY0" fmla="*/ 0 h 630238"/>
                <a:gd name="connsiteX1" fmla="*/ 1272369 w 1272369"/>
                <a:gd name="connsiteY1" fmla="*/ 0 h 630238"/>
                <a:gd name="connsiteX2" fmla="*/ 1272369 w 1272369"/>
                <a:gd name="connsiteY2" fmla="*/ 630238 h 630238"/>
                <a:gd name="connsiteX3" fmla="*/ 0 w 1272369"/>
                <a:gd name="connsiteY3" fmla="*/ 630238 h 630238"/>
                <a:gd name="connsiteX4" fmla="*/ 0 w 1272369"/>
                <a:gd name="connsiteY4" fmla="*/ 0 h 630238"/>
                <a:gd name="connsiteX0" fmla="*/ 0 w 1272369"/>
                <a:gd name="connsiteY0" fmla="*/ 0 h 630250"/>
                <a:gd name="connsiteX1" fmla="*/ 1272369 w 1272369"/>
                <a:gd name="connsiteY1" fmla="*/ 0 h 630250"/>
                <a:gd name="connsiteX2" fmla="*/ 1272369 w 1272369"/>
                <a:gd name="connsiteY2" fmla="*/ 630238 h 630250"/>
                <a:gd name="connsiteX3" fmla="*/ 710984 w 1272369"/>
                <a:gd name="connsiteY3" fmla="*/ 630250 h 630250"/>
                <a:gd name="connsiteX4" fmla="*/ 0 w 1272369"/>
                <a:gd name="connsiteY4" fmla="*/ 630238 h 630250"/>
                <a:gd name="connsiteX5" fmla="*/ 0 w 1272369"/>
                <a:gd name="connsiteY5" fmla="*/ 0 h 630250"/>
                <a:gd name="connsiteX0" fmla="*/ 0 w 1272369"/>
                <a:gd name="connsiteY0" fmla="*/ 0 h 630250"/>
                <a:gd name="connsiteX1" fmla="*/ 1272369 w 1272369"/>
                <a:gd name="connsiteY1" fmla="*/ 0 h 630250"/>
                <a:gd name="connsiteX2" fmla="*/ 710984 w 1272369"/>
                <a:gd name="connsiteY2" fmla="*/ 630250 h 630250"/>
                <a:gd name="connsiteX3" fmla="*/ 0 w 1272369"/>
                <a:gd name="connsiteY3" fmla="*/ 630238 h 630250"/>
                <a:gd name="connsiteX4" fmla="*/ 0 w 1272369"/>
                <a:gd name="connsiteY4" fmla="*/ 0 h 630250"/>
                <a:gd name="connsiteX0" fmla="*/ 0 w 1272393"/>
                <a:gd name="connsiteY0" fmla="*/ 0 h 630250"/>
                <a:gd name="connsiteX1" fmla="*/ 1272369 w 1272393"/>
                <a:gd name="connsiteY1" fmla="*/ 0 h 630250"/>
                <a:gd name="connsiteX2" fmla="*/ 710984 w 1272393"/>
                <a:gd name="connsiteY2" fmla="*/ 630250 h 630250"/>
                <a:gd name="connsiteX3" fmla="*/ 0 w 1272393"/>
                <a:gd name="connsiteY3" fmla="*/ 630238 h 630250"/>
                <a:gd name="connsiteX4" fmla="*/ 0 w 1272393"/>
                <a:gd name="connsiteY4" fmla="*/ 0 h 630250"/>
                <a:gd name="connsiteX0" fmla="*/ 0 w 1272424"/>
                <a:gd name="connsiteY0" fmla="*/ 0 h 630250"/>
                <a:gd name="connsiteX1" fmla="*/ 1272369 w 1272424"/>
                <a:gd name="connsiteY1" fmla="*/ 0 h 630250"/>
                <a:gd name="connsiteX2" fmla="*/ 710984 w 1272424"/>
                <a:gd name="connsiteY2" fmla="*/ 630250 h 630250"/>
                <a:gd name="connsiteX3" fmla="*/ 0 w 1272424"/>
                <a:gd name="connsiteY3" fmla="*/ 630238 h 630250"/>
                <a:gd name="connsiteX4" fmla="*/ 0 w 1272424"/>
                <a:gd name="connsiteY4" fmla="*/ 0 h 630250"/>
                <a:gd name="connsiteX0" fmla="*/ 0 w 1272968"/>
                <a:gd name="connsiteY0" fmla="*/ 0 h 630250"/>
                <a:gd name="connsiteX1" fmla="*/ 1272369 w 1272968"/>
                <a:gd name="connsiteY1" fmla="*/ 0 h 630250"/>
                <a:gd name="connsiteX2" fmla="*/ 710984 w 1272968"/>
                <a:gd name="connsiteY2" fmla="*/ 630250 h 630250"/>
                <a:gd name="connsiteX3" fmla="*/ 0 w 1272968"/>
                <a:gd name="connsiteY3" fmla="*/ 630238 h 630250"/>
                <a:gd name="connsiteX4" fmla="*/ 0 w 1272968"/>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817"/>
                <a:gd name="connsiteY0" fmla="*/ 0 h 630250"/>
                <a:gd name="connsiteX1" fmla="*/ 1272369 w 1272817"/>
                <a:gd name="connsiteY1" fmla="*/ 0 h 630250"/>
                <a:gd name="connsiteX2" fmla="*/ 655654 w 1272817"/>
                <a:gd name="connsiteY2" fmla="*/ 630250 h 630250"/>
                <a:gd name="connsiteX3" fmla="*/ 0 w 1272817"/>
                <a:gd name="connsiteY3" fmla="*/ 630238 h 630250"/>
                <a:gd name="connsiteX4" fmla="*/ 0 w 1272817"/>
                <a:gd name="connsiteY4" fmla="*/ 0 h 630250"/>
                <a:gd name="connsiteX0" fmla="*/ 0 w 1272994"/>
                <a:gd name="connsiteY0" fmla="*/ 0 h 630250"/>
                <a:gd name="connsiteX1" fmla="*/ 1272369 w 1272994"/>
                <a:gd name="connsiteY1" fmla="*/ 0 h 630250"/>
                <a:gd name="connsiteX2" fmla="*/ 655654 w 1272994"/>
                <a:gd name="connsiteY2" fmla="*/ 630250 h 630250"/>
                <a:gd name="connsiteX3" fmla="*/ 0 w 1272994"/>
                <a:gd name="connsiteY3" fmla="*/ 630238 h 630250"/>
                <a:gd name="connsiteX4" fmla="*/ 0 w 1272994"/>
                <a:gd name="connsiteY4" fmla="*/ 0 h 630250"/>
                <a:gd name="connsiteX0" fmla="*/ 0 w 1278496"/>
                <a:gd name="connsiteY0" fmla="*/ 0 h 630250"/>
                <a:gd name="connsiteX1" fmla="*/ 1272369 w 1278496"/>
                <a:gd name="connsiteY1" fmla="*/ 0 h 630250"/>
                <a:gd name="connsiteX2" fmla="*/ 655654 w 1278496"/>
                <a:gd name="connsiteY2" fmla="*/ 630250 h 630250"/>
                <a:gd name="connsiteX3" fmla="*/ 0 w 1278496"/>
                <a:gd name="connsiteY3" fmla="*/ 630238 h 630250"/>
                <a:gd name="connsiteX4" fmla="*/ 0 w 1278496"/>
                <a:gd name="connsiteY4" fmla="*/ 0 h 630250"/>
                <a:gd name="connsiteX0" fmla="*/ 0 w 1387063"/>
                <a:gd name="connsiteY0" fmla="*/ 0 h 630250"/>
                <a:gd name="connsiteX1" fmla="*/ 1272369 w 1387063"/>
                <a:gd name="connsiteY1" fmla="*/ 0 h 630250"/>
                <a:gd name="connsiteX2" fmla="*/ 1256995 w 1387063"/>
                <a:gd name="connsiteY2" fmla="*/ 311226 h 630250"/>
                <a:gd name="connsiteX3" fmla="*/ 655654 w 1387063"/>
                <a:gd name="connsiteY3" fmla="*/ 630250 h 630250"/>
                <a:gd name="connsiteX4" fmla="*/ 0 w 1387063"/>
                <a:gd name="connsiteY4" fmla="*/ 630238 h 630250"/>
                <a:gd name="connsiteX5" fmla="*/ 0 w 1387063"/>
                <a:gd name="connsiteY5" fmla="*/ 0 h 630250"/>
                <a:gd name="connsiteX0" fmla="*/ 0 w 1369614"/>
                <a:gd name="connsiteY0" fmla="*/ 0 h 630250"/>
                <a:gd name="connsiteX1" fmla="*/ 1272369 w 1369614"/>
                <a:gd name="connsiteY1" fmla="*/ 0 h 630250"/>
                <a:gd name="connsiteX2" fmla="*/ 1256995 w 1369614"/>
                <a:gd name="connsiteY2" fmla="*/ 311226 h 630250"/>
                <a:gd name="connsiteX3" fmla="*/ 655654 w 1369614"/>
                <a:gd name="connsiteY3" fmla="*/ 630250 h 630250"/>
                <a:gd name="connsiteX4" fmla="*/ 0 w 1369614"/>
                <a:gd name="connsiteY4" fmla="*/ 630238 h 630250"/>
                <a:gd name="connsiteX5" fmla="*/ 0 w 1369614"/>
                <a:gd name="connsiteY5" fmla="*/ 0 h 630250"/>
                <a:gd name="connsiteX0" fmla="*/ 0 w 1278277"/>
                <a:gd name="connsiteY0" fmla="*/ 0 h 630250"/>
                <a:gd name="connsiteX1" fmla="*/ 1272369 w 1278277"/>
                <a:gd name="connsiteY1" fmla="*/ 0 h 630250"/>
                <a:gd name="connsiteX2" fmla="*/ 1256995 w 1278277"/>
                <a:gd name="connsiteY2" fmla="*/ 311226 h 630250"/>
                <a:gd name="connsiteX3" fmla="*/ 655654 w 1278277"/>
                <a:gd name="connsiteY3" fmla="*/ 630250 h 630250"/>
                <a:gd name="connsiteX4" fmla="*/ 0 w 1278277"/>
                <a:gd name="connsiteY4" fmla="*/ 630238 h 630250"/>
                <a:gd name="connsiteX5" fmla="*/ 0 w 1278277"/>
                <a:gd name="connsiteY5" fmla="*/ 0 h 630250"/>
                <a:gd name="connsiteX0" fmla="*/ 0 w 1298782"/>
                <a:gd name="connsiteY0" fmla="*/ 0 h 630250"/>
                <a:gd name="connsiteX1" fmla="*/ 1272369 w 1298782"/>
                <a:gd name="connsiteY1" fmla="*/ 0 h 630250"/>
                <a:gd name="connsiteX2" fmla="*/ 1285570 w 1298782"/>
                <a:gd name="connsiteY2" fmla="*/ 311226 h 630250"/>
                <a:gd name="connsiteX3" fmla="*/ 655654 w 1298782"/>
                <a:gd name="connsiteY3" fmla="*/ 630250 h 630250"/>
                <a:gd name="connsiteX4" fmla="*/ 0 w 1298782"/>
                <a:gd name="connsiteY4" fmla="*/ 630238 h 630250"/>
                <a:gd name="connsiteX5" fmla="*/ 0 w 1298782"/>
                <a:gd name="connsiteY5" fmla="*/ 0 h 630250"/>
                <a:gd name="connsiteX0" fmla="*/ 0 w 1287216"/>
                <a:gd name="connsiteY0" fmla="*/ 0 h 630250"/>
                <a:gd name="connsiteX1" fmla="*/ 1272369 w 1287216"/>
                <a:gd name="connsiteY1" fmla="*/ 0 h 630250"/>
                <a:gd name="connsiteX2" fmla="*/ 1285570 w 1287216"/>
                <a:gd name="connsiteY2" fmla="*/ 311226 h 630250"/>
                <a:gd name="connsiteX3" fmla="*/ 655654 w 1287216"/>
                <a:gd name="connsiteY3" fmla="*/ 630250 h 630250"/>
                <a:gd name="connsiteX4" fmla="*/ 0 w 1287216"/>
                <a:gd name="connsiteY4" fmla="*/ 630238 h 630250"/>
                <a:gd name="connsiteX5" fmla="*/ 0 w 1287216"/>
                <a:gd name="connsiteY5" fmla="*/ 0 h 630250"/>
                <a:gd name="connsiteX0" fmla="*/ 0 w 1287216"/>
                <a:gd name="connsiteY0" fmla="*/ 0 h 630250"/>
                <a:gd name="connsiteX1" fmla="*/ 1272369 w 1287216"/>
                <a:gd name="connsiteY1" fmla="*/ 0 h 630250"/>
                <a:gd name="connsiteX2" fmla="*/ 1285570 w 1287216"/>
                <a:gd name="connsiteY2" fmla="*/ 509634 h 630250"/>
                <a:gd name="connsiteX3" fmla="*/ 655654 w 1287216"/>
                <a:gd name="connsiteY3" fmla="*/ 630250 h 630250"/>
                <a:gd name="connsiteX4" fmla="*/ 0 w 1287216"/>
                <a:gd name="connsiteY4" fmla="*/ 630238 h 630250"/>
                <a:gd name="connsiteX5" fmla="*/ 0 w 1287216"/>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82099"/>
                <a:gd name="connsiteY0" fmla="*/ 0 h 630250"/>
                <a:gd name="connsiteX1" fmla="*/ 1272369 w 1282099"/>
                <a:gd name="connsiteY1" fmla="*/ 0 h 630250"/>
                <a:gd name="connsiteX2" fmla="*/ 1276045 w 1282099"/>
                <a:gd name="connsiteY2" fmla="*/ 511598 h 630250"/>
                <a:gd name="connsiteX3" fmla="*/ 655654 w 1282099"/>
                <a:gd name="connsiteY3" fmla="*/ 630250 h 630250"/>
                <a:gd name="connsiteX4" fmla="*/ 0 w 1282099"/>
                <a:gd name="connsiteY4" fmla="*/ 630238 h 630250"/>
                <a:gd name="connsiteX5" fmla="*/ 0 w 1282099"/>
                <a:gd name="connsiteY5" fmla="*/ 0 h 630250"/>
                <a:gd name="connsiteX0" fmla="*/ 0 w 1295396"/>
                <a:gd name="connsiteY0" fmla="*/ 0 h 630250"/>
                <a:gd name="connsiteX1" fmla="*/ 1272369 w 1295396"/>
                <a:gd name="connsiteY1" fmla="*/ 0 h 630250"/>
                <a:gd name="connsiteX2" fmla="*/ 1289693 w 1295396"/>
                <a:gd name="connsiteY2" fmla="*/ 511598 h 630250"/>
                <a:gd name="connsiteX3" fmla="*/ 655654 w 1295396"/>
                <a:gd name="connsiteY3" fmla="*/ 630250 h 630250"/>
                <a:gd name="connsiteX4" fmla="*/ 0 w 1295396"/>
                <a:gd name="connsiteY4" fmla="*/ 630238 h 630250"/>
                <a:gd name="connsiteX5" fmla="*/ 0 w 1295396"/>
                <a:gd name="connsiteY5" fmla="*/ 0 h 630250"/>
                <a:gd name="connsiteX0" fmla="*/ 0 w 1288743"/>
                <a:gd name="connsiteY0" fmla="*/ 0 h 630250"/>
                <a:gd name="connsiteX1" fmla="*/ 1272369 w 1288743"/>
                <a:gd name="connsiteY1" fmla="*/ 0 h 630250"/>
                <a:gd name="connsiteX2" fmla="*/ 1282869 w 1288743"/>
                <a:gd name="connsiteY2" fmla="*/ 513005 h 630250"/>
                <a:gd name="connsiteX3" fmla="*/ 655654 w 1288743"/>
                <a:gd name="connsiteY3" fmla="*/ 630250 h 630250"/>
                <a:gd name="connsiteX4" fmla="*/ 0 w 1288743"/>
                <a:gd name="connsiteY4" fmla="*/ 630238 h 630250"/>
                <a:gd name="connsiteX5" fmla="*/ 0 w 1288743"/>
                <a:gd name="connsiteY5" fmla="*/ 0 h 630250"/>
                <a:gd name="connsiteX0" fmla="*/ 0 w 1288743"/>
                <a:gd name="connsiteY0" fmla="*/ 0 h 630250"/>
                <a:gd name="connsiteX1" fmla="*/ 1272369 w 1288743"/>
                <a:gd name="connsiteY1" fmla="*/ 0 h 630250"/>
                <a:gd name="connsiteX2" fmla="*/ 1282869 w 1288743"/>
                <a:gd name="connsiteY2" fmla="*/ 515820 h 630250"/>
                <a:gd name="connsiteX3" fmla="*/ 655654 w 1288743"/>
                <a:gd name="connsiteY3" fmla="*/ 630250 h 630250"/>
                <a:gd name="connsiteX4" fmla="*/ 0 w 1288743"/>
                <a:gd name="connsiteY4" fmla="*/ 630238 h 630250"/>
                <a:gd name="connsiteX5" fmla="*/ 0 w 1288743"/>
                <a:gd name="connsiteY5" fmla="*/ 0 h 630250"/>
                <a:gd name="connsiteX0" fmla="*/ 0 w 1282099"/>
                <a:gd name="connsiteY0" fmla="*/ 0 h 630250"/>
                <a:gd name="connsiteX1" fmla="*/ 1272369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72369"/>
                <a:gd name="connsiteY0" fmla="*/ 0 h 630250"/>
                <a:gd name="connsiteX1" fmla="*/ 1272369 w 1272369"/>
                <a:gd name="connsiteY1" fmla="*/ 0 h 630250"/>
                <a:gd name="connsiteX2" fmla="*/ 1262398 w 1272369"/>
                <a:gd name="connsiteY2" fmla="*/ 517227 h 630250"/>
                <a:gd name="connsiteX3" fmla="*/ 655654 w 1272369"/>
                <a:gd name="connsiteY3" fmla="*/ 630250 h 630250"/>
                <a:gd name="connsiteX4" fmla="*/ 0 w 1272369"/>
                <a:gd name="connsiteY4" fmla="*/ 630238 h 630250"/>
                <a:gd name="connsiteX5" fmla="*/ 0 w 1272369"/>
                <a:gd name="connsiteY5" fmla="*/ 0 h 630250"/>
                <a:gd name="connsiteX0" fmla="*/ 0 w 1282099"/>
                <a:gd name="connsiteY0" fmla="*/ 0 h 630250"/>
                <a:gd name="connsiteX1" fmla="*/ 1272369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99665"/>
                <a:gd name="connsiteY0" fmla="*/ 0 h 630250"/>
                <a:gd name="connsiteX1" fmla="*/ 1299665 w 1299665"/>
                <a:gd name="connsiteY1" fmla="*/ 0 h 630250"/>
                <a:gd name="connsiteX2" fmla="*/ 1276045 w 1299665"/>
                <a:gd name="connsiteY2" fmla="*/ 517227 h 630250"/>
                <a:gd name="connsiteX3" fmla="*/ 655654 w 1299665"/>
                <a:gd name="connsiteY3" fmla="*/ 630250 h 630250"/>
                <a:gd name="connsiteX4" fmla="*/ 0 w 1299665"/>
                <a:gd name="connsiteY4" fmla="*/ 630238 h 630250"/>
                <a:gd name="connsiteX5" fmla="*/ 0 w 1299665"/>
                <a:gd name="connsiteY5" fmla="*/ 0 h 630250"/>
                <a:gd name="connsiteX0" fmla="*/ 0 w 1282099"/>
                <a:gd name="connsiteY0" fmla="*/ 0 h 630250"/>
                <a:gd name="connsiteX1" fmla="*/ 1279193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80445"/>
                <a:gd name="connsiteY0" fmla="*/ 0 h 630250"/>
                <a:gd name="connsiteX1" fmla="*/ 1279193 w 1280445"/>
                <a:gd name="connsiteY1" fmla="*/ 0 h 630250"/>
                <a:gd name="connsiteX2" fmla="*/ 1276045 w 1280445"/>
                <a:gd name="connsiteY2" fmla="*/ 517227 h 630250"/>
                <a:gd name="connsiteX3" fmla="*/ 655654 w 1280445"/>
                <a:gd name="connsiteY3" fmla="*/ 630250 h 630250"/>
                <a:gd name="connsiteX4" fmla="*/ 0 w 1280445"/>
                <a:gd name="connsiteY4" fmla="*/ 630238 h 630250"/>
                <a:gd name="connsiteX5" fmla="*/ 0 w 1280445"/>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4"/>
                <a:gd name="connsiteX1" fmla="*/ 1279193 w 1285466"/>
                <a:gd name="connsiteY1" fmla="*/ 0 h 630254"/>
                <a:gd name="connsiteX2" fmla="*/ 1282869 w 1285466"/>
                <a:gd name="connsiteY2" fmla="*/ 515820 h 630254"/>
                <a:gd name="connsiteX3" fmla="*/ 655654 w 1285466"/>
                <a:gd name="connsiteY3" fmla="*/ 630250 h 630254"/>
                <a:gd name="connsiteX4" fmla="*/ 0 w 1285466"/>
                <a:gd name="connsiteY4" fmla="*/ 630238 h 630254"/>
                <a:gd name="connsiteX5" fmla="*/ 0 w 1285466"/>
                <a:gd name="connsiteY5" fmla="*/ 0 h 630254"/>
                <a:gd name="connsiteX0" fmla="*/ 0 w 1285466"/>
                <a:gd name="connsiteY0" fmla="*/ 0 h 630254"/>
                <a:gd name="connsiteX1" fmla="*/ 1279193 w 1285466"/>
                <a:gd name="connsiteY1" fmla="*/ 0 h 630254"/>
                <a:gd name="connsiteX2" fmla="*/ 1282869 w 1285466"/>
                <a:gd name="connsiteY2" fmla="*/ 515820 h 630254"/>
                <a:gd name="connsiteX3" fmla="*/ 655654 w 1285466"/>
                <a:gd name="connsiteY3" fmla="*/ 630250 h 630254"/>
                <a:gd name="connsiteX4" fmla="*/ 0 w 1285466"/>
                <a:gd name="connsiteY4" fmla="*/ 630238 h 630254"/>
                <a:gd name="connsiteX5" fmla="*/ 0 w 1285466"/>
                <a:gd name="connsiteY5" fmla="*/ 0 h 630254"/>
                <a:gd name="connsiteX0" fmla="*/ 0 w 1286152"/>
                <a:gd name="connsiteY0" fmla="*/ 0 h 630253"/>
                <a:gd name="connsiteX1" fmla="*/ 1279193 w 1286152"/>
                <a:gd name="connsiteY1" fmla="*/ 0 h 630253"/>
                <a:gd name="connsiteX2" fmla="*/ 1282869 w 1286152"/>
                <a:gd name="connsiteY2" fmla="*/ 515820 h 630253"/>
                <a:gd name="connsiteX3" fmla="*/ 655654 w 1286152"/>
                <a:gd name="connsiteY3" fmla="*/ 630250 h 630253"/>
                <a:gd name="connsiteX4" fmla="*/ 0 w 1286152"/>
                <a:gd name="connsiteY4" fmla="*/ 630238 h 630253"/>
                <a:gd name="connsiteX5" fmla="*/ 0 w 1286152"/>
                <a:gd name="connsiteY5" fmla="*/ 0 h 630253"/>
                <a:gd name="connsiteX0" fmla="*/ 0 w 1286152"/>
                <a:gd name="connsiteY0" fmla="*/ 0 h 630256"/>
                <a:gd name="connsiteX1" fmla="*/ 1279193 w 1286152"/>
                <a:gd name="connsiteY1" fmla="*/ 0 h 630256"/>
                <a:gd name="connsiteX2" fmla="*/ 1282869 w 1286152"/>
                <a:gd name="connsiteY2" fmla="*/ 528486 h 630256"/>
                <a:gd name="connsiteX3" fmla="*/ 655654 w 1286152"/>
                <a:gd name="connsiteY3" fmla="*/ 630250 h 630256"/>
                <a:gd name="connsiteX4" fmla="*/ 0 w 1286152"/>
                <a:gd name="connsiteY4" fmla="*/ 630238 h 630256"/>
                <a:gd name="connsiteX5" fmla="*/ 0 w 1286152"/>
                <a:gd name="connsiteY5" fmla="*/ 0 h 630256"/>
                <a:gd name="connsiteX0" fmla="*/ 0 w 1285466"/>
                <a:gd name="connsiteY0" fmla="*/ 0 h 630252"/>
                <a:gd name="connsiteX1" fmla="*/ 1279193 w 1285466"/>
                <a:gd name="connsiteY1" fmla="*/ 0 h 630252"/>
                <a:gd name="connsiteX2" fmla="*/ 1282869 w 1285466"/>
                <a:gd name="connsiteY2" fmla="*/ 528486 h 630252"/>
                <a:gd name="connsiteX3" fmla="*/ 655654 w 1285466"/>
                <a:gd name="connsiteY3" fmla="*/ 630250 h 630252"/>
                <a:gd name="connsiteX4" fmla="*/ 0 w 1285466"/>
                <a:gd name="connsiteY4" fmla="*/ 630238 h 630252"/>
                <a:gd name="connsiteX5" fmla="*/ 0 w 1285466"/>
                <a:gd name="connsiteY5" fmla="*/ 0 h 630252"/>
                <a:gd name="connsiteX0" fmla="*/ 0 w 1285466"/>
                <a:gd name="connsiteY0" fmla="*/ 0 h 630252"/>
                <a:gd name="connsiteX1" fmla="*/ 1279193 w 1285466"/>
                <a:gd name="connsiteY1" fmla="*/ 0 h 630252"/>
                <a:gd name="connsiteX2" fmla="*/ 1282869 w 1285466"/>
                <a:gd name="connsiteY2" fmla="*/ 528486 h 630252"/>
                <a:gd name="connsiteX3" fmla="*/ 655654 w 1285466"/>
                <a:gd name="connsiteY3" fmla="*/ 630250 h 630252"/>
                <a:gd name="connsiteX4" fmla="*/ 0 w 1285466"/>
                <a:gd name="connsiteY4" fmla="*/ 630238 h 630252"/>
                <a:gd name="connsiteX5" fmla="*/ 0 w 1285466"/>
                <a:gd name="connsiteY5" fmla="*/ 0 h 630252"/>
                <a:gd name="connsiteX0" fmla="*/ 0 w 1285466"/>
                <a:gd name="connsiteY0" fmla="*/ 0 h 630251"/>
                <a:gd name="connsiteX1" fmla="*/ 1279193 w 1285466"/>
                <a:gd name="connsiteY1" fmla="*/ 0 h 630251"/>
                <a:gd name="connsiteX2" fmla="*/ 1282869 w 1285466"/>
                <a:gd name="connsiteY2" fmla="*/ 528486 h 630251"/>
                <a:gd name="connsiteX3" fmla="*/ 655654 w 1285466"/>
                <a:gd name="connsiteY3" fmla="*/ 630250 h 630251"/>
                <a:gd name="connsiteX4" fmla="*/ 0 w 1285466"/>
                <a:gd name="connsiteY4" fmla="*/ 630238 h 630251"/>
                <a:gd name="connsiteX5" fmla="*/ 0 w 1285466"/>
                <a:gd name="connsiteY5" fmla="*/ 0 h 630251"/>
                <a:gd name="connsiteX0" fmla="*/ 0 w 1292838"/>
                <a:gd name="connsiteY0" fmla="*/ 0 h 630251"/>
                <a:gd name="connsiteX1" fmla="*/ 1279193 w 1292838"/>
                <a:gd name="connsiteY1" fmla="*/ 0 h 630251"/>
                <a:gd name="connsiteX2" fmla="*/ 1291107 w 1292838"/>
                <a:gd name="connsiteY2" fmla="*/ 496205 h 630251"/>
                <a:gd name="connsiteX3" fmla="*/ 655654 w 1292838"/>
                <a:gd name="connsiteY3" fmla="*/ 630250 h 630251"/>
                <a:gd name="connsiteX4" fmla="*/ 0 w 1292838"/>
                <a:gd name="connsiteY4" fmla="*/ 630238 h 630251"/>
                <a:gd name="connsiteX5" fmla="*/ 0 w 1292838"/>
                <a:gd name="connsiteY5" fmla="*/ 0 h 630251"/>
                <a:gd name="connsiteX0" fmla="*/ 0 w 1291107"/>
                <a:gd name="connsiteY0" fmla="*/ 0 h 630251"/>
                <a:gd name="connsiteX1" fmla="*/ 1279193 w 1291107"/>
                <a:gd name="connsiteY1" fmla="*/ 0 h 630251"/>
                <a:gd name="connsiteX2" fmla="*/ 1291107 w 1291107"/>
                <a:gd name="connsiteY2" fmla="*/ 496205 h 630251"/>
                <a:gd name="connsiteX3" fmla="*/ 655654 w 1291107"/>
                <a:gd name="connsiteY3" fmla="*/ 630250 h 630251"/>
                <a:gd name="connsiteX4" fmla="*/ 0 w 1291107"/>
                <a:gd name="connsiteY4" fmla="*/ 630238 h 630251"/>
                <a:gd name="connsiteX5" fmla="*/ 0 w 1291107"/>
                <a:gd name="connsiteY5" fmla="*/ 0 h 630251"/>
                <a:gd name="connsiteX0" fmla="*/ 0 w 1286988"/>
                <a:gd name="connsiteY0" fmla="*/ 0 h 630251"/>
                <a:gd name="connsiteX1" fmla="*/ 1279193 w 1286988"/>
                <a:gd name="connsiteY1" fmla="*/ 0 h 630251"/>
                <a:gd name="connsiteX2" fmla="*/ 1286988 w 1286988"/>
                <a:gd name="connsiteY2" fmla="*/ 500452 h 630251"/>
                <a:gd name="connsiteX3" fmla="*/ 655654 w 1286988"/>
                <a:gd name="connsiteY3" fmla="*/ 630250 h 630251"/>
                <a:gd name="connsiteX4" fmla="*/ 0 w 1286988"/>
                <a:gd name="connsiteY4" fmla="*/ 630238 h 630251"/>
                <a:gd name="connsiteX5" fmla="*/ 0 w 1286988"/>
                <a:gd name="connsiteY5" fmla="*/ 0 h 630251"/>
                <a:gd name="connsiteX0" fmla="*/ 0 w 1295226"/>
                <a:gd name="connsiteY0" fmla="*/ 0 h 630251"/>
                <a:gd name="connsiteX1" fmla="*/ 1279193 w 1295226"/>
                <a:gd name="connsiteY1" fmla="*/ 0 h 630251"/>
                <a:gd name="connsiteX2" fmla="*/ 1295226 w 1295226"/>
                <a:gd name="connsiteY2" fmla="*/ 500452 h 630251"/>
                <a:gd name="connsiteX3" fmla="*/ 655654 w 1295226"/>
                <a:gd name="connsiteY3" fmla="*/ 630250 h 630251"/>
                <a:gd name="connsiteX4" fmla="*/ 0 w 1295226"/>
                <a:gd name="connsiteY4" fmla="*/ 630238 h 630251"/>
                <a:gd name="connsiteX5" fmla="*/ 0 w 1295226"/>
                <a:gd name="connsiteY5" fmla="*/ 0 h 630251"/>
                <a:gd name="connsiteX0" fmla="*/ 0 w 1286988"/>
                <a:gd name="connsiteY0" fmla="*/ 0 h 630251"/>
                <a:gd name="connsiteX1" fmla="*/ 1279193 w 1286988"/>
                <a:gd name="connsiteY1" fmla="*/ 0 h 630251"/>
                <a:gd name="connsiteX2" fmla="*/ 1286988 w 1286988"/>
                <a:gd name="connsiteY2" fmla="*/ 499602 h 630251"/>
                <a:gd name="connsiteX3" fmla="*/ 655654 w 1286988"/>
                <a:gd name="connsiteY3" fmla="*/ 630250 h 630251"/>
                <a:gd name="connsiteX4" fmla="*/ 0 w 1286988"/>
                <a:gd name="connsiteY4" fmla="*/ 630238 h 630251"/>
                <a:gd name="connsiteX5" fmla="*/ 0 w 1286988"/>
                <a:gd name="connsiteY5" fmla="*/ 0 h 630251"/>
                <a:gd name="connsiteX0" fmla="*/ 0 w 1291107"/>
                <a:gd name="connsiteY0" fmla="*/ 0 h 630251"/>
                <a:gd name="connsiteX1" fmla="*/ 1279193 w 1291107"/>
                <a:gd name="connsiteY1" fmla="*/ 0 h 630251"/>
                <a:gd name="connsiteX2" fmla="*/ 1291107 w 1291107"/>
                <a:gd name="connsiteY2" fmla="*/ 498753 h 630251"/>
                <a:gd name="connsiteX3" fmla="*/ 655654 w 1291107"/>
                <a:gd name="connsiteY3" fmla="*/ 630250 h 630251"/>
                <a:gd name="connsiteX4" fmla="*/ 0 w 1291107"/>
                <a:gd name="connsiteY4" fmla="*/ 630238 h 630251"/>
                <a:gd name="connsiteX5" fmla="*/ 0 w 1291107"/>
                <a:gd name="connsiteY5" fmla="*/ 0 h 630251"/>
                <a:gd name="connsiteX0" fmla="*/ 0 w 1303464"/>
                <a:gd name="connsiteY0" fmla="*/ 0 h 630251"/>
                <a:gd name="connsiteX1" fmla="*/ 1279193 w 1303464"/>
                <a:gd name="connsiteY1" fmla="*/ 0 h 630251"/>
                <a:gd name="connsiteX2" fmla="*/ 1303464 w 1303464"/>
                <a:gd name="connsiteY2" fmla="*/ 500452 h 630251"/>
                <a:gd name="connsiteX3" fmla="*/ 655654 w 1303464"/>
                <a:gd name="connsiteY3" fmla="*/ 630250 h 630251"/>
                <a:gd name="connsiteX4" fmla="*/ 0 w 1303464"/>
                <a:gd name="connsiteY4" fmla="*/ 630238 h 630251"/>
                <a:gd name="connsiteX5" fmla="*/ 0 w 1303464"/>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2869" h="630251">
                  <a:moveTo>
                    <a:pt x="0" y="0"/>
                  </a:moveTo>
                  <a:lnTo>
                    <a:pt x="1279193" y="0"/>
                  </a:lnTo>
                  <a:cubicBezTo>
                    <a:pt x="1279142" y="136342"/>
                    <a:pt x="1278048" y="380809"/>
                    <a:pt x="1282869" y="500452"/>
                  </a:cubicBezTo>
                  <a:cubicBezTo>
                    <a:pt x="1282441" y="569436"/>
                    <a:pt x="1247290" y="630560"/>
                    <a:pt x="655654" y="630250"/>
                  </a:cubicBezTo>
                  <a:lnTo>
                    <a:pt x="0" y="630238"/>
                  </a:lnTo>
                  <a:lnTo>
                    <a:pt x="0" y="0"/>
                  </a:lnTo>
                  <a:close/>
                </a:path>
              </a:pathLst>
            </a:custGeom>
            <a:solidFill>
              <a:srgbClr val="E6F0EC"/>
            </a:solidFill>
            <a:ln>
              <a:noFill/>
            </a:ln>
          </p:spPr>
          <p:txBody>
            <a:bodyPr wrap="square" lIns="72000" tIns="756000" rIns="72000" rtlCol="0">
              <a:noAutofit/>
            </a:bodyPr>
            <a:lstStyle/>
            <a:p>
              <a:pPr>
                <a:lnSpc>
                  <a:spcPts val="1200"/>
                </a:lnSpc>
                <a:spcAft>
                  <a:spcPts val="1200"/>
                </a:spcAft>
              </a:pPr>
              <a:r>
                <a:rPr lang="en-GB" sz="1000" b="1" dirty="0" smtClean="0">
                  <a:solidFill>
                    <a:srgbClr val="80B4A0"/>
                  </a:solidFill>
                </a:rPr>
                <a:t>ECDL </a:t>
              </a:r>
            </a:p>
            <a:p>
              <a:pPr>
                <a:lnSpc>
                  <a:spcPts val="1200"/>
                </a:lnSpc>
                <a:spcAft>
                  <a:spcPts val="1200"/>
                </a:spcAft>
              </a:pPr>
              <a:r>
                <a:rPr lang="en-GB" sz="1000" b="1" dirty="0" smtClean="0">
                  <a:solidFill>
                    <a:srgbClr val="80B4A0"/>
                  </a:solidFill>
                </a:rPr>
                <a:t>Digital skills </a:t>
              </a:r>
            </a:p>
            <a:p>
              <a:pPr>
                <a:lnSpc>
                  <a:spcPts val="1200"/>
                </a:lnSpc>
                <a:spcAft>
                  <a:spcPts val="1200"/>
                </a:spcAft>
              </a:pPr>
              <a:r>
                <a:rPr lang="en-GB" sz="1000" b="1" dirty="0" smtClean="0">
                  <a:solidFill>
                    <a:srgbClr val="80B4A0"/>
                  </a:solidFill>
                </a:rPr>
                <a:t>ITQs </a:t>
              </a:r>
            </a:p>
            <a:p>
              <a:pPr>
                <a:lnSpc>
                  <a:spcPts val="1200"/>
                </a:lnSpc>
                <a:spcAft>
                  <a:spcPts val="1200"/>
                </a:spcAft>
              </a:pPr>
              <a:r>
                <a:rPr lang="en-GB" sz="1000" b="1" dirty="0" smtClean="0">
                  <a:solidFill>
                    <a:srgbClr val="80B4A0"/>
                  </a:solidFill>
                </a:rPr>
                <a:t>Computer and online basics </a:t>
              </a:r>
            </a:p>
            <a:p>
              <a:pPr>
                <a:lnSpc>
                  <a:spcPts val="1200"/>
                </a:lnSpc>
                <a:spcAft>
                  <a:spcPts val="1200"/>
                </a:spcAft>
              </a:pPr>
              <a:r>
                <a:rPr lang="en-GB" sz="1000" b="1" dirty="0" smtClean="0">
                  <a:solidFill>
                    <a:srgbClr val="80B4A0"/>
                  </a:solidFill>
                </a:rPr>
                <a:t>e-safety </a:t>
              </a:r>
            </a:p>
            <a:p>
              <a:pPr>
                <a:lnSpc>
                  <a:spcPts val="1200"/>
                </a:lnSpc>
                <a:spcAft>
                  <a:spcPts val="1200"/>
                </a:spcAft>
              </a:pPr>
              <a:r>
                <a:rPr lang="en-GB" sz="1000" b="1" dirty="0" smtClean="0">
                  <a:solidFill>
                    <a:srgbClr val="80B4A0"/>
                  </a:solidFill>
                </a:rPr>
                <a:t>HEQ &amp; IMIS </a:t>
              </a:r>
            </a:p>
            <a:p>
              <a:pPr>
                <a:lnSpc>
                  <a:spcPts val="1200"/>
                </a:lnSpc>
                <a:spcAft>
                  <a:spcPts val="1200"/>
                </a:spcAft>
              </a:pPr>
              <a:r>
                <a:rPr lang="en-GB" sz="1000" b="1" dirty="0" smtClean="0">
                  <a:solidFill>
                    <a:srgbClr val="006941"/>
                  </a:solidFill>
                </a:rPr>
                <a:t>Apprenticeships</a:t>
              </a:r>
              <a:endParaRPr lang="en-GB" sz="1000" b="1" dirty="0">
                <a:solidFill>
                  <a:srgbClr val="006941"/>
                </a:solidFill>
              </a:endParaRPr>
            </a:p>
          </p:txBody>
        </p:sp>
        <p:cxnSp>
          <p:nvCxnSpPr>
            <p:cNvPr id="21" name="Straight Connector 20"/>
            <p:cNvCxnSpPr/>
            <p:nvPr userDrawn="1"/>
          </p:nvCxnSpPr>
          <p:spPr>
            <a:xfrm>
              <a:off x="3240104" y="1562400"/>
              <a:ext cx="2268000" cy="0"/>
            </a:xfrm>
            <a:prstGeom prst="line">
              <a:avLst/>
            </a:prstGeom>
            <a:ln w="82550">
              <a:solidFill>
                <a:srgbClr val="156570"/>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userDrawn="1"/>
          </p:nvSpPr>
          <p:spPr>
            <a:xfrm>
              <a:off x="5308432" y="1319879"/>
              <a:ext cx="1272994" cy="630250"/>
            </a:xfrm>
            <a:custGeom>
              <a:avLst/>
              <a:gdLst>
                <a:gd name="connsiteX0" fmla="*/ 0 w 1272369"/>
                <a:gd name="connsiteY0" fmla="*/ 0 h 630238"/>
                <a:gd name="connsiteX1" fmla="*/ 1272369 w 1272369"/>
                <a:gd name="connsiteY1" fmla="*/ 0 h 630238"/>
                <a:gd name="connsiteX2" fmla="*/ 1272369 w 1272369"/>
                <a:gd name="connsiteY2" fmla="*/ 630238 h 630238"/>
                <a:gd name="connsiteX3" fmla="*/ 0 w 1272369"/>
                <a:gd name="connsiteY3" fmla="*/ 630238 h 630238"/>
                <a:gd name="connsiteX4" fmla="*/ 0 w 1272369"/>
                <a:gd name="connsiteY4" fmla="*/ 0 h 630238"/>
                <a:gd name="connsiteX0" fmla="*/ 0 w 1272369"/>
                <a:gd name="connsiteY0" fmla="*/ 0 h 630250"/>
                <a:gd name="connsiteX1" fmla="*/ 1272369 w 1272369"/>
                <a:gd name="connsiteY1" fmla="*/ 0 h 630250"/>
                <a:gd name="connsiteX2" fmla="*/ 1272369 w 1272369"/>
                <a:gd name="connsiteY2" fmla="*/ 630238 h 630250"/>
                <a:gd name="connsiteX3" fmla="*/ 710984 w 1272369"/>
                <a:gd name="connsiteY3" fmla="*/ 630250 h 630250"/>
                <a:gd name="connsiteX4" fmla="*/ 0 w 1272369"/>
                <a:gd name="connsiteY4" fmla="*/ 630238 h 630250"/>
                <a:gd name="connsiteX5" fmla="*/ 0 w 1272369"/>
                <a:gd name="connsiteY5" fmla="*/ 0 h 630250"/>
                <a:gd name="connsiteX0" fmla="*/ 0 w 1272369"/>
                <a:gd name="connsiteY0" fmla="*/ 0 h 630250"/>
                <a:gd name="connsiteX1" fmla="*/ 1272369 w 1272369"/>
                <a:gd name="connsiteY1" fmla="*/ 0 h 630250"/>
                <a:gd name="connsiteX2" fmla="*/ 710984 w 1272369"/>
                <a:gd name="connsiteY2" fmla="*/ 630250 h 630250"/>
                <a:gd name="connsiteX3" fmla="*/ 0 w 1272369"/>
                <a:gd name="connsiteY3" fmla="*/ 630238 h 630250"/>
                <a:gd name="connsiteX4" fmla="*/ 0 w 1272369"/>
                <a:gd name="connsiteY4" fmla="*/ 0 h 630250"/>
                <a:gd name="connsiteX0" fmla="*/ 0 w 1272393"/>
                <a:gd name="connsiteY0" fmla="*/ 0 h 630250"/>
                <a:gd name="connsiteX1" fmla="*/ 1272369 w 1272393"/>
                <a:gd name="connsiteY1" fmla="*/ 0 h 630250"/>
                <a:gd name="connsiteX2" fmla="*/ 710984 w 1272393"/>
                <a:gd name="connsiteY2" fmla="*/ 630250 h 630250"/>
                <a:gd name="connsiteX3" fmla="*/ 0 w 1272393"/>
                <a:gd name="connsiteY3" fmla="*/ 630238 h 630250"/>
                <a:gd name="connsiteX4" fmla="*/ 0 w 1272393"/>
                <a:gd name="connsiteY4" fmla="*/ 0 h 630250"/>
                <a:gd name="connsiteX0" fmla="*/ 0 w 1272424"/>
                <a:gd name="connsiteY0" fmla="*/ 0 h 630250"/>
                <a:gd name="connsiteX1" fmla="*/ 1272369 w 1272424"/>
                <a:gd name="connsiteY1" fmla="*/ 0 h 630250"/>
                <a:gd name="connsiteX2" fmla="*/ 710984 w 1272424"/>
                <a:gd name="connsiteY2" fmla="*/ 630250 h 630250"/>
                <a:gd name="connsiteX3" fmla="*/ 0 w 1272424"/>
                <a:gd name="connsiteY3" fmla="*/ 630238 h 630250"/>
                <a:gd name="connsiteX4" fmla="*/ 0 w 1272424"/>
                <a:gd name="connsiteY4" fmla="*/ 0 h 630250"/>
                <a:gd name="connsiteX0" fmla="*/ 0 w 1272968"/>
                <a:gd name="connsiteY0" fmla="*/ 0 h 630250"/>
                <a:gd name="connsiteX1" fmla="*/ 1272369 w 1272968"/>
                <a:gd name="connsiteY1" fmla="*/ 0 h 630250"/>
                <a:gd name="connsiteX2" fmla="*/ 710984 w 1272968"/>
                <a:gd name="connsiteY2" fmla="*/ 630250 h 630250"/>
                <a:gd name="connsiteX3" fmla="*/ 0 w 1272968"/>
                <a:gd name="connsiteY3" fmla="*/ 630238 h 630250"/>
                <a:gd name="connsiteX4" fmla="*/ 0 w 1272968"/>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817"/>
                <a:gd name="connsiteY0" fmla="*/ 0 h 630250"/>
                <a:gd name="connsiteX1" fmla="*/ 1272369 w 1272817"/>
                <a:gd name="connsiteY1" fmla="*/ 0 h 630250"/>
                <a:gd name="connsiteX2" fmla="*/ 655654 w 1272817"/>
                <a:gd name="connsiteY2" fmla="*/ 630250 h 630250"/>
                <a:gd name="connsiteX3" fmla="*/ 0 w 1272817"/>
                <a:gd name="connsiteY3" fmla="*/ 630238 h 630250"/>
                <a:gd name="connsiteX4" fmla="*/ 0 w 1272817"/>
                <a:gd name="connsiteY4" fmla="*/ 0 h 630250"/>
                <a:gd name="connsiteX0" fmla="*/ 0 w 1272994"/>
                <a:gd name="connsiteY0" fmla="*/ 0 h 630250"/>
                <a:gd name="connsiteX1" fmla="*/ 1272369 w 1272994"/>
                <a:gd name="connsiteY1" fmla="*/ 0 h 630250"/>
                <a:gd name="connsiteX2" fmla="*/ 655654 w 1272994"/>
                <a:gd name="connsiteY2" fmla="*/ 630250 h 630250"/>
                <a:gd name="connsiteX3" fmla="*/ 0 w 1272994"/>
                <a:gd name="connsiteY3" fmla="*/ 630238 h 630250"/>
                <a:gd name="connsiteX4" fmla="*/ 0 w 1272994"/>
                <a:gd name="connsiteY4" fmla="*/ 0 h 630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2994" h="630250">
                  <a:moveTo>
                    <a:pt x="0" y="0"/>
                  </a:moveTo>
                  <a:lnTo>
                    <a:pt x="1272369" y="0"/>
                  </a:lnTo>
                  <a:cubicBezTo>
                    <a:pt x="1284589" y="474435"/>
                    <a:pt x="1119266" y="610917"/>
                    <a:pt x="655654" y="630250"/>
                  </a:cubicBezTo>
                  <a:lnTo>
                    <a:pt x="0" y="630238"/>
                  </a:lnTo>
                  <a:lnTo>
                    <a:pt x="0" y="0"/>
                  </a:lnTo>
                  <a:close/>
                </a:path>
              </a:pathLst>
            </a:custGeom>
            <a:solidFill>
              <a:schemeClr val="accent3"/>
            </a:solidFill>
            <a:ln>
              <a:noFill/>
            </a:ln>
          </p:spPr>
          <p:txBody>
            <a:bodyPr wrap="square" lIns="72000" tIns="72000" rIns="72000" rtlCol="0">
              <a:noAutofit/>
            </a:bodyPr>
            <a:lstStyle/>
            <a:p>
              <a:r>
                <a:rPr lang="en-GB" sz="1200" b="1" dirty="0" smtClean="0">
                  <a:solidFill>
                    <a:prstClr val="white"/>
                  </a:solidFill>
                </a:rPr>
                <a:t>Organisational maturity </a:t>
              </a:r>
            </a:p>
          </p:txBody>
        </p:sp>
        <p:sp>
          <p:nvSpPr>
            <p:cNvPr id="23" name="TextBox 22"/>
            <p:cNvSpPr txBox="1"/>
            <p:nvPr userDrawn="1"/>
          </p:nvSpPr>
          <p:spPr>
            <a:xfrm>
              <a:off x="3849049" y="1319879"/>
              <a:ext cx="1272994" cy="630250"/>
            </a:xfrm>
            <a:custGeom>
              <a:avLst/>
              <a:gdLst>
                <a:gd name="connsiteX0" fmla="*/ 0 w 1272369"/>
                <a:gd name="connsiteY0" fmla="*/ 0 h 630238"/>
                <a:gd name="connsiteX1" fmla="*/ 1272369 w 1272369"/>
                <a:gd name="connsiteY1" fmla="*/ 0 h 630238"/>
                <a:gd name="connsiteX2" fmla="*/ 1272369 w 1272369"/>
                <a:gd name="connsiteY2" fmla="*/ 630238 h 630238"/>
                <a:gd name="connsiteX3" fmla="*/ 0 w 1272369"/>
                <a:gd name="connsiteY3" fmla="*/ 630238 h 630238"/>
                <a:gd name="connsiteX4" fmla="*/ 0 w 1272369"/>
                <a:gd name="connsiteY4" fmla="*/ 0 h 630238"/>
                <a:gd name="connsiteX0" fmla="*/ 0 w 1272369"/>
                <a:gd name="connsiteY0" fmla="*/ 0 h 630250"/>
                <a:gd name="connsiteX1" fmla="*/ 1272369 w 1272369"/>
                <a:gd name="connsiteY1" fmla="*/ 0 h 630250"/>
                <a:gd name="connsiteX2" fmla="*/ 1272369 w 1272369"/>
                <a:gd name="connsiteY2" fmla="*/ 630238 h 630250"/>
                <a:gd name="connsiteX3" fmla="*/ 710984 w 1272369"/>
                <a:gd name="connsiteY3" fmla="*/ 630250 h 630250"/>
                <a:gd name="connsiteX4" fmla="*/ 0 w 1272369"/>
                <a:gd name="connsiteY4" fmla="*/ 630238 h 630250"/>
                <a:gd name="connsiteX5" fmla="*/ 0 w 1272369"/>
                <a:gd name="connsiteY5" fmla="*/ 0 h 630250"/>
                <a:gd name="connsiteX0" fmla="*/ 0 w 1272369"/>
                <a:gd name="connsiteY0" fmla="*/ 0 h 630250"/>
                <a:gd name="connsiteX1" fmla="*/ 1272369 w 1272369"/>
                <a:gd name="connsiteY1" fmla="*/ 0 h 630250"/>
                <a:gd name="connsiteX2" fmla="*/ 710984 w 1272369"/>
                <a:gd name="connsiteY2" fmla="*/ 630250 h 630250"/>
                <a:gd name="connsiteX3" fmla="*/ 0 w 1272369"/>
                <a:gd name="connsiteY3" fmla="*/ 630238 h 630250"/>
                <a:gd name="connsiteX4" fmla="*/ 0 w 1272369"/>
                <a:gd name="connsiteY4" fmla="*/ 0 h 630250"/>
                <a:gd name="connsiteX0" fmla="*/ 0 w 1272393"/>
                <a:gd name="connsiteY0" fmla="*/ 0 h 630250"/>
                <a:gd name="connsiteX1" fmla="*/ 1272369 w 1272393"/>
                <a:gd name="connsiteY1" fmla="*/ 0 h 630250"/>
                <a:gd name="connsiteX2" fmla="*/ 710984 w 1272393"/>
                <a:gd name="connsiteY2" fmla="*/ 630250 h 630250"/>
                <a:gd name="connsiteX3" fmla="*/ 0 w 1272393"/>
                <a:gd name="connsiteY3" fmla="*/ 630238 h 630250"/>
                <a:gd name="connsiteX4" fmla="*/ 0 w 1272393"/>
                <a:gd name="connsiteY4" fmla="*/ 0 h 630250"/>
                <a:gd name="connsiteX0" fmla="*/ 0 w 1272424"/>
                <a:gd name="connsiteY0" fmla="*/ 0 h 630250"/>
                <a:gd name="connsiteX1" fmla="*/ 1272369 w 1272424"/>
                <a:gd name="connsiteY1" fmla="*/ 0 h 630250"/>
                <a:gd name="connsiteX2" fmla="*/ 710984 w 1272424"/>
                <a:gd name="connsiteY2" fmla="*/ 630250 h 630250"/>
                <a:gd name="connsiteX3" fmla="*/ 0 w 1272424"/>
                <a:gd name="connsiteY3" fmla="*/ 630238 h 630250"/>
                <a:gd name="connsiteX4" fmla="*/ 0 w 1272424"/>
                <a:gd name="connsiteY4" fmla="*/ 0 h 630250"/>
                <a:gd name="connsiteX0" fmla="*/ 0 w 1272968"/>
                <a:gd name="connsiteY0" fmla="*/ 0 h 630250"/>
                <a:gd name="connsiteX1" fmla="*/ 1272369 w 1272968"/>
                <a:gd name="connsiteY1" fmla="*/ 0 h 630250"/>
                <a:gd name="connsiteX2" fmla="*/ 710984 w 1272968"/>
                <a:gd name="connsiteY2" fmla="*/ 630250 h 630250"/>
                <a:gd name="connsiteX3" fmla="*/ 0 w 1272968"/>
                <a:gd name="connsiteY3" fmla="*/ 630238 h 630250"/>
                <a:gd name="connsiteX4" fmla="*/ 0 w 1272968"/>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817"/>
                <a:gd name="connsiteY0" fmla="*/ 0 h 630250"/>
                <a:gd name="connsiteX1" fmla="*/ 1272369 w 1272817"/>
                <a:gd name="connsiteY1" fmla="*/ 0 h 630250"/>
                <a:gd name="connsiteX2" fmla="*/ 655654 w 1272817"/>
                <a:gd name="connsiteY2" fmla="*/ 630250 h 630250"/>
                <a:gd name="connsiteX3" fmla="*/ 0 w 1272817"/>
                <a:gd name="connsiteY3" fmla="*/ 630238 h 630250"/>
                <a:gd name="connsiteX4" fmla="*/ 0 w 1272817"/>
                <a:gd name="connsiteY4" fmla="*/ 0 h 630250"/>
                <a:gd name="connsiteX0" fmla="*/ 0 w 1272994"/>
                <a:gd name="connsiteY0" fmla="*/ 0 h 630250"/>
                <a:gd name="connsiteX1" fmla="*/ 1272369 w 1272994"/>
                <a:gd name="connsiteY1" fmla="*/ 0 h 630250"/>
                <a:gd name="connsiteX2" fmla="*/ 655654 w 1272994"/>
                <a:gd name="connsiteY2" fmla="*/ 630250 h 630250"/>
                <a:gd name="connsiteX3" fmla="*/ 0 w 1272994"/>
                <a:gd name="connsiteY3" fmla="*/ 630238 h 630250"/>
                <a:gd name="connsiteX4" fmla="*/ 0 w 1272994"/>
                <a:gd name="connsiteY4" fmla="*/ 0 h 630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2994" h="630250">
                  <a:moveTo>
                    <a:pt x="0" y="0"/>
                  </a:moveTo>
                  <a:lnTo>
                    <a:pt x="1272369" y="0"/>
                  </a:lnTo>
                  <a:cubicBezTo>
                    <a:pt x="1284589" y="474435"/>
                    <a:pt x="1119266" y="610917"/>
                    <a:pt x="655654" y="630250"/>
                  </a:cubicBezTo>
                  <a:lnTo>
                    <a:pt x="0" y="630238"/>
                  </a:lnTo>
                  <a:lnTo>
                    <a:pt x="0" y="0"/>
                  </a:lnTo>
                  <a:close/>
                </a:path>
              </a:pathLst>
            </a:custGeom>
            <a:solidFill>
              <a:schemeClr val="accent2"/>
            </a:solidFill>
            <a:ln>
              <a:noFill/>
            </a:ln>
          </p:spPr>
          <p:txBody>
            <a:bodyPr wrap="square" lIns="72000" tIns="72000" rIns="72000" rtlCol="0">
              <a:noAutofit/>
            </a:bodyPr>
            <a:lstStyle/>
            <a:p>
              <a:r>
                <a:rPr lang="en-GB" sz="1200" b="1" dirty="0" smtClean="0">
                  <a:solidFill>
                    <a:prstClr val="white"/>
                  </a:solidFill>
                </a:rPr>
                <a:t>Professionals </a:t>
              </a:r>
            </a:p>
          </p:txBody>
        </p:sp>
        <p:sp>
          <p:nvSpPr>
            <p:cNvPr id="24" name="TextBox 23"/>
            <p:cNvSpPr txBox="1"/>
            <p:nvPr userDrawn="1"/>
          </p:nvSpPr>
          <p:spPr>
            <a:xfrm>
              <a:off x="2378909" y="1319892"/>
              <a:ext cx="1272994" cy="630250"/>
            </a:xfrm>
            <a:custGeom>
              <a:avLst/>
              <a:gdLst>
                <a:gd name="connsiteX0" fmla="*/ 0 w 1272369"/>
                <a:gd name="connsiteY0" fmla="*/ 0 h 630238"/>
                <a:gd name="connsiteX1" fmla="*/ 1272369 w 1272369"/>
                <a:gd name="connsiteY1" fmla="*/ 0 h 630238"/>
                <a:gd name="connsiteX2" fmla="*/ 1272369 w 1272369"/>
                <a:gd name="connsiteY2" fmla="*/ 630238 h 630238"/>
                <a:gd name="connsiteX3" fmla="*/ 0 w 1272369"/>
                <a:gd name="connsiteY3" fmla="*/ 630238 h 630238"/>
                <a:gd name="connsiteX4" fmla="*/ 0 w 1272369"/>
                <a:gd name="connsiteY4" fmla="*/ 0 h 630238"/>
                <a:gd name="connsiteX0" fmla="*/ 0 w 1272369"/>
                <a:gd name="connsiteY0" fmla="*/ 0 h 630250"/>
                <a:gd name="connsiteX1" fmla="*/ 1272369 w 1272369"/>
                <a:gd name="connsiteY1" fmla="*/ 0 h 630250"/>
                <a:gd name="connsiteX2" fmla="*/ 1272369 w 1272369"/>
                <a:gd name="connsiteY2" fmla="*/ 630238 h 630250"/>
                <a:gd name="connsiteX3" fmla="*/ 710984 w 1272369"/>
                <a:gd name="connsiteY3" fmla="*/ 630250 h 630250"/>
                <a:gd name="connsiteX4" fmla="*/ 0 w 1272369"/>
                <a:gd name="connsiteY4" fmla="*/ 630238 h 630250"/>
                <a:gd name="connsiteX5" fmla="*/ 0 w 1272369"/>
                <a:gd name="connsiteY5" fmla="*/ 0 h 630250"/>
                <a:gd name="connsiteX0" fmla="*/ 0 w 1272369"/>
                <a:gd name="connsiteY0" fmla="*/ 0 h 630250"/>
                <a:gd name="connsiteX1" fmla="*/ 1272369 w 1272369"/>
                <a:gd name="connsiteY1" fmla="*/ 0 h 630250"/>
                <a:gd name="connsiteX2" fmla="*/ 710984 w 1272369"/>
                <a:gd name="connsiteY2" fmla="*/ 630250 h 630250"/>
                <a:gd name="connsiteX3" fmla="*/ 0 w 1272369"/>
                <a:gd name="connsiteY3" fmla="*/ 630238 h 630250"/>
                <a:gd name="connsiteX4" fmla="*/ 0 w 1272369"/>
                <a:gd name="connsiteY4" fmla="*/ 0 h 630250"/>
                <a:gd name="connsiteX0" fmla="*/ 0 w 1272393"/>
                <a:gd name="connsiteY0" fmla="*/ 0 h 630250"/>
                <a:gd name="connsiteX1" fmla="*/ 1272369 w 1272393"/>
                <a:gd name="connsiteY1" fmla="*/ 0 h 630250"/>
                <a:gd name="connsiteX2" fmla="*/ 710984 w 1272393"/>
                <a:gd name="connsiteY2" fmla="*/ 630250 h 630250"/>
                <a:gd name="connsiteX3" fmla="*/ 0 w 1272393"/>
                <a:gd name="connsiteY3" fmla="*/ 630238 h 630250"/>
                <a:gd name="connsiteX4" fmla="*/ 0 w 1272393"/>
                <a:gd name="connsiteY4" fmla="*/ 0 h 630250"/>
                <a:gd name="connsiteX0" fmla="*/ 0 w 1272424"/>
                <a:gd name="connsiteY0" fmla="*/ 0 h 630250"/>
                <a:gd name="connsiteX1" fmla="*/ 1272369 w 1272424"/>
                <a:gd name="connsiteY1" fmla="*/ 0 h 630250"/>
                <a:gd name="connsiteX2" fmla="*/ 710984 w 1272424"/>
                <a:gd name="connsiteY2" fmla="*/ 630250 h 630250"/>
                <a:gd name="connsiteX3" fmla="*/ 0 w 1272424"/>
                <a:gd name="connsiteY3" fmla="*/ 630238 h 630250"/>
                <a:gd name="connsiteX4" fmla="*/ 0 w 1272424"/>
                <a:gd name="connsiteY4" fmla="*/ 0 h 630250"/>
                <a:gd name="connsiteX0" fmla="*/ 0 w 1272968"/>
                <a:gd name="connsiteY0" fmla="*/ 0 h 630250"/>
                <a:gd name="connsiteX1" fmla="*/ 1272369 w 1272968"/>
                <a:gd name="connsiteY1" fmla="*/ 0 h 630250"/>
                <a:gd name="connsiteX2" fmla="*/ 710984 w 1272968"/>
                <a:gd name="connsiteY2" fmla="*/ 630250 h 630250"/>
                <a:gd name="connsiteX3" fmla="*/ 0 w 1272968"/>
                <a:gd name="connsiteY3" fmla="*/ 630238 h 630250"/>
                <a:gd name="connsiteX4" fmla="*/ 0 w 1272968"/>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817"/>
                <a:gd name="connsiteY0" fmla="*/ 0 h 630250"/>
                <a:gd name="connsiteX1" fmla="*/ 1272369 w 1272817"/>
                <a:gd name="connsiteY1" fmla="*/ 0 h 630250"/>
                <a:gd name="connsiteX2" fmla="*/ 655654 w 1272817"/>
                <a:gd name="connsiteY2" fmla="*/ 630250 h 630250"/>
                <a:gd name="connsiteX3" fmla="*/ 0 w 1272817"/>
                <a:gd name="connsiteY3" fmla="*/ 630238 h 630250"/>
                <a:gd name="connsiteX4" fmla="*/ 0 w 1272817"/>
                <a:gd name="connsiteY4" fmla="*/ 0 h 630250"/>
                <a:gd name="connsiteX0" fmla="*/ 0 w 1272994"/>
                <a:gd name="connsiteY0" fmla="*/ 0 h 630250"/>
                <a:gd name="connsiteX1" fmla="*/ 1272369 w 1272994"/>
                <a:gd name="connsiteY1" fmla="*/ 0 h 630250"/>
                <a:gd name="connsiteX2" fmla="*/ 655654 w 1272994"/>
                <a:gd name="connsiteY2" fmla="*/ 630250 h 630250"/>
                <a:gd name="connsiteX3" fmla="*/ 0 w 1272994"/>
                <a:gd name="connsiteY3" fmla="*/ 630238 h 630250"/>
                <a:gd name="connsiteX4" fmla="*/ 0 w 1272994"/>
                <a:gd name="connsiteY4" fmla="*/ 0 h 630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2994" h="630250">
                  <a:moveTo>
                    <a:pt x="0" y="0"/>
                  </a:moveTo>
                  <a:lnTo>
                    <a:pt x="1272369" y="0"/>
                  </a:lnTo>
                  <a:cubicBezTo>
                    <a:pt x="1284589" y="474435"/>
                    <a:pt x="1119266" y="610917"/>
                    <a:pt x="655654" y="630250"/>
                  </a:cubicBezTo>
                  <a:lnTo>
                    <a:pt x="0" y="630238"/>
                  </a:lnTo>
                  <a:lnTo>
                    <a:pt x="0" y="0"/>
                  </a:lnTo>
                  <a:close/>
                </a:path>
              </a:pathLst>
            </a:custGeom>
            <a:solidFill>
              <a:schemeClr val="tx2"/>
            </a:solidFill>
            <a:ln>
              <a:noFill/>
            </a:ln>
          </p:spPr>
          <p:txBody>
            <a:bodyPr wrap="square" lIns="72000" tIns="72000" rIns="72000" rtlCol="0">
              <a:noAutofit/>
            </a:bodyPr>
            <a:lstStyle/>
            <a:p>
              <a:r>
                <a:rPr lang="en-GB" sz="1200" b="1" dirty="0" smtClean="0">
                  <a:solidFill>
                    <a:prstClr val="white"/>
                  </a:solidFill>
                </a:rPr>
                <a:t>Education</a:t>
              </a:r>
              <a:endParaRPr lang="en-GB" sz="1200" b="1" dirty="0">
                <a:solidFill>
                  <a:prstClr val="white"/>
                </a:solidFill>
              </a:endParaRPr>
            </a:p>
          </p:txBody>
        </p:sp>
      </p:grpSp>
    </p:spTree>
    <p:extLst>
      <p:ext uri="{BB962C8B-B14F-4D97-AF65-F5344CB8AC3E}">
        <p14:creationId xmlns:p14="http://schemas.microsoft.com/office/powerpoint/2010/main" val="273753740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8" name="Slide Number Placeholder 5"/>
          <p:cNvSpPr>
            <a:spLocks noGrp="1"/>
          </p:cNvSpPr>
          <p:nvPr>
            <p:ph type="sldNum" sz="quarter" idx="4"/>
          </p:nvPr>
        </p:nvSpPr>
        <p:spPr>
          <a:xfrm>
            <a:off x="5904001" y="6336000"/>
            <a:ext cx="6060489" cy="352146"/>
          </a:xfrm>
          <a:custGeom>
            <a:avLst/>
            <a:gdLst>
              <a:gd name="connsiteX0" fmla="*/ 0 w 4545367"/>
              <a:gd name="connsiteY0" fmla="*/ 0 h 343270"/>
              <a:gd name="connsiteX1" fmla="*/ 4545367 w 4545367"/>
              <a:gd name="connsiteY1" fmla="*/ 0 h 343270"/>
              <a:gd name="connsiteX2" fmla="*/ 4545367 w 4545367"/>
              <a:gd name="connsiteY2" fmla="*/ 34327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545367 w 4545367"/>
              <a:gd name="connsiteY2" fmla="*/ 343270 h 343270"/>
              <a:gd name="connsiteX3" fmla="*/ 4184342 w 4545367"/>
              <a:gd name="connsiteY3" fmla="*/ 340310 h 343270"/>
              <a:gd name="connsiteX4" fmla="*/ 0 w 4545367"/>
              <a:gd name="connsiteY4" fmla="*/ 343270 h 343270"/>
              <a:gd name="connsiteX5" fmla="*/ 0 w 4545367"/>
              <a:gd name="connsiteY5"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45367" h="343270">
                <a:moveTo>
                  <a:pt x="0" y="0"/>
                </a:moveTo>
                <a:lnTo>
                  <a:pt x="4545367" y="0"/>
                </a:lnTo>
                <a:cubicBezTo>
                  <a:pt x="4540435" y="371262"/>
                  <a:pt x="4278051" y="336364"/>
                  <a:pt x="4184342" y="340310"/>
                </a:cubicBezTo>
                <a:lnTo>
                  <a:pt x="0" y="343270"/>
                </a:lnTo>
                <a:lnTo>
                  <a:pt x="0" y="0"/>
                </a:lnTo>
                <a:close/>
              </a:path>
            </a:pathLst>
          </a:custGeom>
          <a:gradFill flip="none" rotWithShape="1">
            <a:gsLst>
              <a:gs pos="0">
                <a:schemeClr val="bg2">
                  <a:alpha val="50000"/>
                </a:schemeClr>
              </a:gs>
              <a:gs pos="6000">
                <a:schemeClr val="accent1">
                  <a:tint val="44500"/>
                  <a:satMod val="160000"/>
                  <a:alpha val="50000"/>
                </a:schemeClr>
              </a:gs>
              <a:gs pos="100000">
                <a:schemeClr val="bg1"/>
              </a:gs>
            </a:gsLst>
            <a:lin ang="10800000" scaled="1"/>
            <a:tileRect/>
          </a:gradFill>
        </p:spPr>
        <p:txBody>
          <a:bodyPr vert="horz" lIns="0" tIns="108000" rIns="288000" bIns="0" rtlCol="0" anchor="t" anchorCtr="0">
            <a:noAutofit/>
          </a:bodyPr>
          <a:lstStyle>
            <a:lvl1pPr algn="r">
              <a:defRPr sz="900" b="0">
                <a:solidFill>
                  <a:schemeClr val="tx2"/>
                </a:solidFill>
                <a:latin typeface="Arial" panose="020B0604020202020204" pitchFamily="34" charset="0"/>
                <a:cs typeface="Arial" panose="020B0604020202020204" pitchFamily="34" charset="0"/>
              </a:defRPr>
            </a:lvl1pPr>
          </a:lstStyle>
          <a:p>
            <a:r>
              <a:rPr lang="en-GB" dirty="0" smtClean="0">
                <a:solidFill>
                  <a:srgbClr val="006941"/>
                </a:solidFill>
              </a:rPr>
              <a:t>bcs.org </a:t>
            </a:r>
            <a:r>
              <a:rPr lang="en-GB" dirty="0" smtClean="0">
                <a:solidFill>
                  <a:srgbClr val="006941"/>
                </a:solidFill>
                <a:latin typeface="Arial"/>
                <a:cs typeface="Arial"/>
              </a:rPr>
              <a:t>| </a:t>
            </a:r>
            <a:fld id="{D4F935E4-DB8F-4A13-86B5-B07B5640A265}" type="slidenum">
              <a:rPr lang="en-GB" smtClean="0">
                <a:solidFill>
                  <a:srgbClr val="006941"/>
                </a:solidFill>
              </a:rPr>
              <a:pPr/>
              <a:t>‹#›</a:t>
            </a:fld>
            <a:endParaRPr lang="en-GB" dirty="0">
              <a:solidFill>
                <a:srgbClr val="006941"/>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0000" y="6336000"/>
            <a:ext cx="1707739" cy="377748"/>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4000" y="404665"/>
            <a:ext cx="533400" cy="409575"/>
          </a:xfrm>
          <a:prstGeom prst="rect">
            <a:avLst/>
          </a:prstGeom>
        </p:spPr>
      </p:pic>
      <p:cxnSp>
        <p:nvCxnSpPr>
          <p:cNvPr id="7" name="Straight Connector 6"/>
          <p:cNvCxnSpPr/>
          <p:nvPr userDrawn="1"/>
        </p:nvCxnSpPr>
        <p:spPr>
          <a:xfrm>
            <a:off x="1103445" y="972000"/>
            <a:ext cx="3024000"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17" name="Group 16"/>
          <p:cNvGrpSpPr/>
          <p:nvPr userDrawn="1"/>
        </p:nvGrpSpPr>
        <p:grpSpPr>
          <a:xfrm>
            <a:off x="3162707" y="1319879"/>
            <a:ext cx="5619111" cy="4687863"/>
            <a:chOff x="2372030" y="1319878"/>
            <a:chExt cx="4214333" cy="4687863"/>
          </a:xfrm>
        </p:grpSpPr>
        <p:sp>
          <p:nvSpPr>
            <p:cNvPr id="18" name="TextBox 17"/>
            <p:cNvSpPr txBox="1"/>
            <p:nvPr userDrawn="1"/>
          </p:nvSpPr>
          <p:spPr>
            <a:xfrm>
              <a:off x="5303494" y="1319878"/>
              <a:ext cx="1282869" cy="2772000"/>
            </a:xfrm>
            <a:custGeom>
              <a:avLst/>
              <a:gdLst>
                <a:gd name="connsiteX0" fmla="*/ 0 w 1272369"/>
                <a:gd name="connsiteY0" fmla="*/ 0 h 630238"/>
                <a:gd name="connsiteX1" fmla="*/ 1272369 w 1272369"/>
                <a:gd name="connsiteY1" fmla="*/ 0 h 630238"/>
                <a:gd name="connsiteX2" fmla="*/ 1272369 w 1272369"/>
                <a:gd name="connsiteY2" fmla="*/ 630238 h 630238"/>
                <a:gd name="connsiteX3" fmla="*/ 0 w 1272369"/>
                <a:gd name="connsiteY3" fmla="*/ 630238 h 630238"/>
                <a:gd name="connsiteX4" fmla="*/ 0 w 1272369"/>
                <a:gd name="connsiteY4" fmla="*/ 0 h 630238"/>
                <a:gd name="connsiteX0" fmla="*/ 0 w 1272369"/>
                <a:gd name="connsiteY0" fmla="*/ 0 h 630250"/>
                <a:gd name="connsiteX1" fmla="*/ 1272369 w 1272369"/>
                <a:gd name="connsiteY1" fmla="*/ 0 h 630250"/>
                <a:gd name="connsiteX2" fmla="*/ 1272369 w 1272369"/>
                <a:gd name="connsiteY2" fmla="*/ 630238 h 630250"/>
                <a:gd name="connsiteX3" fmla="*/ 710984 w 1272369"/>
                <a:gd name="connsiteY3" fmla="*/ 630250 h 630250"/>
                <a:gd name="connsiteX4" fmla="*/ 0 w 1272369"/>
                <a:gd name="connsiteY4" fmla="*/ 630238 h 630250"/>
                <a:gd name="connsiteX5" fmla="*/ 0 w 1272369"/>
                <a:gd name="connsiteY5" fmla="*/ 0 h 630250"/>
                <a:gd name="connsiteX0" fmla="*/ 0 w 1272369"/>
                <a:gd name="connsiteY0" fmla="*/ 0 h 630250"/>
                <a:gd name="connsiteX1" fmla="*/ 1272369 w 1272369"/>
                <a:gd name="connsiteY1" fmla="*/ 0 h 630250"/>
                <a:gd name="connsiteX2" fmla="*/ 710984 w 1272369"/>
                <a:gd name="connsiteY2" fmla="*/ 630250 h 630250"/>
                <a:gd name="connsiteX3" fmla="*/ 0 w 1272369"/>
                <a:gd name="connsiteY3" fmla="*/ 630238 h 630250"/>
                <a:gd name="connsiteX4" fmla="*/ 0 w 1272369"/>
                <a:gd name="connsiteY4" fmla="*/ 0 h 630250"/>
                <a:gd name="connsiteX0" fmla="*/ 0 w 1272393"/>
                <a:gd name="connsiteY0" fmla="*/ 0 h 630250"/>
                <a:gd name="connsiteX1" fmla="*/ 1272369 w 1272393"/>
                <a:gd name="connsiteY1" fmla="*/ 0 h 630250"/>
                <a:gd name="connsiteX2" fmla="*/ 710984 w 1272393"/>
                <a:gd name="connsiteY2" fmla="*/ 630250 h 630250"/>
                <a:gd name="connsiteX3" fmla="*/ 0 w 1272393"/>
                <a:gd name="connsiteY3" fmla="*/ 630238 h 630250"/>
                <a:gd name="connsiteX4" fmla="*/ 0 w 1272393"/>
                <a:gd name="connsiteY4" fmla="*/ 0 h 630250"/>
                <a:gd name="connsiteX0" fmla="*/ 0 w 1272424"/>
                <a:gd name="connsiteY0" fmla="*/ 0 h 630250"/>
                <a:gd name="connsiteX1" fmla="*/ 1272369 w 1272424"/>
                <a:gd name="connsiteY1" fmla="*/ 0 h 630250"/>
                <a:gd name="connsiteX2" fmla="*/ 710984 w 1272424"/>
                <a:gd name="connsiteY2" fmla="*/ 630250 h 630250"/>
                <a:gd name="connsiteX3" fmla="*/ 0 w 1272424"/>
                <a:gd name="connsiteY3" fmla="*/ 630238 h 630250"/>
                <a:gd name="connsiteX4" fmla="*/ 0 w 1272424"/>
                <a:gd name="connsiteY4" fmla="*/ 0 h 630250"/>
                <a:gd name="connsiteX0" fmla="*/ 0 w 1272968"/>
                <a:gd name="connsiteY0" fmla="*/ 0 h 630250"/>
                <a:gd name="connsiteX1" fmla="*/ 1272369 w 1272968"/>
                <a:gd name="connsiteY1" fmla="*/ 0 h 630250"/>
                <a:gd name="connsiteX2" fmla="*/ 710984 w 1272968"/>
                <a:gd name="connsiteY2" fmla="*/ 630250 h 630250"/>
                <a:gd name="connsiteX3" fmla="*/ 0 w 1272968"/>
                <a:gd name="connsiteY3" fmla="*/ 630238 h 630250"/>
                <a:gd name="connsiteX4" fmla="*/ 0 w 1272968"/>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817"/>
                <a:gd name="connsiteY0" fmla="*/ 0 h 630250"/>
                <a:gd name="connsiteX1" fmla="*/ 1272369 w 1272817"/>
                <a:gd name="connsiteY1" fmla="*/ 0 h 630250"/>
                <a:gd name="connsiteX2" fmla="*/ 655654 w 1272817"/>
                <a:gd name="connsiteY2" fmla="*/ 630250 h 630250"/>
                <a:gd name="connsiteX3" fmla="*/ 0 w 1272817"/>
                <a:gd name="connsiteY3" fmla="*/ 630238 h 630250"/>
                <a:gd name="connsiteX4" fmla="*/ 0 w 1272817"/>
                <a:gd name="connsiteY4" fmla="*/ 0 h 630250"/>
                <a:gd name="connsiteX0" fmla="*/ 0 w 1272994"/>
                <a:gd name="connsiteY0" fmla="*/ 0 h 630250"/>
                <a:gd name="connsiteX1" fmla="*/ 1272369 w 1272994"/>
                <a:gd name="connsiteY1" fmla="*/ 0 h 630250"/>
                <a:gd name="connsiteX2" fmla="*/ 655654 w 1272994"/>
                <a:gd name="connsiteY2" fmla="*/ 630250 h 630250"/>
                <a:gd name="connsiteX3" fmla="*/ 0 w 1272994"/>
                <a:gd name="connsiteY3" fmla="*/ 630238 h 630250"/>
                <a:gd name="connsiteX4" fmla="*/ 0 w 1272994"/>
                <a:gd name="connsiteY4" fmla="*/ 0 h 630250"/>
                <a:gd name="connsiteX0" fmla="*/ 0 w 1278496"/>
                <a:gd name="connsiteY0" fmla="*/ 0 h 630250"/>
                <a:gd name="connsiteX1" fmla="*/ 1272369 w 1278496"/>
                <a:gd name="connsiteY1" fmla="*/ 0 h 630250"/>
                <a:gd name="connsiteX2" fmla="*/ 655654 w 1278496"/>
                <a:gd name="connsiteY2" fmla="*/ 630250 h 630250"/>
                <a:gd name="connsiteX3" fmla="*/ 0 w 1278496"/>
                <a:gd name="connsiteY3" fmla="*/ 630238 h 630250"/>
                <a:gd name="connsiteX4" fmla="*/ 0 w 1278496"/>
                <a:gd name="connsiteY4" fmla="*/ 0 h 630250"/>
                <a:gd name="connsiteX0" fmla="*/ 0 w 1387063"/>
                <a:gd name="connsiteY0" fmla="*/ 0 h 630250"/>
                <a:gd name="connsiteX1" fmla="*/ 1272369 w 1387063"/>
                <a:gd name="connsiteY1" fmla="*/ 0 h 630250"/>
                <a:gd name="connsiteX2" fmla="*/ 1256995 w 1387063"/>
                <a:gd name="connsiteY2" fmla="*/ 311226 h 630250"/>
                <a:gd name="connsiteX3" fmla="*/ 655654 w 1387063"/>
                <a:gd name="connsiteY3" fmla="*/ 630250 h 630250"/>
                <a:gd name="connsiteX4" fmla="*/ 0 w 1387063"/>
                <a:gd name="connsiteY4" fmla="*/ 630238 h 630250"/>
                <a:gd name="connsiteX5" fmla="*/ 0 w 1387063"/>
                <a:gd name="connsiteY5" fmla="*/ 0 h 630250"/>
                <a:gd name="connsiteX0" fmla="*/ 0 w 1369614"/>
                <a:gd name="connsiteY0" fmla="*/ 0 h 630250"/>
                <a:gd name="connsiteX1" fmla="*/ 1272369 w 1369614"/>
                <a:gd name="connsiteY1" fmla="*/ 0 h 630250"/>
                <a:gd name="connsiteX2" fmla="*/ 1256995 w 1369614"/>
                <a:gd name="connsiteY2" fmla="*/ 311226 h 630250"/>
                <a:gd name="connsiteX3" fmla="*/ 655654 w 1369614"/>
                <a:gd name="connsiteY3" fmla="*/ 630250 h 630250"/>
                <a:gd name="connsiteX4" fmla="*/ 0 w 1369614"/>
                <a:gd name="connsiteY4" fmla="*/ 630238 h 630250"/>
                <a:gd name="connsiteX5" fmla="*/ 0 w 1369614"/>
                <a:gd name="connsiteY5" fmla="*/ 0 h 630250"/>
                <a:gd name="connsiteX0" fmla="*/ 0 w 1278277"/>
                <a:gd name="connsiteY0" fmla="*/ 0 h 630250"/>
                <a:gd name="connsiteX1" fmla="*/ 1272369 w 1278277"/>
                <a:gd name="connsiteY1" fmla="*/ 0 h 630250"/>
                <a:gd name="connsiteX2" fmla="*/ 1256995 w 1278277"/>
                <a:gd name="connsiteY2" fmla="*/ 311226 h 630250"/>
                <a:gd name="connsiteX3" fmla="*/ 655654 w 1278277"/>
                <a:gd name="connsiteY3" fmla="*/ 630250 h 630250"/>
                <a:gd name="connsiteX4" fmla="*/ 0 w 1278277"/>
                <a:gd name="connsiteY4" fmla="*/ 630238 h 630250"/>
                <a:gd name="connsiteX5" fmla="*/ 0 w 1278277"/>
                <a:gd name="connsiteY5" fmla="*/ 0 h 630250"/>
                <a:gd name="connsiteX0" fmla="*/ 0 w 1298782"/>
                <a:gd name="connsiteY0" fmla="*/ 0 h 630250"/>
                <a:gd name="connsiteX1" fmla="*/ 1272369 w 1298782"/>
                <a:gd name="connsiteY1" fmla="*/ 0 h 630250"/>
                <a:gd name="connsiteX2" fmla="*/ 1285570 w 1298782"/>
                <a:gd name="connsiteY2" fmla="*/ 311226 h 630250"/>
                <a:gd name="connsiteX3" fmla="*/ 655654 w 1298782"/>
                <a:gd name="connsiteY3" fmla="*/ 630250 h 630250"/>
                <a:gd name="connsiteX4" fmla="*/ 0 w 1298782"/>
                <a:gd name="connsiteY4" fmla="*/ 630238 h 630250"/>
                <a:gd name="connsiteX5" fmla="*/ 0 w 1298782"/>
                <a:gd name="connsiteY5" fmla="*/ 0 h 630250"/>
                <a:gd name="connsiteX0" fmla="*/ 0 w 1287216"/>
                <a:gd name="connsiteY0" fmla="*/ 0 h 630250"/>
                <a:gd name="connsiteX1" fmla="*/ 1272369 w 1287216"/>
                <a:gd name="connsiteY1" fmla="*/ 0 h 630250"/>
                <a:gd name="connsiteX2" fmla="*/ 1285570 w 1287216"/>
                <a:gd name="connsiteY2" fmla="*/ 311226 h 630250"/>
                <a:gd name="connsiteX3" fmla="*/ 655654 w 1287216"/>
                <a:gd name="connsiteY3" fmla="*/ 630250 h 630250"/>
                <a:gd name="connsiteX4" fmla="*/ 0 w 1287216"/>
                <a:gd name="connsiteY4" fmla="*/ 630238 h 630250"/>
                <a:gd name="connsiteX5" fmla="*/ 0 w 1287216"/>
                <a:gd name="connsiteY5" fmla="*/ 0 h 630250"/>
                <a:gd name="connsiteX0" fmla="*/ 0 w 1287216"/>
                <a:gd name="connsiteY0" fmla="*/ 0 h 630250"/>
                <a:gd name="connsiteX1" fmla="*/ 1272369 w 1287216"/>
                <a:gd name="connsiteY1" fmla="*/ 0 h 630250"/>
                <a:gd name="connsiteX2" fmla="*/ 1285570 w 1287216"/>
                <a:gd name="connsiteY2" fmla="*/ 509634 h 630250"/>
                <a:gd name="connsiteX3" fmla="*/ 655654 w 1287216"/>
                <a:gd name="connsiteY3" fmla="*/ 630250 h 630250"/>
                <a:gd name="connsiteX4" fmla="*/ 0 w 1287216"/>
                <a:gd name="connsiteY4" fmla="*/ 630238 h 630250"/>
                <a:gd name="connsiteX5" fmla="*/ 0 w 1287216"/>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82099"/>
                <a:gd name="connsiteY0" fmla="*/ 0 h 630250"/>
                <a:gd name="connsiteX1" fmla="*/ 1272369 w 1282099"/>
                <a:gd name="connsiteY1" fmla="*/ 0 h 630250"/>
                <a:gd name="connsiteX2" fmla="*/ 1276045 w 1282099"/>
                <a:gd name="connsiteY2" fmla="*/ 511598 h 630250"/>
                <a:gd name="connsiteX3" fmla="*/ 655654 w 1282099"/>
                <a:gd name="connsiteY3" fmla="*/ 630250 h 630250"/>
                <a:gd name="connsiteX4" fmla="*/ 0 w 1282099"/>
                <a:gd name="connsiteY4" fmla="*/ 630238 h 630250"/>
                <a:gd name="connsiteX5" fmla="*/ 0 w 1282099"/>
                <a:gd name="connsiteY5" fmla="*/ 0 h 630250"/>
                <a:gd name="connsiteX0" fmla="*/ 0 w 1295396"/>
                <a:gd name="connsiteY0" fmla="*/ 0 h 630250"/>
                <a:gd name="connsiteX1" fmla="*/ 1272369 w 1295396"/>
                <a:gd name="connsiteY1" fmla="*/ 0 h 630250"/>
                <a:gd name="connsiteX2" fmla="*/ 1289693 w 1295396"/>
                <a:gd name="connsiteY2" fmla="*/ 511598 h 630250"/>
                <a:gd name="connsiteX3" fmla="*/ 655654 w 1295396"/>
                <a:gd name="connsiteY3" fmla="*/ 630250 h 630250"/>
                <a:gd name="connsiteX4" fmla="*/ 0 w 1295396"/>
                <a:gd name="connsiteY4" fmla="*/ 630238 h 630250"/>
                <a:gd name="connsiteX5" fmla="*/ 0 w 1295396"/>
                <a:gd name="connsiteY5" fmla="*/ 0 h 630250"/>
                <a:gd name="connsiteX0" fmla="*/ 0 w 1288743"/>
                <a:gd name="connsiteY0" fmla="*/ 0 h 630250"/>
                <a:gd name="connsiteX1" fmla="*/ 1272369 w 1288743"/>
                <a:gd name="connsiteY1" fmla="*/ 0 h 630250"/>
                <a:gd name="connsiteX2" fmla="*/ 1282869 w 1288743"/>
                <a:gd name="connsiteY2" fmla="*/ 513005 h 630250"/>
                <a:gd name="connsiteX3" fmla="*/ 655654 w 1288743"/>
                <a:gd name="connsiteY3" fmla="*/ 630250 h 630250"/>
                <a:gd name="connsiteX4" fmla="*/ 0 w 1288743"/>
                <a:gd name="connsiteY4" fmla="*/ 630238 h 630250"/>
                <a:gd name="connsiteX5" fmla="*/ 0 w 1288743"/>
                <a:gd name="connsiteY5" fmla="*/ 0 h 630250"/>
                <a:gd name="connsiteX0" fmla="*/ 0 w 1288743"/>
                <a:gd name="connsiteY0" fmla="*/ 0 h 630250"/>
                <a:gd name="connsiteX1" fmla="*/ 1272369 w 1288743"/>
                <a:gd name="connsiteY1" fmla="*/ 0 h 630250"/>
                <a:gd name="connsiteX2" fmla="*/ 1282869 w 1288743"/>
                <a:gd name="connsiteY2" fmla="*/ 515820 h 630250"/>
                <a:gd name="connsiteX3" fmla="*/ 655654 w 1288743"/>
                <a:gd name="connsiteY3" fmla="*/ 630250 h 630250"/>
                <a:gd name="connsiteX4" fmla="*/ 0 w 1288743"/>
                <a:gd name="connsiteY4" fmla="*/ 630238 h 630250"/>
                <a:gd name="connsiteX5" fmla="*/ 0 w 1288743"/>
                <a:gd name="connsiteY5" fmla="*/ 0 h 630250"/>
                <a:gd name="connsiteX0" fmla="*/ 0 w 1282099"/>
                <a:gd name="connsiteY0" fmla="*/ 0 h 630250"/>
                <a:gd name="connsiteX1" fmla="*/ 1272369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72369"/>
                <a:gd name="connsiteY0" fmla="*/ 0 h 630250"/>
                <a:gd name="connsiteX1" fmla="*/ 1272369 w 1272369"/>
                <a:gd name="connsiteY1" fmla="*/ 0 h 630250"/>
                <a:gd name="connsiteX2" fmla="*/ 1262398 w 1272369"/>
                <a:gd name="connsiteY2" fmla="*/ 517227 h 630250"/>
                <a:gd name="connsiteX3" fmla="*/ 655654 w 1272369"/>
                <a:gd name="connsiteY3" fmla="*/ 630250 h 630250"/>
                <a:gd name="connsiteX4" fmla="*/ 0 w 1272369"/>
                <a:gd name="connsiteY4" fmla="*/ 630238 h 630250"/>
                <a:gd name="connsiteX5" fmla="*/ 0 w 1272369"/>
                <a:gd name="connsiteY5" fmla="*/ 0 h 630250"/>
                <a:gd name="connsiteX0" fmla="*/ 0 w 1282099"/>
                <a:gd name="connsiteY0" fmla="*/ 0 h 630250"/>
                <a:gd name="connsiteX1" fmla="*/ 1272369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99665"/>
                <a:gd name="connsiteY0" fmla="*/ 0 h 630250"/>
                <a:gd name="connsiteX1" fmla="*/ 1299665 w 1299665"/>
                <a:gd name="connsiteY1" fmla="*/ 0 h 630250"/>
                <a:gd name="connsiteX2" fmla="*/ 1276045 w 1299665"/>
                <a:gd name="connsiteY2" fmla="*/ 517227 h 630250"/>
                <a:gd name="connsiteX3" fmla="*/ 655654 w 1299665"/>
                <a:gd name="connsiteY3" fmla="*/ 630250 h 630250"/>
                <a:gd name="connsiteX4" fmla="*/ 0 w 1299665"/>
                <a:gd name="connsiteY4" fmla="*/ 630238 h 630250"/>
                <a:gd name="connsiteX5" fmla="*/ 0 w 1299665"/>
                <a:gd name="connsiteY5" fmla="*/ 0 h 630250"/>
                <a:gd name="connsiteX0" fmla="*/ 0 w 1282099"/>
                <a:gd name="connsiteY0" fmla="*/ 0 h 630250"/>
                <a:gd name="connsiteX1" fmla="*/ 1279193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80445"/>
                <a:gd name="connsiteY0" fmla="*/ 0 h 630250"/>
                <a:gd name="connsiteX1" fmla="*/ 1279193 w 1280445"/>
                <a:gd name="connsiteY1" fmla="*/ 0 h 630250"/>
                <a:gd name="connsiteX2" fmla="*/ 1276045 w 1280445"/>
                <a:gd name="connsiteY2" fmla="*/ 517227 h 630250"/>
                <a:gd name="connsiteX3" fmla="*/ 655654 w 1280445"/>
                <a:gd name="connsiteY3" fmla="*/ 630250 h 630250"/>
                <a:gd name="connsiteX4" fmla="*/ 0 w 1280445"/>
                <a:gd name="connsiteY4" fmla="*/ 630238 h 630250"/>
                <a:gd name="connsiteX5" fmla="*/ 0 w 1280445"/>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4"/>
                <a:gd name="connsiteX1" fmla="*/ 1279193 w 1285466"/>
                <a:gd name="connsiteY1" fmla="*/ 0 h 630254"/>
                <a:gd name="connsiteX2" fmla="*/ 1282869 w 1285466"/>
                <a:gd name="connsiteY2" fmla="*/ 515820 h 630254"/>
                <a:gd name="connsiteX3" fmla="*/ 655654 w 1285466"/>
                <a:gd name="connsiteY3" fmla="*/ 630250 h 630254"/>
                <a:gd name="connsiteX4" fmla="*/ 0 w 1285466"/>
                <a:gd name="connsiteY4" fmla="*/ 630238 h 630254"/>
                <a:gd name="connsiteX5" fmla="*/ 0 w 1285466"/>
                <a:gd name="connsiteY5" fmla="*/ 0 h 630254"/>
                <a:gd name="connsiteX0" fmla="*/ 0 w 1285466"/>
                <a:gd name="connsiteY0" fmla="*/ 0 h 630254"/>
                <a:gd name="connsiteX1" fmla="*/ 1279193 w 1285466"/>
                <a:gd name="connsiteY1" fmla="*/ 0 h 630254"/>
                <a:gd name="connsiteX2" fmla="*/ 1282869 w 1285466"/>
                <a:gd name="connsiteY2" fmla="*/ 515820 h 630254"/>
                <a:gd name="connsiteX3" fmla="*/ 655654 w 1285466"/>
                <a:gd name="connsiteY3" fmla="*/ 630250 h 630254"/>
                <a:gd name="connsiteX4" fmla="*/ 0 w 1285466"/>
                <a:gd name="connsiteY4" fmla="*/ 630238 h 630254"/>
                <a:gd name="connsiteX5" fmla="*/ 0 w 1285466"/>
                <a:gd name="connsiteY5" fmla="*/ 0 h 630254"/>
                <a:gd name="connsiteX0" fmla="*/ 0 w 1286152"/>
                <a:gd name="connsiteY0" fmla="*/ 0 h 630253"/>
                <a:gd name="connsiteX1" fmla="*/ 1279193 w 1286152"/>
                <a:gd name="connsiteY1" fmla="*/ 0 h 630253"/>
                <a:gd name="connsiteX2" fmla="*/ 1282869 w 1286152"/>
                <a:gd name="connsiteY2" fmla="*/ 515820 h 630253"/>
                <a:gd name="connsiteX3" fmla="*/ 655654 w 1286152"/>
                <a:gd name="connsiteY3" fmla="*/ 630250 h 630253"/>
                <a:gd name="connsiteX4" fmla="*/ 0 w 1286152"/>
                <a:gd name="connsiteY4" fmla="*/ 630238 h 630253"/>
                <a:gd name="connsiteX5" fmla="*/ 0 w 1286152"/>
                <a:gd name="connsiteY5" fmla="*/ 0 h 630253"/>
                <a:gd name="connsiteX0" fmla="*/ 0 w 1286152"/>
                <a:gd name="connsiteY0" fmla="*/ 0 h 630256"/>
                <a:gd name="connsiteX1" fmla="*/ 1279193 w 1286152"/>
                <a:gd name="connsiteY1" fmla="*/ 0 h 630256"/>
                <a:gd name="connsiteX2" fmla="*/ 1282869 w 1286152"/>
                <a:gd name="connsiteY2" fmla="*/ 528486 h 630256"/>
                <a:gd name="connsiteX3" fmla="*/ 655654 w 1286152"/>
                <a:gd name="connsiteY3" fmla="*/ 630250 h 630256"/>
                <a:gd name="connsiteX4" fmla="*/ 0 w 1286152"/>
                <a:gd name="connsiteY4" fmla="*/ 630238 h 630256"/>
                <a:gd name="connsiteX5" fmla="*/ 0 w 1286152"/>
                <a:gd name="connsiteY5" fmla="*/ 0 h 630256"/>
                <a:gd name="connsiteX0" fmla="*/ 0 w 1285466"/>
                <a:gd name="connsiteY0" fmla="*/ 0 h 630252"/>
                <a:gd name="connsiteX1" fmla="*/ 1279193 w 1285466"/>
                <a:gd name="connsiteY1" fmla="*/ 0 h 630252"/>
                <a:gd name="connsiteX2" fmla="*/ 1282869 w 1285466"/>
                <a:gd name="connsiteY2" fmla="*/ 528486 h 630252"/>
                <a:gd name="connsiteX3" fmla="*/ 655654 w 1285466"/>
                <a:gd name="connsiteY3" fmla="*/ 630250 h 630252"/>
                <a:gd name="connsiteX4" fmla="*/ 0 w 1285466"/>
                <a:gd name="connsiteY4" fmla="*/ 630238 h 630252"/>
                <a:gd name="connsiteX5" fmla="*/ 0 w 1285466"/>
                <a:gd name="connsiteY5" fmla="*/ 0 h 630252"/>
                <a:gd name="connsiteX0" fmla="*/ 0 w 1285466"/>
                <a:gd name="connsiteY0" fmla="*/ 0 h 630252"/>
                <a:gd name="connsiteX1" fmla="*/ 1279193 w 1285466"/>
                <a:gd name="connsiteY1" fmla="*/ 0 h 630252"/>
                <a:gd name="connsiteX2" fmla="*/ 1282869 w 1285466"/>
                <a:gd name="connsiteY2" fmla="*/ 528486 h 630252"/>
                <a:gd name="connsiteX3" fmla="*/ 655654 w 1285466"/>
                <a:gd name="connsiteY3" fmla="*/ 630250 h 630252"/>
                <a:gd name="connsiteX4" fmla="*/ 0 w 1285466"/>
                <a:gd name="connsiteY4" fmla="*/ 630238 h 630252"/>
                <a:gd name="connsiteX5" fmla="*/ 0 w 1285466"/>
                <a:gd name="connsiteY5" fmla="*/ 0 h 630252"/>
                <a:gd name="connsiteX0" fmla="*/ 0 w 1285466"/>
                <a:gd name="connsiteY0" fmla="*/ 0 h 630251"/>
                <a:gd name="connsiteX1" fmla="*/ 1279193 w 1285466"/>
                <a:gd name="connsiteY1" fmla="*/ 0 h 630251"/>
                <a:gd name="connsiteX2" fmla="*/ 1282869 w 1285466"/>
                <a:gd name="connsiteY2" fmla="*/ 528486 h 630251"/>
                <a:gd name="connsiteX3" fmla="*/ 655654 w 1285466"/>
                <a:gd name="connsiteY3" fmla="*/ 630250 h 630251"/>
                <a:gd name="connsiteX4" fmla="*/ 0 w 1285466"/>
                <a:gd name="connsiteY4" fmla="*/ 630238 h 630251"/>
                <a:gd name="connsiteX5" fmla="*/ 0 w 1285466"/>
                <a:gd name="connsiteY5" fmla="*/ 0 h 630251"/>
                <a:gd name="connsiteX0" fmla="*/ 0 w 1292838"/>
                <a:gd name="connsiteY0" fmla="*/ 0 h 630251"/>
                <a:gd name="connsiteX1" fmla="*/ 1279193 w 1292838"/>
                <a:gd name="connsiteY1" fmla="*/ 0 h 630251"/>
                <a:gd name="connsiteX2" fmla="*/ 1291107 w 1292838"/>
                <a:gd name="connsiteY2" fmla="*/ 496205 h 630251"/>
                <a:gd name="connsiteX3" fmla="*/ 655654 w 1292838"/>
                <a:gd name="connsiteY3" fmla="*/ 630250 h 630251"/>
                <a:gd name="connsiteX4" fmla="*/ 0 w 1292838"/>
                <a:gd name="connsiteY4" fmla="*/ 630238 h 630251"/>
                <a:gd name="connsiteX5" fmla="*/ 0 w 1292838"/>
                <a:gd name="connsiteY5" fmla="*/ 0 h 630251"/>
                <a:gd name="connsiteX0" fmla="*/ 0 w 1291107"/>
                <a:gd name="connsiteY0" fmla="*/ 0 h 630251"/>
                <a:gd name="connsiteX1" fmla="*/ 1279193 w 1291107"/>
                <a:gd name="connsiteY1" fmla="*/ 0 h 630251"/>
                <a:gd name="connsiteX2" fmla="*/ 1291107 w 1291107"/>
                <a:gd name="connsiteY2" fmla="*/ 496205 h 630251"/>
                <a:gd name="connsiteX3" fmla="*/ 655654 w 1291107"/>
                <a:gd name="connsiteY3" fmla="*/ 630250 h 630251"/>
                <a:gd name="connsiteX4" fmla="*/ 0 w 1291107"/>
                <a:gd name="connsiteY4" fmla="*/ 630238 h 630251"/>
                <a:gd name="connsiteX5" fmla="*/ 0 w 1291107"/>
                <a:gd name="connsiteY5" fmla="*/ 0 h 630251"/>
                <a:gd name="connsiteX0" fmla="*/ 0 w 1286988"/>
                <a:gd name="connsiteY0" fmla="*/ 0 h 630251"/>
                <a:gd name="connsiteX1" fmla="*/ 1279193 w 1286988"/>
                <a:gd name="connsiteY1" fmla="*/ 0 h 630251"/>
                <a:gd name="connsiteX2" fmla="*/ 1286988 w 1286988"/>
                <a:gd name="connsiteY2" fmla="*/ 500452 h 630251"/>
                <a:gd name="connsiteX3" fmla="*/ 655654 w 1286988"/>
                <a:gd name="connsiteY3" fmla="*/ 630250 h 630251"/>
                <a:gd name="connsiteX4" fmla="*/ 0 w 1286988"/>
                <a:gd name="connsiteY4" fmla="*/ 630238 h 630251"/>
                <a:gd name="connsiteX5" fmla="*/ 0 w 1286988"/>
                <a:gd name="connsiteY5" fmla="*/ 0 h 630251"/>
                <a:gd name="connsiteX0" fmla="*/ 0 w 1295226"/>
                <a:gd name="connsiteY0" fmla="*/ 0 h 630251"/>
                <a:gd name="connsiteX1" fmla="*/ 1279193 w 1295226"/>
                <a:gd name="connsiteY1" fmla="*/ 0 h 630251"/>
                <a:gd name="connsiteX2" fmla="*/ 1295226 w 1295226"/>
                <a:gd name="connsiteY2" fmla="*/ 500452 h 630251"/>
                <a:gd name="connsiteX3" fmla="*/ 655654 w 1295226"/>
                <a:gd name="connsiteY3" fmla="*/ 630250 h 630251"/>
                <a:gd name="connsiteX4" fmla="*/ 0 w 1295226"/>
                <a:gd name="connsiteY4" fmla="*/ 630238 h 630251"/>
                <a:gd name="connsiteX5" fmla="*/ 0 w 1295226"/>
                <a:gd name="connsiteY5" fmla="*/ 0 h 630251"/>
                <a:gd name="connsiteX0" fmla="*/ 0 w 1286988"/>
                <a:gd name="connsiteY0" fmla="*/ 0 h 630251"/>
                <a:gd name="connsiteX1" fmla="*/ 1279193 w 1286988"/>
                <a:gd name="connsiteY1" fmla="*/ 0 h 630251"/>
                <a:gd name="connsiteX2" fmla="*/ 1286988 w 1286988"/>
                <a:gd name="connsiteY2" fmla="*/ 499602 h 630251"/>
                <a:gd name="connsiteX3" fmla="*/ 655654 w 1286988"/>
                <a:gd name="connsiteY3" fmla="*/ 630250 h 630251"/>
                <a:gd name="connsiteX4" fmla="*/ 0 w 1286988"/>
                <a:gd name="connsiteY4" fmla="*/ 630238 h 630251"/>
                <a:gd name="connsiteX5" fmla="*/ 0 w 1286988"/>
                <a:gd name="connsiteY5" fmla="*/ 0 h 630251"/>
                <a:gd name="connsiteX0" fmla="*/ 0 w 1291107"/>
                <a:gd name="connsiteY0" fmla="*/ 0 h 630251"/>
                <a:gd name="connsiteX1" fmla="*/ 1279193 w 1291107"/>
                <a:gd name="connsiteY1" fmla="*/ 0 h 630251"/>
                <a:gd name="connsiteX2" fmla="*/ 1291107 w 1291107"/>
                <a:gd name="connsiteY2" fmla="*/ 498753 h 630251"/>
                <a:gd name="connsiteX3" fmla="*/ 655654 w 1291107"/>
                <a:gd name="connsiteY3" fmla="*/ 630250 h 630251"/>
                <a:gd name="connsiteX4" fmla="*/ 0 w 1291107"/>
                <a:gd name="connsiteY4" fmla="*/ 630238 h 630251"/>
                <a:gd name="connsiteX5" fmla="*/ 0 w 1291107"/>
                <a:gd name="connsiteY5" fmla="*/ 0 h 630251"/>
                <a:gd name="connsiteX0" fmla="*/ 0 w 1303464"/>
                <a:gd name="connsiteY0" fmla="*/ 0 h 630251"/>
                <a:gd name="connsiteX1" fmla="*/ 1279193 w 1303464"/>
                <a:gd name="connsiteY1" fmla="*/ 0 h 630251"/>
                <a:gd name="connsiteX2" fmla="*/ 1303464 w 1303464"/>
                <a:gd name="connsiteY2" fmla="*/ 500452 h 630251"/>
                <a:gd name="connsiteX3" fmla="*/ 655654 w 1303464"/>
                <a:gd name="connsiteY3" fmla="*/ 630250 h 630251"/>
                <a:gd name="connsiteX4" fmla="*/ 0 w 1303464"/>
                <a:gd name="connsiteY4" fmla="*/ 630238 h 630251"/>
                <a:gd name="connsiteX5" fmla="*/ 0 w 1303464"/>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2869" h="630251">
                  <a:moveTo>
                    <a:pt x="0" y="0"/>
                  </a:moveTo>
                  <a:lnTo>
                    <a:pt x="1279193" y="0"/>
                  </a:lnTo>
                  <a:cubicBezTo>
                    <a:pt x="1279142" y="136342"/>
                    <a:pt x="1278048" y="380809"/>
                    <a:pt x="1282869" y="500452"/>
                  </a:cubicBezTo>
                  <a:cubicBezTo>
                    <a:pt x="1282441" y="569436"/>
                    <a:pt x="1247290" y="630560"/>
                    <a:pt x="655654" y="630250"/>
                  </a:cubicBezTo>
                  <a:lnTo>
                    <a:pt x="0" y="630238"/>
                  </a:lnTo>
                  <a:lnTo>
                    <a:pt x="0" y="0"/>
                  </a:lnTo>
                  <a:close/>
                </a:path>
              </a:pathLst>
            </a:custGeom>
            <a:solidFill>
              <a:srgbClr val="E6F0EC"/>
            </a:solidFill>
            <a:ln>
              <a:noFill/>
            </a:ln>
          </p:spPr>
          <p:txBody>
            <a:bodyPr wrap="square" lIns="72000" tIns="756000" rIns="72000" rtlCol="0">
              <a:noAutofit/>
            </a:bodyPr>
            <a:lstStyle/>
            <a:p>
              <a:pPr>
                <a:lnSpc>
                  <a:spcPts val="1200"/>
                </a:lnSpc>
                <a:spcAft>
                  <a:spcPts val="1200"/>
                </a:spcAft>
              </a:pPr>
              <a:r>
                <a:rPr lang="en-GB" sz="1000" b="1" dirty="0" smtClean="0">
                  <a:solidFill>
                    <a:srgbClr val="80B4A0"/>
                  </a:solidFill>
                </a:rPr>
                <a:t>Organisational development   </a:t>
              </a:r>
            </a:p>
            <a:p>
              <a:pPr marL="171450" indent="-171450">
                <a:lnSpc>
                  <a:spcPts val="1200"/>
                </a:lnSpc>
                <a:spcAft>
                  <a:spcPts val="1200"/>
                </a:spcAft>
                <a:buFont typeface="Calibri" panose="020F0502020204030204" pitchFamily="34" charset="0"/>
                <a:buChar char="─"/>
              </a:pPr>
              <a:r>
                <a:rPr lang="en-GB" sz="1000" dirty="0" err="1" smtClean="0">
                  <a:solidFill>
                    <a:srgbClr val="80B4A0"/>
                  </a:solidFill>
                </a:rPr>
                <a:t>SFIA</a:t>
              </a:r>
              <a:r>
                <a:rPr lang="en-GB" sz="1000" b="1" i="1" dirty="0" err="1" smtClean="0">
                  <a:solidFill>
                    <a:srgbClr val="80B4A0"/>
                  </a:solidFill>
                </a:rPr>
                <a:t>plus</a:t>
              </a:r>
              <a:r>
                <a:rPr lang="en-GB" sz="1000" b="1" dirty="0" smtClean="0">
                  <a:solidFill>
                    <a:srgbClr val="80B4A0"/>
                  </a:solidFill>
                </a:rPr>
                <a:t> </a:t>
              </a:r>
            </a:p>
            <a:p>
              <a:pPr marL="171450" indent="-171450">
                <a:lnSpc>
                  <a:spcPts val="1200"/>
                </a:lnSpc>
                <a:spcAft>
                  <a:spcPts val="1200"/>
                </a:spcAft>
                <a:buFont typeface="Calibri" panose="020F0502020204030204" pitchFamily="34" charset="0"/>
                <a:buChar char="─"/>
              </a:pPr>
              <a:r>
                <a:rPr lang="en-GB" sz="1000" dirty="0" smtClean="0">
                  <a:solidFill>
                    <a:srgbClr val="80B4A0"/>
                  </a:solidFill>
                </a:rPr>
                <a:t>Consultancy</a:t>
              </a:r>
              <a:r>
                <a:rPr lang="en-GB" sz="1000" b="1" dirty="0" smtClean="0">
                  <a:solidFill>
                    <a:srgbClr val="80B4A0"/>
                  </a:solidFill>
                </a:rPr>
                <a:t> </a:t>
              </a:r>
            </a:p>
            <a:p>
              <a:pPr>
                <a:lnSpc>
                  <a:spcPts val="1200"/>
                </a:lnSpc>
                <a:spcAft>
                  <a:spcPts val="1200"/>
                </a:spcAft>
              </a:pPr>
              <a:r>
                <a:rPr lang="en-GB" sz="1000" b="1" dirty="0" smtClean="0">
                  <a:solidFill>
                    <a:srgbClr val="80B4A0"/>
                  </a:solidFill>
                </a:rPr>
                <a:t>Change management </a:t>
              </a:r>
            </a:p>
            <a:p>
              <a:pPr>
                <a:lnSpc>
                  <a:spcPts val="1200"/>
                </a:lnSpc>
                <a:spcAft>
                  <a:spcPts val="1200"/>
                </a:spcAft>
              </a:pPr>
              <a:r>
                <a:rPr lang="en-GB" sz="1000" b="1" dirty="0" smtClean="0">
                  <a:solidFill>
                    <a:srgbClr val="80B4A0"/>
                  </a:solidFill>
                </a:rPr>
                <a:t>Organisational membership</a:t>
              </a:r>
            </a:p>
          </p:txBody>
        </p:sp>
        <p:sp>
          <p:nvSpPr>
            <p:cNvPr id="19" name="TextBox 18"/>
            <p:cNvSpPr txBox="1"/>
            <p:nvPr userDrawn="1"/>
          </p:nvSpPr>
          <p:spPr>
            <a:xfrm>
              <a:off x="3849049" y="1327734"/>
              <a:ext cx="1283207" cy="4680007"/>
            </a:xfrm>
            <a:custGeom>
              <a:avLst/>
              <a:gdLst>
                <a:gd name="connsiteX0" fmla="*/ 0 w 1272369"/>
                <a:gd name="connsiteY0" fmla="*/ 0 h 630238"/>
                <a:gd name="connsiteX1" fmla="*/ 1272369 w 1272369"/>
                <a:gd name="connsiteY1" fmla="*/ 0 h 630238"/>
                <a:gd name="connsiteX2" fmla="*/ 1272369 w 1272369"/>
                <a:gd name="connsiteY2" fmla="*/ 630238 h 630238"/>
                <a:gd name="connsiteX3" fmla="*/ 0 w 1272369"/>
                <a:gd name="connsiteY3" fmla="*/ 630238 h 630238"/>
                <a:gd name="connsiteX4" fmla="*/ 0 w 1272369"/>
                <a:gd name="connsiteY4" fmla="*/ 0 h 630238"/>
                <a:gd name="connsiteX0" fmla="*/ 0 w 1272369"/>
                <a:gd name="connsiteY0" fmla="*/ 0 h 630250"/>
                <a:gd name="connsiteX1" fmla="*/ 1272369 w 1272369"/>
                <a:gd name="connsiteY1" fmla="*/ 0 h 630250"/>
                <a:gd name="connsiteX2" fmla="*/ 1272369 w 1272369"/>
                <a:gd name="connsiteY2" fmla="*/ 630238 h 630250"/>
                <a:gd name="connsiteX3" fmla="*/ 710984 w 1272369"/>
                <a:gd name="connsiteY3" fmla="*/ 630250 h 630250"/>
                <a:gd name="connsiteX4" fmla="*/ 0 w 1272369"/>
                <a:gd name="connsiteY4" fmla="*/ 630238 h 630250"/>
                <a:gd name="connsiteX5" fmla="*/ 0 w 1272369"/>
                <a:gd name="connsiteY5" fmla="*/ 0 h 630250"/>
                <a:gd name="connsiteX0" fmla="*/ 0 w 1272369"/>
                <a:gd name="connsiteY0" fmla="*/ 0 h 630250"/>
                <a:gd name="connsiteX1" fmla="*/ 1272369 w 1272369"/>
                <a:gd name="connsiteY1" fmla="*/ 0 h 630250"/>
                <a:gd name="connsiteX2" fmla="*/ 710984 w 1272369"/>
                <a:gd name="connsiteY2" fmla="*/ 630250 h 630250"/>
                <a:gd name="connsiteX3" fmla="*/ 0 w 1272369"/>
                <a:gd name="connsiteY3" fmla="*/ 630238 h 630250"/>
                <a:gd name="connsiteX4" fmla="*/ 0 w 1272369"/>
                <a:gd name="connsiteY4" fmla="*/ 0 h 630250"/>
                <a:gd name="connsiteX0" fmla="*/ 0 w 1272393"/>
                <a:gd name="connsiteY0" fmla="*/ 0 h 630250"/>
                <a:gd name="connsiteX1" fmla="*/ 1272369 w 1272393"/>
                <a:gd name="connsiteY1" fmla="*/ 0 h 630250"/>
                <a:gd name="connsiteX2" fmla="*/ 710984 w 1272393"/>
                <a:gd name="connsiteY2" fmla="*/ 630250 h 630250"/>
                <a:gd name="connsiteX3" fmla="*/ 0 w 1272393"/>
                <a:gd name="connsiteY3" fmla="*/ 630238 h 630250"/>
                <a:gd name="connsiteX4" fmla="*/ 0 w 1272393"/>
                <a:gd name="connsiteY4" fmla="*/ 0 h 630250"/>
                <a:gd name="connsiteX0" fmla="*/ 0 w 1272424"/>
                <a:gd name="connsiteY0" fmla="*/ 0 h 630250"/>
                <a:gd name="connsiteX1" fmla="*/ 1272369 w 1272424"/>
                <a:gd name="connsiteY1" fmla="*/ 0 h 630250"/>
                <a:gd name="connsiteX2" fmla="*/ 710984 w 1272424"/>
                <a:gd name="connsiteY2" fmla="*/ 630250 h 630250"/>
                <a:gd name="connsiteX3" fmla="*/ 0 w 1272424"/>
                <a:gd name="connsiteY3" fmla="*/ 630238 h 630250"/>
                <a:gd name="connsiteX4" fmla="*/ 0 w 1272424"/>
                <a:gd name="connsiteY4" fmla="*/ 0 h 630250"/>
                <a:gd name="connsiteX0" fmla="*/ 0 w 1272968"/>
                <a:gd name="connsiteY0" fmla="*/ 0 h 630250"/>
                <a:gd name="connsiteX1" fmla="*/ 1272369 w 1272968"/>
                <a:gd name="connsiteY1" fmla="*/ 0 h 630250"/>
                <a:gd name="connsiteX2" fmla="*/ 710984 w 1272968"/>
                <a:gd name="connsiteY2" fmla="*/ 630250 h 630250"/>
                <a:gd name="connsiteX3" fmla="*/ 0 w 1272968"/>
                <a:gd name="connsiteY3" fmla="*/ 630238 h 630250"/>
                <a:gd name="connsiteX4" fmla="*/ 0 w 1272968"/>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817"/>
                <a:gd name="connsiteY0" fmla="*/ 0 h 630250"/>
                <a:gd name="connsiteX1" fmla="*/ 1272369 w 1272817"/>
                <a:gd name="connsiteY1" fmla="*/ 0 h 630250"/>
                <a:gd name="connsiteX2" fmla="*/ 655654 w 1272817"/>
                <a:gd name="connsiteY2" fmla="*/ 630250 h 630250"/>
                <a:gd name="connsiteX3" fmla="*/ 0 w 1272817"/>
                <a:gd name="connsiteY3" fmla="*/ 630238 h 630250"/>
                <a:gd name="connsiteX4" fmla="*/ 0 w 1272817"/>
                <a:gd name="connsiteY4" fmla="*/ 0 h 630250"/>
                <a:gd name="connsiteX0" fmla="*/ 0 w 1272994"/>
                <a:gd name="connsiteY0" fmla="*/ 0 h 630250"/>
                <a:gd name="connsiteX1" fmla="*/ 1272369 w 1272994"/>
                <a:gd name="connsiteY1" fmla="*/ 0 h 630250"/>
                <a:gd name="connsiteX2" fmla="*/ 655654 w 1272994"/>
                <a:gd name="connsiteY2" fmla="*/ 630250 h 630250"/>
                <a:gd name="connsiteX3" fmla="*/ 0 w 1272994"/>
                <a:gd name="connsiteY3" fmla="*/ 630238 h 630250"/>
                <a:gd name="connsiteX4" fmla="*/ 0 w 1272994"/>
                <a:gd name="connsiteY4" fmla="*/ 0 h 630250"/>
                <a:gd name="connsiteX0" fmla="*/ 0 w 1278496"/>
                <a:gd name="connsiteY0" fmla="*/ 0 h 630250"/>
                <a:gd name="connsiteX1" fmla="*/ 1272369 w 1278496"/>
                <a:gd name="connsiteY1" fmla="*/ 0 h 630250"/>
                <a:gd name="connsiteX2" fmla="*/ 655654 w 1278496"/>
                <a:gd name="connsiteY2" fmla="*/ 630250 h 630250"/>
                <a:gd name="connsiteX3" fmla="*/ 0 w 1278496"/>
                <a:gd name="connsiteY3" fmla="*/ 630238 h 630250"/>
                <a:gd name="connsiteX4" fmla="*/ 0 w 1278496"/>
                <a:gd name="connsiteY4" fmla="*/ 0 h 630250"/>
                <a:gd name="connsiteX0" fmla="*/ 0 w 1387063"/>
                <a:gd name="connsiteY0" fmla="*/ 0 h 630250"/>
                <a:gd name="connsiteX1" fmla="*/ 1272369 w 1387063"/>
                <a:gd name="connsiteY1" fmla="*/ 0 h 630250"/>
                <a:gd name="connsiteX2" fmla="*/ 1256995 w 1387063"/>
                <a:gd name="connsiteY2" fmla="*/ 311226 h 630250"/>
                <a:gd name="connsiteX3" fmla="*/ 655654 w 1387063"/>
                <a:gd name="connsiteY3" fmla="*/ 630250 h 630250"/>
                <a:gd name="connsiteX4" fmla="*/ 0 w 1387063"/>
                <a:gd name="connsiteY4" fmla="*/ 630238 h 630250"/>
                <a:gd name="connsiteX5" fmla="*/ 0 w 1387063"/>
                <a:gd name="connsiteY5" fmla="*/ 0 h 630250"/>
                <a:gd name="connsiteX0" fmla="*/ 0 w 1369614"/>
                <a:gd name="connsiteY0" fmla="*/ 0 h 630250"/>
                <a:gd name="connsiteX1" fmla="*/ 1272369 w 1369614"/>
                <a:gd name="connsiteY1" fmla="*/ 0 h 630250"/>
                <a:gd name="connsiteX2" fmla="*/ 1256995 w 1369614"/>
                <a:gd name="connsiteY2" fmla="*/ 311226 h 630250"/>
                <a:gd name="connsiteX3" fmla="*/ 655654 w 1369614"/>
                <a:gd name="connsiteY3" fmla="*/ 630250 h 630250"/>
                <a:gd name="connsiteX4" fmla="*/ 0 w 1369614"/>
                <a:gd name="connsiteY4" fmla="*/ 630238 h 630250"/>
                <a:gd name="connsiteX5" fmla="*/ 0 w 1369614"/>
                <a:gd name="connsiteY5" fmla="*/ 0 h 630250"/>
                <a:gd name="connsiteX0" fmla="*/ 0 w 1278277"/>
                <a:gd name="connsiteY0" fmla="*/ 0 h 630250"/>
                <a:gd name="connsiteX1" fmla="*/ 1272369 w 1278277"/>
                <a:gd name="connsiteY1" fmla="*/ 0 h 630250"/>
                <a:gd name="connsiteX2" fmla="*/ 1256995 w 1278277"/>
                <a:gd name="connsiteY2" fmla="*/ 311226 h 630250"/>
                <a:gd name="connsiteX3" fmla="*/ 655654 w 1278277"/>
                <a:gd name="connsiteY3" fmla="*/ 630250 h 630250"/>
                <a:gd name="connsiteX4" fmla="*/ 0 w 1278277"/>
                <a:gd name="connsiteY4" fmla="*/ 630238 h 630250"/>
                <a:gd name="connsiteX5" fmla="*/ 0 w 1278277"/>
                <a:gd name="connsiteY5" fmla="*/ 0 h 630250"/>
                <a:gd name="connsiteX0" fmla="*/ 0 w 1298782"/>
                <a:gd name="connsiteY0" fmla="*/ 0 h 630250"/>
                <a:gd name="connsiteX1" fmla="*/ 1272369 w 1298782"/>
                <a:gd name="connsiteY1" fmla="*/ 0 h 630250"/>
                <a:gd name="connsiteX2" fmla="*/ 1285570 w 1298782"/>
                <a:gd name="connsiteY2" fmla="*/ 311226 h 630250"/>
                <a:gd name="connsiteX3" fmla="*/ 655654 w 1298782"/>
                <a:gd name="connsiteY3" fmla="*/ 630250 h 630250"/>
                <a:gd name="connsiteX4" fmla="*/ 0 w 1298782"/>
                <a:gd name="connsiteY4" fmla="*/ 630238 h 630250"/>
                <a:gd name="connsiteX5" fmla="*/ 0 w 1298782"/>
                <a:gd name="connsiteY5" fmla="*/ 0 h 630250"/>
                <a:gd name="connsiteX0" fmla="*/ 0 w 1287216"/>
                <a:gd name="connsiteY0" fmla="*/ 0 h 630250"/>
                <a:gd name="connsiteX1" fmla="*/ 1272369 w 1287216"/>
                <a:gd name="connsiteY1" fmla="*/ 0 h 630250"/>
                <a:gd name="connsiteX2" fmla="*/ 1285570 w 1287216"/>
                <a:gd name="connsiteY2" fmla="*/ 311226 h 630250"/>
                <a:gd name="connsiteX3" fmla="*/ 655654 w 1287216"/>
                <a:gd name="connsiteY3" fmla="*/ 630250 h 630250"/>
                <a:gd name="connsiteX4" fmla="*/ 0 w 1287216"/>
                <a:gd name="connsiteY4" fmla="*/ 630238 h 630250"/>
                <a:gd name="connsiteX5" fmla="*/ 0 w 1287216"/>
                <a:gd name="connsiteY5" fmla="*/ 0 h 630250"/>
                <a:gd name="connsiteX0" fmla="*/ 0 w 1287216"/>
                <a:gd name="connsiteY0" fmla="*/ 0 h 630250"/>
                <a:gd name="connsiteX1" fmla="*/ 1272369 w 1287216"/>
                <a:gd name="connsiteY1" fmla="*/ 0 h 630250"/>
                <a:gd name="connsiteX2" fmla="*/ 1285570 w 1287216"/>
                <a:gd name="connsiteY2" fmla="*/ 509634 h 630250"/>
                <a:gd name="connsiteX3" fmla="*/ 655654 w 1287216"/>
                <a:gd name="connsiteY3" fmla="*/ 630250 h 630250"/>
                <a:gd name="connsiteX4" fmla="*/ 0 w 1287216"/>
                <a:gd name="connsiteY4" fmla="*/ 630238 h 630250"/>
                <a:gd name="connsiteX5" fmla="*/ 0 w 1287216"/>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82099"/>
                <a:gd name="connsiteY0" fmla="*/ 0 h 630250"/>
                <a:gd name="connsiteX1" fmla="*/ 1272369 w 1282099"/>
                <a:gd name="connsiteY1" fmla="*/ 0 h 630250"/>
                <a:gd name="connsiteX2" fmla="*/ 1276045 w 1282099"/>
                <a:gd name="connsiteY2" fmla="*/ 511598 h 630250"/>
                <a:gd name="connsiteX3" fmla="*/ 655654 w 1282099"/>
                <a:gd name="connsiteY3" fmla="*/ 630250 h 630250"/>
                <a:gd name="connsiteX4" fmla="*/ 0 w 1282099"/>
                <a:gd name="connsiteY4" fmla="*/ 630238 h 630250"/>
                <a:gd name="connsiteX5" fmla="*/ 0 w 1282099"/>
                <a:gd name="connsiteY5" fmla="*/ 0 h 630250"/>
                <a:gd name="connsiteX0" fmla="*/ 0 w 1295396"/>
                <a:gd name="connsiteY0" fmla="*/ 0 h 630250"/>
                <a:gd name="connsiteX1" fmla="*/ 1272369 w 1295396"/>
                <a:gd name="connsiteY1" fmla="*/ 0 h 630250"/>
                <a:gd name="connsiteX2" fmla="*/ 1289693 w 1295396"/>
                <a:gd name="connsiteY2" fmla="*/ 511598 h 630250"/>
                <a:gd name="connsiteX3" fmla="*/ 655654 w 1295396"/>
                <a:gd name="connsiteY3" fmla="*/ 630250 h 630250"/>
                <a:gd name="connsiteX4" fmla="*/ 0 w 1295396"/>
                <a:gd name="connsiteY4" fmla="*/ 630238 h 630250"/>
                <a:gd name="connsiteX5" fmla="*/ 0 w 1295396"/>
                <a:gd name="connsiteY5" fmla="*/ 0 h 630250"/>
                <a:gd name="connsiteX0" fmla="*/ 0 w 1288743"/>
                <a:gd name="connsiteY0" fmla="*/ 0 h 630250"/>
                <a:gd name="connsiteX1" fmla="*/ 1272369 w 1288743"/>
                <a:gd name="connsiteY1" fmla="*/ 0 h 630250"/>
                <a:gd name="connsiteX2" fmla="*/ 1282869 w 1288743"/>
                <a:gd name="connsiteY2" fmla="*/ 513005 h 630250"/>
                <a:gd name="connsiteX3" fmla="*/ 655654 w 1288743"/>
                <a:gd name="connsiteY3" fmla="*/ 630250 h 630250"/>
                <a:gd name="connsiteX4" fmla="*/ 0 w 1288743"/>
                <a:gd name="connsiteY4" fmla="*/ 630238 h 630250"/>
                <a:gd name="connsiteX5" fmla="*/ 0 w 1288743"/>
                <a:gd name="connsiteY5" fmla="*/ 0 h 630250"/>
                <a:gd name="connsiteX0" fmla="*/ 0 w 1288743"/>
                <a:gd name="connsiteY0" fmla="*/ 0 h 630250"/>
                <a:gd name="connsiteX1" fmla="*/ 1272369 w 1288743"/>
                <a:gd name="connsiteY1" fmla="*/ 0 h 630250"/>
                <a:gd name="connsiteX2" fmla="*/ 1282869 w 1288743"/>
                <a:gd name="connsiteY2" fmla="*/ 515820 h 630250"/>
                <a:gd name="connsiteX3" fmla="*/ 655654 w 1288743"/>
                <a:gd name="connsiteY3" fmla="*/ 630250 h 630250"/>
                <a:gd name="connsiteX4" fmla="*/ 0 w 1288743"/>
                <a:gd name="connsiteY4" fmla="*/ 630238 h 630250"/>
                <a:gd name="connsiteX5" fmla="*/ 0 w 1288743"/>
                <a:gd name="connsiteY5" fmla="*/ 0 h 630250"/>
                <a:gd name="connsiteX0" fmla="*/ 0 w 1282099"/>
                <a:gd name="connsiteY0" fmla="*/ 0 h 630250"/>
                <a:gd name="connsiteX1" fmla="*/ 1272369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72369"/>
                <a:gd name="connsiteY0" fmla="*/ 0 h 630250"/>
                <a:gd name="connsiteX1" fmla="*/ 1272369 w 1272369"/>
                <a:gd name="connsiteY1" fmla="*/ 0 h 630250"/>
                <a:gd name="connsiteX2" fmla="*/ 1262398 w 1272369"/>
                <a:gd name="connsiteY2" fmla="*/ 517227 h 630250"/>
                <a:gd name="connsiteX3" fmla="*/ 655654 w 1272369"/>
                <a:gd name="connsiteY3" fmla="*/ 630250 h 630250"/>
                <a:gd name="connsiteX4" fmla="*/ 0 w 1272369"/>
                <a:gd name="connsiteY4" fmla="*/ 630238 h 630250"/>
                <a:gd name="connsiteX5" fmla="*/ 0 w 1272369"/>
                <a:gd name="connsiteY5" fmla="*/ 0 h 630250"/>
                <a:gd name="connsiteX0" fmla="*/ 0 w 1282099"/>
                <a:gd name="connsiteY0" fmla="*/ 0 h 630250"/>
                <a:gd name="connsiteX1" fmla="*/ 1272369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99665"/>
                <a:gd name="connsiteY0" fmla="*/ 0 h 630250"/>
                <a:gd name="connsiteX1" fmla="*/ 1299665 w 1299665"/>
                <a:gd name="connsiteY1" fmla="*/ 0 h 630250"/>
                <a:gd name="connsiteX2" fmla="*/ 1276045 w 1299665"/>
                <a:gd name="connsiteY2" fmla="*/ 517227 h 630250"/>
                <a:gd name="connsiteX3" fmla="*/ 655654 w 1299665"/>
                <a:gd name="connsiteY3" fmla="*/ 630250 h 630250"/>
                <a:gd name="connsiteX4" fmla="*/ 0 w 1299665"/>
                <a:gd name="connsiteY4" fmla="*/ 630238 h 630250"/>
                <a:gd name="connsiteX5" fmla="*/ 0 w 1299665"/>
                <a:gd name="connsiteY5" fmla="*/ 0 h 630250"/>
                <a:gd name="connsiteX0" fmla="*/ 0 w 1282099"/>
                <a:gd name="connsiteY0" fmla="*/ 0 h 630250"/>
                <a:gd name="connsiteX1" fmla="*/ 1279193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80445"/>
                <a:gd name="connsiteY0" fmla="*/ 0 h 630250"/>
                <a:gd name="connsiteX1" fmla="*/ 1279193 w 1280445"/>
                <a:gd name="connsiteY1" fmla="*/ 0 h 630250"/>
                <a:gd name="connsiteX2" fmla="*/ 1276045 w 1280445"/>
                <a:gd name="connsiteY2" fmla="*/ 517227 h 630250"/>
                <a:gd name="connsiteX3" fmla="*/ 655654 w 1280445"/>
                <a:gd name="connsiteY3" fmla="*/ 630250 h 630250"/>
                <a:gd name="connsiteX4" fmla="*/ 0 w 1280445"/>
                <a:gd name="connsiteY4" fmla="*/ 630238 h 630250"/>
                <a:gd name="connsiteX5" fmla="*/ 0 w 1280445"/>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4"/>
                <a:gd name="connsiteX1" fmla="*/ 1279193 w 1285466"/>
                <a:gd name="connsiteY1" fmla="*/ 0 h 630254"/>
                <a:gd name="connsiteX2" fmla="*/ 1282869 w 1285466"/>
                <a:gd name="connsiteY2" fmla="*/ 515820 h 630254"/>
                <a:gd name="connsiteX3" fmla="*/ 655654 w 1285466"/>
                <a:gd name="connsiteY3" fmla="*/ 630250 h 630254"/>
                <a:gd name="connsiteX4" fmla="*/ 0 w 1285466"/>
                <a:gd name="connsiteY4" fmla="*/ 630238 h 630254"/>
                <a:gd name="connsiteX5" fmla="*/ 0 w 1285466"/>
                <a:gd name="connsiteY5" fmla="*/ 0 h 630254"/>
                <a:gd name="connsiteX0" fmla="*/ 0 w 1285466"/>
                <a:gd name="connsiteY0" fmla="*/ 0 h 630254"/>
                <a:gd name="connsiteX1" fmla="*/ 1279193 w 1285466"/>
                <a:gd name="connsiteY1" fmla="*/ 0 h 630254"/>
                <a:gd name="connsiteX2" fmla="*/ 1282869 w 1285466"/>
                <a:gd name="connsiteY2" fmla="*/ 515820 h 630254"/>
                <a:gd name="connsiteX3" fmla="*/ 655654 w 1285466"/>
                <a:gd name="connsiteY3" fmla="*/ 630250 h 630254"/>
                <a:gd name="connsiteX4" fmla="*/ 0 w 1285466"/>
                <a:gd name="connsiteY4" fmla="*/ 630238 h 630254"/>
                <a:gd name="connsiteX5" fmla="*/ 0 w 1285466"/>
                <a:gd name="connsiteY5" fmla="*/ 0 h 630254"/>
                <a:gd name="connsiteX0" fmla="*/ 0 w 1286152"/>
                <a:gd name="connsiteY0" fmla="*/ 0 h 630253"/>
                <a:gd name="connsiteX1" fmla="*/ 1279193 w 1286152"/>
                <a:gd name="connsiteY1" fmla="*/ 0 h 630253"/>
                <a:gd name="connsiteX2" fmla="*/ 1282869 w 1286152"/>
                <a:gd name="connsiteY2" fmla="*/ 515820 h 630253"/>
                <a:gd name="connsiteX3" fmla="*/ 655654 w 1286152"/>
                <a:gd name="connsiteY3" fmla="*/ 630250 h 630253"/>
                <a:gd name="connsiteX4" fmla="*/ 0 w 1286152"/>
                <a:gd name="connsiteY4" fmla="*/ 630238 h 630253"/>
                <a:gd name="connsiteX5" fmla="*/ 0 w 1286152"/>
                <a:gd name="connsiteY5" fmla="*/ 0 h 630253"/>
                <a:gd name="connsiteX0" fmla="*/ 0 w 1286152"/>
                <a:gd name="connsiteY0" fmla="*/ 0 h 630256"/>
                <a:gd name="connsiteX1" fmla="*/ 1279193 w 1286152"/>
                <a:gd name="connsiteY1" fmla="*/ 0 h 630256"/>
                <a:gd name="connsiteX2" fmla="*/ 1282869 w 1286152"/>
                <a:gd name="connsiteY2" fmla="*/ 528486 h 630256"/>
                <a:gd name="connsiteX3" fmla="*/ 655654 w 1286152"/>
                <a:gd name="connsiteY3" fmla="*/ 630250 h 630256"/>
                <a:gd name="connsiteX4" fmla="*/ 0 w 1286152"/>
                <a:gd name="connsiteY4" fmla="*/ 630238 h 630256"/>
                <a:gd name="connsiteX5" fmla="*/ 0 w 1286152"/>
                <a:gd name="connsiteY5" fmla="*/ 0 h 630256"/>
                <a:gd name="connsiteX0" fmla="*/ 0 w 1285466"/>
                <a:gd name="connsiteY0" fmla="*/ 0 h 630252"/>
                <a:gd name="connsiteX1" fmla="*/ 1279193 w 1285466"/>
                <a:gd name="connsiteY1" fmla="*/ 0 h 630252"/>
                <a:gd name="connsiteX2" fmla="*/ 1282869 w 1285466"/>
                <a:gd name="connsiteY2" fmla="*/ 528486 h 630252"/>
                <a:gd name="connsiteX3" fmla="*/ 655654 w 1285466"/>
                <a:gd name="connsiteY3" fmla="*/ 630250 h 630252"/>
                <a:gd name="connsiteX4" fmla="*/ 0 w 1285466"/>
                <a:gd name="connsiteY4" fmla="*/ 630238 h 630252"/>
                <a:gd name="connsiteX5" fmla="*/ 0 w 1285466"/>
                <a:gd name="connsiteY5" fmla="*/ 0 h 630252"/>
                <a:gd name="connsiteX0" fmla="*/ 0 w 1285466"/>
                <a:gd name="connsiteY0" fmla="*/ 0 h 630252"/>
                <a:gd name="connsiteX1" fmla="*/ 1279193 w 1285466"/>
                <a:gd name="connsiteY1" fmla="*/ 0 h 630252"/>
                <a:gd name="connsiteX2" fmla="*/ 1282869 w 1285466"/>
                <a:gd name="connsiteY2" fmla="*/ 528486 h 630252"/>
                <a:gd name="connsiteX3" fmla="*/ 655654 w 1285466"/>
                <a:gd name="connsiteY3" fmla="*/ 630250 h 630252"/>
                <a:gd name="connsiteX4" fmla="*/ 0 w 1285466"/>
                <a:gd name="connsiteY4" fmla="*/ 630238 h 630252"/>
                <a:gd name="connsiteX5" fmla="*/ 0 w 1285466"/>
                <a:gd name="connsiteY5" fmla="*/ 0 h 630252"/>
                <a:gd name="connsiteX0" fmla="*/ 0 w 1285466"/>
                <a:gd name="connsiteY0" fmla="*/ 0 h 630251"/>
                <a:gd name="connsiteX1" fmla="*/ 1279193 w 1285466"/>
                <a:gd name="connsiteY1" fmla="*/ 0 h 630251"/>
                <a:gd name="connsiteX2" fmla="*/ 1282869 w 1285466"/>
                <a:gd name="connsiteY2" fmla="*/ 528486 h 630251"/>
                <a:gd name="connsiteX3" fmla="*/ 655654 w 1285466"/>
                <a:gd name="connsiteY3" fmla="*/ 630250 h 630251"/>
                <a:gd name="connsiteX4" fmla="*/ 0 w 1285466"/>
                <a:gd name="connsiteY4" fmla="*/ 630238 h 630251"/>
                <a:gd name="connsiteX5" fmla="*/ 0 w 1285466"/>
                <a:gd name="connsiteY5" fmla="*/ 0 h 630251"/>
                <a:gd name="connsiteX0" fmla="*/ 0 w 1292838"/>
                <a:gd name="connsiteY0" fmla="*/ 0 h 630251"/>
                <a:gd name="connsiteX1" fmla="*/ 1279193 w 1292838"/>
                <a:gd name="connsiteY1" fmla="*/ 0 h 630251"/>
                <a:gd name="connsiteX2" fmla="*/ 1291107 w 1292838"/>
                <a:gd name="connsiteY2" fmla="*/ 496205 h 630251"/>
                <a:gd name="connsiteX3" fmla="*/ 655654 w 1292838"/>
                <a:gd name="connsiteY3" fmla="*/ 630250 h 630251"/>
                <a:gd name="connsiteX4" fmla="*/ 0 w 1292838"/>
                <a:gd name="connsiteY4" fmla="*/ 630238 h 630251"/>
                <a:gd name="connsiteX5" fmla="*/ 0 w 1292838"/>
                <a:gd name="connsiteY5" fmla="*/ 0 h 630251"/>
                <a:gd name="connsiteX0" fmla="*/ 0 w 1291107"/>
                <a:gd name="connsiteY0" fmla="*/ 0 h 630251"/>
                <a:gd name="connsiteX1" fmla="*/ 1279193 w 1291107"/>
                <a:gd name="connsiteY1" fmla="*/ 0 h 630251"/>
                <a:gd name="connsiteX2" fmla="*/ 1291107 w 1291107"/>
                <a:gd name="connsiteY2" fmla="*/ 496205 h 630251"/>
                <a:gd name="connsiteX3" fmla="*/ 655654 w 1291107"/>
                <a:gd name="connsiteY3" fmla="*/ 630250 h 630251"/>
                <a:gd name="connsiteX4" fmla="*/ 0 w 1291107"/>
                <a:gd name="connsiteY4" fmla="*/ 630238 h 630251"/>
                <a:gd name="connsiteX5" fmla="*/ 0 w 1291107"/>
                <a:gd name="connsiteY5" fmla="*/ 0 h 630251"/>
                <a:gd name="connsiteX0" fmla="*/ 0 w 1286988"/>
                <a:gd name="connsiteY0" fmla="*/ 0 h 630251"/>
                <a:gd name="connsiteX1" fmla="*/ 1279193 w 1286988"/>
                <a:gd name="connsiteY1" fmla="*/ 0 h 630251"/>
                <a:gd name="connsiteX2" fmla="*/ 1286988 w 1286988"/>
                <a:gd name="connsiteY2" fmla="*/ 500452 h 630251"/>
                <a:gd name="connsiteX3" fmla="*/ 655654 w 1286988"/>
                <a:gd name="connsiteY3" fmla="*/ 630250 h 630251"/>
                <a:gd name="connsiteX4" fmla="*/ 0 w 1286988"/>
                <a:gd name="connsiteY4" fmla="*/ 630238 h 630251"/>
                <a:gd name="connsiteX5" fmla="*/ 0 w 1286988"/>
                <a:gd name="connsiteY5" fmla="*/ 0 h 630251"/>
                <a:gd name="connsiteX0" fmla="*/ 0 w 1295226"/>
                <a:gd name="connsiteY0" fmla="*/ 0 h 630251"/>
                <a:gd name="connsiteX1" fmla="*/ 1279193 w 1295226"/>
                <a:gd name="connsiteY1" fmla="*/ 0 h 630251"/>
                <a:gd name="connsiteX2" fmla="*/ 1295226 w 1295226"/>
                <a:gd name="connsiteY2" fmla="*/ 500452 h 630251"/>
                <a:gd name="connsiteX3" fmla="*/ 655654 w 1295226"/>
                <a:gd name="connsiteY3" fmla="*/ 630250 h 630251"/>
                <a:gd name="connsiteX4" fmla="*/ 0 w 1295226"/>
                <a:gd name="connsiteY4" fmla="*/ 630238 h 630251"/>
                <a:gd name="connsiteX5" fmla="*/ 0 w 1295226"/>
                <a:gd name="connsiteY5" fmla="*/ 0 h 630251"/>
                <a:gd name="connsiteX0" fmla="*/ 0 w 1286988"/>
                <a:gd name="connsiteY0" fmla="*/ 0 h 630251"/>
                <a:gd name="connsiteX1" fmla="*/ 1279193 w 1286988"/>
                <a:gd name="connsiteY1" fmla="*/ 0 h 630251"/>
                <a:gd name="connsiteX2" fmla="*/ 1286988 w 1286988"/>
                <a:gd name="connsiteY2" fmla="*/ 499602 h 630251"/>
                <a:gd name="connsiteX3" fmla="*/ 655654 w 1286988"/>
                <a:gd name="connsiteY3" fmla="*/ 630250 h 630251"/>
                <a:gd name="connsiteX4" fmla="*/ 0 w 1286988"/>
                <a:gd name="connsiteY4" fmla="*/ 630238 h 630251"/>
                <a:gd name="connsiteX5" fmla="*/ 0 w 1286988"/>
                <a:gd name="connsiteY5" fmla="*/ 0 h 630251"/>
                <a:gd name="connsiteX0" fmla="*/ 0 w 1291107"/>
                <a:gd name="connsiteY0" fmla="*/ 0 h 630251"/>
                <a:gd name="connsiteX1" fmla="*/ 1279193 w 1291107"/>
                <a:gd name="connsiteY1" fmla="*/ 0 h 630251"/>
                <a:gd name="connsiteX2" fmla="*/ 1291107 w 1291107"/>
                <a:gd name="connsiteY2" fmla="*/ 498753 h 630251"/>
                <a:gd name="connsiteX3" fmla="*/ 655654 w 1291107"/>
                <a:gd name="connsiteY3" fmla="*/ 630250 h 630251"/>
                <a:gd name="connsiteX4" fmla="*/ 0 w 1291107"/>
                <a:gd name="connsiteY4" fmla="*/ 630238 h 630251"/>
                <a:gd name="connsiteX5" fmla="*/ 0 w 1291107"/>
                <a:gd name="connsiteY5" fmla="*/ 0 h 630251"/>
                <a:gd name="connsiteX0" fmla="*/ 0 w 1303464"/>
                <a:gd name="connsiteY0" fmla="*/ 0 h 630251"/>
                <a:gd name="connsiteX1" fmla="*/ 1279193 w 1303464"/>
                <a:gd name="connsiteY1" fmla="*/ 0 h 630251"/>
                <a:gd name="connsiteX2" fmla="*/ 1303464 w 1303464"/>
                <a:gd name="connsiteY2" fmla="*/ 500452 h 630251"/>
                <a:gd name="connsiteX3" fmla="*/ 655654 w 1303464"/>
                <a:gd name="connsiteY3" fmla="*/ 630250 h 630251"/>
                <a:gd name="connsiteX4" fmla="*/ 0 w 1303464"/>
                <a:gd name="connsiteY4" fmla="*/ 630238 h 630251"/>
                <a:gd name="connsiteX5" fmla="*/ 0 w 1303464"/>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 name="connsiteX0" fmla="*/ 0 w 1291577"/>
                <a:gd name="connsiteY0" fmla="*/ 0 h 630251"/>
                <a:gd name="connsiteX1" fmla="*/ 1279193 w 1291577"/>
                <a:gd name="connsiteY1" fmla="*/ 0 h 630251"/>
                <a:gd name="connsiteX2" fmla="*/ 1291577 w 1291577"/>
                <a:gd name="connsiteY2" fmla="*/ 522735 h 630251"/>
                <a:gd name="connsiteX3" fmla="*/ 655654 w 1291577"/>
                <a:gd name="connsiteY3" fmla="*/ 630250 h 630251"/>
                <a:gd name="connsiteX4" fmla="*/ 0 w 1291577"/>
                <a:gd name="connsiteY4" fmla="*/ 630238 h 630251"/>
                <a:gd name="connsiteX5" fmla="*/ 0 w 1291577"/>
                <a:gd name="connsiteY5" fmla="*/ 0 h 630251"/>
                <a:gd name="connsiteX0" fmla="*/ 0 w 1291577"/>
                <a:gd name="connsiteY0" fmla="*/ 0 h 630251"/>
                <a:gd name="connsiteX1" fmla="*/ 1279193 w 1291577"/>
                <a:gd name="connsiteY1" fmla="*/ 0 h 630251"/>
                <a:gd name="connsiteX2" fmla="*/ 1291577 w 1291577"/>
                <a:gd name="connsiteY2" fmla="*/ 522735 h 630251"/>
                <a:gd name="connsiteX3" fmla="*/ 655654 w 1291577"/>
                <a:gd name="connsiteY3" fmla="*/ 630250 h 630251"/>
                <a:gd name="connsiteX4" fmla="*/ 0 w 1291577"/>
                <a:gd name="connsiteY4" fmla="*/ 630238 h 630251"/>
                <a:gd name="connsiteX5" fmla="*/ 0 w 1291577"/>
                <a:gd name="connsiteY5" fmla="*/ 0 h 630251"/>
                <a:gd name="connsiteX0" fmla="*/ 0 w 1300286"/>
                <a:gd name="connsiteY0" fmla="*/ 0 h 630251"/>
                <a:gd name="connsiteX1" fmla="*/ 1279193 w 1300286"/>
                <a:gd name="connsiteY1" fmla="*/ 0 h 630251"/>
                <a:gd name="connsiteX2" fmla="*/ 1300286 w 1300286"/>
                <a:gd name="connsiteY2" fmla="*/ 522735 h 630251"/>
                <a:gd name="connsiteX3" fmla="*/ 655654 w 1300286"/>
                <a:gd name="connsiteY3" fmla="*/ 630250 h 630251"/>
                <a:gd name="connsiteX4" fmla="*/ 0 w 1300286"/>
                <a:gd name="connsiteY4" fmla="*/ 630238 h 630251"/>
                <a:gd name="connsiteX5" fmla="*/ 0 w 1300286"/>
                <a:gd name="connsiteY5" fmla="*/ 0 h 630251"/>
                <a:gd name="connsiteX0" fmla="*/ 0 w 1282869"/>
                <a:gd name="connsiteY0" fmla="*/ 0 h 630251"/>
                <a:gd name="connsiteX1" fmla="*/ 1279193 w 1282869"/>
                <a:gd name="connsiteY1" fmla="*/ 0 h 630251"/>
                <a:gd name="connsiteX2" fmla="*/ 1282869 w 1282869"/>
                <a:gd name="connsiteY2" fmla="*/ 523908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23908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23908 h 630251"/>
                <a:gd name="connsiteX3" fmla="*/ 655654 w 1282869"/>
                <a:gd name="connsiteY3" fmla="*/ 630250 h 630251"/>
                <a:gd name="connsiteX4" fmla="*/ 0 w 1282869"/>
                <a:gd name="connsiteY4" fmla="*/ 630238 h 630251"/>
                <a:gd name="connsiteX5" fmla="*/ 0 w 1282869"/>
                <a:gd name="connsiteY5" fmla="*/ 0 h 630251"/>
                <a:gd name="connsiteX0" fmla="*/ 0 w 1283207"/>
                <a:gd name="connsiteY0" fmla="*/ 0 h 630252"/>
                <a:gd name="connsiteX1" fmla="*/ 1279193 w 1283207"/>
                <a:gd name="connsiteY1" fmla="*/ 0 h 630252"/>
                <a:gd name="connsiteX2" fmla="*/ 1282869 w 1283207"/>
                <a:gd name="connsiteY2" fmla="*/ 523908 h 630252"/>
                <a:gd name="connsiteX3" fmla="*/ 655654 w 1283207"/>
                <a:gd name="connsiteY3" fmla="*/ 630250 h 630252"/>
                <a:gd name="connsiteX4" fmla="*/ 0 w 1283207"/>
                <a:gd name="connsiteY4" fmla="*/ 630238 h 630252"/>
                <a:gd name="connsiteX5" fmla="*/ 0 w 1283207"/>
                <a:gd name="connsiteY5" fmla="*/ 0 h 630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3207" h="630252">
                  <a:moveTo>
                    <a:pt x="0" y="0"/>
                  </a:moveTo>
                  <a:lnTo>
                    <a:pt x="1279193" y="0"/>
                  </a:lnTo>
                  <a:cubicBezTo>
                    <a:pt x="1279142" y="136342"/>
                    <a:pt x="1278048" y="404265"/>
                    <a:pt x="1282869" y="523908"/>
                  </a:cubicBezTo>
                  <a:cubicBezTo>
                    <a:pt x="1287757" y="596335"/>
                    <a:pt x="1247290" y="630560"/>
                    <a:pt x="655654" y="630250"/>
                  </a:cubicBezTo>
                  <a:lnTo>
                    <a:pt x="0" y="630238"/>
                  </a:lnTo>
                  <a:lnTo>
                    <a:pt x="0" y="0"/>
                  </a:lnTo>
                  <a:close/>
                </a:path>
              </a:pathLst>
            </a:custGeom>
            <a:solidFill>
              <a:srgbClr val="E6F0EC"/>
            </a:solidFill>
            <a:ln>
              <a:noFill/>
            </a:ln>
          </p:spPr>
          <p:txBody>
            <a:bodyPr wrap="square" lIns="72000" tIns="756000" rIns="72000" rtlCol="0">
              <a:noAutofit/>
            </a:bodyPr>
            <a:lstStyle/>
            <a:p>
              <a:pPr>
                <a:lnSpc>
                  <a:spcPts val="1200"/>
                </a:lnSpc>
                <a:spcAft>
                  <a:spcPts val="1200"/>
                </a:spcAft>
              </a:pPr>
              <a:r>
                <a:rPr lang="en-GB" sz="1000" b="1" dirty="0" smtClean="0">
                  <a:solidFill>
                    <a:srgbClr val="80B4A0"/>
                  </a:solidFill>
                </a:rPr>
                <a:t>Business analysis </a:t>
              </a:r>
            </a:p>
            <a:p>
              <a:pPr>
                <a:lnSpc>
                  <a:spcPts val="1200"/>
                </a:lnSpc>
                <a:spcAft>
                  <a:spcPts val="1200"/>
                </a:spcAft>
              </a:pPr>
              <a:r>
                <a:rPr lang="en-GB" sz="1000" b="1" dirty="0" smtClean="0">
                  <a:solidFill>
                    <a:srgbClr val="80B4A0"/>
                  </a:solidFill>
                </a:rPr>
                <a:t>Agile </a:t>
              </a:r>
            </a:p>
            <a:p>
              <a:pPr>
                <a:lnSpc>
                  <a:spcPts val="1200"/>
                </a:lnSpc>
                <a:spcAft>
                  <a:spcPts val="1200"/>
                </a:spcAft>
              </a:pPr>
              <a:r>
                <a:rPr lang="en-GB" sz="1000" b="1" dirty="0" smtClean="0">
                  <a:solidFill>
                    <a:srgbClr val="80B4A0"/>
                  </a:solidFill>
                </a:rPr>
                <a:t>Project management </a:t>
              </a:r>
            </a:p>
            <a:p>
              <a:pPr>
                <a:lnSpc>
                  <a:spcPts val="1200"/>
                </a:lnSpc>
                <a:spcAft>
                  <a:spcPts val="1200"/>
                </a:spcAft>
              </a:pPr>
              <a:r>
                <a:rPr lang="en-GB" sz="1000" b="1" dirty="0" smtClean="0">
                  <a:solidFill>
                    <a:srgbClr val="80B4A0"/>
                  </a:solidFill>
                </a:rPr>
                <a:t>Security &amp; IT governance </a:t>
              </a:r>
            </a:p>
            <a:p>
              <a:pPr>
                <a:lnSpc>
                  <a:spcPts val="1200"/>
                </a:lnSpc>
                <a:spcAft>
                  <a:spcPts val="1200"/>
                </a:spcAft>
              </a:pPr>
              <a:r>
                <a:rPr lang="en-GB" sz="1000" b="1" dirty="0" smtClean="0">
                  <a:solidFill>
                    <a:srgbClr val="80B4A0"/>
                  </a:solidFill>
                </a:rPr>
                <a:t>Software testing </a:t>
              </a:r>
            </a:p>
            <a:p>
              <a:pPr>
                <a:lnSpc>
                  <a:spcPts val="1200"/>
                </a:lnSpc>
                <a:spcAft>
                  <a:spcPts val="1200"/>
                </a:spcAft>
              </a:pPr>
              <a:r>
                <a:rPr lang="en-GB" sz="1000" b="1" dirty="0" smtClean="0">
                  <a:solidFill>
                    <a:srgbClr val="80B4A0"/>
                  </a:solidFill>
                </a:rPr>
                <a:t>Solutions development </a:t>
              </a:r>
            </a:p>
            <a:p>
              <a:pPr>
                <a:lnSpc>
                  <a:spcPts val="1200"/>
                </a:lnSpc>
                <a:spcAft>
                  <a:spcPts val="1200"/>
                </a:spcAft>
              </a:pPr>
              <a:r>
                <a:rPr lang="en-GB" sz="1000" b="1" dirty="0" smtClean="0">
                  <a:solidFill>
                    <a:srgbClr val="80B4A0"/>
                  </a:solidFill>
                </a:rPr>
                <a:t>Service management </a:t>
              </a:r>
            </a:p>
            <a:p>
              <a:pPr>
                <a:lnSpc>
                  <a:spcPts val="1200"/>
                </a:lnSpc>
                <a:spcAft>
                  <a:spcPts val="1200"/>
                </a:spcAft>
              </a:pPr>
              <a:r>
                <a:rPr lang="en-GB" sz="1000" b="1" dirty="0" smtClean="0">
                  <a:solidFill>
                    <a:srgbClr val="80B4A0"/>
                  </a:solidFill>
                </a:rPr>
                <a:t>Architecture </a:t>
              </a:r>
            </a:p>
            <a:p>
              <a:pPr>
                <a:lnSpc>
                  <a:spcPts val="1200"/>
                </a:lnSpc>
                <a:spcAft>
                  <a:spcPts val="1200"/>
                </a:spcAft>
              </a:pPr>
              <a:r>
                <a:rPr lang="en-GB" sz="1000" b="1" dirty="0" smtClean="0">
                  <a:solidFill>
                    <a:srgbClr val="80B4A0"/>
                  </a:solidFill>
                </a:rPr>
                <a:t>IS Consultancy </a:t>
              </a:r>
            </a:p>
            <a:p>
              <a:pPr>
                <a:lnSpc>
                  <a:spcPts val="1200"/>
                </a:lnSpc>
                <a:spcAft>
                  <a:spcPts val="1200"/>
                </a:spcAft>
              </a:pPr>
              <a:r>
                <a:rPr lang="en-GB" sz="1000" b="1" dirty="0" smtClean="0">
                  <a:solidFill>
                    <a:srgbClr val="80B4A0"/>
                  </a:solidFill>
                </a:rPr>
                <a:t>Data centre management &amp; Green IT</a:t>
              </a:r>
            </a:p>
          </p:txBody>
        </p:sp>
        <p:sp>
          <p:nvSpPr>
            <p:cNvPr id="20" name="TextBox 19"/>
            <p:cNvSpPr txBox="1"/>
            <p:nvPr userDrawn="1"/>
          </p:nvSpPr>
          <p:spPr>
            <a:xfrm>
              <a:off x="2372030" y="1319878"/>
              <a:ext cx="1282869" cy="3055909"/>
            </a:xfrm>
            <a:custGeom>
              <a:avLst/>
              <a:gdLst>
                <a:gd name="connsiteX0" fmla="*/ 0 w 1272369"/>
                <a:gd name="connsiteY0" fmla="*/ 0 h 630238"/>
                <a:gd name="connsiteX1" fmla="*/ 1272369 w 1272369"/>
                <a:gd name="connsiteY1" fmla="*/ 0 h 630238"/>
                <a:gd name="connsiteX2" fmla="*/ 1272369 w 1272369"/>
                <a:gd name="connsiteY2" fmla="*/ 630238 h 630238"/>
                <a:gd name="connsiteX3" fmla="*/ 0 w 1272369"/>
                <a:gd name="connsiteY3" fmla="*/ 630238 h 630238"/>
                <a:gd name="connsiteX4" fmla="*/ 0 w 1272369"/>
                <a:gd name="connsiteY4" fmla="*/ 0 h 630238"/>
                <a:gd name="connsiteX0" fmla="*/ 0 w 1272369"/>
                <a:gd name="connsiteY0" fmla="*/ 0 h 630250"/>
                <a:gd name="connsiteX1" fmla="*/ 1272369 w 1272369"/>
                <a:gd name="connsiteY1" fmla="*/ 0 h 630250"/>
                <a:gd name="connsiteX2" fmla="*/ 1272369 w 1272369"/>
                <a:gd name="connsiteY2" fmla="*/ 630238 h 630250"/>
                <a:gd name="connsiteX3" fmla="*/ 710984 w 1272369"/>
                <a:gd name="connsiteY3" fmla="*/ 630250 h 630250"/>
                <a:gd name="connsiteX4" fmla="*/ 0 w 1272369"/>
                <a:gd name="connsiteY4" fmla="*/ 630238 h 630250"/>
                <a:gd name="connsiteX5" fmla="*/ 0 w 1272369"/>
                <a:gd name="connsiteY5" fmla="*/ 0 h 630250"/>
                <a:gd name="connsiteX0" fmla="*/ 0 w 1272369"/>
                <a:gd name="connsiteY0" fmla="*/ 0 h 630250"/>
                <a:gd name="connsiteX1" fmla="*/ 1272369 w 1272369"/>
                <a:gd name="connsiteY1" fmla="*/ 0 h 630250"/>
                <a:gd name="connsiteX2" fmla="*/ 710984 w 1272369"/>
                <a:gd name="connsiteY2" fmla="*/ 630250 h 630250"/>
                <a:gd name="connsiteX3" fmla="*/ 0 w 1272369"/>
                <a:gd name="connsiteY3" fmla="*/ 630238 h 630250"/>
                <a:gd name="connsiteX4" fmla="*/ 0 w 1272369"/>
                <a:gd name="connsiteY4" fmla="*/ 0 h 630250"/>
                <a:gd name="connsiteX0" fmla="*/ 0 w 1272393"/>
                <a:gd name="connsiteY0" fmla="*/ 0 h 630250"/>
                <a:gd name="connsiteX1" fmla="*/ 1272369 w 1272393"/>
                <a:gd name="connsiteY1" fmla="*/ 0 h 630250"/>
                <a:gd name="connsiteX2" fmla="*/ 710984 w 1272393"/>
                <a:gd name="connsiteY2" fmla="*/ 630250 h 630250"/>
                <a:gd name="connsiteX3" fmla="*/ 0 w 1272393"/>
                <a:gd name="connsiteY3" fmla="*/ 630238 h 630250"/>
                <a:gd name="connsiteX4" fmla="*/ 0 w 1272393"/>
                <a:gd name="connsiteY4" fmla="*/ 0 h 630250"/>
                <a:gd name="connsiteX0" fmla="*/ 0 w 1272424"/>
                <a:gd name="connsiteY0" fmla="*/ 0 h 630250"/>
                <a:gd name="connsiteX1" fmla="*/ 1272369 w 1272424"/>
                <a:gd name="connsiteY1" fmla="*/ 0 h 630250"/>
                <a:gd name="connsiteX2" fmla="*/ 710984 w 1272424"/>
                <a:gd name="connsiteY2" fmla="*/ 630250 h 630250"/>
                <a:gd name="connsiteX3" fmla="*/ 0 w 1272424"/>
                <a:gd name="connsiteY3" fmla="*/ 630238 h 630250"/>
                <a:gd name="connsiteX4" fmla="*/ 0 w 1272424"/>
                <a:gd name="connsiteY4" fmla="*/ 0 h 630250"/>
                <a:gd name="connsiteX0" fmla="*/ 0 w 1272968"/>
                <a:gd name="connsiteY0" fmla="*/ 0 h 630250"/>
                <a:gd name="connsiteX1" fmla="*/ 1272369 w 1272968"/>
                <a:gd name="connsiteY1" fmla="*/ 0 h 630250"/>
                <a:gd name="connsiteX2" fmla="*/ 710984 w 1272968"/>
                <a:gd name="connsiteY2" fmla="*/ 630250 h 630250"/>
                <a:gd name="connsiteX3" fmla="*/ 0 w 1272968"/>
                <a:gd name="connsiteY3" fmla="*/ 630238 h 630250"/>
                <a:gd name="connsiteX4" fmla="*/ 0 w 1272968"/>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817"/>
                <a:gd name="connsiteY0" fmla="*/ 0 h 630250"/>
                <a:gd name="connsiteX1" fmla="*/ 1272369 w 1272817"/>
                <a:gd name="connsiteY1" fmla="*/ 0 h 630250"/>
                <a:gd name="connsiteX2" fmla="*/ 655654 w 1272817"/>
                <a:gd name="connsiteY2" fmla="*/ 630250 h 630250"/>
                <a:gd name="connsiteX3" fmla="*/ 0 w 1272817"/>
                <a:gd name="connsiteY3" fmla="*/ 630238 h 630250"/>
                <a:gd name="connsiteX4" fmla="*/ 0 w 1272817"/>
                <a:gd name="connsiteY4" fmla="*/ 0 h 630250"/>
                <a:gd name="connsiteX0" fmla="*/ 0 w 1272994"/>
                <a:gd name="connsiteY0" fmla="*/ 0 h 630250"/>
                <a:gd name="connsiteX1" fmla="*/ 1272369 w 1272994"/>
                <a:gd name="connsiteY1" fmla="*/ 0 h 630250"/>
                <a:gd name="connsiteX2" fmla="*/ 655654 w 1272994"/>
                <a:gd name="connsiteY2" fmla="*/ 630250 h 630250"/>
                <a:gd name="connsiteX3" fmla="*/ 0 w 1272994"/>
                <a:gd name="connsiteY3" fmla="*/ 630238 h 630250"/>
                <a:gd name="connsiteX4" fmla="*/ 0 w 1272994"/>
                <a:gd name="connsiteY4" fmla="*/ 0 h 630250"/>
                <a:gd name="connsiteX0" fmla="*/ 0 w 1278496"/>
                <a:gd name="connsiteY0" fmla="*/ 0 h 630250"/>
                <a:gd name="connsiteX1" fmla="*/ 1272369 w 1278496"/>
                <a:gd name="connsiteY1" fmla="*/ 0 h 630250"/>
                <a:gd name="connsiteX2" fmla="*/ 655654 w 1278496"/>
                <a:gd name="connsiteY2" fmla="*/ 630250 h 630250"/>
                <a:gd name="connsiteX3" fmla="*/ 0 w 1278496"/>
                <a:gd name="connsiteY3" fmla="*/ 630238 h 630250"/>
                <a:gd name="connsiteX4" fmla="*/ 0 w 1278496"/>
                <a:gd name="connsiteY4" fmla="*/ 0 h 630250"/>
                <a:gd name="connsiteX0" fmla="*/ 0 w 1387063"/>
                <a:gd name="connsiteY0" fmla="*/ 0 h 630250"/>
                <a:gd name="connsiteX1" fmla="*/ 1272369 w 1387063"/>
                <a:gd name="connsiteY1" fmla="*/ 0 h 630250"/>
                <a:gd name="connsiteX2" fmla="*/ 1256995 w 1387063"/>
                <a:gd name="connsiteY2" fmla="*/ 311226 h 630250"/>
                <a:gd name="connsiteX3" fmla="*/ 655654 w 1387063"/>
                <a:gd name="connsiteY3" fmla="*/ 630250 h 630250"/>
                <a:gd name="connsiteX4" fmla="*/ 0 w 1387063"/>
                <a:gd name="connsiteY4" fmla="*/ 630238 h 630250"/>
                <a:gd name="connsiteX5" fmla="*/ 0 w 1387063"/>
                <a:gd name="connsiteY5" fmla="*/ 0 h 630250"/>
                <a:gd name="connsiteX0" fmla="*/ 0 w 1369614"/>
                <a:gd name="connsiteY0" fmla="*/ 0 h 630250"/>
                <a:gd name="connsiteX1" fmla="*/ 1272369 w 1369614"/>
                <a:gd name="connsiteY1" fmla="*/ 0 h 630250"/>
                <a:gd name="connsiteX2" fmla="*/ 1256995 w 1369614"/>
                <a:gd name="connsiteY2" fmla="*/ 311226 h 630250"/>
                <a:gd name="connsiteX3" fmla="*/ 655654 w 1369614"/>
                <a:gd name="connsiteY3" fmla="*/ 630250 h 630250"/>
                <a:gd name="connsiteX4" fmla="*/ 0 w 1369614"/>
                <a:gd name="connsiteY4" fmla="*/ 630238 h 630250"/>
                <a:gd name="connsiteX5" fmla="*/ 0 w 1369614"/>
                <a:gd name="connsiteY5" fmla="*/ 0 h 630250"/>
                <a:gd name="connsiteX0" fmla="*/ 0 w 1278277"/>
                <a:gd name="connsiteY0" fmla="*/ 0 h 630250"/>
                <a:gd name="connsiteX1" fmla="*/ 1272369 w 1278277"/>
                <a:gd name="connsiteY1" fmla="*/ 0 h 630250"/>
                <a:gd name="connsiteX2" fmla="*/ 1256995 w 1278277"/>
                <a:gd name="connsiteY2" fmla="*/ 311226 h 630250"/>
                <a:gd name="connsiteX3" fmla="*/ 655654 w 1278277"/>
                <a:gd name="connsiteY3" fmla="*/ 630250 h 630250"/>
                <a:gd name="connsiteX4" fmla="*/ 0 w 1278277"/>
                <a:gd name="connsiteY4" fmla="*/ 630238 h 630250"/>
                <a:gd name="connsiteX5" fmla="*/ 0 w 1278277"/>
                <a:gd name="connsiteY5" fmla="*/ 0 h 630250"/>
                <a:gd name="connsiteX0" fmla="*/ 0 w 1298782"/>
                <a:gd name="connsiteY0" fmla="*/ 0 h 630250"/>
                <a:gd name="connsiteX1" fmla="*/ 1272369 w 1298782"/>
                <a:gd name="connsiteY1" fmla="*/ 0 h 630250"/>
                <a:gd name="connsiteX2" fmla="*/ 1285570 w 1298782"/>
                <a:gd name="connsiteY2" fmla="*/ 311226 h 630250"/>
                <a:gd name="connsiteX3" fmla="*/ 655654 w 1298782"/>
                <a:gd name="connsiteY3" fmla="*/ 630250 h 630250"/>
                <a:gd name="connsiteX4" fmla="*/ 0 w 1298782"/>
                <a:gd name="connsiteY4" fmla="*/ 630238 h 630250"/>
                <a:gd name="connsiteX5" fmla="*/ 0 w 1298782"/>
                <a:gd name="connsiteY5" fmla="*/ 0 h 630250"/>
                <a:gd name="connsiteX0" fmla="*/ 0 w 1287216"/>
                <a:gd name="connsiteY0" fmla="*/ 0 h 630250"/>
                <a:gd name="connsiteX1" fmla="*/ 1272369 w 1287216"/>
                <a:gd name="connsiteY1" fmla="*/ 0 h 630250"/>
                <a:gd name="connsiteX2" fmla="*/ 1285570 w 1287216"/>
                <a:gd name="connsiteY2" fmla="*/ 311226 h 630250"/>
                <a:gd name="connsiteX3" fmla="*/ 655654 w 1287216"/>
                <a:gd name="connsiteY3" fmla="*/ 630250 h 630250"/>
                <a:gd name="connsiteX4" fmla="*/ 0 w 1287216"/>
                <a:gd name="connsiteY4" fmla="*/ 630238 h 630250"/>
                <a:gd name="connsiteX5" fmla="*/ 0 w 1287216"/>
                <a:gd name="connsiteY5" fmla="*/ 0 h 630250"/>
                <a:gd name="connsiteX0" fmla="*/ 0 w 1287216"/>
                <a:gd name="connsiteY0" fmla="*/ 0 h 630250"/>
                <a:gd name="connsiteX1" fmla="*/ 1272369 w 1287216"/>
                <a:gd name="connsiteY1" fmla="*/ 0 h 630250"/>
                <a:gd name="connsiteX2" fmla="*/ 1285570 w 1287216"/>
                <a:gd name="connsiteY2" fmla="*/ 509634 h 630250"/>
                <a:gd name="connsiteX3" fmla="*/ 655654 w 1287216"/>
                <a:gd name="connsiteY3" fmla="*/ 630250 h 630250"/>
                <a:gd name="connsiteX4" fmla="*/ 0 w 1287216"/>
                <a:gd name="connsiteY4" fmla="*/ 630238 h 630250"/>
                <a:gd name="connsiteX5" fmla="*/ 0 w 1287216"/>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82099"/>
                <a:gd name="connsiteY0" fmla="*/ 0 h 630250"/>
                <a:gd name="connsiteX1" fmla="*/ 1272369 w 1282099"/>
                <a:gd name="connsiteY1" fmla="*/ 0 h 630250"/>
                <a:gd name="connsiteX2" fmla="*/ 1276045 w 1282099"/>
                <a:gd name="connsiteY2" fmla="*/ 511598 h 630250"/>
                <a:gd name="connsiteX3" fmla="*/ 655654 w 1282099"/>
                <a:gd name="connsiteY3" fmla="*/ 630250 h 630250"/>
                <a:gd name="connsiteX4" fmla="*/ 0 w 1282099"/>
                <a:gd name="connsiteY4" fmla="*/ 630238 h 630250"/>
                <a:gd name="connsiteX5" fmla="*/ 0 w 1282099"/>
                <a:gd name="connsiteY5" fmla="*/ 0 h 630250"/>
                <a:gd name="connsiteX0" fmla="*/ 0 w 1295396"/>
                <a:gd name="connsiteY0" fmla="*/ 0 h 630250"/>
                <a:gd name="connsiteX1" fmla="*/ 1272369 w 1295396"/>
                <a:gd name="connsiteY1" fmla="*/ 0 h 630250"/>
                <a:gd name="connsiteX2" fmla="*/ 1289693 w 1295396"/>
                <a:gd name="connsiteY2" fmla="*/ 511598 h 630250"/>
                <a:gd name="connsiteX3" fmla="*/ 655654 w 1295396"/>
                <a:gd name="connsiteY3" fmla="*/ 630250 h 630250"/>
                <a:gd name="connsiteX4" fmla="*/ 0 w 1295396"/>
                <a:gd name="connsiteY4" fmla="*/ 630238 h 630250"/>
                <a:gd name="connsiteX5" fmla="*/ 0 w 1295396"/>
                <a:gd name="connsiteY5" fmla="*/ 0 h 630250"/>
                <a:gd name="connsiteX0" fmla="*/ 0 w 1288743"/>
                <a:gd name="connsiteY0" fmla="*/ 0 h 630250"/>
                <a:gd name="connsiteX1" fmla="*/ 1272369 w 1288743"/>
                <a:gd name="connsiteY1" fmla="*/ 0 h 630250"/>
                <a:gd name="connsiteX2" fmla="*/ 1282869 w 1288743"/>
                <a:gd name="connsiteY2" fmla="*/ 513005 h 630250"/>
                <a:gd name="connsiteX3" fmla="*/ 655654 w 1288743"/>
                <a:gd name="connsiteY3" fmla="*/ 630250 h 630250"/>
                <a:gd name="connsiteX4" fmla="*/ 0 w 1288743"/>
                <a:gd name="connsiteY4" fmla="*/ 630238 h 630250"/>
                <a:gd name="connsiteX5" fmla="*/ 0 w 1288743"/>
                <a:gd name="connsiteY5" fmla="*/ 0 h 630250"/>
                <a:gd name="connsiteX0" fmla="*/ 0 w 1288743"/>
                <a:gd name="connsiteY0" fmla="*/ 0 h 630250"/>
                <a:gd name="connsiteX1" fmla="*/ 1272369 w 1288743"/>
                <a:gd name="connsiteY1" fmla="*/ 0 h 630250"/>
                <a:gd name="connsiteX2" fmla="*/ 1282869 w 1288743"/>
                <a:gd name="connsiteY2" fmla="*/ 515820 h 630250"/>
                <a:gd name="connsiteX3" fmla="*/ 655654 w 1288743"/>
                <a:gd name="connsiteY3" fmla="*/ 630250 h 630250"/>
                <a:gd name="connsiteX4" fmla="*/ 0 w 1288743"/>
                <a:gd name="connsiteY4" fmla="*/ 630238 h 630250"/>
                <a:gd name="connsiteX5" fmla="*/ 0 w 1288743"/>
                <a:gd name="connsiteY5" fmla="*/ 0 h 630250"/>
                <a:gd name="connsiteX0" fmla="*/ 0 w 1282099"/>
                <a:gd name="connsiteY0" fmla="*/ 0 h 630250"/>
                <a:gd name="connsiteX1" fmla="*/ 1272369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72369"/>
                <a:gd name="connsiteY0" fmla="*/ 0 h 630250"/>
                <a:gd name="connsiteX1" fmla="*/ 1272369 w 1272369"/>
                <a:gd name="connsiteY1" fmla="*/ 0 h 630250"/>
                <a:gd name="connsiteX2" fmla="*/ 1262398 w 1272369"/>
                <a:gd name="connsiteY2" fmla="*/ 517227 h 630250"/>
                <a:gd name="connsiteX3" fmla="*/ 655654 w 1272369"/>
                <a:gd name="connsiteY3" fmla="*/ 630250 h 630250"/>
                <a:gd name="connsiteX4" fmla="*/ 0 w 1272369"/>
                <a:gd name="connsiteY4" fmla="*/ 630238 h 630250"/>
                <a:gd name="connsiteX5" fmla="*/ 0 w 1272369"/>
                <a:gd name="connsiteY5" fmla="*/ 0 h 630250"/>
                <a:gd name="connsiteX0" fmla="*/ 0 w 1282099"/>
                <a:gd name="connsiteY0" fmla="*/ 0 h 630250"/>
                <a:gd name="connsiteX1" fmla="*/ 1272369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99665"/>
                <a:gd name="connsiteY0" fmla="*/ 0 h 630250"/>
                <a:gd name="connsiteX1" fmla="*/ 1299665 w 1299665"/>
                <a:gd name="connsiteY1" fmla="*/ 0 h 630250"/>
                <a:gd name="connsiteX2" fmla="*/ 1276045 w 1299665"/>
                <a:gd name="connsiteY2" fmla="*/ 517227 h 630250"/>
                <a:gd name="connsiteX3" fmla="*/ 655654 w 1299665"/>
                <a:gd name="connsiteY3" fmla="*/ 630250 h 630250"/>
                <a:gd name="connsiteX4" fmla="*/ 0 w 1299665"/>
                <a:gd name="connsiteY4" fmla="*/ 630238 h 630250"/>
                <a:gd name="connsiteX5" fmla="*/ 0 w 1299665"/>
                <a:gd name="connsiteY5" fmla="*/ 0 h 630250"/>
                <a:gd name="connsiteX0" fmla="*/ 0 w 1282099"/>
                <a:gd name="connsiteY0" fmla="*/ 0 h 630250"/>
                <a:gd name="connsiteX1" fmla="*/ 1279193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80445"/>
                <a:gd name="connsiteY0" fmla="*/ 0 h 630250"/>
                <a:gd name="connsiteX1" fmla="*/ 1279193 w 1280445"/>
                <a:gd name="connsiteY1" fmla="*/ 0 h 630250"/>
                <a:gd name="connsiteX2" fmla="*/ 1276045 w 1280445"/>
                <a:gd name="connsiteY2" fmla="*/ 517227 h 630250"/>
                <a:gd name="connsiteX3" fmla="*/ 655654 w 1280445"/>
                <a:gd name="connsiteY3" fmla="*/ 630250 h 630250"/>
                <a:gd name="connsiteX4" fmla="*/ 0 w 1280445"/>
                <a:gd name="connsiteY4" fmla="*/ 630238 h 630250"/>
                <a:gd name="connsiteX5" fmla="*/ 0 w 1280445"/>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4"/>
                <a:gd name="connsiteX1" fmla="*/ 1279193 w 1285466"/>
                <a:gd name="connsiteY1" fmla="*/ 0 h 630254"/>
                <a:gd name="connsiteX2" fmla="*/ 1282869 w 1285466"/>
                <a:gd name="connsiteY2" fmla="*/ 515820 h 630254"/>
                <a:gd name="connsiteX3" fmla="*/ 655654 w 1285466"/>
                <a:gd name="connsiteY3" fmla="*/ 630250 h 630254"/>
                <a:gd name="connsiteX4" fmla="*/ 0 w 1285466"/>
                <a:gd name="connsiteY4" fmla="*/ 630238 h 630254"/>
                <a:gd name="connsiteX5" fmla="*/ 0 w 1285466"/>
                <a:gd name="connsiteY5" fmla="*/ 0 h 630254"/>
                <a:gd name="connsiteX0" fmla="*/ 0 w 1285466"/>
                <a:gd name="connsiteY0" fmla="*/ 0 h 630254"/>
                <a:gd name="connsiteX1" fmla="*/ 1279193 w 1285466"/>
                <a:gd name="connsiteY1" fmla="*/ 0 h 630254"/>
                <a:gd name="connsiteX2" fmla="*/ 1282869 w 1285466"/>
                <a:gd name="connsiteY2" fmla="*/ 515820 h 630254"/>
                <a:gd name="connsiteX3" fmla="*/ 655654 w 1285466"/>
                <a:gd name="connsiteY3" fmla="*/ 630250 h 630254"/>
                <a:gd name="connsiteX4" fmla="*/ 0 w 1285466"/>
                <a:gd name="connsiteY4" fmla="*/ 630238 h 630254"/>
                <a:gd name="connsiteX5" fmla="*/ 0 w 1285466"/>
                <a:gd name="connsiteY5" fmla="*/ 0 h 630254"/>
                <a:gd name="connsiteX0" fmla="*/ 0 w 1286152"/>
                <a:gd name="connsiteY0" fmla="*/ 0 h 630253"/>
                <a:gd name="connsiteX1" fmla="*/ 1279193 w 1286152"/>
                <a:gd name="connsiteY1" fmla="*/ 0 h 630253"/>
                <a:gd name="connsiteX2" fmla="*/ 1282869 w 1286152"/>
                <a:gd name="connsiteY2" fmla="*/ 515820 h 630253"/>
                <a:gd name="connsiteX3" fmla="*/ 655654 w 1286152"/>
                <a:gd name="connsiteY3" fmla="*/ 630250 h 630253"/>
                <a:gd name="connsiteX4" fmla="*/ 0 w 1286152"/>
                <a:gd name="connsiteY4" fmla="*/ 630238 h 630253"/>
                <a:gd name="connsiteX5" fmla="*/ 0 w 1286152"/>
                <a:gd name="connsiteY5" fmla="*/ 0 h 630253"/>
                <a:gd name="connsiteX0" fmla="*/ 0 w 1286152"/>
                <a:gd name="connsiteY0" fmla="*/ 0 h 630256"/>
                <a:gd name="connsiteX1" fmla="*/ 1279193 w 1286152"/>
                <a:gd name="connsiteY1" fmla="*/ 0 h 630256"/>
                <a:gd name="connsiteX2" fmla="*/ 1282869 w 1286152"/>
                <a:gd name="connsiteY2" fmla="*/ 528486 h 630256"/>
                <a:gd name="connsiteX3" fmla="*/ 655654 w 1286152"/>
                <a:gd name="connsiteY3" fmla="*/ 630250 h 630256"/>
                <a:gd name="connsiteX4" fmla="*/ 0 w 1286152"/>
                <a:gd name="connsiteY4" fmla="*/ 630238 h 630256"/>
                <a:gd name="connsiteX5" fmla="*/ 0 w 1286152"/>
                <a:gd name="connsiteY5" fmla="*/ 0 h 630256"/>
                <a:gd name="connsiteX0" fmla="*/ 0 w 1285466"/>
                <a:gd name="connsiteY0" fmla="*/ 0 h 630252"/>
                <a:gd name="connsiteX1" fmla="*/ 1279193 w 1285466"/>
                <a:gd name="connsiteY1" fmla="*/ 0 h 630252"/>
                <a:gd name="connsiteX2" fmla="*/ 1282869 w 1285466"/>
                <a:gd name="connsiteY2" fmla="*/ 528486 h 630252"/>
                <a:gd name="connsiteX3" fmla="*/ 655654 w 1285466"/>
                <a:gd name="connsiteY3" fmla="*/ 630250 h 630252"/>
                <a:gd name="connsiteX4" fmla="*/ 0 w 1285466"/>
                <a:gd name="connsiteY4" fmla="*/ 630238 h 630252"/>
                <a:gd name="connsiteX5" fmla="*/ 0 w 1285466"/>
                <a:gd name="connsiteY5" fmla="*/ 0 h 630252"/>
                <a:gd name="connsiteX0" fmla="*/ 0 w 1285466"/>
                <a:gd name="connsiteY0" fmla="*/ 0 h 630252"/>
                <a:gd name="connsiteX1" fmla="*/ 1279193 w 1285466"/>
                <a:gd name="connsiteY1" fmla="*/ 0 h 630252"/>
                <a:gd name="connsiteX2" fmla="*/ 1282869 w 1285466"/>
                <a:gd name="connsiteY2" fmla="*/ 528486 h 630252"/>
                <a:gd name="connsiteX3" fmla="*/ 655654 w 1285466"/>
                <a:gd name="connsiteY3" fmla="*/ 630250 h 630252"/>
                <a:gd name="connsiteX4" fmla="*/ 0 w 1285466"/>
                <a:gd name="connsiteY4" fmla="*/ 630238 h 630252"/>
                <a:gd name="connsiteX5" fmla="*/ 0 w 1285466"/>
                <a:gd name="connsiteY5" fmla="*/ 0 h 630252"/>
                <a:gd name="connsiteX0" fmla="*/ 0 w 1285466"/>
                <a:gd name="connsiteY0" fmla="*/ 0 h 630251"/>
                <a:gd name="connsiteX1" fmla="*/ 1279193 w 1285466"/>
                <a:gd name="connsiteY1" fmla="*/ 0 h 630251"/>
                <a:gd name="connsiteX2" fmla="*/ 1282869 w 1285466"/>
                <a:gd name="connsiteY2" fmla="*/ 528486 h 630251"/>
                <a:gd name="connsiteX3" fmla="*/ 655654 w 1285466"/>
                <a:gd name="connsiteY3" fmla="*/ 630250 h 630251"/>
                <a:gd name="connsiteX4" fmla="*/ 0 w 1285466"/>
                <a:gd name="connsiteY4" fmla="*/ 630238 h 630251"/>
                <a:gd name="connsiteX5" fmla="*/ 0 w 1285466"/>
                <a:gd name="connsiteY5" fmla="*/ 0 h 630251"/>
                <a:gd name="connsiteX0" fmla="*/ 0 w 1292838"/>
                <a:gd name="connsiteY0" fmla="*/ 0 h 630251"/>
                <a:gd name="connsiteX1" fmla="*/ 1279193 w 1292838"/>
                <a:gd name="connsiteY1" fmla="*/ 0 h 630251"/>
                <a:gd name="connsiteX2" fmla="*/ 1291107 w 1292838"/>
                <a:gd name="connsiteY2" fmla="*/ 496205 h 630251"/>
                <a:gd name="connsiteX3" fmla="*/ 655654 w 1292838"/>
                <a:gd name="connsiteY3" fmla="*/ 630250 h 630251"/>
                <a:gd name="connsiteX4" fmla="*/ 0 w 1292838"/>
                <a:gd name="connsiteY4" fmla="*/ 630238 h 630251"/>
                <a:gd name="connsiteX5" fmla="*/ 0 w 1292838"/>
                <a:gd name="connsiteY5" fmla="*/ 0 h 630251"/>
                <a:gd name="connsiteX0" fmla="*/ 0 w 1291107"/>
                <a:gd name="connsiteY0" fmla="*/ 0 h 630251"/>
                <a:gd name="connsiteX1" fmla="*/ 1279193 w 1291107"/>
                <a:gd name="connsiteY1" fmla="*/ 0 h 630251"/>
                <a:gd name="connsiteX2" fmla="*/ 1291107 w 1291107"/>
                <a:gd name="connsiteY2" fmla="*/ 496205 h 630251"/>
                <a:gd name="connsiteX3" fmla="*/ 655654 w 1291107"/>
                <a:gd name="connsiteY3" fmla="*/ 630250 h 630251"/>
                <a:gd name="connsiteX4" fmla="*/ 0 w 1291107"/>
                <a:gd name="connsiteY4" fmla="*/ 630238 h 630251"/>
                <a:gd name="connsiteX5" fmla="*/ 0 w 1291107"/>
                <a:gd name="connsiteY5" fmla="*/ 0 h 630251"/>
                <a:gd name="connsiteX0" fmla="*/ 0 w 1286988"/>
                <a:gd name="connsiteY0" fmla="*/ 0 h 630251"/>
                <a:gd name="connsiteX1" fmla="*/ 1279193 w 1286988"/>
                <a:gd name="connsiteY1" fmla="*/ 0 h 630251"/>
                <a:gd name="connsiteX2" fmla="*/ 1286988 w 1286988"/>
                <a:gd name="connsiteY2" fmla="*/ 500452 h 630251"/>
                <a:gd name="connsiteX3" fmla="*/ 655654 w 1286988"/>
                <a:gd name="connsiteY3" fmla="*/ 630250 h 630251"/>
                <a:gd name="connsiteX4" fmla="*/ 0 w 1286988"/>
                <a:gd name="connsiteY4" fmla="*/ 630238 h 630251"/>
                <a:gd name="connsiteX5" fmla="*/ 0 w 1286988"/>
                <a:gd name="connsiteY5" fmla="*/ 0 h 630251"/>
                <a:gd name="connsiteX0" fmla="*/ 0 w 1295226"/>
                <a:gd name="connsiteY0" fmla="*/ 0 h 630251"/>
                <a:gd name="connsiteX1" fmla="*/ 1279193 w 1295226"/>
                <a:gd name="connsiteY1" fmla="*/ 0 h 630251"/>
                <a:gd name="connsiteX2" fmla="*/ 1295226 w 1295226"/>
                <a:gd name="connsiteY2" fmla="*/ 500452 h 630251"/>
                <a:gd name="connsiteX3" fmla="*/ 655654 w 1295226"/>
                <a:gd name="connsiteY3" fmla="*/ 630250 h 630251"/>
                <a:gd name="connsiteX4" fmla="*/ 0 w 1295226"/>
                <a:gd name="connsiteY4" fmla="*/ 630238 h 630251"/>
                <a:gd name="connsiteX5" fmla="*/ 0 w 1295226"/>
                <a:gd name="connsiteY5" fmla="*/ 0 h 630251"/>
                <a:gd name="connsiteX0" fmla="*/ 0 w 1286988"/>
                <a:gd name="connsiteY0" fmla="*/ 0 h 630251"/>
                <a:gd name="connsiteX1" fmla="*/ 1279193 w 1286988"/>
                <a:gd name="connsiteY1" fmla="*/ 0 h 630251"/>
                <a:gd name="connsiteX2" fmla="*/ 1286988 w 1286988"/>
                <a:gd name="connsiteY2" fmla="*/ 499602 h 630251"/>
                <a:gd name="connsiteX3" fmla="*/ 655654 w 1286988"/>
                <a:gd name="connsiteY3" fmla="*/ 630250 h 630251"/>
                <a:gd name="connsiteX4" fmla="*/ 0 w 1286988"/>
                <a:gd name="connsiteY4" fmla="*/ 630238 h 630251"/>
                <a:gd name="connsiteX5" fmla="*/ 0 w 1286988"/>
                <a:gd name="connsiteY5" fmla="*/ 0 h 630251"/>
                <a:gd name="connsiteX0" fmla="*/ 0 w 1291107"/>
                <a:gd name="connsiteY0" fmla="*/ 0 h 630251"/>
                <a:gd name="connsiteX1" fmla="*/ 1279193 w 1291107"/>
                <a:gd name="connsiteY1" fmla="*/ 0 h 630251"/>
                <a:gd name="connsiteX2" fmla="*/ 1291107 w 1291107"/>
                <a:gd name="connsiteY2" fmla="*/ 498753 h 630251"/>
                <a:gd name="connsiteX3" fmla="*/ 655654 w 1291107"/>
                <a:gd name="connsiteY3" fmla="*/ 630250 h 630251"/>
                <a:gd name="connsiteX4" fmla="*/ 0 w 1291107"/>
                <a:gd name="connsiteY4" fmla="*/ 630238 h 630251"/>
                <a:gd name="connsiteX5" fmla="*/ 0 w 1291107"/>
                <a:gd name="connsiteY5" fmla="*/ 0 h 630251"/>
                <a:gd name="connsiteX0" fmla="*/ 0 w 1303464"/>
                <a:gd name="connsiteY0" fmla="*/ 0 h 630251"/>
                <a:gd name="connsiteX1" fmla="*/ 1279193 w 1303464"/>
                <a:gd name="connsiteY1" fmla="*/ 0 h 630251"/>
                <a:gd name="connsiteX2" fmla="*/ 1303464 w 1303464"/>
                <a:gd name="connsiteY2" fmla="*/ 500452 h 630251"/>
                <a:gd name="connsiteX3" fmla="*/ 655654 w 1303464"/>
                <a:gd name="connsiteY3" fmla="*/ 630250 h 630251"/>
                <a:gd name="connsiteX4" fmla="*/ 0 w 1303464"/>
                <a:gd name="connsiteY4" fmla="*/ 630238 h 630251"/>
                <a:gd name="connsiteX5" fmla="*/ 0 w 1303464"/>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2869" h="630251">
                  <a:moveTo>
                    <a:pt x="0" y="0"/>
                  </a:moveTo>
                  <a:lnTo>
                    <a:pt x="1279193" y="0"/>
                  </a:lnTo>
                  <a:cubicBezTo>
                    <a:pt x="1279142" y="136342"/>
                    <a:pt x="1278048" y="380809"/>
                    <a:pt x="1282869" y="500452"/>
                  </a:cubicBezTo>
                  <a:cubicBezTo>
                    <a:pt x="1282441" y="569436"/>
                    <a:pt x="1247290" y="630560"/>
                    <a:pt x="655654" y="630250"/>
                  </a:cubicBezTo>
                  <a:lnTo>
                    <a:pt x="0" y="630238"/>
                  </a:lnTo>
                  <a:lnTo>
                    <a:pt x="0" y="0"/>
                  </a:lnTo>
                  <a:close/>
                </a:path>
              </a:pathLst>
            </a:custGeom>
            <a:solidFill>
              <a:srgbClr val="E6F0EC"/>
            </a:solidFill>
            <a:ln>
              <a:noFill/>
            </a:ln>
          </p:spPr>
          <p:txBody>
            <a:bodyPr wrap="square" lIns="72000" tIns="756000" rIns="72000" rtlCol="0">
              <a:noAutofit/>
            </a:bodyPr>
            <a:lstStyle/>
            <a:p>
              <a:pPr>
                <a:lnSpc>
                  <a:spcPts val="1200"/>
                </a:lnSpc>
                <a:spcAft>
                  <a:spcPts val="1200"/>
                </a:spcAft>
              </a:pPr>
              <a:r>
                <a:rPr lang="en-GB" sz="1000" b="1" dirty="0" smtClean="0">
                  <a:solidFill>
                    <a:srgbClr val="006941"/>
                  </a:solidFill>
                </a:rPr>
                <a:t>ECDL </a:t>
              </a:r>
            </a:p>
            <a:p>
              <a:pPr>
                <a:lnSpc>
                  <a:spcPts val="1200"/>
                </a:lnSpc>
                <a:spcAft>
                  <a:spcPts val="1200"/>
                </a:spcAft>
              </a:pPr>
              <a:r>
                <a:rPr lang="en-GB" sz="1000" b="1" dirty="0" smtClean="0">
                  <a:solidFill>
                    <a:srgbClr val="006941"/>
                  </a:solidFill>
                </a:rPr>
                <a:t>Digital skills </a:t>
              </a:r>
            </a:p>
            <a:p>
              <a:pPr>
                <a:lnSpc>
                  <a:spcPts val="1200"/>
                </a:lnSpc>
                <a:spcAft>
                  <a:spcPts val="1200"/>
                </a:spcAft>
              </a:pPr>
              <a:r>
                <a:rPr lang="en-GB" sz="1000" b="1" dirty="0" smtClean="0">
                  <a:solidFill>
                    <a:srgbClr val="006941"/>
                  </a:solidFill>
                </a:rPr>
                <a:t>ITQs </a:t>
              </a:r>
            </a:p>
            <a:p>
              <a:pPr>
                <a:lnSpc>
                  <a:spcPts val="1200"/>
                </a:lnSpc>
                <a:spcAft>
                  <a:spcPts val="1200"/>
                </a:spcAft>
              </a:pPr>
              <a:r>
                <a:rPr lang="en-GB" sz="1000" b="1" dirty="0" smtClean="0">
                  <a:solidFill>
                    <a:srgbClr val="006941"/>
                  </a:solidFill>
                </a:rPr>
                <a:t>Computer and online basics </a:t>
              </a:r>
            </a:p>
            <a:p>
              <a:pPr>
                <a:lnSpc>
                  <a:spcPts val="1200"/>
                </a:lnSpc>
                <a:spcAft>
                  <a:spcPts val="1200"/>
                </a:spcAft>
              </a:pPr>
              <a:r>
                <a:rPr lang="en-GB" sz="1000" b="1" dirty="0" smtClean="0">
                  <a:solidFill>
                    <a:srgbClr val="006941"/>
                  </a:solidFill>
                </a:rPr>
                <a:t>e-safety </a:t>
              </a:r>
            </a:p>
            <a:p>
              <a:pPr>
                <a:lnSpc>
                  <a:spcPts val="1200"/>
                </a:lnSpc>
                <a:spcAft>
                  <a:spcPts val="1200"/>
                </a:spcAft>
              </a:pPr>
              <a:r>
                <a:rPr lang="en-GB" sz="1000" b="1" dirty="0" smtClean="0">
                  <a:solidFill>
                    <a:srgbClr val="006941"/>
                  </a:solidFill>
                </a:rPr>
                <a:t>HEQ &amp; IMIS </a:t>
              </a:r>
            </a:p>
            <a:p>
              <a:pPr>
                <a:lnSpc>
                  <a:spcPts val="1200"/>
                </a:lnSpc>
                <a:spcAft>
                  <a:spcPts val="1200"/>
                </a:spcAft>
              </a:pPr>
              <a:r>
                <a:rPr lang="en-GB" sz="1000" b="1" dirty="0" smtClean="0">
                  <a:solidFill>
                    <a:srgbClr val="006941"/>
                  </a:solidFill>
                </a:rPr>
                <a:t>Apprenticeships</a:t>
              </a:r>
              <a:endParaRPr lang="en-GB" sz="1000" b="1" dirty="0">
                <a:solidFill>
                  <a:srgbClr val="006941"/>
                </a:solidFill>
              </a:endParaRPr>
            </a:p>
          </p:txBody>
        </p:sp>
        <p:cxnSp>
          <p:nvCxnSpPr>
            <p:cNvPr id="21" name="Straight Connector 20"/>
            <p:cNvCxnSpPr/>
            <p:nvPr userDrawn="1"/>
          </p:nvCxnSpPr>
          <p:spPr>
            <a:xfrm>
              <a:off x="3240104" y="1562400"/>
              <a:ext cx="2268000" cy="0"/>
            </a:xfrm>
            <a:prstGeom prst="line">
              <a:avLst/>
            </a:prstGeom>
            <a:ln w="82550">
              <a:solidFill>
                <a:srgbClr val="156570"/>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userDrawn="1"/>
          </p:nvSpPr>
          <p:spPr>
            <a:xfrm>
              <a:off x="5308432" y="1319879"/>
              <a:ext cx="1272994" cy="630250"/>
            </a:xfrm>
            <a:custGeom>
              <a:avLst/>
              <a:gdLst>
                <a:gd name="connsiteX0" fmla="*/ 0 w 1272369"/>
                <a:gd name="connsiteY0" fmla="*/ 0 h 630238"/>
                <a:gd name="connsiteX1" fmla="*/ 1272369 w 1272369"/>
                <a:gd name="connsiteY1" fmla="*/ 0 h 630238"/>
                <a:gd name="connsiteX2" fmla="*/ 1272369 w 1272369"/>
                <a:gd name="connsiteY2" fmla="*/ 630238 h 630238"/>
                <a:gd name="connsiteX3" fmla="*/ 0 w 1272369"/>
                <a:gd name="connsiteY3" fmla="*/ 630238 h 630238"/>
                <a:gd name="connsiteX4" fmla="*/ 0 w 1272369"/>
                <a:gd name="connsiteY4" fmla="*/ 0 h 630238"/>
                <a:gd name="connsiteX0" fmla="*/ 0 w 1272369"/>
                <a:gd name="connsiteY0" fmla="*/ 0 h 630250"/>
                <a:gd name="connsiteX1" fmla="*/ 1272369 w 1272369"/>
                <a:gd name="connsiteY1" fmla="*/ 0 h 630250"/>
                <a:gd name="connsiteX2" fmla="*/ 1272369 w 1272369"/>
                <a:gd name="connsiteY2" fmla="*/ 630238 h 630250"/>
                <a:gd name="connsiteX3" fmla="*/ 710984 w 1272369"/>
                <a:gd name="connsiteY3" fmla="*/ 630250 h 630250"/>
                <a:gd name="connsiteX4" fmla="*/ 0 w 1272369"/>
                <a:gd name="connsiteY4" fmla="*/ 630238 h 630250"/>
                <a:gd name="connsiteX5" fmla="*/ 0 w 1272369"/>
                <a:gd name="connsiteY5" fmla="*/ 0 h 630250"/>
                <a:gd name="connsiteX0" fmla="*/ 0 w 1272369"/>
                <a:gd name="connsiteY0" fmla="*/ 0 h 630250"/>
                <a:gd name="connsiteX1" fmla="*/ 1272369 w 1272369"/>
                <a:gd name="connsiteY1" fmla="*/ 0 h 630250"/>
                <a:gd name="connsiteX2" fmla="*/ 710984 w 1272369"/>
                <a:gd name="connsiteY2" fmla="*/ 630250 h 630250"/>
                <a:gd name="connsiteX3" fmla="*/ 0 w 1272369"/>
                <a:gd name="connsiteY3" fmla="*/ 630238 h 630250"/>
                <a:gd name="connsiteX4" fmla="*/ 0 w 1272369"/>
                <a:gd name="connsiteY4" fmla="*/ 0 h 630250"/>
                <a:gd name="connsiteX0" fmla="*/ 0 w 1272393"/>
                <a:gd name="connsiteY0" fmla="*/ 0 h 630250"/>
                <a:gd name="connsiteX1" fmla="*/ 1272369 w 1272393"/>
                <a:gd name="connsiteY1" fmla="*/ 0 h 630250"/>
                <a:gd name="connsiteX2" fmla="*/ 710984 w 1272393"/>
                <a:gd name="connsiteY2" fmla="*/ 630250 h 630250"/>
                <a:gd name="connsiteX3" fmla="*/ 0 w 1272393"/>
                <a:gd name="connsiteY3" fmla="*/ 630238 h 630250"/>
                <a:gd name="connsiteX4" fmla="*/ 0 w 1272393"/>
                <a:gd name="connsiteY4" fmla="*/ 0 h 630250"/>
                <a:gd name="connsiteX0" fmla="*/ 0 w 1272424"/>
                <a:gd name="connsiteY0" fmla="*/ 0 h 630250"/>
                <a:gd name="connsiteX1" fmla="*/ 1272369 w 1272424"/>
                <a:gd name="connsiteY1" fmla="*/ 0 h 630250"/>
                <a:gd name="connsiteX2" fmla="*/ 710984 w 1272424"/>
                <a:gd name="connsiteY2" fmla="*/ 630250 h 630250"/>
                <a:gd name="connsiteX3" fmla="*/ 0 w 1272424"/>
                <a:gd name="connsiteY3" fmla="*/ 630238 h 630250"/>
                <a:gd name="connsiteX4" fmla="*/ 0 w 1272424"/>
                <a:gd name="connsiteY4" fmla="*/ 0 h 630250"/>
                <a:gd name="connsiteX0" fmla="*/ 0 w 1272968"/>
                <a:gd name="connsiteY0" fmla="*/ 0 h 630250"/>
                <a:gd name="connsiteX1" fmla="*/ 1272369 w 1272968"/>
                <a:gd name="connsiteY1" fmla="*/ 0 h 630250"/>
                <a:gd name="connsiteX2" fmla="*/ 710984 w 1272968"/>
                <a:gd name="connsiteY2" fmla="*/ 630250 h 630250"/>
                <a:gd name="connsiteX3" fmla="*/ 0 w 1272968"/>
                <a:gd name="connsiteY3" fmla="*/ 630238 h 630250"/>
                <a:gd name="connsiteX4" fmla="*/ 0 w 1272968"/>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817"/>
                <a:gd name="connsiteY0" fmla="*/ 0 h 630250"/>
                <a:gd name="connsiteX1" fmla="*/ 1272369 w 1272817"/>
                <a:gd name="connsiteY1" fmla="*/ 0 h 630250"/>
                <a:gd name="connsiteX2" fmla="*/ 655654 w 1272817"/>
                <a:gd name="connsiteY2" fmla="*/ 630250 h 630250"/>
                <a:gd name="connsiteX3" fmla="*/ 0 w 1272817"/>
                <a:gd name="connsiteY3" fmla="*/ 630238 h 630250"/>
                <a:gd name="connsiteX4" fmla="*/ 0 w 1272817"/>
                <a:gd name="connsiteY4" fmla="*/ 0 h 630250"/>
                <a:gd name="connsiteX0" fmla="*/ 0 w 1272994"/>
                <a:gd name="connsiteY0" fmla="*/ 0 h 630250"/>
                <a:gd name="connsiteX1" fmla="*/ 1272369 w 1272994"/>
                <a:gd name="connsiteY1" fmla="*/ 0 h 630250"/>
                <a:gd name="connsiteX2" fmla="*/ 655654 w 1272994"/>
                <a:gd name="connsiteY2" fmla="*/ 630250 h 630250"/>
                <a:gd name="connsiteX3" fmla="*/ 0 w 1272994"/>
                <a:gd name="connsiteY3" fmla="*/ 630238 h 630250"/>
                <a:gd name="connsiteX4" fmla="*/ 0 w 1272994"/>
                <a:gd name="connsiteY4" fmla="*/ 0 h 630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2994" h="630250">
                  <a:moveTo>
                    <a:pt x="0" y="0"/>
                  </a:moveTo>
                  <a:lnTo>
                    <a:pt x="1272369" y="0"/>
                  </a:lnTo>
                  <a:cubicBezTo>
                    <a:pt x="1284589" y="474435"/>
                    <a:pt x="1119266" y="610917"/>
                    <a:pt x="655654" y="630250"/>
                  </a:cubicBezTo>
                  <a:lnTo>
                    <a:pt x="0" y="630238"/>
                  </a:lnTo>
                  <a:lnTo>
                    <a:pt x="0" y="0"/>
                  </a:lnTo>
                  <a:close/>
                </a:path>
              </a:pathLst>
            </a:custGeom>
            <a:solidFill>
              <a:schemeClr val="accent3"/>
            </a:solidFill>
            <a:ln>
              <a:noFill/>
            </a:ln>
          </p:spPr>
          <p:txBody>
            <a:bodyPr wrap="square" lIns="72000" tIns="72000" rIns="72000" rtlCol="0">
              <a:noAutofit/>
            </a:bodyPr>
            <a:lstStyle/>
            <a:p>
              <a:r>
                <a:rPr lang="en-GB" sz="1200" b="1" dirty="0" smtClean="0">
                  <a:solidFill>
                    <a:prstClr val="white"/>
                  </a:solidFill>
                </a:rPr>
                <a:t>Organisational maturity </a:t>
              </a:r>
            </a:p>
          </p:txBody>
        </p:sp>
        <p:sp>
          <p:nvSpPr>
            <p:cNvPr id="23" name="TextBox 22"/>
            <p:cNvSpPr txBox="1"/>
            <p:nvPr userDrawn="1"/>
          </p:nvSpPr>
          <p:spPr>
            <a:xfrm>
              <a:off x="3849049" y="1319879"/>
              <a:ext cx="1272994" cy="630250"/>
            </a:xfrm>
            <a:custGeom>
              <a:avLst/>
              <a:gdLst>
                <a:gd name="connsiteX0" fmla="*/ 0 w 1272369"/>
                <a:gd name="connsiteY0" fmla="*/ 0 h 630238"/>
                <a:gd name="connsiteX1" fmla="*/ 1272369 w 1272369"/>
                <a:gd name="connsiteY1" fmla="*/ 0 h 630238"/>
                <a:gd name="connsiteX2" fmla="*/ 1272369 w 1272369"/>
                <a:gd name="connsiteY2" fmla="*/ 630238 h 630238"/>
                <a:gd name="connsiteX3" fmla="*/ 0 w 1272369"/>
                <a:gd name="connsiteY3" fmla="*/ 630238 h 630238"/>
                <a:gd name="connsiteX4" fmla="*/ 0 w 1272369"/>
                <a:gd name="connsiteY4" fmla="*/ 0 h 630238"/>
                <a:gd name="connsiteX0" fmla="*/ 0 w 1272369"/>
                <a:gd name="connsiteY0" fmla="*/ 0 h 630250"/>
                <a:gd name="connsiteX1" fmla="*/ 1272369 w 1272369"/>
                <a:gd name="connsiteY1" fmla="*/ 0 h 630250"/>
                <a:gd name="connsiteX2" fmla="*/ 1272369 w 1272369"/>
                <a:gd name="connsiteY2" fmla="*/ 630238 h 630250"/>
                <a:gd name="connsiteX3" fmla="*/ 710984 w 1272369"/>
                <a:gd name="connsiteY3" fmla="*/ 630250 h 630250"/>
                <a:gd name="connsiteX4" fmla="*/ 0 w 1272369"/>
                <a:gd name="connsiteY4" fmla="*/ 630238 h 630250"/>
                <a:gd name="connsiteX5" fmla="*/ 0 w 1272369"/>
                <a:gd name="connsiteY5" fmla="*/ 0 h 630250"/>
                <a:gd name="connsiteX0" fmla="*/ 0 w 1272369"/>
                <a:gd name="connsiteY0" fmla="*/ 0 h 630250"/>
                <a:gd name="connsiteX1" fmla="*/ 1272369 w 1272369"/>
                <a:gd name="connsiteY1" fmla="*/ 0 h 630250"/>
                <a:gd name="connsiteX2" fmla="*/ 710984 w 1272369"/>
                <a:gd name="connsiteY2" fmla="*/ 630250 h 630250"/>
                <a:gd name="connsiteX3" fmla="*/ 0 w 1272369"/>
                <a:gd name="connsiteY3" fmla="*/ 630238 h 630250"/>
                <a:gd name="connsiteX4" fmla="*/ 0 w 1272369"/>
                <a:gd name="connsiteY4" fmla="*/ 0 h 630250"/>
                <a:gd name="connsiteX0" fmla="*/ 0 w 1272393"/>
                <a:gd name="connsiteY0" fmla="*/ 0 h 630250"/>
                <a:gd name="connsiteX1" fmla="*/ 1272369 w 1272393"/>
                <a:gd name="connsiteY1" fmla="*/ 0 h 630250"/>
                <a:gd name="connsiteX2" fmla="*/ 710984 w 1272393"/>
                <a:gd name="connsiteY2" fmla="*/ 630250 h 630250"/>
                <a:gd name="connsiteX3" fmla="*/ 0 w 1272393"/>
                <a:gd name="connsiteY3" fmla="*/ 630238 h 630250"/>
                <a:gd name="connsiteX4" fmla="*/ 0 w 1272393"/>
                <a:gd name="connsiteY4" fmla="*/ 0 h 630250"/>
                <a:gd name="connsiteX0" fmla="*/ 0 w 1272424"/>
                <a:gd name="connsiteY0" fmla="*/ 0 h 630250"/>
                <a:gd name="connsiteX1" fmla="*/ 1272369 w 1272424"/>
                <a:gd name="connsiteY1" fmla="*/ 0 h 630250"/>
                <a:gd name="connsiteX2" fmla="*/ 710984 w 1272424"/>
                <a:gd name="connsiteY2" fmla="*/ 630250 h 630250"/>
                <a:gd name="connsiteX3" fmla="*/ 0 w 1272424"/>
                <a:gd name="connsiteY3" fmla="*/ 630238 h 630250"/>
                <a:gd name="connsiteX4" fmla="*/ 0 w 1272424"/>
                <a:gd name="connsiteY4" fmla="*/ 0 h 630250"/>
                <a:gd name="connsiteX0" fmla="*/ 0 w 1272968"/>
                <a:gd name="connsiteY0" fmla="*/ 0 h 630250"/>
                <a:gd name="connsiteX1" fmla="*/ 1272369 w 1272968"/>
                <a:gd name="connsiteY1" fmla="*/ 0 h 630250"/>
                <a:gd name="connsiteX2" fmla="*/ 710984 w 1272968"/>
                <a:gd name="connsiteY2" fmla="*/ 630250 h 630250"/>
                <a:gd name="connsiteX3" fmla="*/ 0 w 1272968"/>
                <a:gd name="connsiteY3" fmla="*/ 630238 h 630250"/>
                <a:gd name="connsiteX4" fmla="*/ 0 w 1272968"/>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817"/>
                <a:gd name="connsiteY0" fmla="*/ 0 h 630250"/>
                <a:gd name="connsiteX1" fmla="*/ 1272369 w 1272817"/>
                <a:gd name="connsiteY1" fmla="*/ 0 h 630250"/>
                <a:gd name="connsiteX2" fmla="*/ 655654 w 1272817"/>
                <a:gd name="connsiteY2" fmla="*/ 630250 h 630250"/>
                <a:gd name="connsiteX3" fmla="*/ 0 w 1272817"/>
                <a:gd name="connsiteY3" fmla="*/ 630238 h 630250"/>
                <a:gd name="connsiteX4" fmla="*/ 0 w 1272817"/>
                <a:gd name="connsiteY4" fmla="*/ 0 h 630250"/>
                <a:gd name="connsiteX0" fmla="*/ 0 w 1272994"/>
                <a:gd name="connsiteY0" fmla="*/ 0 h 630250"/>
                <a:gd name="connsiteX1" fmla="*/ 1272369 w 1272994"/>
                <a:gd name="connsiteY1" fmla="*/ 0 h 630250"/>
                <a:gd name="connsiteX2" fmla="*/ 655654 w 1272994"/>
                <a:gd name="connsiteY2" fmla="*/ 630250 h 630250"/>
                <a:gd name="connsiteX3" fmla="*/ 0 w 1272994"/>
                <a:gd name="connsiteY3" fmla="*/ 630238 h 630250"/>
                <a:gd name="connsiteX4" fmla="*/ 0 w 1272994"/>
                <a:gd name="connsiteY4" fmla="*/ 0 h 630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2994" h="630250">
                  <a:moveTo>
                    <a:pt x="0" y="0"/>
                  </a:moveTo>
                  <a:lnTo>
                    <a:pt x="1272369" y="0"/>
                  </a:lnTo>
                  <a:cubicBezTo>
                    <a:pt x="1284589" y="474435"/>
                    <a:pt x="1119266" y="610917"/>
                    <a:pt x="655654" y="630250"/>
                  </a:cubicBezTo>
                  <a:lnTo>
                    <a:pt x="0" y="630238"/>
                  </a:lnTo>
                  <a:lnTo>
                    <a:pt x="0" y="0"/>
                  </a:lnTo>
                  <a:close/>
                </a:path>
              </a:pathLst>
            </a:custGeom>
            <a:solidFill>
              <a:schemeClr val="accent2"/>
            </a:solidFill>
            <a:ln>
              <a:noFill/>
            </a:ln>
          </p:spPr>
          <p:txBody>
            <a:bodyPr wrap="square" lIns="72000" tIns="72000" rIns="72000" rtlCol="0">
              <a:noAutofit/>
            </a:bodyPr>
            <a:lstStyle/>
            <a:p>
              <a:r>
                <a:rPr lang="en-GB" sz="1200" b="1" dirty="0" smtClean="0">
                  <a:solidFill>
                    <a:prstClr val="white"/>
                  </a:solidFill>
                </a:rPr>
                <a:t>Professionals </a:t>
              </a:r>
            </a:p>
          </p:txBody>
        </p:sp>
        <p:sp>
          <p:nvSpPr>
            <p:cNvPr id="24" name="TextBox 23"/>
            <p:cNvSpPr txBox="1"/>
            <p:nvPr userDrawn="1"/>
          </p:nvSpPr>
          <p:spPr>
            <a:xfrm>
              <a:off x="2378909" y="1319892"/>
              <a:ext cx="1272994" cy="630250"/>
            </a:xfrm>
            <a:custGeom>
              <a:avLst/>
              <a:gdLst>
                <a:gd name="connsiteX0" fmla="*/ 0 w 1272369"/>
                <a:gd name="connsiteY0" fmla="*/ 0 h 630238"/>
                <a:gd name="connsiteX1" fmla="*/ 1272369 w 1272369"/>
                <a:gd name="connsiteY1" fmla="*/ 0 h 630238"/>
                <a:gd name="connsiteX2" fmla="*/ 1272369 w 1272369"/>
                <a:gd name="connsiteY2" fmla="*/ 630238 h 630238"/>
                <a:gd name="connsiteX3" fmla="*/ 0 w 1272369"/>
                <a:gd name="connsiteY3" fmla="*/ 630238 h 630238"/>
                <a:gd name="connsiteX4" fmla="*/ 0 w 1272369"/>
                <a:gd name="connsiteY4" fmla="*/ 0 h 630238"/>
                <a:gd name="connsiteX0" fmla="*/ 0 w 1272369"/>
                <a:gd name="connsiteY0" fmla="*/ 0 h 630250"/>
                <a:gd name="connsiteX1" fmla="*/ 1272369 w 1272369"/>
                <a:gd name="connsiteY1" fmla="*/ 0 h 630250"/>
                <a:gd name="connsiteX2" fmla="*/ 1272369 w 1272369"/>
                <a:gd name="connsiteY2" fmla="*/ 630238 h 630250"/>
                <a:gd name="connsiteX3" fmla="*/ 710984 w 1272369"/>
                <a:gd name="connsiteY3" fmla="*/ 630250 h 630250"/>
                <a:gd name="connsiteX4" fmla="*/ 0 w 1272369"/>
                <a:gd name="connsiteY4" fmla="*/ 630238 h 630250"/>
                <a:gd name="connsiteX5" fmla="*/ 0 w 1272369"/>
                <a:gd name="connsiteY5" fmla="*/ 0 h 630250"/>
                <a:gd name="connsiteX0" fmla="*/ 0 w 1272369"/>
                <a:gd name="connsiteY0" fmla="*/ 0 h 630250"/>
                <a:gd name="connsiteX1" fmla="*/ 1272369 w 1272369"/>
                <a:gd name="connsiteY1" fmla="*/ 0 h 630250"/>
                <a:gd name="connsiteX2" fmla="*/ 710984 w 1272369"/>
                <a:gd name="connsiteY2" fmla="*/ 630250 h 630250"/>
                <a:gd name="connsiteX3" fmla="*/ 0 w 1272369"/>
                <a:gd name="connsiteY3" fmla="*/ 630238 h 630250"/>
                <a:gd name="connsiteX4" fmla="*/ 0 w 1272369"/>
                <a:gd name="connsiteY4" fmla="*/ 0 h 630250"/>
                <a:gd name="connsiteX0" fmla="*/ 0 w 1272393"/>
                <a:gd name="connsiteY0" fmla="*/ 0 h 630250"/>
                <a:gd name="connsiteX1" fmla="*/ 1272369 w 1272393"/>
                <a:gd name="connsiteY1" fmla="*/ 0 h 630250"/>
                <a:gd name="connsiteX2" fmla="*/ 710984 w 1272393"/>
                <a:gd name="connsiteY2" fmla="*/ 630250 h 630250"/>
                <a:gd name="connsiteX3" fmla="*/ 0 w 1272393"/>
                <a:gd name="connsiteY3" fmla="*/ 630238 h 630250"/>
                <a:gd name="connsiteX4" fmla="*/ 0 w 1272393"/>
                <a:gd name="connsiteY4" fmla="*/ 0 h 630250"/>
                <a:gd name="connsiteX0" fmla="*/ 0 w 1272424"/>
                <a:gd name="connsiteY0" fmla="*/ 0 h 630250"/>
                <a:gd name="connsiteX1" fmla="*/ 1272369 w 1272424"/>
                <a:gd name="connsiteY1" fmla="*/ 0 h 630250"/>
                <a:gd name="connsiteX2" fmla="*/ 710984 w 1272424"/>
                <a:gd name="connsiteY2" fmla="*/ 630250 h 630250"/>
                <a:gd name="connsiteX3" fmla="*/ 0 w 1272424"/>
                <a:gd name="connsiteY3" fmla="*/ 630238 h 630250"/>
                <a:gd name="connsiteX4" fmla="*/ 0 w 1272424"/>
                <a:gd name="connsiteY4" fmla="*/ 0 h 630250"/>
                <a:gd name="connsiteX0" fmla="*/ 0 w 1272968"/>
                <a:gd name="connsiteY0" fmla="*/ 0 h 630250"/>
                <a:gd name="connsiteX1" fmla="*/ 1272369 w 1272968"/>
                <a:gd name="connsiteY1" fmla="*/ 0 h 630250"/>
                <a:gd name="connsiteX2" fmla="*/ 710984 w 1272968"/>
                <a:gd name="connsiteY2" fmla="*/ 630250 h 630250"/>
                <a:gd name="connsiteX3" fmla="*/ 0 w 1272968"/>
                <a:gd name="connsiteY3" fmla="*/ 630238 h 630250"/>
                <a:gd name="connsiteX4" fmla="*/ 0 w 1272968"/>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817"/>
                <a:gd name="connsiteY0" fmla="*/ 0 h 630250"/>
                <a:gd name="connsiteX1" fmla="*/ 1272369 w 1272817"/>
                <a:gd name="connsiteY1" fmla="*/ 0 h 630250"/>
                <a:gd name="connsiteX2" fmla="*/ 655654 w 1272817"/>
                <a:gd name="connsiteY2" fmla="*/ 630250 h 630250"/>
                <a:gd name="connsiteX3" fmla="*/ 0 w 1272817"/>
                <a:gd name="connsiteY3" fmla="*/ 630238 h 630250"/>
                <a:gd name="connsiteX4" fmla="*/ 0 w 1272817"/>
                <a:gd name="connsiteY4" fmla="*/ 0 h 630250"/>
                <a:gd name="connsiteX0" fmla="*/ 0 w 1272994"/>
                <a:gd name="connsiteY0" fmla="*/ 0 h 630250"/>
                <a:gd name="connsiteX1" fmla="*/ 1272369 w 1272994"/>
                <a:gd name="connsiteY1" fmla="*/ 0 h 630250"/>
                <a:gd name="connsiteX2" fmla="*/ 655654 w 1272994"/>
                <a:gd name="connsiteY2" fmla="*/ 630250 h 630250"/>
                <a:gd name="connsiteX3" fmla="*/ 0 w 1272994"/>
                <a:gd name="connsiteY3" fmla="*/ 630238 h 630250"/>
                <a:gd name="connsiteX4" fmla="*/ 0 w 1272994"/>
                <a:gd name="connsiteY4" fmla="*/ 0 h 630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2994" h="630250">
                  <a:moveTo>
                    <a:pt x="0" y="0"/>
                  </a:moveTo>
                  <a:lnTo>
                    <a:pt x="1272369" y="0"/>
                  </a:lnTo>
                  <a:cubicBezTo>
                    <a:pt x="1284589" y="474435"/>
                    <a:pt x="1119266" y="610917"/>
                    <a:pt x="655654" y="630250"/>
                  </a:cubicBezTo>
                  <a:lnTo>
                    <a:pt x="0" y="630238"/>
                  </a:lnTo>
                  <a:lnTo>
                    <a:pt x="0" y="0"/>
                  </a:lnTo>
                  <a:close/>
                </a:path>
              </a:pathLst>
            </a:custGeom>
            <a:solidFill>
              <a:schemeClr val="tx2"/>
            </a:solidFill>
            <a:ln>
              <a:noFill/>
            </a:ln>
          </p:spPr>
          <p:txBody>
            <a:bodyPr wrap="square" lIns="72000" tIns="72000" rIns="72000" rtlCol="0">
              <a:noAutofit/>
            </a:bodyPr>
            <a:lstStyle/>
            <a:p>
              <a:r>
                <a:rPr lang="en-GB" sz="1200" b="1" dirty="0" smtClean="0">
                  <a:solidFill>
                    <a:prstClr val="white"/>
                  </a:solidFill>
                </a:rPr>
                <a:t>Education</a:t>
              </a:r>
              <a:endParaRPr lang="en-GB" sz="1200" b="1" dirty="0">
                <a:solidFill>
                  <a:prstClr val="white"/>
                </a:solidFill>
              </a:endParaRPr>
            </a:p>
          </p:txBody>
        </p:sp>
      </p:grpSp>
    </p:spTree>
    <p:extLst>
      <p:ext uri="{BB962C8B-B14F-4D97-AF65-F5344CB8AC3E}">
        <p14:creationId xmlns:p14="http://schemas.microsoft.com/office/powerpoint/2010/main" val="21362682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8" name="Slide Number Placeholder 5"/>
          <p:cNvSpPr>
            <a:spLocks noGrp="1"/>
          </p:cNvSpPr>
          <p:nvPr>
            <p:ph type="sldNum" sz="quarter" idx="4"/>
          </p:nvPr>
        </p:nvSpPr>
        <p:spPr>
          <a:xfrm>
            <a:off x="5904001" y="6336000"/>
            <a:ext cx="6060489" cy="352146"/>
          </a:xfrm>
          <a:custGeom>
            <a:avLst/>
            <a:gdLst>
              <a:gd name="connsiteX0" fmla="*/ 0 w 4545367"/>
              <a:gd name="connsiteY0" fmla="*/ 0 h 343270"/>
              <a:gd name="connsiteX1" fmla="*/ 4545367 w 4545367"/>
              <a:gd name="connsiteY1" fmla="*/ 0 h 343270"/>
              <a:gd name="connsiteX2" fmla="*/ 4545367 w 4545367"/>
              <a:gd name="connsiteY2" fmla="*/ 34327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545367 w 4545367"/>
              <a:gd name="connsiteY2" fmla="*/ 343270 h 343270"/>
              <a:gd name="connsiteX3" fmla="*/ 4184342 w 4545367"/>
              <a:gd name="connsiteY3" fmla="*/ 340310 h 343270"/>
              <a:gd name="connsiteX4" fmla="*/ 0 w 4545367"/>
              <a:gd name="connsiteY4" fmla="*/ 343270 h 343270"/>
              <a:gd name="connsiteX5" fmla="*/ 0 w 4545367"/>
              <a:gd name="connsiteY5"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45367" h="343270">
                <a:moveTo>
                  <a:pt x="0" y="0"/>
                </a:moveTo>
                <a:lnTo>
                  <a:pt x="4545367" y="0"/>
                </a:lnTo>
                <a:cubicBezTo>
                  <a:pt x="4540435" y="371262"/>
                  <a:pt x="4278051" y="336364"/>
                  <a:pt x="4184342" y="340310"/>
                </a:cubicBezTo>
                <a:lnTo>
                  <a:pt x="0" y="343270"/>
                </a:lnTo>
                <a:lnTo>
                  <a:pt x="0" y="0"/>
                </a:lnTo>
                <a:close/>
              </a:path>
            </a:pathLst>
          </a:custGeom>
          <a:gradFill flip="none" rotWithShape="1">
            <a:gsLst>
              <a:gs pos="0">
                <a:schemeClr val="bg2">
                  <a:alpha val="50000"/>
                </a:schemeClr>
              </a:gs>
              <a:gs pos="6000">
                <a:schemeClr val="accent1">
                  <a:tint val="44500"/>
                  <a:satMod val="160000"/>
                  <a:alpha val="50000"/>
                </a:schemeClr>
              </a:gs>
              <a:gs pos="100000">
                <a:schemeClr val="bg1"/>
              </a:gs>
            </a:gsLst>
            <a:lin ang="10800000" scaled="1"/>
            <a:tileRect/>
          </a:gradFill>
        </p:spPr>
        <p:txBody>
          <a:bodyPr vert="horz" lIns="0" tIns="108000" rIns="288000" bIns="0" rtlCol="0" anchor="t" anchorCtr="0">
            <a:noAutofit/>
          </a:bodyPr>
          <a:lstStyle>
            <a:lvl1pPr algn="r">
              <a:defRPr sz="900" b="0">
                <a:solidFill>
                  <a:schemeClr val="tx2"/>
                </a:solidFill>
                <a:latin typeface="Arial" panose="020B0604020202020204" pitchFamily="34" charset="0"/>
                <a:cs typeface="Arial" panose="020B0604020202020204" pitchFamily="34" charset="0"/>
              </a:defRPr>
            </a:lvl1pPr>
          </a:lstStyle>
          <a:p>
            <a:r>
              <a:rPr lang="en-GB" dirty="0" smtClean="0">
                <a:solidFill>
                  <a:srgbClr val="006941"/>
                </a:solidFill>
              </a:rPr>
              <a:t>bcs.org </a:t>
            </a:r>
            <a:r>
              <a:rPr lang="en-GB" dirty="0" smtClean="0">
                <a:solidFill>
                  <a:srgbClr val="006941"/>
                </a:solidFill>
                <a:latin typeface="Arial"/>
                <a:cs typeface="Arial"/>
              </a:rPr>
              <a:t>| </a:t>
            </a:r>
            <a:fld id="{D4F935E4-DB8F-4A13-86B5-B07B5640A265}" type="slidenum">
              <a:rPr lang="en-GB" smtClean="0">
                <a:solidFill>
                  <a:srgbClr val="006941"/>
                </a:solidFill>
              </a:rPr>
              <a:pPr/>
              <a:t>‹#›</a:t>
            </a:fld>
            <a:endParaRPr lang="en-GB" dirty="0">
              <a:solidFill>
                <a:srgbClr val="006941"/>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0000" y="6336000"/>
            <a:ext cx="1707739" cy="377748"/>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4000" y="404665"/>
            <a:ext cx="533400" cy="409575"/>
          </a:xfrm>
          <a:prstGeom prst="rect">
            <a:avLst/>
          </a:prstGeom>
        </p:spPr>
      </p:pic>
      <p:pic>
        <p:nvPicPr>
          <p:cNvPr id="3" name="Picture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352416" y="1131490"/>
            <a:ext cx="7488000" cy="5204510"/>
          </a:xfrm>
          <a:prstGeom prst="rect">
            <a:avLst/>
          </a:prstGeom>
        </p:spPr>
      </p:pic>
      <p:cxnSp>
        <p:nvCxnSpPr>
          <p:cNvPr id="7" name="Straight Connector 6"/>
          <p:cNvCxnSpPr/>
          <p:nvPr userDrawn="1"/>
        </p:nvCxnSpPr>
        <p:spPr>
          <a:xfrm>
            <a:off x="1103445" y="972000"/>
            <a:ext cx="3024000"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042127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8" name="Slide Number Placeholder 5"/>
          <p:cNvSpPr>
            <a:spLocks noGrp="1"/>
          </p:cNvSpPr>
          <p:nvPr>
            <p:ph type="sldNum" sz="quarter" idx="4"/>
          </p:nvPr>
        </p:nvSpPr>
        <p:spPr>
          <a:xfrm>
            <a:off x="5904001" y="6336000"/>
            <a:ext cx="6060489" cy="352146"/>
          </a:xfrm>
          <a:custGeom>
            <a:avLst/>
            <a:gdLst>
              <a:gd name="connsiteX0" fmla="*/ 0 w 4545367"/>
              <a:gd name="connsiteY0" fmla="*/ 0 h 343270"/>
              <a:gd name="connsiteX1" fmla="*/ 4545367 w 4545367"/>
              <a:gd name="connsiteY1" fmla="*/ 0 h 343270"/>
              <a:gd name="connsiteX2" fmla="*/ 4545367 w 4545367"/>
              <a:gd name="connsiteY2" fmla="*/ 34327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545367 w 4545367"/>
              <a:gd name="connsiteY2" fmla="*/ 343270 h 343270"/>
              <a:gd name="connsiteX3" fmla="*/ 4184342 w 4545367"/>
              <a:gd name="connsiteY3" fmla="*/ 340310 h 343270"/>
              <a:gd name="connsiteX4" fmla="*/ 0 w 4545367"/>
              <a:gd name="connsiteY4" fmla="*/ 343270 h 343270"/>
              <a:gd name="connsiteX5" fmla="*/ 0 w 4545367"/>
              <a:gd name="connsiteY5"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45367" h="343270">
                <a:moveTo>
                  <a:pt x="0" y="0"/>
                </a:moveTo>
                <a:lnTo>
                  <a:pt x="4545367" y="0"/>
                </a:lnTo>
                <a:cubicBezTo>
                  <a:pt x="4540435" y="371262"/>
                  <a:pt x="4278051" y="336364"/>
                  <a:pt x="4184342" y="340310"/>
                </a:cubicBezTo>
                <a:lnTo>
                  <a:pt x="0" y="343270"/>
                </a:lnTo>
                <a:lnTo>
                  <a:pt x="0" y="0"/>
                </a:lnTo>
                <a:close/>
              </a:path>
            </a:pathLst>
          </a:custGeom>
          <a:gradFill flip="none" rotWithShape="1">
            <a:gsLst>
              <a:gs pos="0">
                <a:schemeClr val="bg2">
                  <a:alpha val="50000"/>
                </a:schemeClr>
              </a:gs>
              <a:gs pos="6000">
                <a:schemeClr val="accent1">
                  <a:tint val="44500"/>
                  <a:satMod val="160000"/>
                  <a:alpha val="50000"/>
                </a:schemeClr>
              </a:gs>
              <a:gs pos="100000">
                <a:schemeClr val="bg1"/>
              </a:gs>
            </a:gsLst>
            <a:lin ang="10800000" scaled="1"/>
            <a:tileRect/>
          </a:gradFill>
        </p:spPr>
        <p:txBody>
          <a:bodyPr vert="horz" lIns="0" tIns="108000" rIns="288000" bIns="0" rtlCol="0" anchor="t" anchorCtr="0">
            <a:noAutofit/>
          </a:bodyPr>
          <a:lstStyle>
            <a:lvl1pPr algn="r">
              <a:defRPr sz="900" b="0">
                <a:solidFill>
                  <a:schemeClr val="tx2"/>
                </a:solidFill>
                <a:latin typeface="Arial" panose="020B0604020202020204" pitchFamily="34" charset="0"/>
                <a:cs typeface="Arial" panose="020B0604020202020204" pitchFamily="34" charset="0"/>
              </a:defRPr>
            </a:lvl1pPr>
          </a:lstStyle>
          <a:p>
            <a:r>
              <a:rPr lang="en-GB" dirty="0" smtClean="0">
                <a:solidFill>
                  <a:srgbClr val="006941"/>
                </a:solidFill>
              </a:rPr>
              <a:t>bcs.org </a:t>
            </a:r>
            <a:r>
              <a:rPr lang="en-GB" dirty="0" smtClean="0">
                <a:solidFill>
                  <a:srgbClr val="006941"/>
                </a:solidFill>
                <a:latin typeface="Arial"/>
                <a:cs typeface="Arial"/>
              </a:rPr>
              <a:t>| </a:t>
            </a:r>
            <a:fld id="{D4F935E4-DB8F-4A13-86B5-B07B5640A265}" type="slidenum">
              <a:rPr lang="en-GB" smtClean="0">
                <a:solidFill>
                  <a:srgbClr val="006941"/>
                </a:solidFill>
              </a:rPr>
              <a:pPr/>
              <a:t>‹#›</a:t>
            </a:fld>
            <a:endParaRPr lang="en-GB" dirty="0">
              <a:solidFill>
                <a:srgbClr val="006941"/>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0000" y="6336000"/>
            <a:ext cx="1707739" cy="377748"/>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4000" y="404665"/>
            <a:ext cx="533400" cy="409575"/>
          </a:xfrm>
          <a:prstGeom prst="rect">
            <a:avLst/>
          </a:prstGeom>
        </p:spPr>
      </p:pic>
      <p:cxnSp>
        <p:nvCxnSpPr>
          <p:cNvPr id="7" name="Straight Connector 6"/>
          <p:cNvCxnSpPr/>
          <p:nvPr userDrawn="1"/>
        </p:nvCxnSpPr>
        <p:spPr>
          <a:xfrm>
            <a:off x="1103445" y="972000"/>
            <a:ext cx="3024000"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11424" y="1196752"/>
            <a:ext cx="9936000" cy="5111680"/>
          </a:xfrm>
          <a:prstGeom prst="rect">
            <a:avLst/>
          </a:prstGeom>
        </p:spPr>
      </p:pic>
    </p:spTree>
    <p:extLst>
      <p:ext uri="{BB962C8B-B14F-4D97-AF65-F5344CB8AC3E}">
        <p14:creationId xmlns:p14="http://schemas.microsoft.com/office/powerpoint/2010/main" val="34087198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a:xfrm>
            <a:off x="1487488" y="1439458"/>
            <a:ext cx="10095464" cy="62139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Slide Number Placeholder 5"/>
          <p:cNvSpPr>
            <a:spLocks noGrp="1"/>
          </p:cNvSpPr>
          <p:nvPr>
            <p:ph type="sldNum" sz="quarter" idx="4"/>
          </p:nvPr>
        </p:nvSpPr>
        <p:spPr>
          <a:xfrm>
            <a:off x="5904001" y="6336000"/>
            <a:ext cx="6060489" cy="352146"/>
          </a:xfrm>
          <a:custGeom>
            <a:avLst/>
            <a:gdLst>
              <a:gd name="connsiteX0" fmla="*/ 0 w 4545367"/>
              <a:gd name="connsiteY0" fmla="*/ 0 h 343270"/>
              <a:gd name="connsiteX1" fmla="*/ 4545367 w 4545367"/>
              <a:gd name="connsiteY1" fmla="*/ 0 h 343270"/>
              <a:gd name="connsiteX2" fmla="*/ 4545367 w 4545367"/>
              <a:gd name="connsiteY2" fmla="*/ 34327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545367 w 4545367"/>
              <a:gd name="connsiteY2" fmla="*/ 343270 h 343270"/>
              <a:gd name="connsiteX3" fmla="*/ 4184342 w 4545367"/>
              <a:gd name="connsiteY3" fmla="*/ 340310 h 343270"/>
              <a:gd name="connsiteX4" fmla="*/ 0 w 4545367"/>
              <a:gd name="connsiteY4" fmla="*/ 343270 h 343270"/>
              <a:gd name="connsiteX5" fmla="*/ 0 w 4545367"/>
              <a:gd name="connsiteY5"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45367" h="343270">
                <a:moveTo>
                  <a:pt x="0" y="0"/>
                </a:moveTo>
                <a:lnTo>
                  <a:pt x="4545367" y="0"/>
                </a:lnTo>
                <a:cubicBezTo>
                  <a:pt x="4540435" y="371262"/>
                  <a:pt x="4278051" y="336364"/>
                  <a:pt x="4184342" y="340310"/>
                </a:cubicBezTo>
                <a:lnTo>
                  <a:pt x="0" y="343270"/>
                </a:lnTo>
                <a:lnTo>
                  <a:pt x="0" y="0"/>
                </a:lnTo>
                <a:close/>
              </a:path>
            </a:pathLst>
          </a:custGeom>
          <a:gradFill flip="none" rotWithShape="1">
            <a:gsLst>
              <a:gs pos="0">
                <a:schemeClr val="bg2">
                  <a:alpha val="50000"/>
                </a:schemeClr>
              </a:gs>
              <a:gs pos="6000">
                <a:schemeClr val="accent1">
                  <a:tint val="44500"/>
                  <a:satMod val="160000"/>
                  <a:alpha val="50000"/>
                </a:schemeClr>
              </a:gs>
              <a:gs pos="100000">
                <a:schemeClr val="bg1"/>
              </a:gs>
            </a:gsLst>
            <a:lin ang="10800000" scaled="1"/>
            <a:tileRect/>
          </a:gradFill>
        </p:spPr>
        <p:txBody>
          <a:bodyPr vert="horz" lIns="0" tIns="108000" rIns="288000" bIns="0" rtlCol="0" anchor="t" anchorCtr="0">
            <a:noAutofit/>
          </a:bodyPr>
          <a:lstStyle>
            <a:lvl1pPr algn="r">
              <a:defRPr sz="900" b="0">
                <a:solidFill>
                  <a:schemeClr val="tx2"/>
                </a:solidFill>
                <a:latin typeface="Arial" panose="020B0604020202020204" pitchFamily="34" charset="0"/>
                <a:cs typeface="Arial" panose="020B0604020202020204" pitchFamily="34" charset="0"/>
              </a:defRPr>
            </a:lvl1pPr>
          </a:lstStyle>
          <a:p>
            <a:r>
              <a:rPr lang="en-GB" dirty="0" smtClean="0">
                <a:solidFill>
                  <a:srgbClr val="006941"/>
                </a:solidFill>
              </a:rPr>
              <a:t>bcs.org </a:t>
            </a:r>
            <a:r>
              <a:rPr lang="en-GB" dirty="0" smtClean="0">
                <a:solidFill>
                  <a:srgbClr val="006941"/>
                </a:solidFill>
                <a:latin typeface="Arial"/>
                <a:cs typeface="Arial"/>
              </a:rPr>
              <a:t>| </a:t>
            </a:r>
            <a:fld id="{D4F935E4-DB8F-4A13-86B5-B07B5640A265}" type="slidenum">
              <a:rPr lang="en-GB" smtClean="0">
                <a:solidFill>
                  <a:srgbClr val="006941"/>
                </a:solidFill>
              </a:rPr>
              <a:pPr/>
              <a:t>‹#›</a:t>
            </a:fld>
            <a:endParaRPr lang="en-GB" dirty="0">
              <a:solidFill>
                <a:srgbClr val="006941"/>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0000" y="6336000"/>
            <a:ext cx="1707739" cy="377748"/>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4000" y="404665"/>
            <a:ext cx="533400" cy="409575"/>
          </a:xfrm>
          <a:prstGeom prst="rect">
            <a:avLst/>
          </a:prstGeom>
        </p:spPr>
      </p:pic>
      <p:cxnSp>
        <p:nvCxnSpPr>
          <p:cNvPr id="11" name="Straight Connector 10"/>
          <p:cNvCxnSpPr/>
          <p:nvPr userDrawn="1"/>
        </p:nvCxnSpPr>
        <p:spPr>
          <a:xfrm>
            <a:off x="1103445" y="972000"/>
            <a:ext cx="3024000"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2" name="Content Placeholder 2"/>
          <p:cNvSpPr>
            <a:spLocks noGrp="1"/>
          </p:cNvSpPr>
          <p:nvPr>
            <p:ph idx="13"/>
          </p:nvPr>
        </p:nvSpPr>
        <p:spPr>
          <a:xfrm>
            <a:off x="5518485" y="2129589"/>
            <a:ext cx="6208295" cy="3067200"/>
          </a:xfrm>
          <a:custGeom>
            <a:avLst/>
            <a:gdLst>
              <a:gd name="connsiteX0" fmla="*/ 0 w 4656221"/>
              <a:gd name="connsiteY0" fmla="*/ 0 h 3243627"/>
              <a:gd name="connsiteX1" fmla="*/ 4656221 w 4656221"/>
              <a:gd name="connsiteY1" fmla="*/ 0 h 3243627"/>
              <a:gd name="connsiteX2" fmla="*/ 4656221 w 4656221"/>
              <a:gd name="connsiteY2" fmla="*/ 0 h 3243627"/>
              <a:gd name="connsiteX3" fmla="*/ 4656221 w 4656221"/>
              <a:gd name="connsiteY3" fmla="*/ 3243627 h 3243627"/>
              <a:gd name="connsiteX4" fmla="*/ 4656221 w 4656221"/>
              <a:gd name="connsiteY4" fmla="*/ 3243627 h 3243627"/>
              <a:gd name="connsiteX5" fmla="*/ 0 w 4656221"/>
              <a:gd name="connsiteY5" fmla="*/ 3243627 h 3243627"/>
              <a:gd name="connsiteX6" fmla="*/ 0 w 4656221"/>
              <a:gd name="connsiteY6" fmla="*/ 3243627 h 3243627"/>
              <a:gd name="connsiteX7" fmla="*/ 0 w 4656221"/>
              <a:gd name="connsiteY7" fmla="*/ 0 h 3243627"/>
              <a:gd name="connsiteX8" fmla="*/ 0 w 4656221"/>
              <a:gd name="connsiteY8" fmla="*/ 0 h 3243627"/>
              <a:gd name="connsiteX0" fmla="*/ 0 w 4656221"/>
              <a:gd name="connsiteY0" fmla="*/ 0 h 3243627"/>
              <a:gd name="connsiteX1" fmla="*/ 4656221 w 4656221"/>
              <a:gd name="connsiteY1" fmla="*/ 0 h 3243627"/>
              <a:gd name="connsiteX2" fmla="*/ 4656221 w 4656221"/>
              <a:gd name="connsiteY2" fmla="*/ 0 h 3243627"/>
              <a:gd name="connsiteX3" fmla="*/ 4656221 w 4656221"/>
              <a:gd name="connsiteY3" fmla="*/ 3243627 h 3243627"/>
              <a:gd name="connsiteX4" fmla="*/ 4656221 w 4656221"/>
              <a:gd name="connsiteY4" fmla="*/ 3243627 h 3243627"/>
              <a:gd name="connsiteX5" fmla="*/ 3994872 w 4656221"/>
              <a:gd name="connsiteY5" fmla="*/ 3238824 h 3243627"/>
              <a:gd name="connsiteX6" fmla="*/ 0 w 4656221"/>
              <a:gd name="connsiteY6" fmla="*/ 3243627 h 3243627"/>
              <a:gd name="connsiteX7" fmla="*/ 0 w 4656221"/>
              <a:gd name="connsiteY7" fmla="*/ 3243627 h 3243627"/>
              <a:gd name="connsiteX8" fmla="*/ 0 w 4656221"/>
              <a:gd name="connsiteY8" fmla="*/ 0 h 3243627"/>
              <a:gd name="connsiteX9" fmla="*/ 0 w 4656221"/>
              <a:gd name="connsiteY9" fmla="*/ 0 h 3243627"/>
              <a:gd name="connsiteX0" fmla="*/ 0 w 4656221"/>
              <a:gd name="connsiteY0" fmla="*/ 0 h 3243627"/>
              <a:gd name="connsiteX1" fmla="*/ 4656221 w 4656221"/>
              <a:gd name="connsiteY1" fmla="*/ 0 h 3243627"/>
              <a:gd name="connsiteX2" fmla="*/ 4656221 w 4656221"/>
              <a:gd name="connsiteY2" fmla="*/ 0 h 3243627"/>
              <a:gd name="connsiteX3" fmla="*/ 4651176 w 4656221"/>
              <a:gd name="connsiteY3" fmla="*/ 2435037 h 3243627"/>
              <a:gd name="connsiteX4" fmla="*/ 4656221 w 4656221"/>
              <a:gd name="connsiteY4" fmla="*/ 3243627 h 3243627"/>
              <a:gd name="connsiteX5" fmla="*/ 4656221 w 4656221"/>
              <a:gd name="connsiteY5" fmla="*/ 3243627 h 3243627"/>
              <a:gd name="connsiteX6" fmla="*/ 3994872 w 4656221"/>
              <a:gd name="connsiteY6" fmla="*/ 3238824 h 3243627"/>
              <a:gd name="connsiteX7" fmla="*/ 0 w 4656221"/>
              <a:gd name="connsiteY7" fmla="*/ 3243627 h 3243627"/>
              <a:gd name="connsiteX8" fmla="*/ 0 w 4656221"/>
              <a:gd name="connsiteY8" fmla="*/ 3243627 h 3243627"/>
              <a:gd name="connsiteX9" fmla="*/ 0 w 4656221"/>
              <a:gd name="connsiteY9" fmla="*/ 0 h 3243627"/>
              <a:gd name="connsiteX10" fmla="*/ 0 w 4656221"/>
              <a:gd name="connsiteY10" fmla="*/ 0 h 3243627"/>
              <a:gd name="connsiteX0" fmla="*/ 0 w 4656221"/>
              <a:gd name="connsiteY0" fmla="*/ 0 h 3243627"/>
              <a:gd name="connsiteX1" fmla="*/ 4656221 w 4656221"/>
              <a:gd name="connsiteY1" fmla="*/ 0 h 3243627"/>
              <a:gd name="connsiteX2" fmla="*/ 4656221 w 4656221"/>
              <a:gd name="connsiteY2" fmla="*/ 0 h 3243627"/>
              <a:gd name="connsiteX3" fmla="*/ 4651176 w 4656221"/>
              <a:gd name="connsiteY3" fmla="*/ 2435037 h 3243627"/>
              <a:gd name="connsiteX4" fmla="*/ 4656221 w 4656221"/>
              <a:gd name="connsiteY4" fmla="*/ 3243627 h 3243627"/>
              <a:gd name="connsiteX5" fmla="*/ 4656221 w 4656221"/>
              <a:gd name="connsiteY5" fmla="*/ 3243627 h 3243627"/>
              <a:gd name="connsiteX6" fmla="*/ 3994872 w 4656221"/>
              <a:gd name="connsiteY6" fmla="*/ 3238824 h 3243627"/>
              <a:gd name="connsiteX7" fmla="*/ 0 w 4656221"/>
              <a:gd name="connsiteY7" fmla="*/ 3243627 h 3243627"/>
              <a:gd name="connsiteX8" fmla="*/ 0 w 4656221"/>
              <a:gd name="connsiteY8" fmla="*/ 3243627 h 3243627"/>
              <a:gd name="connsiteX9" fmla="*/ 0 w 4656221"/>
              <a:gd name="connsiteY9" fmla="*/ 0 h 3243627"/>
              <a:gd name="connsiteX10" fmla="*/ 0 w 4656221"/>
              <a:gd name="connsiteY10" fmla="*/ 0 h 3243627"/>
              <a:gd name="connsiteX0" fmla="*/ 0 w 4656221"/>
              <a:gd name="connsiteY0" fmla="*/ 0 h 3243627"/>
              <a:gd name="connsiteX1" fmla="*/ 4656221 w 4656221"/>
              <a:gd name="connsiteY1" fmla="*/ 0 h 3243627"/>
              <a:gd name="connsiteX2" fmla="*/ 4656221 w 4656221"/>
              <a:gd name="connsiteY2" fmla="*/ 0 h 3243627"/>
              <a:gd name="connsiteX3" fmla="*/ 4651176 w 4656221"/>
              <a:gd name="connsiteY3" fmla="*/ 2435037 h 3243627"/>
              <a:gd name="connsiteX4" fmla="*/ 4656221 w 4656221"/>
              <a:gd name="connsiteY4" fmla="*/ 3243627 h 3243627"/>
              <a:gd name="connsiteX5" fmla="*/ 4656221 w 4656221"/>
              <a:gd name="connsiteY5" fmla="*/ 3243627 h 3243627"/>
              <a:gd name="connsiteX6" fmla="*/ 3994872 w 4656221"/>
              <a:gd name="connsiteY6" fmla="*/ 3238824 h 3243627"/>
              <a:gd name="connsiteX7" fmla="*/ 0 w 4656221"/>
              <a:gd name="connsiteY7" fmla="*/ 3243627 h 3243627"/>
              <a:gd name="connsiteX8" fmla="*/ 0 w 4656221"/>
              <a:gd name="connsiteY8" fmla="*/ 3243627 h 3243627"/>
              <a:gd name="connsiteX9" fmla="*/ 0 w 4656221"/>
              <a:gd name="connsiteY9" fmla="*/ 0 h 3243627"/>
              <a:gd name="connsiteX10" fmla="*/ 0 w 4656221"/>
              <a:gd name="connsiteY10" fmla="*/ 0 h 3243627"/>
              <a:gd name="connsiteX0" fmla="*/ 0 w 4656221"/>
              <a:gd name="connsiteY0" fmla="*/ 0 h 3243627"/>
              <a:gd name="connsiteX1" fmla="*/ 4656221 w 4656221"/>
              <a:gd name="connsiteY1" fmla="*/ 0 h 3243627"/>
              <a:gd name="connsiteX2" fmla="*/ 4656221 w 4656221"/>
              <a:gd name="connsiteY2" fmla="*/ 0 h 3243627"/>
              <a:gd name="connsiteX3" fmla="*/ 4651176 w 4656221"/>
              <a:gd name="connsiteY3" fmla="*/ 2435037 h 3243627"/>
              <a:gd name="connsiteX4" fmla="*/ 4656221 w 4656221"/>
              <a:gd name="connsiteY4" fmla="*/ 3243627 h 3243627"/>
              <a:gd name="connsiteX5" fmla="*/ 3994872 w 4656221"/>
              <a:gd name="connsiteY5" fmla="*/ 3238824 h 3243627"/>
              <a:gd name="connsiteX6" fmla="*/ 0 w 4656221"/>
              <a:gd name="connsiteY6" fmla="*/ 3243627 h 3243627"/>
              <a:gd name="connsiteX7" fmla="*/ 0 w 4656221"/>
              <a:gd name="connsiteY7" fmla="*/ 3243627 h 3243627"/>
              <a:gd name="connsiteX8" fmla="*/ 0 w 4656221"/>
              <a:gd name="connsiteY8" fmla="*/ 0 h 3243627"/>
              <a:gd name="connsiteX9" fmla="*/ 0 w 4656221"/>
              <a:gd name="connsiteY9" fmla="*/ 0 h 3243627"/>
              <a:gd name="connsiteX0" fmla="*/ 0 w 4656221"/>
              <a:gd name="connsiteY0" fmla="*/ 0 h 3243627"/>
              <a:gd name="connsiteX1" fmla="*/ 4656221 w 4656221"/>
              <a:gd name="connsiteY1" fmla="*/ 0 h 3243627"/>
              <a:gd name="connsiteX2" fmla="*/ 4656221 w 4656221"/>
              <a:gd name="connsiteY2" fmla="*/ 0 h 3243627"/>
              <a:gd name="connsiteX3" fmla="*/ 4651176 w 4656221"/>
              <a:gd name="connsiteY3" fmla="*/ 2435037 h 3243627"/>
              <a:gd name="connsiteX4" fmla="*/ 3994872 w 4656221"/>
              <a:gd name="connsiteY4" fmla="*/ 3238824 h 3243627"/>
              <a:gd name="connsiteX5" fmla="*/ 0 w 4656221"/>
              <a:gd name="connsiteY5" fmla="*/ 3243627 h 3243627"/>
              <a:gd name="connsiteX6" fmla="*/ 0 w 4656221"/>
              <a:gd name="connsiteY6" fmla="*/ 3243627 h 3243627"/>
              <a:gd name="connsiteX7" fmla="*/ 0 w 4656221"/>
              <a:gd name="connsiteY7" fmla="*/ 0 h 3243627"/>
              <a:gd name="connsiteX8" fmla="*/ 0 w 4656221"/>
              <a:gd name="connsiteY8" fmla="*/ 0 h 3243627"/>
              <a:gd name="connsiteX0" fmla="*/ 0 w 4656221"/>
              <a:gd name="connsiteY0" fmla="*/ 0 h 3243627"/>
              <a:gd name="connsiteX1" fmla="*/ 4656221 w 4656221"/>
              <a:gd name="connsiteY1" fmla="*/ 0 h 3243627"/>
              <a:gd name="connsiteX2" fmla="*/ 4656221 w 4656221"/>
              <a:gd name="connsiteY2" fmla="*/ 0 h 3243627"/>
              <a:gd name="connsiteX3" fmla="*/ 4651176 w 4656221"/>
              <a:gd name="connsiteY3" fmla="*/ 2435037 h 3243627"/>
              <a:gd name="connsiteX4" fmla="*/ 3994872 w 4656221"/>
              <a:gd name="connsiteY4" fmla="*/ 3238824 h 3243627"/>
              <a:gd name="connsiteX5" fmla="*/ 0 w 4656221"/>
              <a:gd name="connsiteY5" fmla="*/ 3243627 h 3243627"/>
              <a:gd name="connsiteX6" fmla="*/ 0 w 4656221"/>
              <a:gd name="connsiteY6" fmla="*/ 3243627 h 3243627"/>
              <a:gd name="connsiteX7" fmla="*/ 0 w 4656221"/>
              <a:gd name="connsiteY7" fmla="*/ 0 h 3243627"/>
              <a:gd name="connsiteX8" fmla="*/ 0 w 4656221"/>
              <a:gd name="connsiteY8" fmla="*/ 0 h 3243627"/>
              <a:gd name="connsiteX0" fmla="*/ 0 w 4656221"/>
              <a:gd name="connsiteY0" fmla="*/ 0 h 3243627"/>
              <a:gd name="connsiteX1" fmla="*/ 4656221 w 4656221"/>
              <a:gd name="connsiteY1" fmla="*/ 0 h 3243627"/>
              <a:gd name="connsiteX2" fmla="*/ 4656221 w 4656221"/>
              <a:gd name="connsiteY2" fmla="*/ 0 h 3243627"/>
              <a:gd name="connsiteX3" fmla="*/ 4651176 w 4656221"/>
              <a:gd name="connsiteY3" fmla="*/ 2435037 h 3243627"/>
              <a:gd name="connsiteX4" fmla="*/ 3994872 w 4656221"/>
              <a:gd name="connsiteY4" fmla="*/ 3238824 h 3243627"/>
              <a:gd name="connsiteX5" fmla="*/ 0 w 4656221"/>
              <a:gd name="connsiteY5" fmla="*/ 3243627 h 3243627"/>
              <a:gd name="connsiteX6" fmla="*/ 0 w 4656221"/>
              <a:gd name="connsiteY6" fmla="*/ 3243627 h 3243627"/>
              <a:gd name="connsiteX7" fmla="*/ 0 w 4656221"/>
              <a:gd name="connsiteY7" fmla="*/ 0 h 3243627"/>
              <a:gd name="connsiteX8" fmla="*/ 0 w 4656221"/>
              <a:gd name="connsiteY8" fmla="*/ 0 h 3243627"/>
              <a:gd name="connsiteX0" fmla="*/ 0 w 4656221"/>
              <a:gd name="connsiteY0" fmla="*/ 0 h 3243627"/>
              <a:gd name="connsiteX1" fmla="*/ 4656221 w 4656221"/>
              <a:gd name="connsiteY1" fmla="*/ 0 h 3243627"/>
              <a:gd name="connsiteX2" fmla="*/ 4656221 w 4656221"/>
              <a:gd name="connsiteY2" fmla="*/ 0 h 3243627"/>
              <a:gd name="connsiteX3" fmla="*/ 4651176 w 4656221"/>
              <a:gd name="connsiteY3" fmla="*/ 2435037 h 3243627"/>
              <a:gd name="connsiteX4" fmla="*/ 3994872 w 4656221"/>
              <a:gd name="connsiteY4" fmla="*/ 3238824 h 3243627"/>
              <a:gd name="connsiteX5" fmla="*/ 0 w 4656221"/>
              <a:gd name="connsiteY5" fmla="*/ 3243627 h 3243627"/>
              <a:gd name="connsiteX6" fmla="*/ 0 w 4656221"/>
              <a:gd name="connsiteY6" fmla="*/ 3243627 h 3243627"/>
              <a:gd name="connsiteX7" fmla="*/ 0 w 4656221"/>
              <a:gd name="connsiteY7" fmla="*/ 0 h 3243627"/>
              <a:gd name="connsiteX8" fmla="*/ 0 w 4656221"/>
              <a:gd name="connsiteY8" fmla="*/ 0 h 3243627"/>
              <a:gd name="connsiteX0" fmla="*/ 0 w 4656221"/>
              <a:gd name="connsiteY0" fmla="*/ 0 h 3243627"/>
              <a:gd name="connsiteX1" fmla="*/ 4656221 w 4656221"/>
              <a:gd name="connsiteY1" fmla="*/ 0 h 3243627"/>
              <a:gd name="connsiteX2" fmla="*/ 4656221 w 4656221"/>
              <a:gd name="connsiteY2" fmla="*/ 0 h 3243627"/>
              <a:gd name="connsiteX3" fmla="*/ 4651176 w 4656221"/>
              <a:gd name="connsiteY3" fmla="*/ 2435037 h 3243627"/>
              <a:gd name="connsiteX4" fmla="*/ 3994872 w 4656221"/>
              <a:gd name="connsiteY4" fmla="*/ 3238824 h 3243627"/>
              <a:gd name="connsiteX5" fmla="*/ 0 w 4656221"/>
              <a:gd name="connsiteY5" fmla="*/ 3243627 h 3243627"/>
              <a:gd name="connsiteX6" fmla="*/ 0 w 4656221"/>
              <a:gd name="connsiteY6" fmla="*/ 3243627 h 3243627"/>
              <a:gd name="connsiteX7" fmla="*/ 0 w 4656221"/>
              <a:gd name="connsiteY7" fmla="*/ 0 h 3243627"/>
              <a:gd name="connsiteX8" fmla="*/ 0 w 4656221"/>
              <a:gd name="connsiteY8" fmla="*/ 0 h 3243627"/>
              <a:gd name="connsiteX0" fmla="*/ 0 w 4656221"/>
              <a:gd name="connsiteY0" fmla="*/ 0 h 3243627"/>
              <a:gd name="connsiteX1" fmla="*/ 4656221 w 4656221"/>
              <a:gd name="connsiteY1" fmla="*/ 0 h 3243627"/>
              <a:gd name="connsiteX2" fmla="*/ 4656221 w 4656221"/>
              <a:gd name="connsiteY2" fmla="*/ 0 h 3243627"/>
              <a:gd name="connsiteX3" fmla="*/ 4651176 w 4656221"/>
              <a:gd name="connsiteY3" fmla="*/ 2435037 h 3243627"/>
              <a:gd name="connsiteX4" fmla="*/ 3994872 w 4656221"/>
              <a:gd name="connsiteY4" fmla="*/ 3238824 h 3243627"/>
              <a:gd name="connsiteX5" fmla="*/ 0 w 4656221"/>
              <a:gd name="connsiteY5" fmla="*/ 3243627 h 3243627"/>
              <a:gd name="connsiteX6" fmla="*/ 0 w 4656221"/>
              <a:gd name="connsiteY6" fmla="*/ 3243627 h 3243627"/>
              <a:gd name="connsiteX7" fmla="*/ 0 w 4656221"/>
              <a:gd name="connsiteY7" fmla="*/ 0 h 3243627"/>
              <a:gd name="connsiteX8" fmla="*/ 0 w 4656221"/>
              <a:gd name="connsiteY8" fmla="*/ 0 h 3243627"/>
              <a:gd name="connsiteX0" fmla="*/ 0 w 4656221"/>
              <a:gd name="connsiteY0" fmla="*/ 0 h 3243627"/>
              <a:gd name="connsiteX1" fmla="*/ 4656221 w 4656221"/>
              <a:gd name="connsiteY1" fmla="*/ 0 h 3243627"/>
              <a:gd name="connsiteX2" fmla="*/ 4656221 w 4656221"/>
              <a:gd name="connsiteY2" fmla="*/ 0 h 3243627"/>
              <a:gd name="connsiteX3" fmla="*/ 4651176 w 4656221"/>
              <a:gd name="connsiteY3" fmla="*/ 2435037 h 3243627"/>
              <a:gd name="connsiteX4" fmla="*/ 3984198 w 4656221"/>
              <a:gd name="connsiteY4" fmla="*/ 3238825 h 3243627"/>
              <a:gd name="connsiteX5" fmla="*/ 0 w 4656221"/>
              <a:gd name="connsiteY5" fmla="*/ 3243627 h 3243627"/>
              <a:gd name="connsiteX6" fmla="*/ 0 w 4656221"/>
              <a:gd name="connsiteY6" fmla="*/ 3243627 h 3243627"/>
              <a:gd name="connsiteX7" fmla="*/ 0 w 4656221"/>
              <a:gd name="connsiteY7" fmla="*/ 0 h 3243627"/>
              <a:gd name="connsiteX8" fmla="*/ 0 w 4656221"/>
              <a:gd name="connsiteY8" fmla="*/ 0 h 3243627"/>
              <a:gd name="connsiteX0" fmla="*/ 0 w 4656221"/>
              <a:gd name="connsiteY0" fmla="*/ 0 h 3243627"/>
              <a:gd name="connsiteX1" fmla="*/ 4656221 w 4656221"/>
              <a:gd name="connsiteY1" fmla="*/ 0 h 3243627"/>
              <a:gd name="connsiteX2" fmla="*/ 4656221 w 4656221"/>
              <a:gd name="connsiteY2" fmla="*/ 0 h 3243627"/>
              <a:gd name="connsiteX3" fmla="*/ 4651176 w 4656221"/>
              <a:gd name="connsiteY3" fmla="*/ 2435037 h 3243627"/>
              <a:gd name="connsiteX4" fmla="*/ 3984198 w 4656221"/>
              <a:gd name="connsiteY4" fmla="*/ 3238825 h 3243627"/>
              <a:gd name="connsiteX5" fmla="*/ 0 w 4656221"/>
              <a:gd name="connsiteY5" fmla="*/ 3243627 h 3243627"/>
              <a:gd name="connsiteX6" fmla="*/ 0 w 4656221"/>
              <a:gd name="connsiteY6" fmla="*/ 3243627 h 3243627"/>
              <a:gd name="connsiteX7" fmla="*/ 0 w 4656221"/>
              <a:gd name="connsiteY7" fmla="*/ 0 h 3243627"/>
              <a:gd name="connsiteX8" fmla="*/ 0 w 4656221"/>
              <a:gd name="connsiteY8" fmla="*/ 0 h 3243627"/>
              <a:gd name="connsiteX0" fmla="*/ 0 w 4656221"/>
              <a:gd name="connsiteY0" fmla="*/ 0 h 3243627"/>
              <a:gd name="connsiteX1" fmla="*/ 4656221 w 4656221"/>
              <a:gd name="connsiteY1" fmla="*/ 0 h 3243627"/>
              <a:gd name="connsiteX2" fmla="*/ 4656221 w 4656221"/>
              <a:gd name="connsiteY2" fmla="*/ 0 h 3243627"/>
              <a:gd name="connsiteX3" fmla="*/ 4651176 w 4656221"/>
              <a:gd name="connsiteY3" fmla="*/ 2435037 h 3243627"/>
              <a:gd name="connsiteX4" fmla="*/ 3984198 w 4656221"/>
              <a:gd name="connsiteY4" fmla="*/ 3238825 h 3243627"/>
              <a:gd name="connsiteX5" fmla="*/ 0 w 4656221"/>
              <a:gd name="connsiteY5" fmla="*/ 3243627 h 3243627"/>
              <a:gd name="connsiteX6" fmla="*/ 0 w 4656221"/>
              <a:gd name="connsiteY6" fmla="*/ 3243627 h 3243627"/>
              <a:gd name="connsiteX7" fmla="*/ 0 w 4656221"/>
              <a:gd name="connsiteY7" fmla="*/ 0 h 3243627"/>
              <a:gd name="connsiteX8" fmla="*/ 0 w 4656221"/>
              <a:gd name="connsiteY8" fmla="*/ 0 h 3243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56221" h="3243627">
                <a:moveTo>
                  <a:pt x="0" y="0"/>
                </a:moveTo>
                <a:lnTo>
                  <a:pt x="4656221" y="0"/>
                </a:lnTo>
                <a:lnTo>
                  <a:pt x="4656221" y="0"/>
                </a:lnTo>
                <a:cubicBezTo>
                  <a:pt x="4654539" y="811679"/>
                  <a:pt x="4652858" y="1623358"/>
                  <a:pt x="4651176" y="2435037"/>
                </a:cubicBezTo>
                <a:cubicBezTo>
                  <a:pt x="4644190" y="2864228"/>
                  <a:pt x="4427039" y="3199269"/>
                  <a:pt x="3984198" y="3238825"/>
                </a:cubicBezTo>
                <a:lnTo>
                  <a:pt x="0" y="3243627"/>
                </a:lnTo>
                <a:lnTo>
                  <a:pt x="0" y="3243627"/>
                </a:lnTo>
                <a:lnTo>
                  <a:pt x="0" y="0"/>
                </a:lnTo>
                <a:lnTo>
                  <a:pt x="0" y="0"/>
                </a:lnTo>
                <a:close/>
              </a:path>
            </a:pathLst>
          </a:custGeom>
          <a:ln w="6350">
            <a:solidFill>
              <a:schemeClr val="accent4"/>
            </a:solidFill>
          </a:ln>
        </p:spPr>
        <p:txBody>
          <a:bodyPr lIns="216000" tIns="180000"/>
          <a:lstStyle>
            <a:lvl1pPr>
              <a:lnSpc>
                <a:spcPts val="2400"/>
              </a:lnSpc>
              <a:defRPr sz="2400"/>
            </a:lvl1pPr>
            <a:lvl2pPr marL="265113" indent="-265113">
              <a:spcAft>
                <a:spcPts val="1400"/>
              </a:spcAft>
              <a:buClr>
                <a:schemeClr val="tx2"/>
              </a:buClr>
              <a:buFont typeface="+mj-lt"/>
              <a:buAutoNum type="alphaUcPeriod"/>
              <a:defRPr/>
            </a:lvl2pPr>
            <a:lvl3pPr marL="265113" indent="-265113">
              <a:spcAft>
                <a:spcPts val="1400"/>
              </a:spcAft>
              <a:buClr>
                <a:srgbClr val="80B4A0"/>
              </a:buClr>
              <a:buSzPct val="100000"/>
              <a:buFont typeface="+mj-lt"/>
              <a:buAutoNum type="alphaUcPeriod"/>
              <a:defRPr/>
            </a:lvl3pPr>
            <a:lvl4pPr marL="265113" indent="-265113">
              <a:spcAft>
                <a:spcPts val="1400"/>
              </a:spcAft>
              <a:buClr>
                <a:srgbClr val="BED600"/>
              </a:buClr>
              <a:buSzPct val="100000"/>
              <a:buFont typeface="+mj-lt"/>
              <a:buAutoNum type="alphaUcPeriod"/>
              <a:defRPr/>
            </a:lvl4pPr>
            <a:lvl5pPr marL="265113" indent="-265113">
              <a:spcAft>
                <a:spcPts val="1400"/>
              </a:spcAft>
              <a:buClr>
                <a:srgbClr val="DFEB80"/>
              </a:buClr>
              <a:buSzPct val="100000"/>
              <a:buFont typeface="+mj-lt"/>
              <a:buAutoNum type="alphaUcPeriod"/>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Text Placeholder 12"/>
          <p:cNvSpPr>
            <a:spLocks noGrp="1"/>
          </p:cNvSpPr>
          <p:nvPr>
            <p:ph type="body" sz="quarter" idx="12"/>
          </p:nvPr>
        </p:nvSpPr>
        <p:spPr>
          <a:xfrm>
            <a:off x="5531797" y="5445224"/>
            <a:ext cx="5940801" cy="365128"/>
          </a:xfrm>
        </p:spPr>
        <p:txBody>
          <a:bodyPr lIns="0" tIns="0" rIns="0" bIns="0">
            <a:noAutofit/>
          </a:bodyPr>
          <a:lstStyle>
            <a:lvl1pPr marL="0" indent="0">
              <a:lnSpc>
                <a:spcPct val="100000"/>
              </a:lnSpc>
              <a:spcBef>
                <a:spcPts val="0"/>
              </a:spcBef>
              <a:spcAft>
                <a:spcPts val="0"/>
              </a:spcAft>
              <a:buNone/>
              <a:defRPr sz="1100" b="0">
                <a:solidFill>
                  <a:schemeClr val="accent4"/>
                </a:solidFill>
                <a:latin typeface="Arial" panose="020B0604020202020204" pitchFamily="34" charset="0"/>
                <a:cs typeface="Arial" panose="020B0604020202020204" pitchFamily="34" charset="0"/>
              </a:defRPr>
            </a:lvl1pPr>
            <a:lvl2pPr marL="0" indent="0">
              <a:lnSpc>
                <a:spcPct val="100000"/>
              </a:lnSpc>
              <a:spcBef>
                <a:spcPts val="0"/>
              </a:spcBef>
              <a:spcAft>
                <a:spcPts val="0"/>
              </a:spcAft>
              <a:buNone/>
              <a:defRPr sz="1100" b="1">
                <a:solidFill>
                  <a:schemeClr val="accent4"/>
                </a:solidFill>
                <a:latin typeface="Arial" panose="020B0604020202020204" pitchFamily="34" charset="0"/>
                <a:cs typeface="Arial" panose="020B0604020202020204" pitchFamily="34" charset="0"/>
              </a:defRPr>
            </a:lvl2pPr>
            <a:lvl3pPr marL="0" indent="0">
              <a:lnSpc>
                <a:spcPts val="7500"/>
              </a:lnSpc>
              <a:spcBef>
                <a:spcPts val="0"/>
              </a:spcBef>
              <a:buNone/>
              <a:defRPr sz="7500" b="1">
                <a:solidFill>
                  <a:srgbClr val="006941"/>
                </a:solidFill>
                <a:latin typeface="Arial" panose="020B0604020202020204" pitchFamily="34" charset="0"/>
                <a:cs typeface="Arial" panose="020B0604020202020204" pitchFamily="34" charset="0"/>
              </a:defRPr>
            </a:lvl3pPr>
            <a:lvl4pPr marL="0" indent="0">
              <a:lnSpc>
                <a:spcPts val="7500"/>
              </a:lnSpc>
              <a:spcBef>
                <a:spcPts val="0"/>
              </a:spcBef>
              <a:buNone/>
              <a:defRPr sz="7500" b="1">
                <a:solidFill>
                  <a:srgbClr val="006941"/>
                </a:solidFill>
                <a:latin typeface="Arial" panose="020B0604020202020204" pitchFamily="34" charset="0"/>
                <a:cs typeface="Arial" panose="020B0604020202020204" pitchFamily="34" charset="0"/>
              </a:defRPr>
            </a:lvl4pPr>
            <a:lvl5pPr marL="0" indent="0">
              <a:lnSpc>
                <a:spcPts val="7500"/>
              </a:lnSpc>
              <a:spcBef>
                <a:spcPts val="0"/>
              </a:spcBef>
              <a:buNone/>
              <a:defRPr sz="7500" b="1">
                <a:solidFill>
                  <a:srgbClr val="006941"/>
                </a:solidFill>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54772399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6" name="Chart Placeholder 5"/>
          <p:cNvSpPr>
            <a:spLocks noGrp="1"/>
          </p:cNvSpPr>
          <p:nvPr>
            <p:ph type="chart" sz="quarter" idx="14"/>
          </p:nvPr>
        </p:nvSpPr>
        <p:spPr>
          <a:xfrm>
            <a:off x="1488017" y="2276476"/>
            <a:ext cx="3647016" cy="3673475"/>
          </a:xfrm>
          <a:solidFill>
            <a:schemeClr val="bg1"/>
          </a:solidFill>
        </p:spPr>
        <p:txBody>
          <a:bodyPr anchor="ctr"/>
          <a:lstStyle>
            <a:lvl1pPr algn="ctr">
              <a:defRPr>
                <a:solidFill>
                  <a:schemeClr val="accent4"/>
                </a:solidFill>
              </a:defRPr>
            </a:lvl1pPr>
          </a:lstStyle>
          <a:p>
            <a:r>
              <a:rPr lang="en-US" smtClean="0"/>
              <a:t>Click icon to add chart</a:t>
            </a:r>
            <a:endParaRPr lang="en-GB"/>
          </a:p>
        </p:txBody>
      </p:sp>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a:xfrm>
            <a:off x="1487488" y="1439458"/>
            <a:ext cx="10095464" cy="62139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Slide Number Placeholder 5"/>
          <p:cNvSpPr>
            <a:spLocks noGrp="1"/>
          </p:cNvSpPr>
          <p:nvPr>
            <p:ph type="sldNum" sz="quarter" idx="4"/>
          </p:nvPr>
        </p:nvSpPr>
        <p:spPr>
          <a:xfrm>
            <a:off x="5904001" y="6336000"/>
            <a:ext cx="6060489" cy="352146"/>
          </a:xfrm>
          <a:custGeom>
            <a:avLst/>
            <a:gdLst>
              <a:gd name="connsiteX0" fmla="*/ 0 w 4545367"/>
              <a:gd name="connsiteY0" fmla="*/ 0 h 343270"/>
              <a:gd name="connsiteX1" fmla="*/ 4545367 w 4545367"/>
              <a:gd name="connsiteY1" fmla="*/ 0 h 343270"/>
              <a:gd name="connsiteX2" fmla="*/ 4545367 w 4545367"/>
              <a:gd name="connsiteY2" fmla="*/ 34327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545367 w 4545367"/>
              <a:gd name="connsiteY2" fmla="*/ 343270 h 343270"/>
              <a:gd name="connsiteX3" fmla="*/ 4184342 w 4545367"/>
              <a:gd name="connsiteY3" fmla="*/ 340310 h 343270"/>
              <a:gd name="connsiteX4" fmla="*/ 0 w 4545367"/>
              <a:gd name="connsiteY4" fmla="*/ 343270 h 343270"/>
              <a:gd name="connsiteX5" fmla="*/ 0 w 4545367"/>
              <a:gd name="connsiteY5"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45367" h="343270">
                <a:moveTo>
                  <a:pt x="0" y="0"/>
                </a:moveTo>
                <a:lnTo>
                  <a:pt x="4545367" y="0"/>
                </a:lnTo>
                <a:cubicBezTo>
                  <a:pt x="4540435" y="371262"/>
                  <a:pt x="4278051" y="336364"/>
                  <a:pt x="4184342" y="340310"/>
                </a:cubicBezTo>
                <a:lnTo>
                  <a:pt x="0" y="343270"/>
                </a:lnTo>
                <a:lnTo>
                  <a:pt x="0" y="0"/>
                </a:lnTo>
                <a:close/>
              </a:path>
            </a:pathLst>
          </a:custGeom>
          <a:gradFill flip="none" rotWithShape="1">
            <a:gsLst>
              <a:gs pos="0">
                <a:schemeClr val="bg2">
                  <a:alpha val="50000"/>
                </a:schemeClr>
              </a:gs>
              <a:gs pos="6000">
                <a:schemeClr val="accent1">
                  <a:tint val="44500"/>
                  <a:satMod val="160000"/>
                  <a:alpha val="50000"/>
                </a:schemeClr>
              </a:gs>
              <a:gs pos="100000">
                <a:schemeClr val="bg1"/>
              </a:gs>
            </a:gsLst>
            <a:lin ang="10800000" scaled="1"/>
            <a:tileRect/>
          </a:gradFill>
        </p:spPr>
        <p:txBody>
          <a:bodyPr vert="horz" lIns="0" tIns="108000" rIns="288000" bIns="0" rtlCol="0" anchor="t" anchorCtr="0">
            <a:noAutofit/>
          </a:bodyPr>
          <a:lstStyle>
            <a:lvl1pPr algn="r">
              <a:defRPr sz="900" b="0">
                <a:solidFill>
                  <a:schemeClr val="tx2"/>
                </a:solidFill>
                <a:latin typeface="Arial" panose="020B0604020202020204" pitchFamily="34" charset="0"/>
                <a:cs typeface="Arial" panose="020B0604020202020204" pitchFamily="34" charset="0"/>
              </a:defRPr>
            </a:lvl1pPr>
          </a:lstStyle>
          <a:p>
            <a:r>
              <a:rPr lang="en-GB" dirty="0" smtClean="0">
                <a:solidFill>
                  <a:srgbClr val="006941"/>
                </a:solidFill>
              </a:rPr>
              <a:t>bcs.org </a:t>
            </a:r>
            <a:r>
              <a:rPr lang="en-GB" dirty="0" smtClean="0">
                <a:solidFill>
                  <a:srgbClr val="006941"/>
                </a:solidFill>
                <a:latin typeface="Arial"/>
                <a:cs typeface="Arial"/>
              </a:rPr>
              <a:t>| </a:t>
            </a:r>
            <a:fld id="{D4F935E4-DB8F-4A13-86B5-B07B5640A265}" type="slidenum">
              <a:rPr lang="en-GB" smtClean="0">
                <a:solidFill>
                  <a:srgbClr val="006941"/>
                </a:solidFill>
              </a:rPr>
              <a:pPr/>
              <a:t>‹#›</a:t>
            </a:fld>
            <a:endParaRPr lang="en-GB" dirty="0">
              <a:solidFill>
                <a:srgbClr val="006941"/>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0000" y="6336000"/>
            <a:ext cx="1707739" cy="377748"/>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4000" y="404665"/>
            <a:ext cx="533400" cy="409575"/>
          </a:xfrm>
          <a:prstGeom prst="rect">
            <a:avLst/>
          </a:prstGeom>
        </p:spPr>
      </p:pic>
      <p:cxnSp>
        <p:nvCxnSpPr>
          <p:cNvPr id="11" name="Straight Connector 10"/>
          <p:cNvCxnSpPr/>
          <p:nvPr userDrawn="1"/>
        </p:nvCxnSpPr>
        <p:spPr>
          <a:xfrm>
            <a:off x="1103445" y="972000"/>
            <a:ext cx="3024000"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2" name="Content Placeholder 2"/>
          <p:cNvSpPr>
            <a:spLocks noGrp="1"/>
          </p:cNvSpPr>
          <p:nvPr>
            <p:ph idx="13"/>
          </p:nvPr>
        </p:nvSpPr>
        <p:spPr>
          <a:xfrm>
            <a:off x="5518485" y="2852936"/>
            <a:ext cx="6208916" cy="2258335"/>
          </a:xfrm>
          <a:custGeom>
            <a:avLst/>
            <a:gdLst>
              <a:gd name="connsiteX0" fmla="*/ 0 w 4656221"/>
              <a:gd name="connsiteY0" fmla="*/ 0 h 3243627"/>
              <a:gd name="connsiteX1" fmla="*/ 4656221 w 4656221"/>
              <a:gd name="connsiteY1" fmla="*/ 0 h 3243627"/>
              <a:gd name="connsiteX2" fmla="*/ 4656221 w 4656221"/>
              <a:gd name="connsiteY2" fmla="*/ 0 h 3243627"/>
              <a:gd name="connsiteX3" fmla="*/ 4656221 w 4656221"/>
              <a:gd name="connsiteY3" fmla="*/ 3243627 h 3243627"/>
              <a:gd name="connsiteX4" fmla="*/ 4656221 w 4656221"/>
              <a:gd name="connsiteY4" fmla="*/ 3243627 h 3243627"/>
              <a:gd name="connsiteX5" fmla="*/ 0 w 4656221"/>
              <a:gd name="connsiteY5" fmla="*/ 3243627 h 3243627"/>
              <a:gd name="connsiteX6" fmla="*/ 0 w 4656221"/>
              <a:gd name="connsiteY6" fmla="*/ 3243627 h 3243627"/>
              <a:gd name="connsiteX7" fmla="*/ 0 w 4656221"/>
              <a:gd name="connsiteY7" fmla="*/ 0 h 3243627"/>
              <a:gd name="connsiteX8" fmla="*/ 0 w 4656221"/>
              <a:gd name="connsiteY8" fmla="*/ 0 h 3243627"/>
              <a:gd name="connsiteX0" fmla="*/ 0 w 4656221"/>
              <a:gd name="connsiteY0" fmla="*/ 0 h 3243627"/>
              <a:gd name="connsiteX1" fmla="*/ 4656221 w 4656221"/>
              <a:gd name="connsiteY1" fmla="*/ 0 h 3243627"/>
              <a:gd name="connsiteX2" fmla="*/ 4656221 w 4656221"/>
              <a:gd name="connsiteY2" fmla="*/ 0 h 3243627"/>
              <a:gd name="connsiteX3" fmla="*/ 4656221 w 4656221"/>
              <a:gd name="connsiteY3" fmla="*/ 3243627 h 3243627"/>
              <a:gd name="connsiteX4" fmla="*/ 4656221 w 4656221"/>
              <a:gd name="connsiteY4" fmla="*/ 3243627 h 3243627"/>
              <a:gd name="connsiteX5" fmla="*/ 3994872 w 4656221"/>
              <a:gd name="connsiteY5" fmla="*/ 3238824 h 3243627"/>
              <a:gd name="connsiteX6" fmla="*/ 0 w 4656221"/>
              <a:gd name="connsiteY6" fmla="*/ 3243627 h 3243627"/>
              <a:gd name="connsiteX7" fmla="*/ 0 w 4656221"/>
              <a:gd name="connsiteY7" fmla="*/ 3243627 h 3243627"/>
              <a:gd name="connsiteX8" fmla="*/ 0 w 4656221"/>
              <a:gd name="connsiteY8" fmla="*/ 0 h 3243627"/>
              <a:gd name="connsiteX9" fmla="*/ 0 w 4656221"/>
              <a:gd name="connsiteY9" fmla="*/ 0 h 3243627"/>
              <a:gd name="connsiteX0" fmla="*/ 0 w 4656221"/>
              <a:gd name="connsiteY0" fmla="*/ 0 h 3243627"/>
              <a:gd name="connsiteX1" fmla="*/ 4656221 w 4656221"/>
              <a:gd name="connsiteY1" fmla="*/ 0 h 3243627"/>
              <a:gd name="connsiteX2" fmla="*/ 4656221 w 4656221"/>
              <a:gd name="connsiteY2" fmla="*/ 0 h 3243627"/>
              <a:gd name="connsiteX3" fmla="*/ 4651176 w 4656221"/>
              <a:gd name="connsiteY3" fmla="*/ 2435037 h 3243627"/>
              <a:gd name="connsiteX4" fmla="*/ 4656221 w 4656221"/>
              <a:gd name="connsiteY4" fmla="*/ 3243627 h 3243627"/>
              <a:gd name="connsiteX5" fmla="*/ 4656221 w 4656221"/>
              <a:gd name="connsiteY5" fmla="*/ 3243627 h 3243627"/>
              <a:gd name="connsiteX6" fmla="*/ 3994872 w 4656221"/>
              <a:gd name="connsiteY6" fmla="*/ 3238824 h 3243627"/>
              <a:gd name="connsiteX7" fmla="*/ 0 w 4656221"/>
              <a:gd name="connsiteY7" fmla="*/ 3243627 h 3243627"/>
              <a:gd name="connsiteX8" fmla="*/ 0 w 4656221"/>
              <a:gd name="connsiteY8" fmla="*/ 3243627 h 3243627"/>
              <a:gd name="connsiteX9" fmla="*/ 0 w 4656221"/>
              <a:gd name="connsiteY9" fmla="*/ 0 h 3243627"/>
              <a:gd name="connsiteX10" fmla="*/ 0 w 4656221"/>
              <a:gd name="connsiteY10" fmla="*/ 0 h 3243627"/>
              <a:gd name="connsiteX0" fmla="*/ 0 w 4656221"/>
              <a:gd name="connsiteY0" fmla="*/ 0 h 3243627"/>
              <a:gd name="connsiteX1" fmla="*/ 4656221 w 4656221"/>
              <a:gd name="connsiteY1" fmla="*/ 0 h 3243627"/>
              <a:gd name="connsiteX2" fmla="*/ 4656221 w 4656221"/>
              <a:gd name="connsiteY2" fmla="*/ 0 h 3243627"/>
              <a:gd name="connsiteX3" fmla="*/ 4651176 w 4656221"/>
              <a:gd name="connsiteY3" fmla="*/ 2435037 h 3243627"/>
              <a:gd name="connsiteX4" fmla="*/ 4656221 w 4656221"/>
              <a:gd name="connsiteY4" fmla="*/ 3243627 h 3243627"/>
              <a:gd name="connsiteX5" fmla="*/ 4656221 w 4656221"/>
              <a:gd name="connsiteY5" fmla="*/ 3243627 h 3243627"/>
              <a:gd name="connsiteX6" fmla="*/ 3994872 w 4656221"/>
              <a:gd name="connsiteY6" fmla="*/ 3238824 h 3243627"/>
              <a:gd name="connsiteX7" fmla="*/ 0 w 4656221"/>
              <a:gd name="connsiteY7" fmla="*/ 3243627 h 3243627"/>
              <a:gd name="connsiteX8" fmla="*/ 0 w 4656221"/>
              <a:gd name="connsiteY8" fmla="*/ 3243627 h 3243627"/>
              <a:gd name="connsiteX9" fmla="*/ 0 w 4656221"/>
              <a:gd name="connsiteY9" fmla="*/ 0 h 3243627"/>
              <a:gd name="connsiteX10" fmla="*/ 0 w 4656221"/>
              <a:gd name="connsiteY10" fmla="*/ 0 h 3243627"/>
              <a:gd name="connsiteX0" fmla="*/ 0 w 4656221"/>
              <a:gd name="connsiteY0" fmla="*/ 0 h 3243627"/>
              <a:gd name="connsiteX1" fmla="*/ 4656221 w 4656221"/>
              <a:gd name="connsiteY1" fmla="*/ 0 h 3243627"/>
              <a:gd name="connsiteX2" fmla="*/ 4656221 w 4656221"/>
              <a:gd name="connsiteY2" fmla="*/ 0 h 3243627"/>
              <a:gd name="connsiteX3" fmla="*/ 4651176 w 4656221"/>
              <a:gd name="connsiteY3" fmla="*/ 2435037 h 3243627"/>
              <a:gd name="connsiteX4" fmla="*/ 4656221 w 4656221"/>
              <a:gd name="connsiteY4" fmla="*/ 3243627 h 3243627"/>
              <a:gd name="connsiteX5" fmla="*/ 4656221 w 4656221"/>
              <a:gd name="connsiteY5" fmla="*/ 3243627 h 3243627"/>
              <a:gd name="connsiteX6" fmla="*/ 3994872 w 4656221"/>
              <a:gd name="connsiteY6" fmla="*/ 3238824 h 3243627"/>
              <a:gd name="connsiteX7" fmla="*/ 0 w 4656221"/>
              <a:gd name="connsiteY7" fmla="*/ 3243627 h 3243627"/>
              <a:gd name="connsiteX8" fmla="*/ 0 w 4656221"/>
              <a:gd name="connsiteY8" fmla="*/ 3243627 h 3243627"/>
              <a:gd name="connsiteX9" fmla="*/ 0 w 4656221"/>
              <a:gd name="connsiteY9" fmla="*/ 0 h 3243627"/>
              <a:gd name="connsiteX10" fmla="*/ 0 w 4656221"/>
              <a:gd name="connsiteY10" fmla="*/ 0 h 3243627"/>
              <a:gd name="connsiteX0" fmla="*/ 0 w 4656221"/>
              <a:gd name="connsiteY0" fmla="*/ 0 h 3243627"/>
              <a:gd name="connsiteX1" fmla="*/ 4656221 w 4656221"/>
              <a:gd name="connsiteY1" fmla="*/ 0 h 3243627"/>
              <a:gd name="connsiteX2" fmla="*/ 4656221 w 4656221"/>
              <a:gd name="connsiteY2" fmla="*/ 0 h 3243627"/>
              <a:gd name="connsiteX3" fmla="*/ 4651176 w 4656221"/>
              <a:gd name="connsiteY3" fmla="*/ 2435037 h 3243627"/>
              <a:gd name="connsiteX4" fmla="*/ 4656221 w 4656221"/>
              <a:gd name="connsiteY4" fmla="*/ 3243627 h 3243627"/>
              <a:gd name="connsiteX5" fmla="*/ 3994872 w 4656221"/>
              <a:gd name="connsiteY5" fmla="*/ 3238824 h 3243627"/>
              <a:gd name="connsiteX6" fmla="*/ 0 w 4656221"/>
              <a:gd name="connsiteY6" fmla="*/ 3243627 h 3243627"/>
              <a:gd name="connsiteX7" fmla="*/ 0 w 4656221"/>
              <a:gd name="connsiteY7" fmla="*/ 3243627 h 3243627"/>
              <a:gd name="connsiteX8" fmla="*/ 0 w 4656221"/>
              <a:gd name="connsiteY8" fmla="*/ 0 h 3243627"/>
              <a:gd name="connsiteX9" fmla="*/ 0 w 4656221"/>
              <a:gd name="connsiteY9" fmla="*/ 0 h 3243627"/>
              <a:gd name="connsiteX0" fmla="*/ 0 w 4656221"/>
              <a:gd name="connsiteY0" fmla="*/ 0 h 3243627"/>
              <a:gd name="connsiteX1" fmla="*/ 4656221 w 4656221"/>
              <a:gd name="connsiteY1" fmla="*/ 0 h 3243627"/>
              <a:gd name="connsiteX2" fmla="*/ 4656221 w 4656221"/>
              <a:gd name="connsiteY2" fmla="*/ 0 h 3243627"/>
              <a:gd name="connsiteX3" fmla="*/ 4651176 w 4656221"/>
              <a:gd name="connsiteY3" fmla="*/ 2435037 h 3243627"/>
              <a:gd name="connsiteX4" fmla="*/ 3994872 w 4656221"/>
              <a:gd name="connsiteY4" fmla="*/ 3238824 h 3243627"/>
              <a:gd name="connsiteX5" fmla="*/ 0 w 4656221"/>
              <a:gd name="connsiteY5" fmla="*/ 3243627 h 3243627"/>
              <a:gd name="connsiteX6" fmla="*/ 0 w 4656221"/>
              <a:gd name="connsiteY6" fmla="*/ 3243627 h 3243627"/>
              <a:gd name="connsiteX7" fmla="*/ 0 w 4656221"/>
              <a:gd name="connsiteY7" fmla="*/ 0 h 3243627"/>
              <a:gd name="connsiteX8" fmla="*/ 0 w 4656221"/>
              <a:gd name="connsiteY8" fmla="*/ 0 h 3243627"/>
              <a:gd name="connsiteX0" fmla="*/ 0 w 4656221"/>
              <a:gd name="connsiteY0" fmla="*/ 0 h 3243627"/>
              <a:gd name="connsiteX1" fmla="*/ 4656221 w 4656221"/>
              <a:gd name="connsiteY1" fmla="*/ 0 h 3243627"/>
              <a:gd name="connsiteX2" fmla="*/ 4656221 w 4656221"/>
              <a:gd name="connsiteY2" fmla="*/ 0 h 3243627"/>
              <a:gd name="connsiteX3" fmla="*/ 4651176 w 4656221"/>
              <a:gd name="connsiteY3" fmla="*/ 2435037 h 3243627"/>
              <a:gd name="connsiteX4" fmla="*/ 3994872 w 4656221"/>
              <a:gd name="connsiteY4" fmla="*/ 3238824 h 3243627"/>
              <a:gd name="connsiteX5" fmla="*/ 0 w 4656221"/>
              <a:gd name="connsiteY5" fmla="*/ 3243627 h 3243627"/>
              <a:gd name="connsiteX6" fmla="*/ 0 w 4656221"/>
              <a:gd name="connsiteY6" fmla="*/ 3243627 h 3243627"/>
              <a:gd name="connsiteX7" fmla="*/ 0 w 4656221"/>
              <a:gd name="connsiteY7" fmla="*/ 0 h 3243627"/>
              <a:gd name="connsiteX8" fmla="*/ 0 w 4656221"/>
              <a:gd name="connsiteY8" fmla="*/ 0 h 3243627"/>
              <a:gd name="connsiteX0" fmla="*/ 0 w 4656221"/>
              <a:gd name="connsiteY0" fmla="*/ 0 h 3243627"/>
              <a:gd name="connsiteX1" fmla="*/ 4656221 w 4656221"/>
              <a:gd name="connsiteY1" fmla="*/ 0 h 3243627"/>
              <a:gd name="connsiteX2" fmla="*/ 4656221 w 4656221"/>
              <a:gd name="connsiteY2" fmla="*/ 0 h 3243627"/>
              <a:gd name="connsiteX3" fmla="*/ 4651176 w 4656221"/>
              <a:gd name="connsiteY3" fmla="*/ 2435037 h 3243627"/>
              <a:gd name="connsiteX4" fmla="*/ 3994872 w 4656221"/>
              <a:gd name="connsiteY4" fmla="*/ 3238824 h 3243627"/>
              <a:gd name="connsiteX5" fmla="*/ 0 w 4656221"/>
              <a:gd name="connsiteY5" fmla="*/ 3243627 h 3243627"/>
              <a:gd name="connsiteX6" fmla="*/ 0 w 4656221"/>
              <a:gd name="connsiteY6" fmla="*/ 3243627 h 3243627"/>
              <a:gd name="connsiteX7" fmla="*/ 0 w 4656221"/>
              <a:gd name="connsiteY7" fmla="*/ 0 h 3243627"/>
              <a:gd name="connsiteX8" fmla="*/ 0 w 4656221"/>
              <a:gd name="connsiteY8" fmla="*/ 0 h 3243627"/>
              <a:gd name="connsiteX0" fmla="*/ 0 w 4656221"/>
              <a:gd name="connsiteY0" fmla="*/ 0 h 3243627"/>
              <a:gd name="connsiteX1" fmla="*/ 4656221 w 4656221"/>
              <a:gd name="connsiteY1" fmla="*/ 0 h 3243627"/>
              <a:gd name="connsiteX2" fmla="*/ 4656221 w 4656221"/>
              <a:gd name="connsiteY2" fmla="*/ 0 h 3243627"/>
              <a:gd name="connsiteX3" fmla="*/ 4651176 w 4656221"/>
              <a:gd name="connsiteY3" fmla="*/ 2435037 h 3243627"/>
              <a:gd name="connsiteX4" fmla="*/ 3994872 w 4656221"/>
              <a:gd name="connsiteY4" fmla="*/ 3238824 h 3243627"/>
              <a:gd name="connsiteX5" fmla="*/ 0 w 4656221"/>
              <a:gd name="connsiteY5" fmla="*/ 3243627 h 3243627"/>
              <a:gd name="connsiteX6" fmla="*/ 0 w 4656221"/>
              <a:gd name="connsiteY6" fmla="*/ 3243627 h 3243627"/>
              <a:gd name="connsiteX7" fmla="*/ 0 w 4656221"/>
              <a:gd name="connsiteY7" fmla="*/ 0 h 3243627"/>
              <a:gd name="connsiteX8" fmla="*/ 0 w 4656221"/>
              <a:gd name="connsiteY8" fmla="*/ 0 h 3243627"/>
              <a:gd name="connsiteX0" fmla="*/ 0 w 4656221"/>
              <a:gd name="connsiteY0" fmla="*/ 0 h 3243627"/>
              <a:gd name="connsiteX1" fmla="*/ 4656221 w 4656221"/>
              <a:gd name="connsiteY1" fmla="*/ 0 h 3243627"/>
              <a:gd name="connsiteX2" fmla="*/ 4656221 w 4656221"/>
              <a:gd name="connsiteY2" fmla="*/ 0 h 3243627"/>
              <a:gd name="connsiteX3" fmla="*/ 4651176 w 4656221"/>
              <a:gd name="connsiteY3" fmla="*/ 2435037 h 3243627"/>
              <a:gd name="connsiteX4" fmla="*/ 3994872 w 4656221"/>
              <a:gd name="connsiteY4" fmla="*/ 3238824 h 3243627"/>
              <a:gd name="connsiteX5" fmla="*/ 0 w 4656221"/>
              <a:gd name="connsiteY5" fmla="*/ 3243627 h 3243627"/>
              <a:gd name="connsiteX6" fmla="*/ 0 w 4656221"/>
              <a:gd name="connsiteY6" fmla="*/ 3243627 h 3243627"/>
              <a:gd name="connsiteX7" fmla="*/ 0 w 4656221"/>
              <a:gd name="connsiteY7" fmla="*/ 0 h 3243627"/>
              <a:gd name="connsiteX8" fmla="*/ 0 w 4656221"/>
              <a:gd name="connsiteY8" fmla="*/ 0 h 3243627"/>
              <a:gd name="connsiteX0" fmla="*/ 0 w 4656221"/>
              <a:gd name="connsiteY0" fmla="*/ 0 h 3243627"/>
              <a:gd name="connsiteX1" fmla="*/ 4656221 w 4656221"/>
              <a:gd name="connsiteY1" fmla="*/ 0 h 3243627"/>
              <a:gd name="connsiteX2" fmla="*/ 4656221 w 4656221"/>
              <a:gd name="connsiteY2" fmla="*/ 0 h 3243627"/>
              <a:gd name="connsiteX3" fmla="*/ 4651176 w 4656221"/>
              <a:gd name="connsiteY3" fmla="*/ 2435037 h 3243627"/>
              <a:gd name="connsiteX4" fmla="*/ 3994872 w 4656221"/>
              <a:gd name="connsiteY4" fmla="*/ 3238824 h 3243627"/>
              <a:gd name="connsiteX5" fmla="*/ 0 w 4656221"/>
              <a:gd name="connsiteY5" fmla="*/ 3243627 h 3243627"/>
              <a:gd name="connsiteX6" fmla="*/ 0 w 4656221"/>
              <a:gd name="connsiteY6" fmla="*/ 3243627 h 3243627"/>
              <a:gd name="connsiteX7" fmla="*/ 0 w 4656221"/>
              <a:gd name="connsiteY7" fmla="*/ 0 h 3243627"/>
              <a:gd name="connsiteX8" fmla="*/ 0 w 4656221"/>
              <a:gd name="connsiteY8" fmla="*/ 0 h 3243627"/>
              <a:gd name="connsiteX0" fmla="*/ 0 w 4656221"/>
              <a:gd name="connsiteY0" fmla="*/ 0 h 3243627"/>
              <a:gd name="connsiteX1" fmla="*/ 4656221 w 4656221"/>
              <a:gd name="connsiteY1" fmla="*/ 0 h 3243627"/>
              <a:gd name="connsiteX2" fmla="*/ 4656221 w 4656221"/>
              <a:gd name="connsiteY2" fmla="*/ 0 h 3243627"/>
              <a:gd name="connsiteX3" fmla="*/ 4651176 w 4656221"/>
              <a:gd name="connsiteY3" fmla="*/ 2435037 h 3243627"/>
              <a:gd name="connsiteX4" fmla="*/ 3984198 w 4656221"/>
              <a:gd name="connsiteY4" fmla="*/ 3238825 h 3243627"/>
              <a:gd name="connsiteX5" fmla="*/ 0 w 4656221"/>
              <a:gd name="connsiteY5" fmla="*/ 3243627 h 3243627"/>
              <a:gd name="connsiteX6" fmla="*/ 0 w 4656221"/>
              <a:gd name="connsiteY6" fmla="*/ 3243627 h 3243627"/>
              <a:gd name="connsiteX7" fmla="*/ 0 w 4656221"/>
              <a:gd name="connsiteY7" fmla="*/ 0 h 3243627"/>
              <a:gd name="connsiteX8" fmla="*/ 0 w 4656221"/>
              <a:gd name="connsiteY8" fmla="*/ 0 h 3243627"/>
              <a:gd name="connsiteX0" fmla="*/ 0 w 4656221"/>
              <a:gd name="connsiteY0" fmla="*/ 0 h 3243627"/>
              <a:gd name="connsiteX1" fmla="*/ 4656221 w 4656221"/>
              <a:gd name="connsiteY1" fmla="*/ 0 h 3243627"/>
              <a:gd name="connsiteX2" fmla="*/ 4656221 w 4656221"/>
              <a:gd name="connsiteY2" fmla="*/ 0 h 3243627"/>
              <a:gd name="connsiteX3" fmla="*/ 4651176 w 4656221"/>
              <a:gd name="connsiteY3" fmla="*/ 2435037 h 3243627"/>
              <a:gd name="connsiteX4" fmla="*/ 3984198 w 4656221"/>
              <a:gd name="connsiteY4" fmla="*/ 3238825 h 3243627"/>
              <a:gd name="connsiteX5" fmla="*/ 0 w 4656221"/>
              <a:gd name="connsiteY5" fmla="*/ 3243627 h 3243627"/>
              <a:gd name="connsiteX6" fmla="*/ 0 w 4656221"/>
              <a:gd name="connsiteY6" fmla="*/ 3243627 h 3243627"/>
              <a:gd name="connsiteX7" fmla="*/ 0 w 4656221"/>
              <a:gd name="connsiteY7" fmla="*/ 0 h 3243627"/>
              <a:gd name="connsiteX8" fmla="*/ 0 w 4656221"/>
              <a:gd name="connsiteY8" fmla="*/ 0 h 3243627"/>
              <a:gd name="connsiteX0" fmla="*/ 0 w 4656221"/>
              <a:gd name="connsiteY0" fmla="*/ 0 h 3243627"/>
              <a:gd name="connsiteX1" fmla="*/ 4656221 w 4656221"/>
              <a:gd name="connsiteY1" fmla="*/ 0 h 3243627"/>
              <a:gd name="connsiteX2" fmla="*/ 4656221 w 4656221"/>
              <a:gd name="connsiteY2" fmla="*/ 0 h 3243627"/>
              <a:gd name="connsiteX3" fmla="*/ 4651176 w 4656221"/>
              <a:gd name="connsiteY3" fmla="*/ 2435037 h 3243627"/>
              <a:gd name="connsiteX4" fmla="*/ 3984198 w 4656221"/>
              <a:gd name="connsiteY4" fmla="*/ 3238825 h 3243627"/>
              <a:gd name="connsiteX5" fmla="*/ 0 w 4656221"/>
              <a:gd name="connsiteY5" fmla="*/ 3243627 h 3243627"/>
              <a:gd name="connsiteX6" fmla="*/ 0 w 4656221"/>
              <a:gd name="connsiteY6" fmla="*/ 3243627 h 3243627"/>
              <a:gd name="connsiteX7" fmla="*/ 0 w 4656221"/>
              <a:gd name="connsiteY7" fmla="*/ 0 h 3243627"/>
              <a:gd name="connsiteX8" fmla="*/ 0 w 4656221"/>
              <a:gd name="connsiteY8" fmla="*/ 0 h 3243627"/>
              <a:gd name="connsiteX0" fmla="*/ 0 w 4656221"/>
              <a:gd name="connsiteY0" fmla="*/ 0 h 3246048"/>
              <a:gd name="connsiteX1" fmla="*/ 4656221 w 4656221"/>
              <a:gd name="connsiteY1" fmla="*/ 0 h 3246048"/>
              <a:gd name="connsiteX2" fmla="*/ 4656221 w 4656221"/>
              <a:gd name="connsiteY2" fmla="*/ 0 h 3246048"/>
              <a:gd name="connsiteX3" fmla="*/ 4651176 w 4656221"/>
              <a:gd name="connsiteY3" fmla="*/ 2435037 h 3246048"/>
              <a:gd name="connsiteX4" fmla="*/ 3868642 w 4656221"/>
              <a:gd name="connsiteY4" fmla="*/ 3246048 h 3246048"/>
              <a:gd name="connsiteX5" fmla="*/ 0 w 4656221"/>
              <a:gd name="connsiteY5" fmla="*/ 3243627 h 3246048"/>
              <a:gd name="connsiteX6" fmla="*/ 0 w 4656221"/>
              <a:gd name="connsiteY6" fmla="*/ 3243627 h 3246048"/>
              <a:gd name="connsiteX7" fmla="*/ 0 w 4656221"/>
              <a:gd name="connsiteY7" fmla="*/ 0 h 3246048"/>
              <a:gd name="connsiteX8" fmla="*/ 0 w 4656221"/>
              <a:gd name="connsiteY8" fmla="*/ 0 h 3246048"/>
              <a:gd name="connsiteX0" fmla="*/ 0 w 4656687"/>
              <a:gd name="connsiteY0" fmla="*/ 0 h 3246048"/>
              <a:gd name="connsiteX1" fmla="*/ 4656221 w 4656687"/>
              <a:gd name="connsiteY1" fmla="*/ 0 h 3246048"/>
              <a:gd name="connsiteX2" fmla="*/ 4656221 w 4656687"/>
              <a:gd name="connsiteY2" fmla="*/ 0 h 3246048"/>
              <a:gd name="connsiteX3" fmla="*/ 4656200 w 4656687"/>
              <a:gd name="connsiteY3" fmla="*/ 2059516 h 3246048"/>
              <a:gd name="connsiteX4" fmla="*/ 3868642 w 4656687"/>
              <a:gd name="connsiteY4" fmla="*/ 3246048 h 3246048"/>
              <a:gd name="connsiteX5" fmla="*/ 0 w 4656687"/>
              <a:gd name="connsiteY5" fmla="*/ 3243627 h 3246048"/>
              <a:gd name="connsiteX6" fmla="*/ 0 w 4656687"/>
              <a:gd name="connsiteY6" fmla="*/ 3243627 h 3246048"/>
              <a:gd name="connsiteX7" fmla="*/ 0 w 4656687"/>
              <a:gd name="connsiteY7" fmla="*/ 0 h 3246048"/>
              <a:gd name="connsiteX8" fmla="*/ 0 w 4656687"/>
              <a:gd name="connsiteY8" fmla="*/ 0 h 3246048"/>
              <a:gd name="connsiteX0" fmla="*/ 0 w 4656687"/>
              <a:gd name="connsiteY0" fmla="*/ 0 h 3246048"/>
              <a:gd name="connsiteX1" fmla="*/ 4656221 w 4656687"/>
              <a:gd name="connsiteY1" fmla="*/ 0 h 3246048"/>
              <a:gd name="connsiteX2" fmla="*/ 4656221 w 4656687"/>
              <a:gd name="connsiteY2" fmla="*/ 0 h 3246048"/>
              <a:gd name="connsiteX3" fmla="*/ 4656200 w 4656687"/>
              <a:gd name="connsiteY3" fmla="*/ 2059516 h 3246048"/>
              <a:gd name="connsiteX4" fmla="*/ 3868642 w 4656687"/>
              <a:gd name="connsiteY4" fmla="*/ 3246048 h 3246048"/>
              <a:gd name="connsiteX5" fmla="*/ 0 w 4656687"/>
              <a:gd name="connsiteY5" fmla="*/ 3243627 h 3246048"/>
              <a:gd name="connsiteX6" fmla="*/ 0 w 4656687"/>
              <a:gd name="connsiteY6" fmla="*/ 3243627 h 3246048"/>
              <a:gd name="connsiteX7" fmla="*/ 0 w 4656687"/>
              <a:gd name="connsiteY7" fmla="*/ 0 h 3246048"/>
              <a:gd name="connsiteX8" fmla="*/ 0 w 4656687"/>
              <a:gd name="connsiteY8" fmla="*/ 0 h 3246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56687" h="3246048">
                <a:moveTo>
                  <a:pt x="0" y="0"/>
                </a:moveTo>
                <a:lnTo>
                  <a:pt x="4656221" y="0"/>
                </a:lnTo>
                <a:lnTo>
                  <a:pt x="4656221" y="0"/>
                </a:lnTo>
                <a:cubicBezTo>
                  <a:pt x="4654539" y="811679"/>
                  <a:pt x="4657882" y="1247837"/>
                  <a:pt x="4656200" y="2059516"/>
                </a:cubicBezTo>
                <a:cubicBezTo>
                  <a:pt x="4649214" y="2488707"/>
                  <a:pt x="4472256" y="3228156"/>
                  <a:pt x="3868642" y="3246048"/>
                </a:cubicBezTo>
                <a:lnTo>
                  <a:pt x="0" y="3243627"/>
                </a:lnTo>
                <a:lnTo>
                  <a:pt x="0" y="3243627"/>
                </a:lnTo>
                <a:lnTo>
                  <a:pt x="0" y="0"/>
                </a:lnTo>
                <a:lnTo>
                  <a:pt x="0" y="0"/>
                </a:lnTo>
                <a:close/>
              </a:path>
            </a:pathLst>
          </a:custGeom>
          <a:ln w="6350">
            <a:solidFill>
              <a:schemeClr val="accent4"/>
            </a:solidFill>
          </a:ln>
        </p:spPr>
        <p:txBody>
          <a:bodyPr lIns="216000" tIns="180000"/>
          <a:lstStyle>
            <a:lvl1pPr>
              <a:lnSpc>
                <a:spcPts val="2400"/>
              </a:lnSpc>
              <a:defRPr sz="2400"/>
            </a:lvl1pPr>
            <a:lvl2pPr marL="265113" indent="-265113">
              <a:spcAft>
                <a:spcPts val="1400"/>
              </a:spcAft>
              <a:buClr>
                <a:schemeClr val="tx2"/>
              </a:buClr>
              <a:buFont typeface="+mj-lt"/>
              <a:buAutoNum type="alphaUcPeriod"/>
              <a:defRPr spc="-30" baseline="0"/>
            </a:lvl2pPr>
            <a:lvl3pPr marL="265113" indent="-265113">
              <a:spcAft>
                <a:spcPts val="1400"/>
              </a:spcAft>
              <a:buClr>
                <a:srgbClr val="80B4A0"/>
              </a:buClr>
              <a:buSzPct val="100000"/>
              <a:buFont typeface="+mj-lt"/>
              <a:buAutoNum type="alphaUcPeriod"/>
              <a:defRPr spc="-30" baseline="0"/>
            </a:lvl3pPr>
            <a:lvl4pPr marL="265113" indent="-265113">
              <a:spcAft>
                <a:spcPts val="1400"/>
              </a:spcAft>
              <a:buClr>
                <a:srgbClr val="BED600"/>
              </a:buClr>
              <a:buSzPct val="100000"/>
              <a:buFont typeface="+mj-lt"/>
              <a:buAutoNum type="alphaUcPeriod"/>
              <a:defRPr spc="-30" baseline="0"/>
            </a:lvl4pPr>
            <a:lvl5pPr marL="265113" indent="-265113">
              <a:spcAft>
                <a:spcPts val="1400"/>
              </a:spcAft>
              <a:buClr>
                <a:srgbClr val="DFEB80"/>
              </a:buClr>
              <a:buSzPct val="100000"/>
              <a:buFont typeface="+mj-lt"/>
              <a:buAutoNum type="alphaUcPeriod"/>
              <a:defRPr spc="-30" baseline="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Text Placeholder 12"/>
          <p:cNvSpPr>
            <a:spLocks noGrp="1"/>
          </p:cNvSpPr>
          <p:nvPr>
            <p:ph type="body" sz="quarter" idx="12"/>
          </p:nvPr>
        </p:nvSpPr>
        <p:spPr>
          <a:xfrm>
            <a:off x="5531797" y="5400000"/>
            <a:ext cx="5940801" cy="365128"/>
          </a:xfrm>
        </p:spPr>
        <p:txBody>
          <a:bodyPr lIns="0" tIns="0" rIns="0" bIns="0">
            <a:noAutofit/>
          </a:bodyPr>
          <a:lstStyle>
            <a:lvl1pPr marL="0" indent="0">
              <a:lnSpc>
                <a:spcPct val="100000"/>
              </a:lnSpc>
              <a:spcBef>
                <a:spcPts val="0"/>
              </a:spcBef>
              <a:spcAft>
                <a:spcPts val="0"/>
              </a:spcAft>
              <a:buNone/>
              <a:defRPr sz="1100" b="0">
                <a:solidFill>
                  <a:schemeClr val="accent4"/>
                </a:solidFill>
                <a:latin typeface="Arial" panose="020B0604020202020204" pitchFamily="34" charset="0"/>
                <a:cs typeface="Arial" panose="020B0604020202020204" pitchFamily="34" charset="0"/>
              </a:defRPr>
            </a:lvl1pPr>
            <a:lvl2pPr marL="0" indent="0">
              <a:lnSpc>
                <a:spcPct val="100000"/>
              </a:lnSpc>
              <a:spcBef>
                <a:spcPts val="0"/>
              </a:spcBef>
              <a:spcAft>
                <a:spcPts val="0"/>
              </a:spcAft>
              <a:buNone/>
              <a:defRPr sz="1100" b="1">
                <a:solidFill>
                  <a:schemeClr val="accent4"/>
                </a:solidFill>
                <a:latin typeface="Arial" panose="020B0604020202020204" pitchFamily="34" charset="0"/>
                <a:cs typeface="Arial" panose="020B0604020202020204" pitchFamily="34" charset="0"/>
              </a:defRPr>
            </a:lvl2pPr>
            <a:lvl3pPr marL="0" indent="0">
              <a:lnSpc>
                <a:spcPts val="7500"/>
              </a:lnSpc>
              <a:spcBef>
                <a:spcPts val="0"/>
              </a:spcBef>
              <a:buNone/>
              <a:defRPr sz="7500" b="1">
                <a:solidFill>
                  <a:srgbClr val="006941"/>
                </a:solidFill>
                <a:latin typeface="Arial" panose="020B0604020202020204" pitchFamily="34" charset="0"/>
                <a:cs typeface="Arial" panose="020B0604020202020204" pitchFamily="34" charset="0"/>
              </a:defRPr>
            </a:lvl3pPr>
            <a:lvl4pPr marL="0" indent="0">
              <a:lnSpc>
                <a:spcPts val="7500"/>
              </a:lnSpc>
              <a:spcBef>
                <a:spcPts val="0"/>
              </a:spcBef>
              <a:buNone/>
              <a:defRPr sz="7500" b="1">
                <a:solidFill>
                  <a:srgbClr val="006941"/>
                </a:solidFill>
                <a:latin typeface="Arial" panose="020B0604020202020204" pitchFamily="34" charset="0"/>
                <a:cs typeface="Arial" panose="020B0604020202020204" pitchFamily="34" charset="0"/>
              </a:defRPr>
            </a:lvl4pPr>
            <a:lvl5pPr marL="0" indent="0">
              <a:lnSpc>
                <a:spcPts val="7500"/>
              </a:lnSpc>
              <a:spcBef>
                <a:spcPts val="0"/>
              </a:spcBef>
              <a:buNone/>
              <a:defRPr sz="7500" b="1">
                <a:solidFill>
                  <a:srgbClr val="006941"/>
                </a:solidFill>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24013255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104000" y="1600201"/>
            <a:ext cx="4800000" cy="4525963"/>
          </a:xfrm>
        </p:spPr>
        <p:txBody>
          <a:bodyPr/>
          <a:lstStyle>
            <a:lvl1pPr>
              <a:defRPr sz="18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6768000" y="1600201"/>
            <a:ext cx="4800000" cy="4525963"/>
          </a:xfrm>
        </p:spPr>
        <p:txBody>
          <a:bodyPr/>
          <a:lstStyle>
            <a:lvl1pPr>
              <a:defRPr sz="18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Slide Number Placeholder 5"/>
          <p:cNvSpPr>
            <a:spLocks noGrp="1"/>
          </p:cNvSpPr>
          <p:nvPr>
            <p:ph type="sldNum" sz="quarter" idx="4"/>
          </p:nvPr>
        </p:nvSpPr>
        <p:spPr>
          <a:xfrm>
            <a:off x="5904001" y="6336000"/>
            <a:ext cx="6060489" cy="352146"/>
          </a:xfrm>
          <a:custGeom>
            <a:avLst/>
            <a:gdLst>
              <a:gd name="connsiteX0" fmla="*/ 0 w 4545367"/>
              <a:gd name="connsiteY0" fmla="*/ 0 h 343270"/>
              <a:gd name="connsiteX1" fmla="*/ 4545367 w 4545367"/>
              <a:gd name="connsiteY1" fmla="*/ 0 h 343270"/>
              <a:gd name="connsiteX2" fmla="*/ 4545367 w 4545367"/>
              <a:gd name="connsiteY2" fmla="*/ 34327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545367 w 4545367"/>
              <a:gd name="connsiteY2" fmla="*/ 343270 h 343270"/>
              <a:gd name="connsiteX3" fmla="*/ 4184342 w 4545367"/>
              <a:gd name="connsiteY3" fmla="*/ 340310 h 343270"/>
              <a:gd name="connsiteX4" fmla="*/ 0 w 4545367"/>
              <a:gd name="connsiteY4" fmla="*/ 343270 h 343270"/>
              <a:gd name="connsiteX5" fmla="*/ 0 w 4545367"/>
              <a:gd name="connsiteY5"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45367" h="343270">
                <a:moveTo>
                  <a:pt x="0" y="0"/>
                </a:moveTo>
                <a:lnTo>
                  <a:pt x="4545367" y="0"/>
                </a:lnTo>
                <a:cubicBezTo>
                  <a:pt x="4540435" y="371262"/>
                  <a:pt x="4278051" y="336364"/>
                  <a:pt x="4184342" y="340310"/>
                </a:cubicBezTo>
                <a:lnTo>
                  <a:pt x="0" y="343270"/>
                </a:lnTo>
                <a:lnTo>
                  <a:pt x="0" y="0"/>
                </a:lnTo>
                <a:close/>
              </a:path>
            </a:pathLst>
          </a:custGeom>
          <a:gradFill flip="none" rotWithShape="1">
            <a:gsLst>
              <a:gs pos="0">
                <a:schemeClr val="bg2">
                  <a:alpha val="50000"/>
                </a:schemeClr>
              </a:gs>
              <a:gs pos="6000">
                <a:schemeClr val="accent1">
                  <a:tint val="44500"/>
                  <a:satMod val="160000"/>
                  <a:alpha val="50000"/>
                </a:schemeClr>
              </a:gs>
              <a:gs pos="100000">
                <a:schemeClr val="bg1"/>
              </a:gs>
            </a:gsLst>
            <a:lin ang="10800000" scaled="1"/>
            <a:tileRect/>
          </a:gradFill>
        </p:spPr>
        <p:txBody>
          <a:bodyPr vert="horz" lIns="0" tIns="108000" rIns="288000" bIns="0" rtlCol="0" anchor="t" anchorCtr="0">
            <a:noAutofit/>
          </a:bodyPr>
          <a:lstStyle>
            <a:lvl1pPr algn="r">
              <a:defRPr sz="900" b="0">
                <a:solidFill>
                  <a:schemeClr val="tx2"/>
                </a:solidFill>
                <a:latin typeface="Arial" panose="020B0604020202020204" pitchFamily="34" charset="0"/>
                <a:cs typeface="Arial" panose="020B0604020202020204" pitchFamily="34" charset="0"/>
              </a:defRPr>
            </a:lvl1pPr>
          </a:lstStyle>
          <a:p>
            <a:r>
              <a:rPr lang="en-GB" dirty="0" smtClean="0">
                <a:solidFill>
                  <a:srgbClr val="006941"/>
                </a:solidFill>
              </a:rPr>
              <a:t>bcs.org </a:t>
            </a:r>
            <a:r>
              <a:rPr lang="en-GB" dirty="0" smtClean="0">
                <a:solidFill>
                  <a:srgbClr val="006941"/>
                </a:solidFill>
                <a:latin typeface="Arial"/>
                <a:cs typeface="Arial"/>
              </a:rPr>
              <a:t>| </a:t>
            </a:r>
            <a:fld id="{D4F935E4-DB8F-4A13-86B5-B07B5640A265}" type="slidenum">
              <a:rPr lang="en-GB" smtClean="0">
                <a:solidFill>
                  <a:srgbClr val="006941"/>
                </a:solidFill>
              </a:rPr>
              <a:pPr/>
              <a:t>‹#›</a:t>
            </a:fld>
            <a:endParaRPr lang="en-GB" dirty="0">
              <a:solidFill>
                <a:srgbClr val="006941"/>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0000" y="6336000"/>
            <a:ext cx="1707739" cy="377748"/>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4000" y="648001"/>
            <a:ext cx="533400" cy="409575"/>
          </a:xfrm>
          <a:prstGeom prst="rect">
            <a:avLst/>
          </a:prstGeom>
        </p:spPr>
      </p:pic>
      <p:cxnSp>
        <p:nvCxnSpPr>
          <p:cNvPr id="11" name="Straight Connector 10"/>
          <p:cNvCxnSpPr/>
          <p:nvPr userDrawn="1"/>
        </p:nvCxnSpPr>
        <p:spPr>
          <a:xfrm>
            <a:off x="1103445" y="972000"/>
            <a:ext cx="3024000"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8658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033F42-D6C2-4401-814A-89F338528F62}" type="datetimeFigureOut">
              <a:rPr lang="en-GB" smtClean="0"/>
              <a:t>28/02/2017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82FE528-F284-4A9C-972C-3ECA8852A55E}" type="slidenum">
              <a:rPr lang="en-GB" smtClean="0"/>
              <a:t>‹#›</a:t>
            </a:fld>
            <a:endParaRPr lang="en-GB"/>
          </a:p>
        </p:txBody>
      </p:sp>
    </p:spTree>
    <p:extLst>
      <p:ext uri="{BB962C8B-B14F-4D97-AF65-F5344CB8AC3E}">
        <p14:creationId xmlns:p14="http://schemas.microsoft.com/office/powerpoint/2010/main" val="412481405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13" name="Text Placeholder 12"/>
          <p:cNvSpPr>
            <a:spLocks noGrp="1"/>
          </p:cNvSpPr>
          <p:nvPr>
            <p:ph type="body" sz="quarter" idx="10"/>
          </p:nvPr>
        </p:nvSpPr>
        <p:spPr>
          <a:xfrm>
            <a:off x="1248834" y="1051561"/>
            <a:ext cx="8997300" cy="3313265"/>
          </a:xfrm>
        </p:spPr>
        <p:txBody>
          <a:bodyPr lIns="0" tIns="0" rIns="0" bIns="0">
            <a:noAutofit/>
          </a:bodyPr>
          <a:lstStyle>
            <a:lvl1pPr marL="0" indent="0">
              <a:lnSpc>
                <a:spcPts val="7500"/>
              </a:lnSpc>
              <a:spcBef>
                <a:spcPts val="0"/>
              </a:spcBef>
              <a:spcAft>
                <a:spcPts val="0"/>
              </a:spcAft>
              <a:buNone/>
              <a:defRPr sz="7500" b="1">
                <a:solidFill>
                  <a:schemeClr val="accent3"/>
                </a:solidFill>
                <a:latin typeface="Arial" panose="020B0604020202020204" pitchFamily="34" charset="0"/>
                <a:cs typeface="Arial" panose="020B0604020202020204" pitchFamily="34" charset="0"/>
              </a:defRPr>
            </a:lvl1pPr>
            <a:lvl2pPr marL="0" indent="0">
              <a:lnSpc>
                <a:spcPts val="7500"/>
              </a:lnSpc>
              <a:spcBef>
                <a:spcPts val="0"/>
              </a:spcBef>
              <a:spcAft>
                <a:spcPts val="0"/>
              </a:spcAft>
              <a:buNone/>
              <a:defRPr sz="7500" b="1">
                <a:solidFill>
                  <a:schemeClr val="accent2"/>
                </a:solidFill>
                <a:latin typeface="Arial" panose="020B0604020202020204" pitchFamily="34" charset="0"/>
                <a:cs typeface="Arial" panose="020B0604020202020204" pitchFamily="34" charset="0"/>
              </a:defRPr>
            </a:lvl2pPr>
            <a:lvl3pPr marL="0" indent="0">
              <a:lnSpc>
                <a:spcPts val="7500"/>
              </a:lnSpc>
              <a:spcBef>
                <a:spcPts val="0"/>
              </a:spcBef>
              <a:buNone/>
              <a:defRPr sz="7500" b="1">
                <a:solidFill>
                  <a:srgbClr val="006941"/>
                </a:solidFill>
                <a:latin typeface="Arial" panose="020B0604020202020204" pitchFamily="34" charset="0"/>
                <a:cs typeface="Arial" panose="020B0604020202020204" pitchFamily="34" charset="0"/>
              </a:defRPr>
            </a:lvl3pPr>
            <a:lvl4pPr marL="0" indent="0">
              <a:lnSpc>
                <a:spcPts val="7500"/>
              </a:lnSpc>
              <a:spcBef>
                <a:spcPts val="0"/>
              </a:spcBef>
              <a:buNone/>
              <a:defRPr sz="7500" b="1">
                <a:solidFill>
                  <a:srgbClr val="006941"/>
                </a:solidFill>
                <a:latin typeface="Arial" panose="020B0604020202020204" pitchFamily="34" charset="0"/>
                <a:cs typeface="Arial" panose="020B0604020202020204" pitchFamily="34" charset="0"/>
              </a:defRPr>
            </a:lvl4pPr>
            <a:lvl5pPr marL="0" indent="0">
              <a:lnSpc>
                <a:spcPts val="7500"/>
              </a:lnSpc>
              <a:spcBef>
                <a:spcPts val="0"/>
              </a:spcBef>
              <a:buNone/>
              <a:defRPr sz="7500" b="1">
                <a:solidFill>
                  <a:srgbClr val="006941"/>
                </a:solidFill>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p:txBody>
      </p:sp>
      <p:sp>
        <p:nvSpPr>
          <p:cNvPr id="3" name="Subtitle 2"/>
          <p:cNvSpPr>
            <a:spLocks noGrp="1"/>
          </p:cNvSpPr>
          <p:nvPr>
            <p:ph type="subTitle" idx="1"/>
          </p:nvPr>
        </p:nvSpPr>
        <p:spPr>
          <a:xfrm>
            <a:off x="1248000" y="3741659"/>
            <a:ext cx="8998133" cy="985664"/>
          </a:xfrm>
        </p:spPr>
        <p:txBody>
          <a:bodyPr lIns="0" tIns="0" rIns="0" bIns="0" anchor="t" anchorCtr="0">
            <a:normAutofit/>
          </a:bodyPr>
          <a:lstStyle>
            <a:lvl1pPr marL="0" indent="0" algn="l">
              <a:lnSpc>
                <a:spcPts val="1440"/>
              </a:lnSpc>
              <a:spcBef>
                <a:spcPts val="0"/>
              </a:spcBef>
              <a:spcAft>
                <a:spcPts val="0"/>
              </a:spcAft>
              <a:buNone/>
              <a:defRPr sz="1200" b="0">
                <a:solidFill>
                  <a:schemeClr val="accent4"/>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cxnSp>
        <p:nvCxnSpPr>
          <p:cNvPr id="9" name="Straight Connector 8"/>
          <p:cNvCxnSpPr/>
          <p:nvPr userDrawn="1"/>
        </p:nvCxnSpPr>
        <p:spPr>
          <a:xfrm>
            <a:off x="1248000" y="3573016"/>
            <a:ext cx="3744000" cy="0"/>
          </a:xfrm>
          <a:prstGeom prst="line">
            <a:avLst/>
          </a:prstGeom>
          <a:ln w="25400">
            <a:solidFill>
              <a:srgbClr val="15657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0000" y="6336000"/>
            <a:ext cx="1707739" cy="377748"/>
          </a:xfrm>
          <a:prstGeom prst="rect">
            <a:avLst/>
          </a:prstGeom>
        </p:spPr>
      </p:pic>
    </p:spTree>
    <p:extLst>
      <p:ext uri="{BB962C8B-B14F-4D97-AF65-F5344CB8AC3E}">
        <p14:creationId xmlns:p14="http://schemas.microsoft.com/office/powerpoint/2010/main" val="311160520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6" name="Slide Number Placeholder 5"/>
          <p:cNvSpPr>
            <a:spLocks noGrp="1"/>
          </p:cNvSpPr>
          <p:nvPr>
            <p:ph type="sldNum" sz="quarter" idx="4"/>
          </p:nvPr>
        </p:nvSpPr>
        <p:spPr>
          <a:xfrm>
            <a:off x="5904001" y="6336000"/>
            <a:ext cx="6060489" cy="352146"/>
          </a:xfrm>
          <a:custGeom>
            <a:avLst/>
            <a:gdLst>
              <a:gd name="connsiteX0" fmla="*/ 0 w 4545367"/>
              <a:gd name="connsiteY0" fmla="*/ 0 h 343270"/>
              <a:gd name="connsiteX1" fmla="*/ 4545367 w 4545367"/>
              <a:gd name="connsiteY1" fmla="*/ 0 h 343270"/>
              <a:gd name="connsiteX2" fmla="*/ 4545367 w 4545367"/>
              <a:gd name="connsiteY2" fmla="*/ 34327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545367 w 4545367"/>
              <a:gd name="connsiteY2" fmla="*/ 343270 h 343270"/>
              <a:gd name="connsiteX3" fmla="*/ 4184342 w 4545367"/>
              <a:gd name="connsiteY3" fmla="*/ 340310 h 343270"/>
              <a:gd name="connsiteX4" fmla="*/ 0 w 4545367"/>
              <a:gd name="connsiteY4" fmla="*/ 343270 h 343270"/>
              <a:gd name="connsiteX5" fmla="*/ 0 w 4545367"/>
              <a:gd name="connsiteY5"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45367" h="343270">
                <a:moveTo>
                  <a:pt x="0" y="0"/>
                </a:moveTo>
                <a:lnTo>
                  <a:pt x="4545367" y="0"/>
                </a:lnTo>
                <a:cubicBezTo>
                  <a:pt x="4540435" y="371262"/>
                  <a:pt x="4278051" y="336364"/>
                  <a:pt x="4184342" y="340310"/>
                </a:cubicBezTo>
                <a:lnTo>
                  <a:pt x="0" y="343270"/>
                </a:lnTo>
                <a:lnTo>
                  <a:pt x="0" y="0"/>
                </a:lnTo>
                <a:close/>
              </a:path>
            </a:pathLst>
          </a:custGeom>
          <a:gradFill flip="none" rotWithShape="1">
            <a:gsLst>
              <a:gs pos="0">
                <a:schemeClr val="bg2">
                  <a:alpha val="50000"/>
                </a:schemeClr>
              </a:gs>
              <a:gs pos="6000">
                <a:schemeClr val="accent1">
                  <a:tint val="44500"/>
                  <a:satMod val="160000"/>
                  <a:alpha val="50000"/>
                </a:schemeClr>
              </a:gs>
              <a:gs pos="100000">
                <a:schemeClr val="bg1"/>
              </a:gs>
            </a:gsLst>
            <a:lin ang="10800000" scaled="1"/>
            <a:tileRect/>
          </a:gradFill>
        </p:spPr>
        <p:txBody>
          <a:bodyPr vert="horz" lIns="0" tIns="108000" rIns="288000" bIns="0" rtlCol="0" anchor="t" anchorCtr="0">
            <a:noAutofit/>
          </a:bodyPr>
          <a:lstStyle>
            <a:lvl1pPr algn="r">
              <a:defRPr sz="900" b="0">
                <a:solidFill>
                  <a:schemeClr val="tx2"/>
                </a:solidFill>
                <a:latin typeface="Arial" panose="020B0604020202020204" pitchFamily="34" charset="0"/>
                <a:cs typeface="Arial" panose="020B0604020202020204" pitchFamily="34" charset="0"/>
              </a:defRPr>
            </a:lvl1pPr>
          </a:lstStyle>
          <a:p>
            <a:r>
              <a:rPr lang="en-GB" dirty="0" smtClean="0">
                <a:solidFill>
                  <a:srgbClr val="006941"/>
                </a:solidFill>
              </a:rPr>
              <a:t>bcs.org </a:t>
            </a:r>
            <a:r>
              <a:rPr lang="en-GB" dirty="0" smtClean="0">
                <a:solidFill>
                  <a:srgbClr val="006941"/>
                </a:solidFill>
                <a:latin typeface="Arial"/>
                <a:cs typeface="Arial"/>
              </a:rPr>
              <a:t>| </a:t>
            </a:r>
            <a:fld id="{D4F935E4-DB8F-4A13-86B5-B07B5640A265}" type="slidenum">
              <a:rPr lang="en-GB" smtClean="0">
                <a:solidFill>
                  <a:srgbClr val="006941"/>
                </a:solidFill>
              </a:rPr>
              <a:pPr/>
              <a:t>‹#›</a:t>
            </a:fld>
            <a:endParaRPr lang="en-GB" dirty="0">
              <a:solidFill>
                <a:srgbClr val="006941"/>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0000" y="6336000"/>
            <a:ext cx="1707739" cy="377748"/>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4000" y="648001"/>
            <a:ext cx="533400" cy="409575"/>
          </a:xfrm>
          <a:prstGeom prst="rect">
            <a:avLst/>
          </a:prstGeom>
        </p:spPr>
      </p:pic>
      <p:cxnSp>
        <p:nvCxnSpPr>
          <p:cNvPr id="9" name="Straight Connector 8"/>
          <p:cNvCxnSpPr/>
          <p:nvPr userDrawn="1"/>
        </p:nvCxnSpPr>
        <p:spPr>
          <a:xfrm>
            <a:off x="1103445" y="972000"/>
            <a:ext cx="3024000"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599797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9386312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Basic Content">
    <p:spTree>
      <p:nvGrpSpPr>
        <p:cNvPr id="1" name=""/>
        <p:cNvGrpSpPr/>
        <p:nvPr/>
      </p:nvGrpSpPr>
      <p:grpSpPr>
        <a:xfrm>
          <a:off x="0" y="0"/>
          <a:ext cx="0" cy="0"/>
          <a:chOff x="0" y="0"/>
          <a:chExt cx="0" cy="0"/>
        </a:xfrm>
      </p:grpSpPr>
      <p:sp>
        <p:nvSpPr>
          <p:cNvPr id="4" name="Text Placeholder 11"/>
          <p:cNvSpPr>
            <a:spLocks noGrp="1"/>
          </p:cNvSpPr>
          <p:nvPr>
            <p:ph type="body" sz="quarter" idx="10"/>
          </p:nvPr>
        </p:nvSpPr>
        <p:spPr>
          <a:xfrm>
            <a:off x="666712" y="1214422"/>
            <a:ext cx="10901896" cy="4806866"/>
          </a:xfrm>
          <a:prstGeom prst="rect">
            <a:avLst/>
          </a:prstGeom>
        </p:spPr>
        <p:txBody>
          <a:bodyPr lIns="0" tIns="0" rIns="0" bIns="0"/>
          <a:lstStyle>
            <a:lvl1pPr>
              <a:spcBef>
                <a:spcPts val="600"/>
              </a:spcBef>
              <a:spcAft>
                <a:spcPts val="300"/>
              </a:spcAft>
              <a:buClr>
                <a:srgbClr val="8EC02F"/>
              </a:buClr>
              <a:defRPr sz="2400">
                <a:solidFill>
                  <a:srgbClr val="666666"/>
                </a:solidFill>
                <a:latin typeface="Arial" pitchFamily="34" charset="0"/>
                <a:cs typeface="Arial" pitchFamily="34" charset="0"/>
              </a:defRPr>
            </a:lvl1pPr>
            <a:lvl2pPr>
              <a:spcBef>
                <a:spcPts val="0"/>
              </a:spcBef>
              <a:spcAft>
                <a:spcPts val="300"/>
              </a:spcAft>
              <a:defRPr sz="2200">
                <a:solidFill>
                  <a:srgbClr val="666666"/>
                </a:solidFill>
              </a:defRPr>
            </a:lvl2pPr>
            <a:lvl3pPr>
              <a:spcBef>
                <a:spcPts val="0"/>
              </a:spcBef>
              <a:spcAft>
                <a:spcPts val="300"/>
              </a:spcAft>
              <a:defRPr sz="2000">
                <a:solidFill>
                  <a:srgbClr val="666666"/>
                </a:solidFill>
              </a:defRPr>
            </a:lvl3pPr>
            <a:lvl4pPr>
              <a:spcBef>
                <a:spcPts val="0"/>
              </a:spcBef>
              <a:spcAft>
                <a:spcPts val="300"/>
              </a:spcAft>
              <a:defRPr sz="1800">
                <a:solidFill>
                  <a:srgbClr val="666666"/>
                </a:solidFill>
              </a:defRPr>
            </a:lvl4pPr>
            <a:lvl5pPr>
              <a:spcBef>
                <a:spcPts val="0"/>
              </a:spcBef>
              <a:spcAft>
                <a:spcPts val="300"/>
              </a:spcAft>
              <a:defRPr sz="1800">
                <a:solidFill>
                  <a:srgbClr val="66666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4" name="Title 1"/>
          <p:cNvSpPr>
            <a:spLocks noGrp="1"/>
          </p:cNvSpPr>
          <p:nvPr>
            <p:ph type="title"/>
          </p:nvPr>
        </p:nvSpPr>
        <p:spPr>
          <a:xfrm>
            <a:off x="623392" y="233670"/>
            <a:ext cx="9010675" cy="766438"/>
          </a:xfrm>
          <a:prstGeom prst="rect">
            <a:avLst/>
          </a:prstGeom>
        </p:spPr>
        <p:txBody>
          <a:bodyPr lIns="0" tIns="0" rIns="0" bIns="0">
            <a:normAutofit/>
          </a:bodyPr>
          <a:lstStyle>
            <a:lvl1pPr algn="l">
              <a:defRPr sz="4400">
                <a:solidFill>
                  <a:srgbClr val="39AEBB"/>
                </a:solidFill>
                <a:latin typeface="+mj-lt"/>
                <a:cs typeface="Arial" pitchFamily="34" charset="0"/>
              </a:defRPr>
            </a:lvl1pPr>
          </a:lstStyle>
          <a:p>
            <a:r>
              <a:rPr lang="en-US" dirty="0" smtClean="0"/>
              <a:t>Click to edit Master title</a:t>
            </a:r>
            <a:endParaRPr lang="en-GB" dirty="0"/>
          </a:p>
        </p:txBody>
      </p:sp>
    </p:spTree>
    <p:extLst>
      <p:ext uri="{BB962C8B-B14F-4D97-AF65-F5344CB8AC3E}">
        <p14:creationId xmlns:p14="http://schemas.microsoft.com/office/powerpoint/2010/main" val="3508796367"/>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Slide ">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1104000" y="1339201"/>
            <a:ext cx="9600000" cy="4282601"/>
          </a:xfrm>
        </p:spPr>
        <p:txBody>
          <a:bodyPr/>
          <a:lstStyle>
            <a:lvl1pPr marL="0" indent="0">
              <a:lnSpc>
                <a:spcPts val="7500"/>
              </a:lnSpc>
              <a:spcAft>
                <a:spcPts val="0"/>
              </a:spcAft>
              <a:buFont typeface="Arial" panose="020B0604020202020204" pitchFamily="34" charset="0"/>
              <a:buNone/>
              <a:defRPr sz="7500"/>
            </a:lvl1pPr>
            <a:lvl2pPr marL="0" indent="0">
              <a:lnSpc>
                <a:spcPts val="7500"/>
              </a:lnSpc>
              <a:spcAft>
                <a:spcPts val="0"/>
              </a:spcAft>
              <a:buFont typeface="Arial" panose="020B0604020202020204" pitchFamily="34" charset="0"/>
              <a:buNone/>
              <a:defRPr sz="7500" b="1">
                <a:solidFill>
                  <a:schemeClr val="accent2"/>
                </a:solidFill>
              </a:defRPr>
            </a:lvl2pPr>
            <a:lvl3pPr marL="0" indent="0">
              <a:lnSpc>
                <a:spcPts val="7500"/>
              </a:lnSpc>
              <a:spcAft>
                <a:spcPts val="0"/>
              </a:spcAft>
              <a:buNone/>
              <a:defRPr sz="7500" b="1">
                <a:solidFill>
                  <a:schemeClr val="tx2"/>
                </a:solidFill>
              </a:defRPr>
            </a:lvl3pPr>
            <a:lvl4pPr marL="180975" indent="0">
              <a:buNone/>
              <a:defRPr/>
            </a:lvl4pPr>
            <a:lvl5pPr marL="400050" indent="0">
              <a:buNone/>
              <a:defRPr/>
            </a:lvl5pPr>
          </a:lstStyle>
          <a:p>
            <a:pPr lvl="0"/>
            <a:r>
              <a:rPr lang="en-US" smtClean="0"/>
              <a:t>Click to edit Master text styles</a:t>
            </a:r>
          </a:p>
          <a:p>
            <a:pPr lvl="1"/>
            <a:r>
              <a:rPr lang="en-US" smtClean="0"/>
              <a:t>Second level</a:t>
            </a:r>
          </a:p>
          <a:p>
            <a:pPr lvl="2"/>
            <a:r>
              <a:rPr lang="en-US" smtClean="0"/>
              <a:t>Third level</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4000" y="108000"/>
            <a:ext cx="881821" cy="824400"/>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66704" y="370464"/>
            <a:ext cx="1489713" cy="250225"/>
          </a:xfrm>
          <a:prstGeom prst="rect">
            <a:avLst/>
          </a:prstGeom>
        </p:spPr>
      </p:pic>
      <p:sp>
        <p:nvSpPr>
          <p:cNvPr id="7" name="Subtitle 2"/>
          <p:cNvSpPr>
            <a:spLocks noGrp="1"/>
          </p:cNvSpPr>
          <p:nvPr>
            <p:ph type="subTitle" idx="1"/>
          </p:nvPr>
        </p:nvSpPr>
        <p:spPr>
          <a:xfrm>
            <a:off x="1104000" y="4819600"/>
            <a:ext cx="8998133" cy="985664"/>
          </a:xfrm>
        </p:spPr>
        <p:txBody>
          <a:bodyPr lIns="0" tIns="0" rIns="0" bIns="0" anchor="t" anchorCtr="0">
            <a:normAutofit/>
          </a:bodyPr>
          <a:lstStyle>
            <a:lvl1pPr marL="0" indent="0" algn="l">
              <a:lnSpc>
                <a:spcPts val="1440"/>
              </a:lnSpc>
              <a:spcBef>
                <a:spcPts val="0"/>
              </a:spcBef>
              <a:spcAft>
                <a:spcPts val="0"/>
              </a:spcAft>
              <a:buNone/>
              <a:defRPr sz="1200" b="0">
                <a:solidFill>
                  <a:schemeClr val="accent4"/>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cxnSp>
        <p:nvCxnSpPr>
          <p:cNvPr id="9" name="Straight Connector 8"/>
          <p:cNvCxnSpPr/>
          <p:nvPr userDrawn="1"/>
        </p:nvCxnSpPr>
        <p:spPr>
          <a:xfrm>
            <a:off x="1104000" y="4650957"/>
            <a:ext cx="3744000" cy="0"/>
          </a:xfrm>
          <a:prstGeom prst="line">
            <a:avLst/>
          </a:prstGeom>
          <a:ln w="25400">
            <a:solidFill>
              <a:srgbClr val="15657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398426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3" name="Text Placeholder 12"/>
          <p:cNvSpPr>
            <a:spLocks noGrp="1"/>
          </p:cNvSpPr>
          <p:nvPr>
            <p:ph type="body" sz="quarter" idx="10"/>
          </p:nvPr>
        </p:nvSpPr>
        <p:spPr>
          <a:xfrm>
            <a:off x="1104001" y="1420678"/>
            <a:ext cx="8963641" cy="2368362"/>
          </a:xfrm>
        </p:spPr>
        <p:txBody>
          <a:bodyPr lIns="0" tIns="0" rIns="0" bIns="0">
            <a:noAutofit/>
          </a:bodyPr>
          <a:lstStyle>
            <a:lvl1pPr marL="0" indent="0">
              <a:lnSpc>
                <a:spcPts val="3600"/>
              </a:lnSpc>
              <a:spcBef>
                <a:spcPts val="0"/>
              </a:spcBef>
              <a:spcAft>
                <a:spcPts val="0"/>
              </a:spcAft>
              <a:buNone/>
              <a:defRPr sz="3200" b="1">
                <a:solidFill>
                  <a:srgbClr val="55A618"/>
                </a:solidFill>
                <a:latin typeface="Arial" panose="020B0604020202020204" pitchFamily="34" charset="0"/>
                <a:cs typeface="Arial" panose="020B0604020202020204" pitchFamily="34" charset="0"/>
              </a:defRPr>
            </a:lvl1pPr>
            <a:lvl2pPr marL="0" indent="0">
              <a:lnSpc>
                <a:spcPts val="3600"/>
              </a:lnSpc>
              <a:spcBef>
                <a:spcPts val="0"/>
              </a:spcBef>
              <a:spcAft>
                <a:spcPts val="0"/>
              </a:spcAft>
              <a:buNone/>
              <a:defRPr sz="3200" b="1">
                <a:solidFill>
                  <a:schemeClr val="accent3"/>
                </a:solidFill>
                <a:latin typeface="Arial" panose="020B0604020202020204" pitchFamily="34" charset="0"/>
                <a:cs typeface="Arial" panose="020B0604020202020204" pitchFamily="34" charset="0"/>
              </a:defRPr>
            </a:lvl2pPr>
            <a:lvl3pPr marL="0" indent="0">
              <a:lnSpc>
                <a:spcPts val="7500"/>
              </a:lnSpc>
              <a:spcBef>
                <a:spcPts val="0"/>
              </a:spcBef>
              <a:buNone/>
              <a:defRPr sz="7500" b="1">
                <a:solidFill>
                  <a:srgbClr val="006941"/>
                </a:solidFill>
                <a:latin typeface="Arial" panose="020B0604020202020204" pitchFamily="34" charset="0"/>
                <a:cs typeface="Arial" panose="020B0604020202020204" pitchFamily="34" charset="0"/>
              </a:defRPr>
            </a:lvl3pPr>
            <a:lvl4pPr marL="0" indent="0">
              <a:lnSpc>
                <a:spcPts val="7500"/>
              </a:lnSpc>
              <a:spcBef>
                <a:spcPts val="0"/>
              </a:spcBef>
              <a:buNone/>
              <a:defRPr sz="7500" b="1">
                <a:solidFill>
                  <a:srgbClr val="006941"/>
                </a:solidFill>
                <a:latin typeface="Arial" panose="020B0604020202020204" pitchFamily="34" charset="0"/>
                <a:cs typeface="Arial" panose="020B0604020202020204" pitchFamily="34" charset="0"/>
              </a:defRPr>
            </a:lvl4pPr>
            <a:lvl5pPr marL="0" indent="0">
              <a:lnSpc>
                <a:spcPts val="7500"/>
              </a:lnSpc>
              <a:spcBef>
                <a:spcPts val="0"/>
              </a:spcBef>
              <a:buNone/>
              <a:defRPr sz="7500" b="1">
                <a:solidFill>
                  <a:srgbClr val="006941"/>
                </a:solidFill>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p:txBody>
      </p:sp>
      <p:sp>
        <p:nvSpPr>
          <p:cNvPr id="3" name="Subtitle 2"/>
          <p:cNvSpPr>
            <a:spLocks noGrp="1"/>
          </p:cNvSpPr>
          <p:nvPr>
            <p:ph type="subTitle" idx="1"/>
          </p:nvPr>
        </p:nvSpPr>
        <p:spPr>
          <a:xfrm>
            <a:off x="1104000" y="3983065"/>
            <a:ext cx="8998133" cy="1015965"/>
          </a:xfrm>
        </p:spPr>
        <p:txBody>
          <a:bodyPr lIns="0" tIns="0" rIns="0" bIns="0" anchor="t" anchorCtr="0">
            <a:normAutofit/>
          </a:bodyPr>
          <a:lstStyle>
            <a:lvl1pPr marL="0" indent="0" algn="l">
              <a:lnSpc>
                <a:spcPct val="100000"/>
              </a:lnSpc>
              <a:spcBef>
                <a:spcPts val="0"/>
              </a:spcBef>
              <a:buNone/>
              <a:defRPr sz="1600" b="1">
                <a:solidFill>
                  <a:schemeClr val="tx2"/>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0000" y="6336000"/>
            <a:ext cx="1707739" cy="377748"/>
          </a:xfrm>
          <a:prstGeom prst="rect">
            <a:avLst/>
          </a:prstGeom>
        </p:spPr>
      </p:pic>
      <p:sp>
        <p:nvSpPr>
          <p:cNvPr id="7" name="Pie 6"/>
          <p:cNvSpPr>
            <a:spLocks noChangeAspect="1"/>
          </p:cNvSpPr>
          <p:nvPr userDrawn="1"/>
        </p:nvSpPr>
        <p:spPr>
          <a:xfrm rot="10800000">
            <a:off x="795039" y="1483796"/>
            <a:ext cx="221399" cy="182921"/>
          </a:xfrm>
          <a:custGeom>
            <a:avLst/>
            <a:gdLst>
              <a:gd name="connsiteX0" fmla="*/ 453514 w 453514"/>
              <a:gd name="connsiteY0" fmla="*/ 226825 h 453650"/>
              <a:gd name="connsiteX1" fmla="*/ 229383 w 453514"/>
              <a:gd name="connsiteY1" fmla="*/ 453635 h 453650"/>
              <a:gd name="connsiteX2" fmla="*/ 226757 w 453514"/>
              <a:gd name="connsiteY2" fmla="*/ 226825 h 453650"/>
              <a:gd name="connsiteX3" fmla="*/ 453514 w 453514"/>
              <a:gd name="connsiteY3" fmla="*/ 226825 h 453650"/>
              <a:gd name="connsiteX0" fmla="*/ 226757 w 226757"/>
              <a:gd name="connsiteY0" fmla="*/ 0 h 199616"/>
              <a:gd name="connsiteX1" fmla="*/ 2626 w 226757"/>
              <a:gd name="connsiteY1" fmla="*/ 199616 h 199616"/>
              <a:gd name="connsiteX2" fmla="*/ 0 w 226757"/>
              <a:gd name="connsiteY2" fmla="*/ 0 h 199616"/>
              <a:gd name="connsiteX3" fmla="*/ 226757 w 226757"/>
              <a:gd name="connsiteY3" fmla="*/ 0 h 199616"/>
              <a:gd name="connsiteX0" fmla="*/ 176268 w 176268"/>
              <a:gd name="connsiteY0" fmla="*/ 2805 h 199616"/>
              <a:gd name="connsiteX1" fmla="*/ 2626 w 176268"/>
              <a:gd name="connsiteY1" fmla="*/ 199616 h 199616"/>
              <a:gd name="connsiteX2" fmla="*/ 0 w 176268"/>
              <a:gd name="connsiteY2" fmla="*/ 0 h 199616"/>
              <a:gd name="connsiteX3" fmla="*/ 176268 w 176268"/>
              <a:gd name="connsiteY3" fmla="*/ 2805 h 199616"/>
              <a:gd name="connsiteX0" fmla="*/ 176268 w 176268"/>
              <a:gd name="connsiteY0" fmla="*/ 2805 h 199616"/>
              <a:gd name="connsiteX1" fmla="*/ 2626 w 176268"/>
              <a:gd name="connsiteY1" fmla="*/ 199616 h 199616"/>
              <a:gd name="connsiteX2" fmla="*/ 0 w 176268"/>
              <a:gd name="connsiteY2" fmla="*/ 0 h 199616"/>
              <a:gd name="connsiteX3" fmla="*/ 176268 w 176268"/>
              <a:gd name="connsiteY3" fmla="*/ 2805 h 199616"/>
              <a:gd name="connsiteX0" fmla="*/ 176268 w 176268"/>
              <a:gd name="connsiteY0" fmla="*/ 0 h 205226"/>
              <a:gd name="connsiteX1" fmla="*/ 2626 w 176268"/>
              <a:gd name="connsiteY1" fmla="*/ 205226 h 205226"/>
              <a:gd name="connsiteX2" fmla="*/ 0 w 176268"/>
              <a:gd name="connsiteY2" fmla="*/ 5610 h 205226"/>
              <a:gd name="connsiteX3" fmla="*/ 176268 w 176268"/>
              <a:gd name="connsiteY3" fmla="*/ 0 h 205226"/>
              <a:gd name="connsiteX0" fmla="*/ 176268 w 176268"/>
              <a:gd name="connsiteY0" fmla="*/ 0 h 199616"/>
              <a:gd name="connsiteX1" fmla="*/ 2626 w 176268"/>
              <a:gd name="connsiteY1" fmla="*/ 199616 h 199616"/>
              <a:gd name="connsiteX2" fmla="*/ 0 w 176268"/>
              <a:gd name="connsiteY2" fmla="*/ 0 h 199616"/>
              <a:gd name="connsiteX3" fmla="*/ 176268 w 176268"/>
              <a:gd name="connsiteY3" fmla="*/ 0 h 199616"/>
              <a:gd name="connsiteX0" fmla="*/ 190505 w 190505"/>
              <a:gd name="connsiteY0" fmla="*/ 0 h 199616"/>
              <a:gd name="connsiteX1" fmla="*/ 34 w 190505"/>
              <a:gd name="connsiteY1" fmla="*/ 199616 h 199616"/>
              <a:gd name="connsiteX2" fmla="*/ 14237 w 190505"/>
              <a:gd name="connsiteY2" fmla="*/ 0 h 199616"/>
              <a:gd name="connsiteX3" fmla="*/ 190505 w 190505"/>
              <a:gd name="connsiteY3" fmla="*/ 0 h 199616"/>
              <a:gd name="connsiteX0" fmla="*/ 176268 w 176268"/>
              <a:gd name="connsiteY0" fmla="*/ 0 h 199616"/>
              <a:gd name="connsiteX1" fmla="*/ 2626 w 176268"/>
              <a:gd name="connsiteY1" fmla="*/ 199616 h 199616"/>
              <a:gd name="connsiteX2" fmla="*/ 0 w 176268"/>
              <a:gd name="connsiteY2" fmla="*/ 0 h 199616"/>
              <a:gd name="connsiteX3" fmla="*/ 176268 w 176268"/>
              <a:gd name="connsiteY3" fmla="*/ 0 h 199616"/>
              <a:gd name="connsiteX0" fmla="*/ 176268 w 177585"/>
              <a:gd name="connsiteY0" fmla="*/ 0 h 199616"/>
              <a:gd name="connsiteX1" fmla="*/ 2626 w 177585"/>
              <a:gd name="connsiteY1" fmla="*/ 199616 h 199616"/>
              <a:gd name="connsiteX2" fmla="*/ 0 w 177585"/>
              <a:gd name="connsiteY2" fmla="*/ 0 h 199616"/>
              <a:gd name="connsiteX3" fmla="*/ 176268 w 177585"/>
              <a:gd name="connsiteY3" fmla="*/ 0 h 199616"/>
              <a:gd name="connsiteX0" fmla="*/ 176680 w 177949"/>
              <a:gd name="connsiteY0" fmla="*/ 0 h 196811"/>
              <a:gd name="connsiteX1" fmla="*/ 233 w 177949"/>
              <a:gd name="connsiteY1" fmla="*/ 196811 h 196811"/>
              <a:gd name="connsiteX2" fmla="*/ 412 w 177949"/>
              <a:gd name="connsiteY2" fmla="*/ 0 h 196811"/>
              <a:gd name="connsiteX3" fmla="*/ 176680 w 177949"/>
              <a:gd name="connsiteY3" fmla="*/ 0 h 196811"/>
              <a:gd name="connsiteX0" fmla="*/ 176680 w 177949"/>
              <a:gd name="connsiteY0" fmla="*/ 0 h 196811"/>
              <a:gd name="connsiteX1" fmla="*/ 233 w 177949"/>
              <a:gd name="connsiteY1" fmla="*/ 196811 h 196811"/>
              <a:gd name="connsiteX2" fmla="*/ 412 w 177949"/>
              <a:gd name="connsiteY2" fmla="*/ 0 h 196811"/>
              <a:gd name="connsiteX3" fmla="*/ 176680 w 177949"/>
              <a:gd name="connsiteY3" fmla="*/ 0 h 196811"/>
              <a:gd name="connsiteX0" fmla="*/ 165461 w 166942"/>
              <a:gd name="connsiteY0" fmla="*/ 0 h 196811"/>
              <a:gd name="connsiteX1" fmla="*/ 233 w 166942"/>
              <a:gd name="connsiteY1" fmla="*/ 196811 h 196811"/>
              <a:gd name="connsiteX2" fmla="*/ 412 w 166942"/>
              <a:gd name="connsiteY2" fmla="*/ 0 h 196811"/>
              <a:gd name="connsiteX3" fmla="*/ 165461 w 166942"/>
              <a:gd name="connsiteY3" fmla="*/ 0 h 196811"/>
              <a:gd name="connsiteX0" fmla="*/ 165049 w 166594"/>
              <a:gd name="connsiteY0" fmla="*/ 0 h 191202"/>
              <a:gd name="connsiteX1" fmla="*/ 2626 w 166594"/>
              <a:gd name="connsiteY1" fmla="*/ 191202 h 191202"/>
              <a:gd name="connsiteX2" fmla="*/ 0 w 166594"/>
              <a:gd name="connsiteY2" fmla="*/ 0 h 191202"/>
              <a:gd name="connsiteX3" fmla="*/ 165049 w 166594"/>
              <a:gd name="connsiteY3" fmla="*/ 0 h 191202"/>
              <a:gd name="connsiteX0" fmla="*/ 165049 w 166732"/>
              <a:gd name="connsiteY0" fmla="*/ 0 h 191202"/>
              <a:gd name="connsiteX1" fmla="*/ 2626 w 166732"/>
              <a:gd name="connsiteY1" fmla="*/ 191202 h 191202"/>
              <a:gd name="connsiteX2" fmla="*/ 0 w 166732"/>
              <a:gd name="connsiteY2" fmla="*/ 0 h 191202"/>
              <a:gd name="connsiteX3" fmla="*/ 165049 w 166732"/>
              <a:gd name="connsiteY3" fmla="*/ 0 h 191202"/>
              <a:gd name="connsiteX0" fmla="*/ 165049 w 166100"/>
              <a:gd name="connsiteY0" fmla="*/ 0 h 191202"/>
              <a:gd name="connsiteX1" fmla="*/ 2626 w 166100"/>
              <a:gd name="connsiteY1" fmla="*/ 191202 h 191202"/>
              <a:gd name="connsiteX2" fmla="*/ 0 w 166100"/>
              <a:gd name="connsiteY2" fmla="*/ 0 h 191202"/>
              <a:gd name="connsiteX3" fmla="*/ 165049 w 166100"/>
              <a:gd name="connsiteY3" fmla="*/ 0 h 191202"/>
              <a:gd name="connsiteX0" fmla="*/ 165049 w 166049"/>
              <a:gd name="connsiteY0" fmla="*/ 0 h 191202"/>
              <a:gd name="connsiteX1" fmla="*/ 2626 w 166049"/>
              <a:gd name="connsiteY1" fmla="*/ 191202 h 191202"/>
              <a:gd name="connsiteX2" fmla="*/ 0 w 166049"/>
              <a:gd name="connsiteY2" fmla="*/ 0 h 191202"/>
              <a:gd name="connsiteX3" fmla="*/ 165049 w 166049"/>
              <a:gd name="connsiteY3" fmla="*/ 0 h 191202"/>
            </a:gdLst>
            <a:ahLst/>
            <a:cxnLst>
              <a:cxn ang="0">
                <a:pos x="connsiteX0" y="connsiteY0"/>
              </a:cxn>
              <a:cxn ang="0">
                <a:pos x="connsiteX1" y="connsiteY1"/>
              </a:cxn>
              <a:cxn ang="0">
                <a:pos x="connsiteX2" y="connsiteY2"/>
              </a:cxn>
              <a:cxn ang="0">
                <a:pos x="connsiteX3" y="connsiteY3"/>
              </a:cxn>
            </a:cxnLst>
            <a:rect l="l" t="t" r="r" b="b"/>
            <a:pathLst>
              <a:path w="166049" h="191202">
                <a:moveTo>
                  <a:pt x="165049" y="0"/>
                </a:moveTo>
                <a:cubicBezTo>
                  <a:pt x="173464" y="129856"/>
                  <a:pt x="129633" y="184154"/>
                  <a:pt x="2626" y="191202"/>
                </a:cubicBezTo>
                <a:cubicBezTo>
                  <a:pt x="1751" y="115599"/>
                  <a:pt x="875" y="75603"/>
                  <a:pt x="0" y="0"/>
                </a:cubicBezTo>
                <a:lnTo>
                  <a:pt x="165049" y="0"/>
                </a:lnTo>
                <a:close/>
              </a:path>
            </a:pathLst>
          </a:cu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prstClr val="black"/>
              </a:solidFill>
            </a:endParaRPr>
          </a:p>
        </p:txBody>
      </p:sp>
      <p:sp>
        <p:nvSpPr>
          <p:cNvPr id="12" name="Pie 6"/>
          <p:cNvSpPr>
            <a:spLocks noChangeAspect="1"/>
          </p:cNvSpPr>
          <p:nvPr userDrawn="1"/>
        </p:nvSpPr>
        <p:spPr>
          <a:xfrm>
            <a:off x="7584001" y="2852937"/>
            <a:ext cx="221399" cy="182921"/>
          </a:xfrm>
          <a:custGeom>
            <a:avLst/>
            <a:gdLst>
              <a:gd name="connsiteX0" fmla="*/ 453514 w 453514"/>
              <a:gd name="connsiteY0" fmla="*/ 226825 h 453650"/>
              <a:gd name="connsiteX1" fmla="*/ 229383 w 453514"/>
              <a:gd name="connsiteY1" fmla="*/ 453635 h 453650"/>
              <a:gd name="connsiteX2" fmla="*/ 226757 w 453514"/>
              <a:gd name="connsiteY2" fmla="*/ 226825 h 453650"/>
              <a:gd name="connsiteX3" fmla="*/ 453514 w 453514"/>
              <a:gd name="connsiteY3" fmla="*/ 226825 h 453650"/>
              <a:gd name="connsiteX0" fmla="*/ 226757 w 226757"/>
              <a:gd name="connsiteY0" fmla="*/ 0 h 199616"/>
              <a:gd name="connsiteX1" fmla="*/ 2626 w 226757"/>
              <a:gd name="connsiteY1" fmla="*/ 199616 h 199616"/>
              <a:gd name="connsiteX2" fmla="*/ 0 w 226757"/>
              <a:gd name="connsiteY2" fmla="*/ 0 h 199616"/>
              <a:gd name="connsiteX3" fmla="*/ 226757 w 226757"/>
              <a:gd name="connsiteY3" fmla="*/ 0 h 199616"/>
              <a:gd name="connsiteX0" fmla="*/ 176268 w 176268"/>
              <a:gd name="connsiteY0" fmla="*/ 2805 h 199616"/>
              <a:gd name="connsiteX1" fmla="*/ 2626 w 176268"/>
              <a:gd name="connsiteY1" fmla="*/ 199616 h 199616"/>
              <a:gd name="connsiteX2" fmla="*/ 0 w 176268"/>
              <a:gd name="connsiteY2" fmla="*/ 0 h 199616"/>
              <a:gd name="connsiteX3" fmla="*/ 176268 w 176268"/>
              <a:gd name="connsiteY3" fmla="*/ 2805 h 199616"/>
              <a:gd name="connsiteX0" fmla="*/ 176268 w 176268"/>
              <a:gd name="connsiteY0" fmla="*/ 2805 h 199616"/>
              <a:gd name="connsiteX1" fmla="*/ 2626 w 176268"/>
              <a:gd name="connsiteY1" fmla="*/ 199616 h 199616"/>
              <a:gd name="connsiteX2" fmla="*/ 0 w 176268"/>
              <a:gd name="connsiteY2" fmla="*/ 0 h 199616"/>
              <a:gd name="connsiteX3" fmla="*/ 176268 w 176268"/>
              <a:gd name="connsiteY3" fmla="*/ 2805 h 199616"/>
              <a:gd name="connsiteX0" fmla="*/ 176268 w 176268"/>
              <a:gd name="connsiteY0" fmla="*/ 0 h 205226"/>
              <a:gd name="connsiteX1" fmla="*/ 2626 w 176268"/>
              <a:gd name="connsiteY1" fmla="*/ 205226 h 205226"/>
              <a:gd name="connsiteX2" fmla="*/ 0 w 176268"/>
              <a:gd name="connsiteY2" fmla="*/ 5610 h 205226"/>
              <a:gd name="connsiteX3" fmla="*/ 176268 w 176268"/>
              <a:gd name="connsiteY3" fmla="*/ 0 h 205226"/>
              <a:gd name="connsiteX0" fmla="*/ 176268 w 176268"/>
              <a:gd name="connsiteY0" fmla="*/ 0 h 199616"/>
              <a:gd name="connsiteX1" fmla="*/ 2626 w 176268"/>
              <a:gd name="connsiteY1" fmla="*/ 199616 h 199616"/>
              <a:gd name="connsiteX2" fmla="*/ 0 w 176268"/>
              <a:gd name="connsiteY2" fmla="*/ 0 h 199616"/>
              <a:gd name="connsiteX3" fmla="*/ 176268 w 176268"/>
              <a:gd name="connsiteY3" fmla="*/ 0 h 199616"/>
              <a:gd name="connsiteX0" fmla="*/ 190505 w 190505"/>
              <a:gd name="connsiteY0" fmla="*/ 0 h 199616"/>
              <a:gd name="connsiteX1" fmla="*/ 34 w 190505"/>
              <a:gd name="connsiteY1" fmla="*/ 199616 h 199616"/>
              <a:gd name="connsiteX2" fmla="*/ 14237 w 190505"/>
              <a:gd name="connsiteY2" fmla="*/ 0 h 199616"/>
              <a:gd name="connsiteX3" fmla="*/ 190505 w 190505"/>
              <a:gd name="connsiteY3" fmla="*/ 0 h 199616"/>
              <a:gd name="connsiteX0" fmla="*/ 176268 w 176268"/>
              <a:gd name="connsiteY0" fmla="*/ 0 h 199616"/>
              <a:gd name="connsiteX1" fmla="*/ 2626 w 176268"/>
              <a:gd name="connsiteY1" fmla="*/ 199616 h 199616"/>
              <a:gd name="connsiteX2" fmla="*/ 0 w 176268"/>
              <a:gd name="connsiteY2" fmla="*/ 0 h 199616"/>
              <a:gd name="connsiteX3" fmla="*/ 176268 w 176268"/>
              <a:gd name="connsiteY3" fmla="*/ 0 h 199616"/>
              <a:gd name="connsiteX0" fmla="*/ 176268 w 177585"/>
              <a:gd name="connsiteY0" fmla="*/ 0 h 199616"/>
              <a:gd name="connsiteX1" fmla="*/ 2626 w 177585"/>
              <a:gd name="connsiteY1" fmla="*/ 199616 h 199616"/>
              <a:gd name="connsiteX2" fmla="*/ 0 w 177585"/>
              <a:gd name="connsiteY2" fmla="*/ 0 h 199616"/>
              <a:gd name="connsiteX3" fmla="*/ 176268 w 177585"/>
              <a:gd name="connsiteY3" fmla="*/ 0 h 199616"/>
              <a:gd name="connsiteX0" fmla="*/ 176680 w 177949"/>
              <a:gd name="connsiteY0" fmla="*/ 0 h 196811"/>
              <a:gd name="connsiteX1" fmla="*/ 233 w 177949"/>
              <a:gd name="connsiteY1" fmla="*/ 196811 h 196811"/>
              <a:gd name="connsiteX2" fmla="*/ 412 w 177949"/>
              <a:gd name="connsiteY2" fmla="*/ 0 h 196811"/>
              <a:gd name="connsiteX3" fmla="*/ 176680 w 177949"/>
              <a:gd name="connsiteY3" fmla="*/ 0 h 196811"/>
              <a:gd name="connsiteX0" fmla="*/ 176680 w 177949"/>
              <a:gd name="connsiteY0" fmla="*/ 0 h 196811"/>
              <a:gd name="connsiteX1" fmla="*/ 233 w 177949"/>
              <a:gd name="connsiteY1" fmla="*/ 196811 h 196811"/>
              <a:gd name="connsiteX2" fmla="*/ 412 w 177949"/>
              <a:gd name="connsiteY2" fmla="*/ 0 h 196811"/>
              <a:gd name="connsiteX3" fmla="*/ 176680 w 177949"/>
              <a:gd name="connsiteY3" fmla="*/ 0 h 196811"/>
              <a:gd name="connsiteX0" fmla="*/ 165461 w 166942"/>
              <a:gd name="connsiteY0" fmla="*/ 0 h 196811"/>
              <a:gd name="connsiteX1" fmla="*/ 233 w 166942"/>
              <a:gd name="connsiteY1" fmla="*/ 196811 h 196811"/>
              <a:gd name="connsiteX2" fmla="*/ 412 w 166942"/>
              <a:gd name="connsiteY2" fmla="*/ 0 h 196811"/>
              <a:gd name="connsiteX3" fmla="*/ 165461 w 166942"/>
              <a:gd name="connsiteY3" fmla="*/ 0 h 196811"/>
              <a:gd name="connsiteX0" fmla="*/ 165049 w 166594"/>
              <a:gd name="connsiteY0" fmla="*/ 0 h 191202"/>
              <a:gd name="connsiteX1" fmla="*/ 2626 w 166594"/>
              <a:gd name="connsiteY1" fmla="*/ 191202 h 191202"/>
              <a:gd name="connsiteX2" fmla="*/ 0 w 166594"/>
              <a:gd name="connsiteY2" fmla="*/ 0 h 191202"/>
              <a:gd name="connsiteX3" fmla="*/ 165049 w 166594"/>
              <a:gd name="connsiteY3" fmla="*/ 0 h 191202"/>
              <a:gd name="connsiteX0" fmla="*/ 165049 w 166732"/>
              <a:gd name="connsiteY0" fmla="*/ 0 h 191202"/>
              <a:gd name="connsiteX1" fmla="*/ 2626 w 166732"/>
              <a:gd name="connsiteY1" fmla="*/ 191202 h 191202"/>
              <a:gd name="connsiteX2" fmla="*/ 0 w 166732"/>
              <a:gd name="connsiteY2" fmla="*/ 0 h 191202"/>
              <a:gd name="connsiteX3" fmla="*/ 165049 w 166732"/>
              <a:gd name="connsiteY3" fmla="*/ 0 h 191202"/>
              <a:gd name="connsiteX0" fmla="*/ 165049 w 166100"/>
              <a:gd name="connsiteY0" fmla="*/ 0 h 191202"/>
              <a:gd name="connsiteX1" fmla="*/ 2626 w 166100"/>
              <a:gd name="connsiteY1" fmla="*/ 191202 h 191202"/>
              <a:gd name="connsiteX2" fmla="*/ 0 w 166100"/>
              <a:gd name="connsiteY2" fmla="*/ 0 h 191202"/>
              <a:gd name="connsiteX3" fmla="*/ 165049 w 166100"/>
              <a:gd name="connsiteY3" fmla="*/ 0 h 191202"/>
              <a:gd name="connsiteX0" fmla="*/ 165049 w 166049"/>
              <a:gd name="connsiteY0" fmla="*/ 0 h 191202"/>
              <a:gd name="connsiteX1" fmla="*/ 2626 w 166049"/>
              <a:gd name="connsiteY1" fmla="*/ 191202 h 191202"/>
              <a:gd name="connsiteX2" fmla="*/ 0 w 166049"/>
              <a:gd name="connsiteY2" fmla="*/ 0 h 191202"/>
              <a:gd name="connsiteX3" fmla="*/ 165049 w 166049"/>
              <a:gd name="connsiteY3" fmla="*/ 0 h 191202"/>
            </a:gdLst>
            <a:ahLst/>
            <a:cxnLst>
              <a:cxn ang="0">
                <a:pos x="connsiteX0" y="connsiteY0"/>
              </a:cxn>
              <a:cxn ang="0">
                <a:pos x="connsiteX1" y="connsiteY1"/>
              </a:cxn>
              <a:cxn ang="0">
                <a:pos x="connsiteX2" y="connsiteY2"/>
              </a:cxn>
              <a:cxn ang="0">
                <a:pos x="connsiteX3" y="connsiteY3"/>
              </a:cxn>
            </a:cxnLst>
            <a:rect l="l" t="t" r="r" b="b"/>
            <a:pathLst>
              <a:path w="166049" h="191202">
                <a:moveTo>
                  <a:pt x="165049" y="0"/>
                </a:moveTo>
                <a:cubicBezTo>
                  <a:pt x="173464" y="129856"/>
                  <a:pt x="129633" y="184154"/>
                  <a:pt x="2626" y="191202"/>
                </a:cubicBezTo>
                <a:cubicBezTo>
                  <a:pt x="1751" y="115599"/>
                  <a:pt x="875" y="75603"/>
                  <a:pt x="0" y="0"/>
                </a:cubicBezTo>
                <a:lnTo>
                  <a:pt x="165049" y="0"/>
                </a:lnTo>
                <a:close/>
              </a:path>
            </a:pathLst>
          </a:cu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prstClr val="black"/>
              </a:solidFill>
            </a:endParaRPr>
          </a:p>
        </p:txBody>
      </p:sp>
    </p:spTree>
    <p:extLst>
      <p:ext uri="{BB962C8B-B14F-4D97-AF65-F5344CB8AC3E}">
        <p14:creationId xmlns:p14="http://schemas.microsoft.com/office/powerpoint/2010/main" val="161232386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0000" y="6336000"/>
            <a:ext cx="1707739" cy="377748"/>
          </a:xfrm>
          <a:prstGeom prst="rect">
            <a:avLst/>
          </a:prstGeom>
        </p:spPr>
      </p:pic>
      <p:sp>
        <p:nvSpPr>
          <p:cNvPr id="4" name="Text Placeholder 3"/>
          <p:cNvSpPr>
            <a:spLocks noGrp="1"/>
          </p:cNvSpPr>
          <p:nvPr>
            <p:ph type="body" sz="quarter" idx="11"/>
          </p:nvPr>
        </p:nvSpPr>
        <p:spPr>
          <a:xfrm>
            <a:off x="1103445" y="1268761"/>
            <a:ext cx="9600000" cy="4282601"/>
          </a:xfrm>
        </p:spPr>
        <p:txBody>
          <a:bodyPr/>
          <a:lstStyle>
            <a:lvl1pPr marL="0" indent="0">
              <a:lnSpc>
                <a:spcPts val="7800"/>
              </a:lnSpc>
              <a:spcAft>
                <a:spcPts val="0"/>
              </a:spcAft>
              <a:buFont typeface="Arial" panose="020B0604020202020204" pitchFamily="34" charset="0"/>
              <a:buNone/>
              <a:defRPr sz="7200"/>
            </a:lvl1pPr>
            <a:lvl2pPr marL="0" indent="0">
              <a:lnSpc>
                <a:spcPts val="7800"/>
              </a:lnSpc>
              <a:spcAft>
                <a:spcPts val="0"/>
              </a:spcAft>
              <a:buFont typeface="Arial" panose="020B0604020202020204" pitchFamily="34" charset="0"/>
              <a:buNone/>
              <a:defRPr sz="7200" b="1">
                <a:solidFill>
                  <a:schemeClr val="accent2"/>
                </a:solidFill>
              </a:defRPr>
            </a:lvl2pPr>
            <a:lvl3pPr marL="0" indent="0">
              <a:lnSpc>
                <a:spcPts val="7800"/>
              </a:lnSpc>
              <a:spcAft>
                <a:spcPts val="0"/>
              </a:spcAft>
              <a:buNone/>
              <a:defRPr sz="7200" b="1">
                <a:solidFill>
                  <a:schemeClr val="tx2"/>
                </a:solidFill>
              </a:defRPr>
            </a:lvl3pPr>
            <a:lvl4pPr marL="180975" indent="0">
              <a:buNone/>
              <a:defRPr/>
            </a:lvl4pPr>
            <a:lvl5pPr marL="400050" indent="0">
              <a:buNone/>
              <a:defRPr/>
            </a:lvl5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337060126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a:xfrm>
            <a:off x="1103446" y="1600201"/>
            <a:ext cx="10273141"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Slide Number Placeholder 5"/>
          <p:cNvSpPr>
            <a:spLocks noGrp="1"/>
          </p:cNvSpPr>
          <p:nvPr>
            <p:ph type="sldNum" sz="quarter" idx="4"/>
          </p:nvPr>
        </p:nvSpPr>
        <p:spPr>
          <a:xfrm>
            <a:off x="5904001" y="6336000"/>
            <a:ext cx="6060489" cy="352146"/>
          </a:xfrm>
          <a:custGeom>
            <a:avLst/>
            <a:gdLst>
              <a:gd name="connsiteX0" fmla="*/ 0 w 4545367"/>
              <a:gd name="connsiteY0" fmla="*/ 0 h 343270"/>
              <a:gd name="connsiteX1" fmla="*/ 4545367 w 4545367"/>
              <a:gd name="connsiteY1" fmla="*/ 0 h 343270"/>
              <a:gd name="connsiteX2" fmla="*/ 4545367 w 4545367"/>
              <a:gd name="connsiteY2" fmla="*/ 34327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545367 w 4545367"/>
              <a:gd name="connsiteY2" fmla="*/ 343270 h 343270"/>
              <a:gd name="connsiteX3" fmla="*/ 4184342 w 4545367"/>
              <a:gd name="connsiteY3" fmla="*/ 340310 h 343270"/>
              <a:gd name="connsiteX4" fmla="*/ 0 w 4545367"/>
              <a:gd name="connsiteY4" fmla="*/ 343270 h 343270"/>
              <a:gd name="connsiteX5" fmla="*/ 0 w 4545367"/>
              <a:gd name="connsiteY5"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45367" h="343270">
                <a:moveTo>
                  <a:pt x="0" y="0"/>
                </a:moveTo>
                <a:lnTo>
                  <a:pt x="4545367" y="0"/>
                </a:lnTo>
                <a:cubicBezTo>
                  <a:pt x="4540435" y="371262"/>
                  <a:pt x="4278051" y="336364"/>
                  <a:pt x="4184342" y="340310"/>
                </a:cubicBezTo>
                <a:lnTo>
                  <a:pt x="0" y="343270"/>
                </a:lnTo>
                <a:lnTo>
                  <a:pt x="0" y="0"/>
                </a:lnTo>
                <a:close/>
              </a:path>
            </a:pathLst>
          </a:custGeom>
          <a:gradFill flip="none" rotWithShape="1">
            <a:gsLst>
              <a:gs pos="0">
                <a:schemeClr val="bg2">
                  <a:alpha val="50000"/>
                </a:schemeClr>
              </a:gs>
              <a:gs pos="6000">
                <a:schemeClr val="accent1">
                  <a:tint val="44500"/>
                  <a:satMod val="160000"/>
                  <a:alpha val="50000"/>
                </a:schemeClr>
              </a:gs>
              <a:gs pos="100000">
                <a:schemeClr val="bg1"/>
              </a:gs>
            </a:gsLst>
            <a:lin ang="10800000" scaled="1"/>
            <a:tileRect/>
          </a:gradFill>
        </p:spPr>
        <p:txBody>
          <a:bodyPr vert="horz" lIns="0" tIns="108000" rIns="288000" bIns="0" rtlCol="0" anchor="t" anchorCtr="0">
            <a:noAutofit/>
          </a:bodyPr>
          <a:lstStyle>
            <a:lvl1pPr algn="r">
              <a:defRPr sz="900" b="0">
                <a:solidFill>
                  <a:schemeClr val="tx2"/>
                </a:solidFill>
                <a:latin typeface="Arial" panose="020B0604020202020204" pitchFamily="34" charset="0"/>
                <a:cs typeface="Arial" panose="020B0604020202020204" pitchFamily="34" charset="0"/>
              </a:defRPr>
            </a:lvl1pPr>
          </a:lstStyle>
          <a:p>
            <a:r>
              <a:rPr lang="en-GB" dirty="0" smtClean="0">
                <a:solidFill>
                  <a:srgbClr val="006941"/>
                </a:solidFill>
              </a:rPr>
              <a:t>bcs.org </a:t>
            </a:r>
            <a:r>
              <a:rPr lang="en-GB" dirty="0" smtClean="0">
                <a:solidFill>
                  <a:srgbClr val="006941"/>
                </a:solidFill>
                <a:latin typeface="Arial"/>
                <a:cs typeface="Arial"/>
              </a:rPr>
              <a:t>| </a:t>
            </a:r>
            <a:fld id="{D4F935E4-DB8F-4A13-86B5-B07B5640A265}" type="slidenum">
              <a:rPr lang="en-GB" smtClean="0">
                <a:solidFill>
                  <a:srgbClr val="006941"/>
                </a:solidFill>
              </a:rPr>
              <a:pPr/>
              <a:t>‹#›</a:t>
            </a:fld>
            <a:endParaRPr lang="en-GB" dirty="0">
              <a:solidFill>
                <a:srgbClr val="006941"/>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0000" y="6336000"/>
            <a:ext cx="1707739" cy="377748"/>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4000" y="404665"/>
            <a:ext cx="533400" cy="409575"/>
          </a:xfrm>
          <a:prstGeom prst="rect">
            <a:avLst/>
          </a:prstGeom>
        </p:spPr>
      </p:pic>
      <p:cxnSp>
        <p:nvCxnSpPr>
          <p:cNvPr id="11" name="Straight Connector 10"/>
          <p:cNvCxnSpPr/>
          <p:nvPr userDrawn="1"/>
        </p:nvCxnSpPr>
        <p:spPr>
          <a:xfrm>
            <a:off x="1103445" y="972000"/>
            <a:ext cx="3024000"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020512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graphicFrame>
        <p:nvGraphicFramePr>
          <p:cNvPr id="13" name="Table 12"/>
          <p:cNvGraphicFramePr>
            <a:graphicFrameLocks noGrp="1"/>
          </p:cNvGraphicFramePr>
          <p:nvPr userDrawn="1">
            <p:extLst/>
          </p:nvPr>
        </p:nvGraphicFramePr>
        <p:xfrm>
          <a:off x="9264000" y="2852936"/>
          <a:ext cx="1834331" cy="920360"/>
        </p:xfrm>
        <a:graphic>
          <a:graphicData uri="http://schemas.openxmlformats.org/drawingml/2006/table">
            <a:tbl>
              <a:tblPr firstRow="1" bandRow="1">
                <a:tableStyleId>{5C22544A-7EE6-4342-B048-85BDC9FD1C3A}</a:tableStyleId>
              </a:tblPr>
              <a:tblGrid>
                <a:gridCol w="1834331"/>
              </a:tblGrid>
              <a:tr h="914510">
                <a:tc>
                  <a:txBody>
                    <a:bodyPr/>
                    <a:lstStyle/>
                    <a:p>
                      <a:pPr>
                        <a:lnSpc>
                          <a:spcPts val="3800"/>
                        </a:lnSpc>
                      </a:pPr>
                      <a:r>
                        <a:rPr lang="en-GB" sz="3800" dirty="0" smtClean="0">
                          <a:solidFill>
                            <a:schemeClr val="accent2"/>
                          </a:solidFill>
                        </a:rPr>
                        <a:t>54%</a:t>
                      </a:r>
                    </a:p>
                    <a:p>
                      <a:r>
                        <a:rPr lang="en-GB" sz="1200" b="0" dirty="0" smtClean="0">
                          <a:solidFill>
                            <a:schemeClr val="accent2"/>
                          </a:solidFill>
                        </a:rPr>
                        <a:t>Level 2 total certs  </a:t>
                      </a:r>
                      <a:br>
                        <a:rPr lang="en-GB" sz="1200" b="0" dirty="0" smtClean="0">
                          <a:solidFill>
                            <a:schemeClr val="accent2"/>
                          </a:solidFill>
                        </a:rPr>
                      </a:br>
                      <a:r>
                        <a:rPr lang="en-GB" sz="1200" b="0" dirty="0" smtClean="0">
                          <a:solidFill>
                            <a:schemeClr val="accent2"/>
                          </a:solidFill>
                        </a:rPr>
                        <a:t>year to Sep 14</a:t>
                      </a:r>
                    </a:p>
                  </a:txBody>
                  <a:tcPr marL="96000" marR="0" marT="0" marB="72000">
                    <a:lnL w="38100" cap="flat" cmpd="sng" algn="ctr">
                      <a:solidFill>
                        <a:schemeClr val="accent2"/>
                      </a:solidFill>
                      <a:prstDash val="solid"/>
                      <a:round/>
                      <a:headEnd type="none" w="med" len="med"/>
                      <a:tailEnd type="none" w="med" len="med"/>
                    </a:lnL>
                    <a:lnT w="38100" cap="flat" cmpd="sng" algn="ctr">
                      <a:noFill/>
                      <a:prstDash val="solid"/>
                      <a:round/>
                      <a:headEnd type="none" w="med" len="med"/>
                      <a:tailEnd type="none" w="med" len="med"/>
                    </a:lnT>
                    <a:lnB w="38100" cap="flat" cmpd="sng" algn="ctr">
                      <a:noFill/>
                      <a:prstDash val="solid"/>
                      <a:round/>
                      <a:headEnd type="none" w="med" len="med"/>
                      <a:tailEnd type="none" w="med" len="med"/>
                    </a:lnB>
                    <a:noFill/>
                  </a:tcPr>
                </a:tc>
              </a:tr>
            </a:tbl>
          </a:graphicData>
        </a:graphic>
      </p:graphicFrame>
      <p:graphicFrame>
        <p:nvGraphicFramePr>
          <p:cNvPr id="4" name="Table 3"/>
          <p:cNvGraphicFramePr>
            <a:graphicFrameLocks noGrp="1"/>
          </p:cNvGraphicFramePr>
          <p:nvPr userDrawn="1">
            <p:extLst/>
          </p:nvPr>
        </p:nvGraphicFramePr>
        <p:xfrm>
          <a:off x="9269768" y="1644544"/>
          <a:ext cx="1834331" cy="914510"/>
        </p:xfrm>
        <a:graphic>
          <a:graphicData uri="http://schemas.openxmlformats.org/drawingml/2006/table">
            <a:tbl>
              <a:tblPr firstRow="1" bandRow="1">
                <a:tableStyleId>{5C22544A-7EE6-4342-B048-85BDC9FD1C3A}</a:tableStyleId>
              </a:tblPr>
              <a:tblGrid>
                <a:gridCol w="1834331"/>
              </a:tblGrid>
              <a:tr h="914510">
                <a:tc>
                  <a:txBody>
                    <a:bodyPr/>
                    <a:lstStyle/>
                    <a:p>
                      <a:endParaRPr lang="en-GB" sz="1200" b="0" dirty="0" smtClean="0">
                        <a:solidFill>
                          <a:schemeClr val="accent2"/>
                        </a:solidFill>
                      </a:endParaRPr>
                    </a:p>
                  </a:txBody>
                  <a:tcPr marL="96000" marR="0" marT="0" marB="72000">
                    <a:lnL w="38100" cap="flat" cmpd="sng" algn="ctr">
                      <a:solidFill>
                        <a:schemeClr val="accent2"/>
                      </a:solidFill>
                      <a:prstDash val="solid"/>
                      <a:round/>
                      <a:headEnd type="none" w="med" len="med"/>
                      <a:tailEnd type="none" w="med" len="med"/>
                    </a:lnL>
                    <a:lnT w="38100" cap="flat" cmpd="sng" algn="ctr">
                      <a:noFill/>
                      <a:prstDash val="solid"/>
                      <a:round/>
                      <a:headEnd type="none" w="med" len="med"/>
                      <a:tailEnd type="none" w="med" len="med"/>
                    </a:lnT>
                    <a:lnB w="38100" cap="flat" cmpd="sng" algn="ctr">
                      <a:noFill/>
                      <a:prstDash val="solid"/>
                      <a:round/>
                      <a:headEnd type="none" w="med" len="med"/>
                      <a:tailEnd type="none" w="med" len="med"/>
                    </a:lnB>
                    <a:noFill/>
                  </a:tcPr>
                </a:tc>
              </a:tr>
            </a:tbl>
          </a:graphicData>
        </a:graphic>
      </p:graphicFrame>
      <p:sp>
        <p:nvSpPr>
          <p:cNvPr id="2" name="Title 1"/>
          <p:cNvSpPr>
            <a:spLocks noGrp="1"/>
          </p:cNvSpPr>
          <p:nvPr>
            <p:ph type="title" hasCustomPrompt="1"/>
          </p:nvPr>
        </p:nvSpPr>
        <p:spPr/>
        <p:txBody>
          <a:bodyPr/>
          <a:lstStyle>
            <a:lvl1pPr>
              <a:defRPr baseline="0"/>
            </a:lvl1pPr>
          </a:lstStyle>
          <a:p>
            <a:r>
              <a:rPr lang="en-GB" dirty="0" smtClean="0"/>
              <a:t>Benefits of delivering ECDL</a:t>
            </a:r>
            <a:endParaRPr lang="en-GB" dirty="0"/>
          </a:p>
        </p:txBody>
      </p:sp>
      <p:sp>
        <p:nvSpPr>
          <p:cNvPr id="3" name="Content Placeholder 2"/>
          <p:cNvSpPr>
            <a:spLocks noGrp="1"/>
          </p:cNvSpPr>
          <p:nvPr>
            <p:ph idx="1" hasCustomPrompt="1"/>
          </p:nvPr>
        </p:nvSpPr>
        <p:spPr>
          <a:xfrm>
            <a:off x="1103445" y="1600201"/>
            <a:ext cx="7680000" cy="4525963"/>
          </a:xfrm>
        </p:spPr>
        <p:txBody>
          <a:bodyPr/>
          <a:lstStyle>
            <a:lvl1pPr>
              <a:defRPr/>
            </a:lvl1pPr>
            <a:lvl3pPr>
              <a:defRPr/>
            </a:lvl3pPr>
          </a:lstStyle>
          <a:p>
            <a:pPr lvl="0"/>
            <a:r>
              <a:rPr lang="en-US" dirty="0" smtClean="0"/>
              <a:t>Meets the new Computer Curriculum</a:t>
            </a:r>
          </a:p>
          <a:p>
            <a:pPr lvl="1"/>
            <a:endParaRPr lang="en-US" dirty="0" smtClean="0"/>
          </a:p>
          <a:p>
            <a:pPr lvl="2"/>
            <a:r>
              <a:rPr lang="en-US" dirty="0" smtClean="0"/>
              <a:t>Every child leaves schools Digitally Literate</a:t>
            </a:r>
          </a:p>
          <a:p>
            <a:pPr lvl="3"/>
            <a:r>
              <a:rPr lang="en-US" dirty="0" smtClean="0"/>
              <a:t>Fourth level</a:t>
            </a:r>
          </a:p>
          <a:p>
            <a:pPr lvl="4"/>
            <a:r>
              <a:rPr lang="en-US" dirty="0" smtClean="0"/>
              <a:t>Fifth level</a:t>
            </a:r>
            <a:endParaRPr lang="en-GB" dirty="0"/>
          </a:p>
        </p:txBody>
      </p:sp>
      <p:sp>
        <p:nvSpPr>
          <p:cNvPr id="8" name="Slide Number Placeholder 5"/>
          <p:cNvSpPr>
            <a:spLocks noGrp="1"/>
          </p:cNvSpPr>
          <p:nvPr>
            <p:ph type="sldNum" sz="quarter" idx="4"/>
          </p:nvPr>
        </p:nvSpPr>
        <p:spPr>
          <a:xfrm>
            <a:off x="5904001" y="6336000"/>
            <a:ext cx="6060489" cy="352146"/>
          </a:xfrm>
          <a:custGeom>
            <a:avLst/>
            <a:gdLst>
              <a:gd name="connsiteX0" fmla="*/ 0 w 4545367"/>
              <a:gd name="connsiteY0" fmla="*/ 0 h 343270"/>
              <a:gd name="connsiteX1" fmla="*/ 4545367 w 4545367"/>
              <a:gd name="connsiteY1" fmla="*/ 0 h 343270"/>
              <a:gd name="connsiteX2" fmla="*/ 4545367 w 4545367"/>
              <a:gd name="connsiteY2" fmla="*/ 34327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545367 w 4545367"/>
              <a:gd name="connsiteY2" fmla="*/ 343270 h 343270"/>
              <a:gd name="connsiteX3" fmla="*/ 4184342 w 4545367"/>
              <a:gd name="connsiteY3" fmla="*/ 340310 h 343270"/>
              <a:gd name="connsiteX4" fmla="*/ 0 w 4545367"/>
              <a:gd name="connsiteY4" fmla="*/ 343270 h 343270"/>
              <a:gd name="connsiteX5" fmla="*/ 0 w 4545367"/>
              <a:gd name="connsiteY5"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45367" h="343270">
                <a:moveTo>
                  <a:pt x="0" y="0"/>
                </a:moveTo>
                <a:lnTo>
                  <a:pt x="4545367" y="0"/>
                </a:lnTo>
                <a:cubicBezTo>
                  <a:pt x="4540435" y="371262"/>
                  <a:pt x="4278051" y="336364"/>
                  <a:pt x="4184342" y="340310"/>
                </a:cubicBezTo>
                <a:lnTo>
                  <a:pt x="0" y="343270"/>
                </a:lnTo>
                <a:lnTo>
                  <a:pt x="0" y="0"/>
                </a:lnTo>
                <a:close/>
              </a:path>
            </a:pathLst>
          </a:custGeom>
          <a:gradFill flip="none" rotWithShape="1">
            <a:gsLst>
              <a:gs pos="0">
                <a:schemeClr val="bg2">
                  <a:alpha val="50000"/>
                </a:schemeClr>
              </a:gs>
              <a:gs pos="6000">
                <a:schemeClr val="accent1">
                  <a:tint val="44500"/>
                  <a:satMod val="160000"/>
                  <a:alpha val="50000"/>
                </a:schemeClr>
              </a:gs>
              <a:gs pos="100000">
                <a:schemeClr val="bg1"/>
              </a:gs>
            </a:gsLst>
            <a:lin ang="10800000" scaled="1"/>
            <a:tileRect/>
          </a:gradFill>
        </p:spPr>
        <p:txBody>
          <a:bodyPr vert="horz" lIns="0" tIns="108000" rIns="288000" bIns="0" rtlCol="0" anchor="t" anchorCtr="0">
            <a:noAutofit/>
          </a:bodyPr>
          <a:lstStyle>
            <a:lvl1pPr algn="r">
              <a:defRPr sz="900" b="0">
                <a:solidFill>
                  <a:schemeClr val="tx2"/>
                </a:solidFill>
                <a:latin typeface="Arial" panose="020B0604020202020204" pitchFamily="34" charset="0"/>
                <a:cs typeface="Arial" panose="020B0604020202020204" pitchFamily="34" charset="0"/>
              </a:defRPr>
            </a:lvl1pPr>
          </a:lstStyle>
          <a:p>
            <a:r>
              <a:rPr lang="en-GB" dirty="0" smtClean="0">
                <a:solidFill>
                  <a:srgbClr val="006941"/>
                </a:solidFill>
              </a:rPr>
              <a:t>bcs.org </a:t>
            </a:r>
            <a:r>
              <a:rPr lang="en-GB" dirty="0" smtClean="0">
                <a:solidFill>
                  <a:srgbClr val="006941"/>
                </a:solidFill>
                <a:latin typeface="Arial"/>
                <a:cs typeface="Arial"/>
              </a:rPr>
              <a:t>| </a:t>
            </a:r>
            <a:fld id="{D4F935E4-DB8F-4A13-86B5-B07B5640A265}" type="slidenum">
              <a:rPr lang="en-GB" smtClean="0">
                <a:solidFill>
                  <a:srgbClr val="006941"/>
                </a:solidFill>
              </a:rPr>
              <a:pPr/>
              <a:t>‹#›</a:t>
            </a:fld>
            <a:endParaRPr lang="en-GB" dirty="0">
              <a:solidFill>
                <a:srgbClr val="006941"/>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0000" y="6336000"/>
            <a:ext cx="1707739" cy="377748"/>
          </a:xfrm>
          <a:prstGeom prst="rect">
            <a:avLst/>
          </a:prstGeom>
        </p:spPr>
      </p:pic>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4000" y="404665"/>
            <a:ext cx="533400" cy="409575"/>
          </a:xfrm>
          <a:prstGeom prst="rect">
            <a:avLst/>
          </a:prstGeom>
        </p:spPr>
      </p:pic>
      <p:cxnSp>
        <p:nvCxnSpPr>
          <p:cNvPr id="15" name="Straight Connector 14"/>
          <p:cNvCxnSpPr/>
          <p:nvPr userDrawn="1"/>
        </p:nvCxnSpPr>
        <p:spPr>
          <a:xfrm>
            <a:off x="1103445" y="972000"/>
            <a:ext cx="3024000"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3357984"/>
      </p:ext>
    </p:extLst>
  </p:cSld>
  <p:clrMapOvr>
    <a:masterClrMapping/>
  </p:clrMapOvr>
  <p:extLst mod="1">
    <p:ext uri="{DCECCB84-F9BA-43D5-87BE-67443E8EF086}">
      <p15:sldGuideLst xmlns:p15="http://schemas.microsoft.com/office/powerpoint/2012/main">
        <p15:guide id="1" orient="horz" pos="1026">
          <p15:clr>
            <a:srgbClr val="FBAE40"/>
          </p15:clr>
        </p15:guide>
        <p15:guide id="2" pos="2880">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a:xfrm>
            <a:off x="1103445" y="1417321"/>
            <a:ext cx="2879275" cy="3611880"/>
          </a:xfrm>
        </p:spPr>
        <p:txBody>
          <a:bodyPr/>
          <a:lstStyle>
            <a:lvl1pPr>
              <a:lnSpc>
                <a:spcPts val="1800"/>
              </a:lnSpc>
              <a:defRPr sz="1600"/>
            </a:lvl1pPr>
            <a:lvl2pPr>
              <a:lnSpc>
                <a:spcPts val="1400"/>
              </a:lnSpc>
              <a:defRPr sz="1200"/>
            </a:lvl2pPr>
            <a:lvl3pPr>
              <a:lnSpc>
                <a:spcPts val="1400"/>
              </a:lnSpc>
              <a:defRPr sz="1200"/>
            </a:lvl3pPr>
            <a:lvl4pPr>
              <a:lnSpc>
                <a:spcPts val="1400"/>
              </a:lnSpc>
              <a:defRPr sz="1200"/>
            </a:lvl4pPr>
            <a:lvl5pPr>
              <a:lnSpc>
                <a:spcPts val="1400"/>
              </a:lnSpc>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Slide Number Placeholder 5"/>
          <p:cNvSpPr>
            <a:spLocks noGrp="1"/>
          </p:cNvSpPr>
          <p:nvPr>
            <p:ph type="sldNum" sz="quarter" idx="4"/>
          </p:nvPr>
        </p:nvSpPr>
        <p:spPr>
          <a:xfrm>
            <a:off x="5904001" y="6336000"/>
            <a:ext cx="6060489" cy="352146"/>
          </a:xfrm>
          <a:custGeom>
            <a:avLst/>
            <a:gdLst>
              <a:gd name="connsiteX0" fmla="*/ 0 w 4545367"/>
              <a:gd name="connsiteY0" fmla="*/ 0 h 343270"/>
              <a:gd name="connsiteX1" fmla="*/ 4545367 w 4545367"/>
              <a:gd name="connsiteY1" fmla="*/ 0 h 343270"/>
              <a:gd name="connsiteX2" fmla="*/ 4545367 w 4545367"/>
              <a:gd name="connsiteY2" fmla="*/ 34327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545367 w 4545367"/>
              <a:gd name="connsiteY2" fmla="*/ 343270 h 343270"/>
              <a:gd name="connsiteX3" fmla="*/ 4184342 w 4545367"/>
              <a:gd name="connsiteY3" fmla="*/ 340310 h 343270"/>
              <a:gd name="connsiteX4" fmla="*/ 0 w 4545367"/>
              <a:gd name="connsiteY4" fmla="*/ 343270 h 343270"/>
              <a:gd name="connsiteX5" fmla="*/ 0 w 4545367"/>
              <a:gd name="connsiteY5"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45367" h="343270">
                <a:moveTo>
                  <a:pt x="0" y="0"/>
                </a:moveTo>
                <a:lnTo>
                  <a:pt x="4545367" y="0"/>
                </a:lnTo>
                <a:cubicBezTo>
                  <a:pt x="4540435" y="371262"/>
                  <a:pt x="4278051" y="336364"/>
                  <a:pt x="4184342" y="340310"/>
                </a:cubicBezTo>
                <a:lnTo>
                  <a:pt x="0" y="343270"/>
                </a:lnTo>
                <a:lnTo>
                  <a:pt x="0" y="0"/>
                </a:lnTo>
                <a:close/>
              </a:path>
            </a:pathLst>
          </a:custGeom>
          <a:gradFill flip="none" rotWithShape="1">
            <a:gsLst>
              <a:gs pos="0">
                <a:schemeClr val="bg2">
                  <a:alpha val="50000"/>
                </a:schemeClr>
              </a:gs>
              <a:gs pos="6000">
                <a:schemeClr val="accent1">
                  <a:tint val="44500"/>
                  <a:satMod val="160000"/>
                  <a:alpha val="50000"/>
                </a:schemeClr>
              </a:gs>
              <a:gs pos="100000">
                <a:schemeClr val="bg1"/>
              </a:gs>
            </a:gsLst>
            <a:lin ang="10800000" scaled="1"/>
            <a:tileRect/>
          </a:gradFill>
        </p:spPr>
        <p:txBody>
          <a:bodyPr vert="horz" lIns="0" tIns="108000" rIns="288000" bIns="0" rtlCol="0" anchor="t" anchorCtr="0">
            <a:noAutofit/>
          </a:bodyPr>
          <a:lstStyle>
            <a:lvl1pPr algn="r">
              <a:defRPr sz="900" b="0">
                <a:solidFill>
                  <a:schemeClr val="tx2"/>
                </a:solidFill>
                <a:latin typeface="Arial" panose="020B0604020202020204" pitchFamily="34" charset="0"/>
                <a:cs typeface="Arial" panose="020B0604020202020204" pitchFamily="34" charset="0"/>
              </a:defRPr>
            </a:lvl1pPr>
          </a:lstStyle>
          <a:p>
            <a:r>
              <a:rPr lang="en-GB" dirty="0" smtClean="0">
                <a:solidFill>
                  <a:srgbClr val="006941"/>
                </a:solidFill>
              </a:rPr>
              <a:t>bcs.org </a:t>
            </a:r>
            <a:r>
              <a:rPr lang="en-GB" dirty="0" smtClean="0">
                <a:solidFill>
                  <a:srgbClr val="006941"/>
                </a:solidFill>
                <a:latin typeface="Arial"/>
                <a:cs typeface="Arial"/>
              </a:rPr>
              <a:t>| </a:t>
            </a:r>
            <a:fld id="{D4F935E4-DB8F-4A13-86B5-B07B5640A265}" type="slidenum">
              <a:rPr lang="en-GB" smtClean="0">
                <a:solidFill>
                  <a:srgbClr val="006941"/>
                </a:solidFill>
              </a:rPr>
              <a:pPr/>
              <a:t>‹#›</a:t>
            </a:fld>
            <a:endParaRPr lang="en-GB" dirty="0">
              <a:solidFill>
                <a:srgbClr val="006941"/>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0000" y="6336000"/>
            <a:ext cx="1707739" cy="377748"/>
          </a:xfrm>
          <a:prstGeom prst="rect">
            <a:avLst/>
          </a:prstGeom>
        </p:spPr>
      </p:pic>
      <p:sp>
        <p:nvSpPr>
          <p:cNvPr id="10" name="Text Placeholder 12"/>
          <p:cNvSpPr>
            <a:spLocks noGrp="1"/>
          </p:cNvSpPr>
          <p:nvPr>
            <p:ph type="body" sz="quarter" idx="10"/>
          </p:nvPr>
        </p:nvSpPr>
        <p:spPr>
          <a:xfrm>
            <a:off x="1104001" y="5220000"/>
            <a:ext cx="2385401" cy="929292"/>
          </a:xfrm>
        </p:spPr>
        <p:txBody>
          <a:bodyPr lIns="0" tIns="0" rIns="0" bIns="0">
            <a:noAutofit/>
          </a:bodyPr>
          <a:lstStyle>
            <a:lvl1pPr marL="0" indent="0">
              <a:lnSpc>
                <a:spcPts val="3900"/>
              </a:lnSpc>
              <a:spcBef>
                <a:spcPts val="0"/>
              </a:spcBef>
              <a:spcAft>
                <a:spcPts val="0"/>
              </a:spcAft>
              <a:buNone/>
              <a:defRPr sz="3800" b="1">
                <a:solidFill>
                  <a:schemeClr val="accent2"/>
                </a:solidFill>
                <a:latin typeface="Arial" panose="020B0604020202020204" pitchFamily="34" charset="0"/>
                <a:cs typeface="Arial" panose="020B0604020202020204" pitchFamily="34" charset="0"/>
              </a:defRPr>
            </a:lvl1pPr>
            <a:lvl2pPr marL="0" indent="0">
              <a:lnSpc>
                <a:spcPts val="1400"/>
              </a:lnSpc>
              <a:spcBef>
                <a:spcPts val="0"/>
              </a:spcBef>
              <a:spcAft>
                <a:spcPts val="0"/>
              </a:spcAft>
              <a:buNone/>
              <a:defRPr sz="1200" b="0">
                <a:solidFill>
                  <a:schemeClr val="accent2"/>
                </a:solidFill>
                <a:latin typeface="Arial" panose="020B0604020202020204" pitchFamily="34" charset="0"/>
                <a:cs typeface="Arial" panose="020B0604020202020204" pitchFamily="34" charset="0"/>
              </a:defRPr>
            </a:lvl2pPr>
            <a:lvl3pPr marL="0" indent="0">
              <a:lnSpc>
                <a:spcPts val="7500"/>
              </a:lnSpc>
              <a:spcBef>
                <a:spcPts val="0"/>
              </a:spcBef>
              <a:buNone/>
              <a:defRPr sz="7500" b="1">
                <a:solidFill>
                  <a:srgbClr val="006941"/>
                </a:solidFill>
                <a:latin typeface="Arial" panose="020B0604020202020204" pitchFamily="34" charset="0"/>
                <a:cs typeface="Arial" panose="020B0604020202020204" pitchFamily="34" charset="0"/>
              </a:defRPr>
            </a:lvl3pPr>
            <a:lvl4pPr marL="0" indent="0">
              <a:lnSpc>
                <a:spcPts val="7500"/>
              </a:lnSpc>
              <a:spcBef>
                <a:spcPts val="0"/>
              </a:spcBef>
              <a:buNone/>
              <a:defRPr sz="7500" b="1">
                <a:solidFill>
                  <a:srgbClr val="006941"/>
                </a:solidFill>
                <a:latin typeface="Arial" panose="020B0604020202020204" pitchFamily="34" charset="0"/>
                <a:cs typeface="Arial" panose="020B0604020202020204" pitchFamily="34" charset="0"/>
              </a:defRPr>
            </a:lvl4pPr>
            <a:lvl5pPr marL="0" indent="0">
              <a:lnSpc>
                <a:spcPts val="7500"/>
              </a:lnSpc>
              <a:spcBef>
                <a:spcPts val="0"/>
              </a:spcBef>
              <a:buNone/>
              <a:defRPr sz="7500" b="1">
                <a:solidFill>
                  <a:srgbClr val="006941"/>
                </a:solidFill>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p:txBody>
      </p:sp>
      <p:sp>
        <p:nvSpPr>
          <p:cNvPr id="12" name="Text Placeholder 12"/>
          <p:cNvSpPr>
            <a:spLocks noGrp="1"/>
          </p:cNvSpPr>
          <p:nvPr>
            <p:ph type="body" sz="quarter" idx="11"/>
          </p:nvPr>
        </p:nvSpPr>
        <p:spPr>
          <a:xfrm>
            <a:off x="4272001" y="5221426"/>
            <a:ext cx="2385401" cy="929292"/>
          </a:xfrm>
        </p:spPr>
        <p:txBody>
          <a:bodyPr lIns="0" tIns="0" rIns="0" bIns="0">
            <a:noAutofit/>
          </a:bodyPr>
          <a:lstStyle>
            <a:lvl1pPr marL="0" indent="0">
              <a:lnSpc>
                <a:spcPts val="3900"/>
              </a:lnSpc>
              <a:spcBef>
                <a:spcPts val="0"/>
              </a:spcBef>
              <a:spcAft>
                <a:spcPts val="0"/>
              </a:spcAft>
              <a:buNone/>
              <a:defRPr sz="3800" b="1">
                <a:solidFill>
                  <a:schemeClr val="accent2"/>
                </a:solidFill>
                <a:latin typeface="Arial" panose="020B0604020202020204" pitchFamily="34" charset="0"/>
                <a:cs typeface="Arial" panose="020B0604020202020204" pitchFamily="34" charset="0"/>
              </a:defRPr>
            </a:lvl1pPr>
            <a:lvl2pPr marL="0" indent="0">
              <a:lnSpc>
                <a:spcPts val="1400"/>
              </a:lnSpc>
              <a:spcBef>
                <a:spcPts val="0"/>
              </a:spcBef>
              <a:spcAft>
                <a:spcPts val="0"/>
              </a:spcAft>
              <a:buNone/>
              <a:defRPr sz="1200" b="0">
                <a:solidFill>
                  <a:schemeClr val="accent2"/>
                </a:solidFill>
                <a:latin typeface="Arial" panose="020B0604020202020204" pitchFamily="34" charset="0"/>
                <a:cs typeface="Arial" panose="020B0604020202020204" pitchFamily="34" charset="0"/>
              </a:defRPr>
            </a:lvl2pPr>
            <a:lvl3pPr marL="0" indent="0">
              <a:lnSpc>
                <a:spcPts val="7500"/>
              </a:lnSpc>
              <a:spcBef>
                <a:spcPts val="0"/>
              </a:spcBef>
              <a:buNone/>
              <a:defRPr sz="7500" b="1">
                <a:solidFill>
                  <a:srgbClr val="006941"/>
                </a:solidFill>
                <a:latin typeface="Arial" panose="020B0604020202020204" pitchFamily="34" charset="0"/>
                <a:cs typeface="Arial" panose="020B0604020202020204" pitchFamily="34" charset="0"/>
              </a:defRPr>
            </a:lvl3pPr>
            <a:lvl4pPr marL="0" indent="0">
              <a:lnSpc>
                <a:spcPts val="7500"/>
              </a:lnSpc>
              <a:spcBef>
                <a:spcPts val="0"/>
              </a:spcBef>
              <a:buNone/>
              <a:defRPr sz="7500" b="1">
                <a:solidFill>
                  <a:srgbClr val="006941"/>
                </a:solidFill>
                <a:latin typeface="Arial" panose="020B0604020202020204" pitchFamily="34" charset="0"/>
                <a:cs typeface="Arial" panose="020B0604020202020204" pitchFamily="34" charset="0"/>
              </a:defRPr>
            </a:lvl4pPr>
            <a:lvl5pPr marL="0" indent="0">
              <a:lnSpc>
                <a:spcPts val="7500"/>
              </a:lnSpc>
              <a:spcBef>
                <a:spcPts val="0"/>
              </a:spcBef>
              <a:buNone/>
              <a:defRPr sz="7500" b="1">
                <a:solidFill>
                  <a:srgbClr val="006941"/>
                </a:solidFill>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p:txBody>
      </p:sp>
      <p:cxnSp>
        <p:nvCxnSpPr>
          <p:cNvPr id="13" name="Straight Connector 12"/>
          <p:cNvCxnSpPr/>
          <p:nvPr userDrawn="1"/>
        </p:nvCxnSpPr>
        <p:spPr>
          <a:xfrm>
            <a:off x="4080000" y="1453898"/>
            <a:ext cx="0" cy="46080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4000" y="404665"/>
            <a:ext cx="533400" cy="409575"/>
          </a:xfrm>
          <a:prstGeom prst="rect">
            <a:avLst/>
          </a:prstGeom>
        </p:spPr>
      </p:pic>
      <p:cxnSp>
        <p:nvCxnSpPr>
          <p:cNvPr id="15" name="Straight Connector 14"/>
          <p:cNvCxnSpPr/>
          <p:nvPr userDrawn="1"/>
        </p:nvCxnSpPr>
        <p:spPr>
          <a:xfrm>
            <a:off x="1103445" y="972000"/>
            <a:ext cx="3024000"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a:off x="7324800" y="1476000"/>
            <a:ext cx="0" cy="46080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7" name="Text Placeholder 12"/>
          <p:cNvSpPr>
            <a:spLocks noGrp="1"/>
          </p:cNvSpPr>
          <p:nvPr>
            <p:ph type="body" sz="quarter" idx="12"/>
          </p:nvPr>
        </p:nvSpPr>
        <p:spPr>
          <a:xfrm>
            <a:off x="7536001" y="5221426"/>
            <a:ext cx="2385401" cy="929292"/>
          </a:xfrm>
        </p:spPr>
        <p:txBody>
          <a:bodyPr lIns="0" tIns="0" rIns="0" bIns="0">
            <a:noAutofit/>
          </a:bodyPr>
          <a:lstStyle>
            <a:lvl1pPr marL="0" indent="0">
              <a:lnSpc>
                <a:spcPts val="3900"/>
              </a:lnSpc>
              <a:spcBef>
                <a:spcPts val="0"/>
              </a:spcBef>
              <a:spcAft>
                <a:spcPts val="0"/>
              </a:spcAft>
              <a:buNone/>
              <a:defRPr sz="3800" b="1">
                <a:solidFill>
                  <a:schemeClr val="accent2"/>
                </a:solidFill>
                <a:latin typeface="Arial" panose="020B0604020202020204" pitchFamily="34" charset="0"/>
                <a:cs typeface="Arial" panose="020B0604020202020204" pitchFamily="34" charset="0"/>
              </a:defRPr>
            </a:lvl1pPr>
            <a:lvl2pPr marL="0" indent="0">
              <a:lnSpc>
                <a:spcPts val="1400"/>
              </a:lnSpc>
              <a:spcBef>
                <a:spcPts val="0"/>
              </a:spcBef>
              <a:spcAft>
                <a:spcPts val="0"/>
              </a:spcAft>
              <a:buNone/>
              <a:defRPr sz="1200" b="0">
                <a:solidFill>
                  <a:schemeClr val="accent2"/>
                </a:solidFill>
                <a:latin typeface="Arial" panose="020B0604020202020204" pitchFamily="34" charset="0"/>
                <a:cs typeface="Arial" panose="020B0604020202020204" pitchFamily="34" charset="0"/>
              </a:defRPr>
            </a:lvl2pPr>
            <a:lvl3pPr marL="0" indent="0">
              <a:lnSpc>
                <a:spcPts val="7500"/>
              </a:lnSpc>
              <a:spcBef>
                <a:spcPts val="0"/>
              </a:spcBef>
              <a:buNone/>
              <a:defRPr sz="7500" b="1">
                <a:solidFill>
                  <a:srgbClr val="006941"/>
                </a:solidFill>
                <a:latin typeface="Arial" panose="020B0604020202020204" pitchFamily="34" charset="0"/>
                <a:cs typeface="Arial" panose="020B0604020202020204" pitchFamily="34" charset="0"/>
              </a:defRPr>
            </a:lvl3pPr>
            <a:lvl4pPr marL="0" indent="0">
              <a:lnSpc>
                <a:spcPts val="7500"/>
              </a:lnSpc>
              <a:spcBef>
                <a:spcPts val="0"/>
              </a:spcBef>
              <a:buNone/>
              <a:defRPr sz="7500" b="1">
                <a:solidFill>
                  <a:srgbClr val="006941"/>
                </a:solidFill>
                <a:latin typeface="Arial" panose="020B0604020202020204" pitchFamily="34" charset="0"/>
                <a:cs typeface="Arial" panose="020B0604020202020204" pitchFamily="34" charset="0"/>
              </a:defRPr>
            </a:lvl4pPr>
            <a:lvl5pPr marL="0" indent="0">
              <a:lnSpc>
                <a:spcPts val="7500"/>
              </a:lnSpc>
              <a:spcBef>
                <a:spcPts val="0"/>
              </a:spcBef>
              <a:buNone/>
              <a:defRPr sz="7500" b="1">
                <a:solidFill>
                  <a:srgbClr val="006941"/>
                </a:solidFill>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p:txBody>
      </p:sp>
      <p:sp>
        <p:nvSpPr>
          <p:cNvPr id="18" name="Content Placeholder 2"/>
          <p:cNvSpPr>
            <a:spLocks noGrp="1"/>
          </p:cNvSpPr>
          <p:nvPr>
            <p:ph idx="13"/>
          </p:nvPr>
        </p:nvSpPr>
        <p:spPr>
          <a:xfrm>
            <a:off x="4273365" y="1418400"/>
            <a:ext cx="2879275" cy="3611880"/>
          </a:xfrm>
        </p:spPr>
        <p:txBody>
          <a:bodyPr/>
          <a:lstStyle>
            <a:lvl1pPr>
              <a:lnSpc>
                <a:spcPts val="1800"/>
              </a:lnSpc>
              <a:defRPr sz="1600"/>
            </a:lvl1pPr>
            <a:lvl2pPr>
              <a:lnSpc>
                <a:spcPts val="1400"/>
              </a:lnSpc>
              <a:defRPr sz="1200"/>
            </a:lvl2pPr>
            <a:lvl3pPr>
              <a:lnSpc>
                <a:spcPts val="1400"/>
              </a:lnSpc>
              <a:defRPr sz="1200"/>
            </a:lvl3pPr>
            <a:lvl4pPr>
              <a:lnSpc>
                <a:spcPts val="1400"/>
              </a:lnSpc>
              <a:defRPr sz="1200"/>
            </a:lvl4pPr>
            <a:lvl5pPr>
              <a:lnSpc>
                <a:spcPts val="1400"/>
              </a:lnSpc>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9" name="Content Placeholder 2"/>
          <p:cNvSpPr>
            <a:spLocks noGrp="1"/>
          </p:cNvSpPr>
          <p:nvPr>
            <p:ph idx="14"/>
          </p:nvPr>
        </p:nvSpPr>
        <p:spPr>
          <a:xfrm>
            <a:off x="7536000" y="1418400"/>
            <a:ext cx="2879275" cy="3611880"/>
          </a:xfrm>
        </p:spPr>
        <p:txBody>
          <a:bodyPr/>
          <a:lstStyle>
            <a:lvl1pPr>
              <a:lnSpc>
                <a:spcPts val="1800"/>
              </a:lnSpc>
              <a:defRPr sz="1600"/>
            </a:lvl1pPr>
            <a:lvl2pPr>
              <a:lnSpc>
                <a:spcPts val="1400"/>
              </a:lnSpc>
              <a:defRPr sz="1200"/>
            </a:lvl2pPr>
            <a:lvl3pPr>
              <a:lnSpc>
                <a:spcPts val="1400"/>
              </a:lnSpc>
              <a:defRPr sz="1200"/>
            </a:lvl3pPr>
            <a:lvl4pPr>
              <a:lnSpc>
                <a:spcPts val="1400"/>
              </a:lnSpc>
              <a:defRPr sz="1200"/>
            </a:lvl4pPr>
            <a:lvl5pPr>
              <a:lnSpc>
                <a:spcPts val="1400"/>
              </a:lnSpc>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19260425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033F42-D6C2-4401-814A-89F338528F62}" type="datetimeFigureOut">
              <a:rPr lang="en-GB" smtClean="0"/>
              <a:t>28/02/2017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82FE528-F284-4A9C-972C-3ECA8852A55E}" type="slidenum">
              <a:rPr lang="en-GB" smtClean="0"/>
              <a:t>‹#›</a:t>
            </a:fld>
            <a:endParaRPr lang="en-GB"/>
          </a:p>
        </p:txBody>
      </p:sp>
    </p:spTree>
    <p:extLst>
      <p:ext uri="{BB962C8B-B14F-4D97-AF65-F5344CB8AC3E}">
        <p14:creationId xmlns:p14="http://schemas.microsoft.com/office/powerpoint/2010/main" val="336025070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a:xfrm>
            <a:off x="1103446" y="1418401"/>
            <a:ext cx="7104789" cy="1507623"/>
          </a:xfrm>
        </p:spPr>
        <p:txBody>
          <a:bodyPr/>
          <a:lstStyle>
            <a:lvl1pPr>
              <a:lnSpc>
                <a:spcPts val="1800"/>
              </a:lnSpc>
              <a:defRPr sz="1600"/>
            </a:lvl1pPr>
            <a:lvl2pPr>
              <a:lnSpc>
                <a:spcPts val="1400"/>
              </a:lnSpc>
              <a:defRPr sz="1200"/>
            </a:lvl2pPr>
            <a:lvl3pPr>
              <a:lnSpc>
                <a:spcPts val="1400"/>
              </a:lnSpc>
              <a:defRPr sz="1200"/>
            </a:lvl3pPr>
            <a:lvl4pPr>
              <a:lnSpc>
                <a:spcPts val="1400"/>
              </a:lnSpc>
              <a:defRPr sz="1200"/>
            </a:lvl4pPr>
            <a:lvl5pPr>
              <a:lnSpc>
                <a:spcPts val="1400"/>
              </a:lnSpc>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Slide Number Placeholder 5"/>
          <p:cNvSpPr>
            <a:spLocks noGrp="1"/>
          </p:cNvSpPr>
          <p:nvPr>
            <p:ph type="sldNum" sz="quarter" idx="4"/>
          </p:nvPr>
        </p:nvSpPr>
        <p:spPr>
          <a:xfrm>
            <a:off x="5904001" y="6336000"/>
            <a:ext cx="6060489" cy="352146"/>
          </a:xfrm>
          <a:custGeom>
            <a:avLst/>
            <a:gdLst>
              <a:gd name="connsiteX0" fmla="*/ 0 w 4545367"/>
              <a:gd name="connsiteY0" fmla="*/ 0 h 343270"/>
              <a:gd name="connsiteX1" fmla="*/ 4545367 w 4545367"/>
              <a:gd name="connsiteY1" fmla="*/ 0 h 343270"/>
              <a:gd name="connsiteX2" fmla="*/ 4545367 w 4545367"/>
              <a:gd name="connsiteY2" fmla="*/ 34327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545367 w 4545367"/>
              <a:gd name="connsiteY2" fmla="*/ 343270 h 343270"/>
              <a:gd name="connsiteX3" fmla="*/ 4184342 w 4545367"/>
              <a:gd name="connsiteY3" fmla="*/ 340310 h 343270"/>
              <a:gd name="connsiteX4" fmla="*/ 0 w 4545367"/>
              <a:gd name="connsiteY4" fmla="*/ 343270 h 343270"/>
              <a:gd name="connsiteX5" fmla="*/ 0 w 4545367"/>
              <a:gd name="connsiteY5"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45367" h="343270">
                <a:moveTo>
                  <a:pt x="0" y="0"/>
                </a:moveTo>
                <a:lnTo>
                  <a:pt x="4545367" y="0"/>
                </a:lnTo>
                <a:cubicBezTo>
                  <a:pt x="4540435" y="371262"/>
                  <a:pt x="4278051" y="336364"/>
                  <a:pt x="4184342" y="340310"/>
                </a:cubicBezTo>
                <a:lnTo>
                  <a:pt x="0" y="343270"/>
                </a:lnTo>
                <a:lnTo>
                  <a:pt x="0" y="0"/>
                </a:lnTo>
                <a:close/>
              </a:path>
            </a:pathLst>
          </a:custGeom>
          <a:gradFill flip="none" rotWithShape="1">
            <a:gsLst>
              <a:gs pos="0">
                <a:schemeClr val="bg2">
                  <a:alpha val="50000"/>
                </a:schemeClr>
              </a:gs>
              <a:gs pos="6000">
                <a:schemeClr val="accent1">
                  <a:tint val="44500"/>
                  <a:satMod val="160000"/>
                  <a:alpha val="50000"/>
                </a:schemeClr>
              </a:gs>
              <a:gs pos="100000">
                <a:schemeClr val="bg1"/>
              </a:gs>
            </a:gsLst>
            <a:lin ang="10800000" scaled="1"/>
            <a:tileRect/>
          </a:gradFill>
        </p:spPr>
        <p:txBody>
          <a:bodyPr vert="horz" lIns="0" tIns="108000" rIns="288000" bIns="0" rtlCol="0" anchor="t" anchorCtr="0">
            <a:noAutofit/>
          </a:bodyPr>
          <a:lstStyle>
            <a:lvl1pPr algn="r">
              <a:defRPr sz="900" b="0">
                <a:solidFill>
                  <a:schemeClr val="tx2"/>
                </a:solidFill>
                <a:latin typeface="Arial" panose="020B0604020202020204" pitchFamily="34" charset="0"/>
                <a:cs typeface="Arial" panose="020B0604020202020204" pitchFamily="34" charset="0"/>
              </a:defRPr>
            </a:lvl1pPr>
          </a:lstStyle>
          <a:p>
            <a:r>
              <a:rPr lang="en-GB" dirty="0" smtClean="0">
                <a:solidFill>
                  <a:srgbClr val="006941"/>
                </a:solidFill>
              </a:rPr>
              <a:t>bcs.org </a:t>
            </a:r>
            <a:r>
              <a:rPr lang="en-GB" dirty="0" smtClean="0">
                <a:solidFill>
                  <a:srgbClr val="006941"/>
                </a:solidFill>
                <a:latin typeface="Arial"/>
                <a:cs typeface="Arial"/>
              </a:rPr>
              <a:t>| </a:t>
            </a:r>
            <a:fld id="{D4F935E4-DB8F-4A13-86B5-B07B5640A265}" type="slidenum">
              <a:rPr lang="en-GB" smtClean="0">
                <a:solidFill>
                  <a:srgbClr val="006941"/>
                </a:solidFill>
              </a:rPr>
              <a:pPr/>
              <a:t>‹#›</a:t>
            </a:fld>
            <a:endParaRPr lang="en-GB" dirty="0">
              <a:solidFill>
                <a:srgbClr val="006941"/>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0000" y="6336000"/>
            <a:ext cx="1707739" cy="377748"/>
          </a:xfrm>
          <a:prstGeom prst="rect">
            <a:avLst/>
          </a:prstGeom>
        </p:spPr>
      </p:pic>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4000" y="404665"/>
            <a:ext cx="533400" cy="409575"/>
          </a:xfrm>
          <a:prstGeom prst="rect">
            <a:avLst/>
          </a:prstGeom>
        </p:spPr>
      </p:pic>
      <p:cxnSp>
        <p:nvCxnSpPr>
          <p:cNvPr id="15" name="Straight Connector 14"/>
          <p:cNvCxnSpPr/>
          <p:nvPr userDrawn="1"/>
        </p:nvCxnSpPr>
        <p:spPr>
          <a:xfrm>
            <a:off x="1103445" y="972000"/>
            <a:ext cx="3024000"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8" name="Content Placeholder 2"/>
          <p:cNvSpPr>
            <a:spLocks noGrp="1"/>
          </p:cNvSpPr>
          <p:nvPr>
            <p:ph idx="13"/>
          </p:nvPr>
        </p:nvSpPr>
        <p:spPr>
          <a:xfrm>
            <a:off x="1104000" y="3173202"/>
            <a:ext cx="7104000" cy="1407926"/>
          </a:xfrm>
        </p:spPr>
        <p:txBody>
          <a:bodyPr/>
          <a:lstStyle>
            <a:lvl1pPr>
              <a:lnSpc>
                <a:spcPts val="1800"/>
              </a:lnSpc>
              <a:defRPr sz="1600"/>
            </a:lvl1pPr>
            <a:lvl2pPr>
              <a:lnSpc>
                <a:spcPts val="1400"/>
              </a:lnSpc>
              <a:defRPr sz="1200"/>
            </a:lvl2pPr>
            <a:lvl3pPr>
              <a:lnSpc>
                <a:spcPts val="1400"/>
              </a:lnSpc>
              <a:defRPr sz="1200"/>
            </a:lvl3pPr>
            <a:lvl4pPr>
              <a:lnSpc>
                <a:spcPts val="1400"/>
              </a:lnSpc>
              <a:defRPr sz="1200"/>
            </a:lvl4pPr>
            <a:lvl5pPr>
              <a:lnSpc>
                <a:spcPts val="1400"/>
              </a:lnSpc>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9" name="Content Placeholder 2"/>
          <p:cNvSpPr>
            <a:spLocks noGrp="1"/>
          </p:cNvSpPr>
          <p:nvPr>
            <p:ph idx="14"/>
          </p:nvPr>
        </p:nvSpPr>
        <p:spPr>
          <a:xfrm>
            <a:off x="1104000" y="4875583"/>
            <a:ext cx="7104000" cy="1310402"/>
          </a:xfrm>
        </p:spPr>
        <p:txBody>
          <a:bodyPr/>
          <a:lstStyle>
            <a:lvl1pPr>
              <a:lnSpc>
                <a:spcPts val="1800"/>
              </a:lnSpc>
              <a:defRPr sz="1600"/>
            </a:lvl1pPr>
            <a:lvl2pPr>
              <a:lnSpc>
                <a:spcPts val="1400"/>
              </a:lnSpc>
              <a:defRPr sz="1200"/>
            </a:lvl2pPr>
            <a:lvl3pPr>
              <a:lnSpc>
                <a:spcPts val="1400"/>
              </a:lnSpc>
              <a:defRPr sz="1200"/>
            </a:lvl3pPr>
            <a:lvl4pPr>
              <a:lnSpc>
                <a:spcPts val="1400"/>
              </a:lnSpc>
              <a:defRPr sz="1200"/>
            </a:lvl4pPr>
            <a:lvl5pPr>
              <a:lnSpc>
                <a:spcPts val="1400"/>
              </a:lnSpc>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cxnSp>
        <p:nvCxnSpPr>
          <p:cNvPr id="6" name="Straight Connector 5"/>
          <p:cNvCxnSpPr/>
          <p:nvPr userDrawn="1"/>
        </p:nvCxnSpPr>
        <p:spPr>
          <a:xfrm>
            <a:off x="1104000" y="3024000"/>
            <a:ext cx="7008000"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1103445" y="4716000"/>
            <a:ext cx="7008000"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9264000" y="3981707"/>
            <a:ext cx="0" cy="82800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graphicFrame>
        <p:nvGraphicFramePr>
          <p:cNvPr id="24" name="Table 23"/>
          <p:cNvGraphicFramePr>
            <a:graphicFrameLocks noGrp="1"/>
          </p:cNvGraphicFramePr>
          <p:nvPr userDrawn="1">
            <p:extLst/>
          </p:nvPr>
        </p:nvGraphicFramePr>
        <p:xfrm>
          <a:off x="9264000" y="2693176"/>
          <a:ext cx="1834331" cy="920360"/>
        </p:xfrm>
        <a:graphic>
          <a:graphicData uri="http://schemas.openxmlformats.org/drawingml/2006/table">
            <a:tbl>
              <a:tblPr firstRow="1" bandRow="1">
                <a:tableStyleId>{5C22544A-7EE6-4342-B048-85BDC9FD1C3A}</a:tableStyleId>
              </a:tblPr>
              <a:tblGrid>
                <a:gridCol w="1834331"/>
              </a:tblGrid>
              <a:tr h="914510">
                <a:tc>
                  <a:txBody>
                    <a:bodyPr/>
                    <a:lstStyle/>
                    <a:p>
                      <a:pPr>
                        <a:lnSpc>
                          <a:spcPts val="3800"/>
                        </a:lnSpc>
                      </a:pPr>
                      <a:r>
                        <a:rPr lang="en-GB" sz="3800" dirty="0" smtClean="0">
                          <a:solidFill>
                            <a:schemeClr val="accent2"/>
                          </a:solidFill>
                        </a:rPr>
                        <a:t>54%</a:t>
                      </a:r>
                    </a:p>
                    <a:p>
                      <a:r>
                        <a:rPr lang="en-GB" sz="1200" b="0" dirty="0" smtClean="0">
                          <a:solidFill>
                            <a:schemeClr val="accent2"/>
                          </a:solidFill>
                        </a:rPr>
                        <a:t>Level 2 total certs  </a:t>
                      </a:r>
                      <a:br>
                        <a:rPr lang="en-GB" sz="1200" b="0" dirty="0" smtClean="0">
                          <a:solidFill>
                            <a:schemeClr val="accent2"/>
                          </a:solidFill>
                        </a:rPr>
                      </a:br>
                      <a:r>
                        <a:rPr lang="en-GB" sz="1200" b="0" dirty="0" smtClean="0">
                          <a:solidFill>
                            <a:schemeClr val="accent2"/>
                          </a:solidFill>
                        </a:rPr>
                        <a:t>year to Sep 14</a:t>
                      </a:r>
                    </a:p>
                  </a:txBody>
                  <a:tcPr marL="96000" marR="0" marT="0" marB="72000">
                    <a:lnL w="38100" cap="flat" cmpd="sng" algn="ctr">
                      <a:solidFill>
                        <a:schemeClr val="accent2"/>
                      </a:solidFill>
                      <a:prstDash val="solid"/>
                      <a:round/>
                      <a:headEnd type="none" w="med" len="med"/>
                      <a:tailEnd type="none" w="med" len="med"/>
                    </a:lnL>
                    <a:lnT w="38100" cap="flat" cmpd="sng" algn="ctr">
                      <a:noFill/>
                      <a:prstDash val="solid"/>
                      <a:round/>
                      <a:headEnd type="none" w="med" len="med"/>
                      <a:tailEnd type="none" w="med" len="med"/>
                    </a:lnT>
                    <a:lnB w="38100" cap="flat" cmpd="sng" algn="ctr">
                      <a:noFill/>
                      <a:prstDash val="solid"/>
                      <a:round/>
                      <a:headEnd type="none" w="med" len="med"/>
                      <a:tailEnd type="none" w="med" len="med"/>
                    </a:lnB>
                    <a:noFill/>
                  </a:tcPr>
                </a:tc>
              </a:tr>
            </a:tbl>
          </a:graphicData>
        </a:graphic>
      </p:graphicFrame>
      <p:graphicFrame>
        <p:nvGraphicFramePr>
          <p:cNvPr id="25" name="Table 24"/>
          <p:cNvGraphicFramePr>
            <a:graphicFrameLocks noGrp="1"/>
          </p:cNvGraphicFramePr>
          <p:nvPr userDrawn="1">
            <p:extLst/>
          </p:nvPr>
        </p:nvGraphicFramePr>
        <p:xfrm>
          <a:off x="9269768" y="1484784"/>
          <a:ext cx="1834331" cy="920360"/>
        </p:xfrm>
        <a:graphic>
          <a:graphicData uri="http://schemas.openxmlformats.org/drawingml/2006/table">
            <a:tbl>
              <a:tblPr firstRow="1" bandRow="1">
                <a:tableStyleId>{5C22544A-7EE6-4342-B048-85BDC9FD1C3A}</a:tableStyleId>
              </a:tblPr>
              <a:tblGrid>
                <a:gridCol w="1834331"/>
              </a:tblGrid>
              <a:tr h="914510">
                <a:tc>
                  <a:txBody>
                    <a:bodyPr/>
                    <a:lstStyle/>
                    <a:p>
                      <a:pPr>
                        <a:lnSpc>
                          <a:spcPts val="3800"/>
                        </a:lnSpc>
                      </a:pPr>
                      <a:r>
                        <a:rPr lang="en-GB" sz="3800" dirty="0" smtClean="0">
                          <a:solidFill>
                            <a:schemeClr val="accent2"/>
                          </a:solidFill>
                        </a:rPr>
                        <a:t>32%</a:t>
                      </a:r>
                    </a:p>
                    <a:p>
                      <a:r>
                        <a:rPr lang="en-GB" sz="1200" b="0" dirty="0" smtClean="0">
                          <a:solidFill>
                            <a:schemeClr val="accent2"/>
                          </a:solidFill>
                        </a:rPr>
                        <a:t>Level 1 total certs  </a:t>
                      </a:r>
                      <a:br>
                        <a:rPr lang="en-GB" sz="1200" b="0" dirty="0" smtClean="0">
                          <a:solidFill>
                            <a:schemeClr val="accent2"/>
                          </a:solidFill>
                        </a:rPr>
                      </a:br>
                      <a:r>
                        <a:rPr lang="en-GB" sz="1200" b="0" dirty="0" smtClean="0">
                          <a:solidFill>
                            <a:schemeClr val="accent2"/>
                          </a:solidFill>
                        </a:rPr>
                        <a:t>year to Sep 14 </a:t>
                      </a:r>
                    </a:p>
                  </a:txBody>
                  <a:tcPr marL="96000" marR="0" marT="0" marB="72000">
                    <a:lnL w="38100" cap="flat" cmpd="sng" algn="ctr">
                      <a:solidFill>
                        <a:schemeClr val="accent2"/>
                      </a:solidFill>
                      <a:prstDash val="solid"/>
                      <a:round/>
                      <a:headEnd type="none" w="med" len="med"/>
                      <a:tailEnd type="none" w="med" len="med"/>
                    </a:lnL>
                    <a:lnT w="38100" cap="flat" cmpd="sng" algn="ctr">
                      <a:noFill/>
                      <a:prstDash val="solid"/>
                      <a:round/>
                      <a:headEnd type="none" w="med" len="med"/>
                      <a:tailEnd type="none" w="med" len="med"/>
                    </a:lnT>
                    <a:lnB w="38100" cap="flat" cmpd="sng" algn="ctr">
                      <a:noFill/>
                      <a:prstDash val="solid"/>
                      <a:round/>
                      <a:headEnd type="none" w="med" len="med"/>
                      <a:tailEnd type="none" w="med" len="med"/>
                    </a:lnB>
                    <a:noFill/>
                  </a:tcPr>
                </a:tc>
              </a:tr>
            </a:tbl>
          </a:graphicData>
        </a:graphic>
      </p:graphicFrame>
      <p:graphicFrame>
        <p:nvGraphicFramePr>
          <p:cNvPr id="27" name="Table 26"/>
          <p:cNvGraphicFramePr>
            <a:graphicFrameLocks noGrp="1"/>
          </p:cNvGraphicFramePr>
          <p:nvPr userDrawn="1">
            <p:extLst/>
          </p:nvPr>
        </p:nvGraphicFramePr>
        <p:xfrm>
          <a:off x="9280899" y="3861048"/>
          <a:ext cx="1834331" cy="920360"/>
        </p:xfrm>
        <a:graphic>
          <a:graphicData uri="http://schemas.openxmlformats.org/drawingml/2006/table">
            <a:tbl>
              <a:tblPr firstRow="1" bandRow="1">
                <a:tableStyleId>{5C22544A-7EE6-4342-B048-85BDC9FD1C3A}</a:tableStyleId>
              </a:tblPr>
              <a:tblGrid>
                <a:gridCol w="1834331"/>
              </a:tblGrid>
              <a:tr h="914510">
                <a:tc>
                  <a:txBody>
                    <a:bodyPr/>
                    <a:lstStyle/>
                    <a:p>
                      <a:pPr>
                        <a:lnSpc>
                          <a:spcPts val="3800"/>
                        </a:lnSpc>
                      </a:pPr>
                      <a:r>
                        <a:rPr lang="en-GB" sz="3800" dirty="0" smtClean="0">
                          <a:solidFill>
                            <a:schemeClr val="accent2"/>
                          </a:solidFill>
                        </a:rPr>
                        <a:t>32%</a:t>
                      </a:r>
                    </a:p>
                    <a:p>
                      <a:r>
                        <a:rPr lang="en-GB" sz="1200" b="0" dirty="0" smtClean="0">
                          <a:solidFill>
                            <a:schemeClr val="accent2"/>
                          </a:solidFill>
                        </a:rPr>
                        <a:t>Level 1 total certs  </a:t>
                      </a:r>
                      <a:br>
                        <a:rPr lang="en-GB" sz="1200" b="0" dirty="0" smtClean="0">
                          <a:solidFill>
                            <a:schemeClr val="accent2"/>
                          </a:solidFill>
                        </a:rPr>
                      </a:br>
                      <a:r>
                        <a:rPr lang="en-GB" sz="1200" b="0" dirty="0" smtClean="0">
                          <a:solidFill>
                            <a:schemeClr val="accent2"/>
                          </a:solidFill>
                        </a:rPr>
                        <a:t>year to Sep 14 </a:t>
                      </a:r>
                    </a:p>
                  </a:txBody>
                  <a:tcPr marL="96000" marR="0" marT="0" marB="72000">
                    <a:lnL w="38100" cap="flat" cmpd="sng" algn="ctr">
                      <a:solidFill>
                        <a:schemeClr val="accent2"/>
                      </a:solidFill>
                      <a:prstDash val="solid"/>
                      <a:round/>
                      <a:headEnd type="none" w="med" len="med"/>
                      <a:tailEnd type="none" w="med" len="med"/>
                    </a:lnL>
                    <a:lnT w="38100" cap="flat" cmpd="sng" algn="ctr">
                      <a:noFill/>
                      <a:prstDash val="solid"/>
                      <a:round/>
                      <a:headEnd type="none" w="med" len="med"/>
                      <a:tailEnd type="none" w="med" len="med"/>
                    </a:lnT>
                    <a:lnB w="38100" cap="flat" cmpd="sng" algn="ctr">
                      <a:no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4053203017"/>
      </p:ext>
    </p:extLst>
  </p:cSld>
  <p:clrMapOvr>
    <a:masterClrMapping/>
  </p:clrMapOvr>
  <p:extLst mod="1">
    <p:ext uri="{DCECCB84-F9BA-43D5-87BE-67443E8EF086}">
      <p15:sldGuideLst xmlns:p15="http://schemas.microsoft.com/office/powerpoint/2012/main">
        <p15:guide id="1" orient="horz" pos="922">
          <p15:clr>
            <a:srgbClr val="FBAE40"/>
          </p15:clr>
        </p15:guide>
        <p15:guide id="2" pos="2880">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grpSp>
        <p:nvGrpSpPr>
          <p:cNvPr id="5" name="Group 4"/>
          <p:cNvGrpSpPr/>
          <p:nvPr userDrawn="1"/>
        </p:nvGrpSpPr>
        <p:grpSpPr>
          <a:xfrm>
            <a:off x="3162707" y="1319879"/>
            <a:ext cx="5619111" cy="4687863"/>
            <a:chOff x="2372030" y="1319878"/>
            <a:chExt cx="4214333" cy="4687863"/>
          </a:xfrm>
        </p:grpSpPr>
        <p:sp>
          <p:nvSpPr>
            <p:cNvPr id="25" name="TextBox 24"/>
            <p:cNvSpPr txBox="1"/>
            <p:nvPr userDrawn="1"/>
          </p:nvSpPr>
          <p:spPr>
            <a:xfrm>
              <a:off x="5303494" y="1319878"/>
              <a:ext cx="1282869" cy="2772000"/>
            </a:xfrm>
            <a:custGeom>
              <a:avLst/>
              <a:gdLst>
                <a:gd name="connsiteX0" fmla="*/ 0 w 1272369"/>
                <a:gd name="connsiteY0" fmla="*/ 0 h 630238"/>
                <a:gd name="connsiteX1" fmla="*/ 1272369 w 1272369"/>
                <a:gd name="connsiteY1" fmla="*/ 0 h 630238"/>
                <a:gd name="connsiteX2" fmla="*/ 1272369 w 1272369"/>
                <a:gd name="connsiteY2" fmla="*/ 630238 h 630238"/>
                <a:gd name="connsiteX3" fmla="*/ 0 w 1272369"/>
                <a:gd name="connsiteY3" fmla="*/ 630238 h 630238"/>
                <a:gd name="connsiteX4" fmla="*/ 0 w 1272369"/>
                <a:gd name="connsiteY4" fmla="*/ 0 h 630238"/>
                <a:gd name="connsiteX0" fmla="*/ 0 w 1272369"/>
                <a:gd name="connsiteY0" fmla="*/ 0 h 630250"/>
                <a:gd name="connsiteX1" fmla="*/ 1272369 w 1272369"/>
                <a:gd name="connsiteY1" fmla="*/ 0 h 630250"/>
                <a:gd name="connsiteX2" fmla="*/ 1272369 w 1272369"/>
                <a:gd name="connsiteY2" fmla="*/ 630238 h 630250"/>
                <a:gd name="connsiteX3" fmla="*/ 710984 w 1272369"/>
                <a:gd name="connsiteY3" fmla="*/ 630250 h 630250"/>
                <a:gd name="connsiteX4" fmla="*/ 0 w 1272369"/>
                <a:gd name="connsiteY4" fmla="*/ 630238 h 630250"/>
                <a:gd name="connsiteX5" fmla="*/ 0 w 1272369"/>
                <a:gd name="connsiteY5" fmla="*/ 0 h 630250"/>
                <a:gd name="connsiteX0" fmla="*/ 0 w 1272369"/>
                <a:gd name="connsiteY0" fmla="*/ 0 h 630250"/>
                <a:gd name="connsiteX1" fmla="*/ 1272369 w 1272369"/>
                <a:gd name="connsiteY1" fmla="*/ 0 h 630250"/>
                <a:gd name="connsiteX2" fmla="*/ 710984 w 1272369"/>
                <a:gd name="connsiteY2" fmla="*/ 630250 h 630250"/>
                <a:gd name="connsiteX3" fmla="*/ 0 w 1272369"/>
                <a:gd name="connsiteY3" fmla="*/ 630238 h 630250"/>
                <a:gd name="connsiteX4" fmla="*/ 0 w 1272369"/>
                <a:gd name="connsiteY4" fmla="*/ 0 h 630250"/>
                <a:gd name="connsiteX0" fmla="*/ 0 w 1272393"/>
                <a:gd name="connsiteY0" fmla="*/ 0 h 630250"/>
                <a:gd name="connsiteX1" fmla="*/ 1272369 w 1272393"/>
                <a:gd name="connsiteY1" fmla="*/ 0 h 630250"/>
                <a:gd name="connsiteX2" fmla="*/ 710984 w 1272393"/>
                <a:gd name="connsiteY2" fmla="*/ 630250 h 630250"/>
                <a:gd name="connsiteX3" fmla="*/ 0 w 1272393"/>
                <a:gd name="connsiteY3" fmla="*/ 630238 h 630250"/>
                <a:gd name="connsiteX4" fmla="*/ 0 w 1272393"/>
                <a:gd name="connsiteY4" fmla="*/ 0 h 630250"/>
                <a:gd name="connsiteX0" fmla="*/ 0 w 1272424"/>
                <a:gd name="connsiteY0" fmla="*/ 0 h 630250"/>
                <a:gd name="connsiteX1" fmla="*/ 1272369 w 1272424"/>
                <a:gd name="connsiteY1" fmla="*/ 0 h 630250"/>
                <a:gd name="connsiteX2" fmla="*/ 710984 w 1272424"/>
                <a:gd name="connsiteY2" fmla="*/ 630250 h 630250"/>
                <a:gd name="connsiteX3" fmla="*/ 0 w 1272424"/>
                <a:gd name="connsiteY3" fmla="*/ 630238 h 630250"/>
                <a:gd name="connsiteX4" fmla="*/ 0 w 1272424"/>
                <a:gd name="connsiteY4" fmla="*/ 0 h 630250"/>
                <a:gd name="connsiteX0" fmla="*/ 0 w 1272968"/>
                <a:gd name="connsiteY0" fmla="*/ 0 h 630250"/>
                <a:gd name="connsiteX1" fmla="*/ 1272369 w 1272968"/>
                <a:gd name="connsiteY1" fmla="*/ 0 h 630250"/>
                <a:gd name="connsiteX2" fmla="*/ 710984 w 1272968"/>
                <a:gd name="connsiteY2" fmla="*/ 630250 h 630250"/>
                <a:gd name="connsiteX3" fmla="*/ 0 w 1272968"/>
                <a:gd name="connsiteY3" fmla="*/ 630238 h 630250"/>
                <a:gd name="connsiteX4" fmla="*/ 0 w 1272968"/>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817"/>
                <a:gd name="connsiteY0" fmla="*/ 0 h 630250"/>
                <a:gd name="connsiteX1" fmla="*/ 1272369 w 1272817"/>
                <a:gd name="connsiteY1" fmla="*/ 0 h 630250"/>
                <a:gd name="connsiteX2" fmla="*/ 655654 w 1272817"/>
                <a:gd name="connsiteY2" fmla="*/ 630250 h 630250"/>
                <a:gd name="connsiteX3" fmla="*/ 0 w 1272817"/>
                <a:gd name="connsiteY3" fmla="*/ 630238 h 630250"/>
                <a:gd name="connsiteX4" fmla="*/ 0 w 1272817"/>
                <a:gd name="connsiteY4" fmla="*/ 0 h 630250"/>
                <a:gd name="connsiteX0" fmla="*/ 0 w 1272994"/>
                <a:gd name="connsiteY0" fmla="*/ 0 h 630250"/>
                <a:gd name="connsiteX1" fmla="*/ 1272369 w 1272994"/>
                <a:gd name="connsiteY1" fmla="*/ 0 h 630250"/>
                <a:gd name="connsiteX2" fmla="*/ 655654 w 1272994"/>
                <a:gd name="connsiteY2" fmla="*/ 630250 h 630250"/>
                <a:gd name="connsiteX3" fmla="*/ 0 w 1272994"/>
                <a:gd name="connsiteY3" fmla="*/ 630238 h 630250"/>
                <a:gd name="connsiteX4" fmla="*/ 0 w 1272994"/>
                <a:gd name="connsiteY4" fmla="*/ 0 h 630250"/>
                <a:gd name="connsiteX0" fmla="*/ 0 w 1278496"/>
                <a:gd name="connsiteY0" fmla="*/ 0 h 630250"/>
                <a:gd name="connsiteX1" fmla="*/ 1272369 w 1278496"/>
                <a:gd name="connsiteY1" fmla="*/ 0 h 630250"/>
                <a:gd name="connsiteX2" fmla="*/ 655654 w 1278496"/>
                <a:gd name="connsiteY2" fmla="*/ 630250 h 630250"/>
                <a:gd name="connsiteX3" fmla="*/ 0 w 1278496"/>
                <a:gd name="connsiteY3" fmla="*/ 630238 h 630250"/>
                <a:gd name="connsiteX4" fmla="*/ 0 w 1278496"/>
                <a:gd name="connsiteY4" fmla="*/ 0 h 630250"/>
                <a:gd name="connsiteX0" fmla="*/ 0 w 1387063"/>
                <a:gd name="connsiteY0" fmla="*/ 0 h 630250"/>
                <a:gd name="connsiteX1" fmla="*/ 1272369 w 1387063"/>
                <a:gd name="connsiteY1" fmla="*/ 0 h 630250"/>
                <a:gd name="connsiteX2" fmla="*/ 1256995 w 1387063"/>
                <a:gd name="connsiteY2" fmla="*/ 311226 h 630250"/>
                <a:gd name="connsiteX3" fmla="*/ 655654 w 1387063"/>
                <a:gd name="connsiteY3" fmla="*/ 630250 h 630250"/>
                <a:gd name="connsiteX4" fmla="*/ 0 w 1387063"/>
                <a:gd name="connsiteY4" fmla="*/ 630238 h 630250"/>
                <a:gd name="connsiteX5" fmla="*/ 0 w 1387063"/>
                <a:gd name="connsiteY5" fmla="*/ 0 h 630250"/>
                <a:gd name="connsiteX0" fmla="*/ 0 w 1369614"/>
                <a:gd name="connsiteY0" fmla="*/ 0 h 630250"/>
                <a:gd name="connsiteX1" fmla="*/ 1272369 w 1369614"/>
                <a:gd name="connsiteY1" fmla="*/ 0 h 630250"/>
                <a:gd name="connsiteX2" fmla="*/ 1256995 w 1369614"/>
                <a:gd name="connsiteY2" fmla="*/ 311226 h 630250"/>
                <a:gd name="connsiteX3" fmla="*/ 655654 w 1369614"/>
                <a:gd name="connsiteY3" fmla="*/ 630250 h 630250"/>
                <a:gd name="connsiteX4" fmla="*/ 0 w 1369614"/>
                <a:gd name="connsiteY4" fmla="*/ 630238 h 630250"/>
                <a:gd name="connsiteX5" fmla="*/ 0 w 1369614"/>
                <a:gd name="connsiteY5" fmla="*/ 0 h 630250"/>
                <a:gd name="connsiteX0" fmla="*/ 0 w 1278277"/>
                <a:gd name="connsiteY0" fmla="*/ 0 h 630250"/>
                <a:gd name="connsiteX1" fmla="*/ 1272369 w 1278277"/>
                <a:gd name="connsiteY1" fmla="*/ 0 h 630250"/>
                <a:gd name="connsiteX2" fmla="*/ 1256995 w 1278277"/>
                <a:gd name="connsiteY2" fmla="*/ 311226 h 630250"/>
                <a:gd name="connsiteX3" fmla="*/ 655654 w 1278277"/>
                <a:gd name="connsiteY3" fmla="*/ 630250 h 630250"/>
                <a:gd name="connsiteX4" fmla="*/ 0 w 1278277"/>
                <a:gd name="connsiteY4" fmla="*/ 630238 h 630250"/>
                <a:gd name="connsiteX5" fmla="*/ 0 w 1278277"/>
                <a:gd name="connsiteY5" fmla="*/ 0 h 630250"/>
                <a:gd name="connsiteX0" fmla="*/ 0 w 1298782"/>
                <a:gd name="connsiteY0" fmla="*/ 0 h 630250"/>
                <a:gd name="connsiteX1" fmla="*/ 1272369 w 1298782"/>
                <a:gd name="connsiteY1" fmla="*/ 0 h 630250"/>
                <a:gd name="connsiteX2" fmla="*/ 1285570 w 1298782"/>
                <a:gd name="connsiteY2" fmla="*/ 311226 h 630250"/>
                <a:gd name="connsiteX3" fmla="*/ 655654 w 1298782"/>
                <a:gd name="connsiteY3" fmla="*/ 630250 h 630250"/>
                <a:gd name="connsiteX4" fmla="*/ 0 w 1298782"/>
                <a:gd name="connsiteY4" fmla="*/ 630238 h 630250"/>
                <a:gd name="connsiteX5" fmla="*/ 0 w 1298782"/>
                <a:gd name="connsiteY5" fmla="*/ 0 h 630250"/>
                <a:gd name="connsiteX0" fmla="*/ 0 w 1287216"/>
                <a:gd name="connsiteY0" fmla="*/ 0 h 630250"/>
                <a:gd name="connsiteX1" fmla="*/ 1272369 w 1287216"/>
                <a:gd name="connsiteY1" fmla="*/ 0 h 630250"/>
                <a:gd name="connsiteX2" fmla="*/ 1285570 w 1287216"/>
                <a:gd name="connsiteY2" fmla="*/ 311226 h 630250"/>
                <a:gd name="connsiteX3" fmla="*/ 655654 w 1287216"/>
                <a:gd name="connsiteY3" fmla="*/ 630250 h 630250"/>
                <a:gd name="connsiteX4" fmla="*/ 0 w 1287216"/>
                <a:gd name="connsiteY4" fmla="*/ 630238 h 630250"/>
                <a:gd name="connsiteX5" fmla="*/ 0 w 1287216"/>
                <a:gd name="connsiteY5" fmla="*/ 0 h 630250"/>
                <a:gd name="connsiteX0" fmla="*/ 0 w 1287216"/>
                <a:gd name="connsiteY0" fmla="*/ 0 h 630250"/>
                <a:gd name="connsiteX1" fmla="*/ 1272369 w 1287216"/>
                <a:gd name="connsiteY1" fmla="*/ 0 h 630250"/>
                <a:gd name="connsiteX2" fmla="*/ 1285570 w 1287216"/>
                <a:gd name="connsiteY2" fmla="*/ 509634 h 630250"/>
                <a:gd name="connsiteX3" fmla="*/ 655654 w 1287216"/>
                <a:gd name="connsiteY3" fmla="*/ 630250 h 630250"/>
                <a:gd name="connsiteX4" fmla="*/ 0 w 1287216"/>
                <a:gd name="connsiteY4" fmla="*/ 630238 h 630250"/>
                <a:gd name="connsiteX5" fmla="*/ 0 w 1287216"/>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82099"/>
                <a:gd name="connsiteY0" fmla="*/ 0 h 630250"/>
                <a:gd name="connsiteX1" fmla="*/ 1272369 w 1282099"/>
                <a:gd name="connsiteY1" fmla="*/ 0 h 630250"/>
                <a:gd name="connsiteX2" fmla="*/ 1276045 w 1282099"/>
                <a:gd name="connsiteY2" fmla="*/ 511598 h 630250"/>
                <a:gd name="connsiteX3" fmla="*/ 655654 w 1282099"/>
                <a:gd name="connsiteY3" fmla="*/ 630250 h 630250"/>
                <a:gd name="connsiteX4" fmla="*/ 0 w 1282099"/>
                <a:gd name="connsiteY4" fmla="*/ 630238 h 630250"/>
                <a:gd name="connsiteX5" fmla="*/ 0 w 1282099"/>
                <a:gd name="connsiteY5" fmla="*/ 0 h 630250"/>
                <a:gd name="connsiteX0" fmla="*/ 0 w 1295396"/>
                <a:gd name="connsiteY0" fmla="*/ 0 h 630250"/>
                <a:gd name="connsiteX1" fmla="*/ 1272369 w 1295396"/>
                <a:gd name="connsiteY1" fmla="*/ 0 h 630250"/>
                <a:gd name="connsiteX2" fmla="*/ 1289693 w 1295396"/>
                <a:gd name="connsiteY2" fmla="*/ 511598 h 630250"/>
                <a:gd name="connsiteX3" fmla="*/ 655654 w 1295396"/>
                <a:gd name="connsiteY3" fmla="*/ 630250 h 630250"/>
                <a:gd name="connsiteX4" fmla="*/ 0 w 1295396"/>
                <a:gd name="connsiteY4" fmla="*/ 630238 h 630250"/>
                <a:gd name="connsiteX5" fmla="*/ 0 w 1295396"/>
                <a:gd name="connsiteY5" fmla="*/ 0 h 630250"/>
                <a:gd name="connsiteX0" fmla="*/ 0 w 1288743"/>
                <a:gd name="connsiteY0" fmla="*/ 0 h 630250"/>
                <a:gd name="connsiteX1" fmla="*/ 1272369 w 1288743"/>
                <a:gd name="connsiteY1" fmla="*/ 0 h 630250"/>
                <a:gd name="connsiteX2" fmla="*/ 1282869 w 1288743"/>
                <a:gd name="connsiteY2" fmla="*/ 513005 h 630250"/>
                <a:gd name="connsiteX3" fmla="*/ 655654 w 1288743"/>
                <a:gd name="connsiteY3" fmla="*/ 630250 h 630250"/>
                <a:gd name="connsiteX4" fmla="*/ 0 w 1288743"/>
                <a:gd name="connsiteY4" fmla="*/ 630238 h 630250"/>
                <a:gd name="connsiteX5" fmla="*/ 0 w 1288743"/>
                <a:gd name="connsiteY5" fmla="*/ 0 h 630250"/>
                <a:gd name="connsiteX0" fmla="*/ 0 w 1288743"/>
                <a:gd name="connsiteY0" fmla="*/ 0 h 630250"/>
                <a:gd name="connsiteX1" fmla="*/ 1272369 w 1288743"/>
                <a:gd name="connsiteY1" fmla="*/ 0 h 630250"/>
                <a:gd name="connsiteX2" fmla="*/ 1282869 w 1288743"/>
                <a:gd name="connsiteY2" fmla="*/ 515820 h 630250"/>
                <a:gd name="connsiteX3" fmla="*/ 655654 w 1288743"/>
                <a:gd name="connsiteY3" fmla="*/ 630250 h 630250"/>
                <a:gd name="connsiteX4" fmla="*/ 0 w 1288743"/>
                <a:gd name="connsiteY4" fmla="*/ 630238 h 630250"/>
                <a:gd name="connsiteX5" fmla="*/ 0 w 1288743"/>
                <a:gd name="connsiteY5" fmla="*/ 0 h 630250"/>
                <a:gd name="connsiteX0" fmla="*/ 0 w 1282099"/>
                <a:gd name="connsiteY0" fmla="*/ 0 h 630250"/>
                <a:gd name="connsiteX1" fmla="*/ 1272369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72369"/>
                <a:gd name="connsiteY0" fmla="*/ 0 h 630250"/>
                <a:gd name="connsiteX1" fmla="*/ 1272369 w 1272369"/>
                <a:gd name="connsiteY1" fmla="*/ 0 h 630250"/>
                <a:gd name="connsiteX2" fmla="*/ 1262398 w 1272369"/>
                <a:gd name="connsiteY2" fmla="*/ 517227 h 630250"/>
                <a:gd name="connsiteX3" fmla="*/ 655654 w 1272369"/>
                <a:gd name="connsiteY3" fmla="*/ 630250 h 630250"/>
                <a:gd name="connsiteX4" fmla="*/ 0 w 1272369"/>
                <a:gd name="connsiteY4" fmla="*/ 630238 h 630250"/>
                <a:gd name="connsiteX5" fmla="*/ 0 w 1272369"/>
                <a:gd name="connsiteY5" fmla="*/ 0 h 630250"/>
                <a:gd name="connsiteX0" fmla="*/ 0 w 1282099"/>
                <a:gd name="connsiteY0" fmla="*/ 0 h 630250"/>
                <a:gd name="connsiteX1" fmla="*/ 1272369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99665"/>
                <a:gd name="connsiteY0" fmla="*/ 0 h 630250"/>
                <a:gd name="connsiteX1" fmla="*/ 1299665 w 1299665"/>
                <a:gd name="connsiteY1" fmla="*/ 0 h 630250"/>
                <a:gd name="connsiteX2" fmla="*/ 1276045 w 1299665"/>
                <a:gd name="connsiteY2" fmla="*/ 517227 h 630250"/>
                <a:gd name="connsiteX3" fmla="*/ 655654 w 1299665"/>
                <a:gd name="connsiteY3" fmla="*/ 630250 h 630250"/>
                <a:gd name="connsiteX4" fmla="*/ 0 w 1299665"/>
                <a:gd name="connsiteY4" fmla="*/ 630238 h 630250"/>
                <a:gd name="connsiteX5" fmla="*/ 0 w 1299665"/>
                <a:gd name="connsiteY5" fmla="*/ 0 h 630250"/>
                <a:gd name="connsiteX0" fmla="*/ 0 w 1282099"/>
                <a:gd name="connsiteY0" fmla="*/ 0 h 630250"/>
                <a:gd name="connsiteX1" fmla="*/ 1279193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80445"/>
                <a:gd name="connsiteY0" fmla="*/ 0 h 630250"/>
                <a:gd name="connsiteX1" fmla="*/ 1279193 w 1280445"/>
                <a:gd name="connsiteY1" fmla="*/ 0 h 630250"/>
                <a:gd name="connsiteX2" fmla="*/ 1276045 w 1280445"/>
                <a:gd name="connsiteY2" fmla="*/ 517227 h 630250"/>
                <a:gd name="connsiteX3" fmla="*/ 655654 w 1280445"/>
                <a:gd name="connsiteY3" fmla="*/ 630250 h 630250"/>
                <a:gd name="connsiteX4" fmla="*/ 0 w 1280445"/>
                <a:gd name="connsiteY4" fmla="*/ 630238 h 630250"/>
                <a:gd name="connsiteX5" fmla="*/ 0 w 1280445"/>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4"/>
                <a:gd name="connsiteX1" fmla="*/ 1279193 w 1285466"/>
                <a:gd name="connsiteY1" fmla="*/ 0 h 630254"/>
                <a:gd name="connsiteX2" fmla="*/ 1282869 w 1285466"/>
                <a:gd name="connsiteY2" fmla="*/ 515820 h 630254"/>
                <a:gd name="connsiteX3" fmla="*/ 655654 w 1285466"/>
                <a:gd name="connsiteY3" fmla="*/ 630250 h 630254"/>
                <a:gd name="connsiteX4" fmla="*/ 0 w 1285466"/>
                <a:gd name="connsiteY4" fmla="*/ 630238 h 630254"/>
                <a:gd name="connsiteX5" fmla="*/ 0 w 1285466"/>
                <a:gd name="connsiteY5" fmla="*/ 0 h 630254"/>
                <a:gd name="connsiteX0" fmla="*/ 0 w 1285466"/>
                <a:gd name="connsiteY0" fmla="*/ 0 h 630254"/>
                <a:gd name="connsiteX1" fmla="*/ 1279193 w 1285466"/>
                <a:gd name="connsiteY1" fmla="*/ 0 h 630254"/>
                <a:gd name="connsiteX2" fmla="*/ 1282869 w 1285466"/>
                <a:gd name="connsiteY2" fmla="*/ 515820 h 630254"/>
                <a:gd name="connsiteX3" fmla="*/ 655654 w 1285466"/>
                <a:gd name="connsiteY3" fmla="*/ 630250 h 630254"/>
                <a:gd name="connsiteX4" fmla="*/ 0 w 1285466"/>
                <a:gd name="connsiteY4" fmla="*/ 630238 h 630254"/>
                <a:gd name="connsiteX5" fmla="*/ 0 w 1285466"/>
                <a:gd name="connsiteY5" fmla="*/ 0 h 630254"/>
                <a:gd name="connsiteX0" fmla="*/ 0 w 1286152"/>
                <a:gd name="connsiteY0" fmla="*/ 0 h 630253"/>
                <a:gd name="connsiteX1" fmla="*/ 1279193 w 1286152"/>
                <a:gd name="connsiteY1" fmla="*/ 0 h 630253"/>
                <a:gd name="connsiteX2" fmla="*/ 1282869 w 1286152"/>
                <a:gd name="connsiteY2" fmla="*/ 515820 h 630253"/>
                <a:gd name="connsiteX3" fmla="*/ 655654 w 1286152"/>
                <a:gd name="connsiteY3" fmla="*/ 630250 h 630253"/>
                <a:gd name="connsiteX4" fmla="*/ 0 w 1286152"/>
                <a:gd name="connsiteY4" fmla="*/ 630238 h 630253"/>
                <a:gd name="connsiteX5" fmla="*/ 0 w 1286152"/>
                <a:gd name="connsiteY5" fmla="*/ 0 h 630253"/>
                <a:gd name="connsiteX0" fmla="*/ 0 w 1286152"/>
                <a:gd name="connsiteY0" fmla="*/ 0 h 630256"/>
                <a:gd name="connsiteX1" fmla="*/ 1279193 w 1286152"/>
                <a:gd name="connsiteY1" fmla="*/ 0 h 630256"/>
                <a:gd name="connsiteX2" fmla="*/ 1282869 w 1286152"/>
                <a:gd name="connsiteY2" fmla="*/ 528486 h 630256"/>
                <a:gd name="connsiteX3" fmla="*/ 655654 w 1286152"/>
                <a:gd name="connsiteY3" fmla="*/ 630250 h 630256"/>
                <a:gd name="connsiteX4" fmla="*/ 0 w 1286152"/>
                <a:gd name="connsiteY4" fmla="*/ 630238 h 630256"/>
                <a:gd name="connsiteX5" fmla="*/ 0 w 1286152"/>
                <a:gd name="connsiteY5" fmla="*/ 0 h 630256"/>
                <a:gd name="connsiteX0" fmla="*/ 0 w 1285466"/>
                <a:gd name="connsiteY0" fmla="*/ 0 h 630252"/>
                <a:gd name="connsiteX1" fmla="*/ 1279193 w 1285466"/>
                <a:gd name="connsiteY1" fmla="*/ 0 h 630252"/>
                <a:gd name="connsiteX2" fmla="*/ 1282869 w 1285466"/>
                <a:gd name="connsiteY2" fmla="*/ 528486 h 630252"/>
                <a:gd name="connsiteX3" fmla="*/ 655654 w 1285466"/>
                <a:gd name="connsiteY3" fmla="*/ 630250 h 630252"/>
                <a:gd name="connsiteX4" fmla="*/ 0 w 1285466"/>
                <a:gd name="connsiteY4" fmla="*/ 630238 h 630252"/>
                <a:gd name="connsiteX5" fmla="*/ 0 w 1285466"/>
                <a:gd name="connsiteY5" fmla="*/ 0 h 630252"/>
                <a:gd name="connsiteX0" fmla="*/ 0 w 1285466"/>
                <a:gd name="connsiteY0" fmla="*/ 0 h 630252"/>
                <a:gd name="connsiteX1" fmla="*/ 1279193 w 1285466"/>
                <a:gd name="connsiteY1" fmla="*/ 0 h 630252"/>
                <a:gd name="connsiteX2" fmla="*/ 1282869 w 1285466"/>
                <a:gd name="connsiteY2" fmla="*/ 528486 h 630252"/>
                <a:gd name="connsiteX3" fmla="*/ 655654 w 1285466"/>
                <a:gd name="connsiteY3" fmla="*/ 630250 h 630252"/>
                <a:gd name="connsiteX4" fmla="*/ 0 w 1285466"/>
                <a:gd name="connsiteY4" fmla="*/ 630238 h 630252"/>
                <a:gd name="connsiteX5" fmla="*/ 0 w 1285466"/>
                <a:gd name="connsiteY5" fmla="*/ 0 h 630252"/>
                <a:gd name="connsiteX0" fmla="*/ 0 w 1285466"/>
                <a:gd name="connsiteY0" fmla="*/ 0 h 630251"/>
                <a:gd name="connsiteX1" fmla="*/ 1279193 w 1285466"/>
                <a:gd name="connsiteY1" fmla="*/ 0 h 630251"/>
                <a:gd name="connsiteX2" fmla="*/ 1282869 w 1285466"/>
                <a:gd name="connsiteY2" fmla="*/ 528486 h 630251"/>
                <a:gd name="connsiteX3" fmla="*/ 655654 w 1285466"/>
                <a:gd name="connsiteY3" fmla="*/ 630250 h 630251"/>
                <a:gd name="connsiteX4" fmla="*/ 0 w 1285466"/>
                <a:gd name="connsiteY4" fmla="*/ 630238 h 630251"/>
                <a:gd name="connsiteX5" fmla="*/ 0 w 1285466"/>
                <a:gd name="connsiteY5" fmla="*/ 0 h 630251"/>
                <a:gd name="connsiteX0" fmla="*/ 0 w 1292838"/>
                <a:gd name="connsiteY0" fmla="*/ 0 h 630251"/>
                <a:gd name="connsiteX1" fmla="*/ 1279193 w 1292838"/>
                <a:gd name="connsiteY1" fmla="*/ 0 h 630251"/>
                <a:gd name="connsiteX2" fmla="*/ 1291107 w 1292838"/>
                <a:gd name="connsiteY2" fmla="*/ 496205 h 630251"/>
                <a:gd name="connsiteX3" fmla="*/ 655654 w 1292838"/>
                <a:gd name="connsiteY3" fmla="*/ 630250 h 630251"/>
                <a:gd name="connsiteX4" fmla="*/ 0 w 1292838"/>
                <a:gd name="connsiteY4" fmla="*/ 630238 h 630251"/>
                <a:gd name="connsiteX5" fmla="*/ 0 w 1292838"/>
                <a:gd name="connsiteY5" fmla="*/ 0 h 630251"/>
                <a:gd name="connsiteX0" fmla="*/ 0 w 1291107"/>
                <a:gd name="connsiteY0" fmla="*/ 0 h 630251"/>
                <a:gd name="connsiteX1" fmla="*/ 1279193 w 1291107"/>
                <a:gd name="connsiteY1" fmla="*/ 0 h 630251"/>
                <a:gd name="connsiteX2" fmla="*/ 1291107 w 1291107"/>
                <a:gd name="connsiteY2" fmla="*/ 496205 h 630251"/>
                <a:gd name="connsiteX3" fmla="*/ 655654 w 1291107"/>
                <a:gd name="connsiteY3" fmla="*/ 630250 h 630251"/>
                <a:gd name="connsiteX4" fmla="*/ 0 w 1291107"/>
                <a:gd name="connsiteY4" fmla="*/ 630238 h 630251"/>
                <a:gd name="connsiteX5" fmla="*/ 0 w 1291107"/>
                <a:gd name="connsiteY5" fmla="*/ 0 h 630251"/>
                <a:gd name="connsiteX0" fmla="*/ 0 w 1286988"/>
                <a:gd name="connsiteY0" fmla="*/ 0 h 630251"/>
                <a:gd name="connsiteX1" fmla="*/ 1279193 w 1286988"/>
                <a:gd name="connsiteY1" fmla="*/ 0 h 630251"/>
                <a:gd name="connsiteX2" fmla="*/ 1286988 w 1286988"/>
                <a:gd name="connsiteY2" fmla="*/ 500452 h 630251"/>
                <a:gd name="connsiteX3" fmla="*/ 655654 w 1286988"/>
                <a:gd name="connsiteY3" fmla="*/ 630250 h 630251"/>
                <a:gd name="connsiteX4" fmla="*/ 0 w 1286988"/>
                <a:gd name="connsiteY4" fmla="*/ 630238 h 630251"/>
                <a:gd name="connsiteX5" fmla="*/ 0 w 1286988"/>
                <a:gd name="connsiteY5" fmla="*/ 0 h 630251"/>
                <a:gd name="connsiteX0" fmla="*/ 0 w 1295226"/>
                <a:gd name="connsiteY0" fmla="*/ 0 h 630251"/>
                <a:gd name="connsiteX1" fmla="*/ 1279193 w 1295226"/>
                <a:gd name="connsiteY1" fmla="*/ 0 h 630251"/>
                <a:gd name="connsiteX2" fmla="*/ 1295226 w 1295226"/>
                <a:gd name="connsiteY2" fmla="*/ 500452 h 630251"/>
                <a:gd name="connsiteX3" fmla="*/ 655654 w 1295226"/>
                <a:gd name="connsiteY3" fmla="*/ 630250 h 630251"/>
                <a:gd name="connsiteX4" fmla="*/ 0 w 1295226"/>
                <a:gd name="connsiteY4" fmla="*/ 630238 h 630251"/>
                <a:gd name="connsiteX5" fmla="*/ 0 w 1295226"/>
                <a:gd name="connsiteY5" fmla="*/ 0 h 630251"/>
                <a:gd name="connsiteX0" fmla="*/ 0 w 1286988"/>
                <a:gd name="connsiteY0" fmla="*/ 0 h 630251"/>
                <a:gd name="connsiteX1" fmla="*/ 1279193 w 1286988"/>
                <a:gd name="connsiteY1" fmla="*/ 0 h 630251"/>
                <a:gd name="connsiteX2" fmla="*/ 1286988 w 1286988"/>
                <a:gd name="connsiteY2" fmla="*/ 499602 h 630251"/>
                <a:gd name="connsiteX3" fmla="*/ 655654 w 1286988"/>
                <a:gd name="connsiteY3" fmla="*/ 630250 h 630251"/>
                <a:gd name="connsiteX4" fmla="*/ 0 w 1286988"/>
                <a:gd name="connsiteY4" fmla="*/ 630238 h 630251"/>
                <a:gd name="connsiteX5" fmla="*/ 0 w 1286988"/>
                <a:gd name="connsiteY5" fmla="*/ 0 h 630251"/>
                <a:gd name="connsiteX0" fmla="*/ 0 w 1291107"/>
                <a:gd name="connsiteY0" fmla="*/ 0 h 630251"/>
                <a:gd name="connsiteX1" fmla="*/ 1279193 w 1291107"/>
                <a:gd name="connsiteY1" fmla="*/ 0 h 630251"/>
                <a:gd name="connsiteX2" fmla="*/ 1291107 w 1291107"/>
                <a:gd name="connsiteY2" fmla="*/ 498753 h 630251"/>
                <a:gd name="connsiteX3" fmla="*/ 655654 w 1291107"/>
                <a:gd name="connsiteY3" fmla="*/ 630250 h 630251"/>
                <a:gd name="connsiteX4" fmla="*/ 0 w 1291107"/>
                <a:gd name="connsiteY4" fmla="*/ 630238 h 630251"/>
                <a:gd name="connsiteX5" fmla="*/ 0 w 1291107"/>
                <a:gd name="connsiteY5" fmla="*/ 0 h 630251"/>
                <a:gd name="connsiteX0" fmla="*/ 0 w 1303464"/>
                <a:gd name="connsiteY0" fmla="*/ 0 h 630251"/>
                <a:gd name="connsiteX1" fmla="*/ 1279193 w 1303464"/>
                <a:gd name="connsiteY1" fmla="*/ 0 h 630251"/>
                <a:gd name="connsiteX2" fmla="*/ 1303464 w 1303464"/>
                <a:gd name="connsiteY2" fmla="*/ 500452 h 630251"/>
                <a:gd name="connsiteX3" fmla="*/ 655654 w 1303464"/>
                <a:gd name="connsiteY3" fmla="*/ 630250 h 630251"/>
                <a:gd name="connsiteX4" fmla="*/ 0 w 1303464"/>
                <a:gd name="connsiteY4" fmla="*/ 630238 h 630251"/>
                <a:gd name="connsiteX5" fmla="*/ 0 w 1303464"/>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2869" h="630251">
                  <a:moveTo>
                    <a:pt x="0" y="0"/>
                  </a:moveTo>
                  <a:lnTo>
                    <a:pt x="1279193" y="0"/>
                  </a:lnTo>
                  <a:cubicBezTo>
                    <a:pt x="1279142" y="136342"/>
                    <a:pt x="1278048" y="380809"/>
                    <a:pt x="1282869" y="500452"/>
                  </a:cubicBezTo>
                  <a:cubicBezTo>
                    <a:pt x="1282441" y="569436"/>
                    <a:pt x="1247290" y="630560"/>
                    <a:pt x="655654" y="630250"/>
                  </a:cubicBezTo>
                  <a:lnTo>
                    <a:pt x="0" y="630238"/>
                  </a:lnTo>
                  <a:lnTo>
                    <a:pt x="0" y="0"/>
                  </a:lnTo>
                  <a:close/>
                </a:path>
              </a:pathLst>
            </a:custGeom>
            <a:solidFill>
              <a:srgbClr val="E6F0EC"/>
            </a:solidFill>
            <a:ln>
              <a:noFill/>
            </a:ln>
          </p:spPr>
          <p:txBody>
            <a:bodyPr wrap="square" lIns="72000" tIns="756000" rIns="72000" rtlCol="0">
              <a:noAutofit/>
            </a:bodyPr>
            <a:lstStyle/>
            <a:p>
              <a:pPr>
                <a:lnSpc>
                  <a:spcPts val="1200"/>
                </a:lnSpc>
                <a:spcAft>
                  <a:spcPts val="1200"/>
                </a:spcAft>
              </a:pPr>
              <a:r>
                <a:rPr lang="en-GB" sz="1000" b="1" dirty="0" smtClean="0">
                  <a:solidFill>
                    <a:srgbClr val="006941"/>
                  </a:solidFill>
                </a:rPr>
                <a:t>Organisational development   </a:t>
              </a:r>
            </a:p>
            <a:p>
              <a:pPr marL="171450" indent="-171450">
                <a:lnSpc>
                  <a:spcPts val="1200"/>
                </a:lnSpc>
                <a:spcAft>
                  <a:spcPts val="1200"/>
                </a:spcAft>
                <a:buFont typeface="Calibri" panose="020F0502020204030204" pitchFamily="34" charset="0"/>
                <a:buChar char="─"/>
              </a:pPr>
              <a:r>
                <a:rPr lang="en-GB" sz="1000" dirty="0" err="1" smtClean="0">
                  <a:solidFill>
                    <a:srgbClr val="006941"/>
                  </a:solidFill>
                </a:rPr>
                <a:t>SFIA</a:t>
              </a:r>
              <a:r>
                <a:rPr lang="en-GB" sz="1000" b="1" i="1" dirty="0" err="1" smtClean="0">
                  <a:solidFill>
                    <a:srgbClr val="006941"/>
                  </a:solidFill>
                </a:rPr>
                <a:t>plus</a:t>
              </a:r>
              <a:r>
                <a:rPr lang="en-GB" sz="1000" b="1" dirty="0" smtClean="0">
                  <a:solidFill>
                    <a:srgbClr val="006941"/>
                  </a:solidFill>
                </a:rPr>
                <a:t> </a:t>
              </a:r>
            </a:p>
            <a:p>
              <a:pPr marL="171450" indent="-171450">
                <a:lnSpc>
                  <a:spcPts val="1200"/>
                </a:lnSpc>
                <a:spcAft>
                  <a:spcPts val="1200"/>
                </a:spcAft>
                <a:buFont typeface="Calibri" panose="020F0502020204030204" pitchFamily="34" charset="0"/>
                <a:buChar char="─"/>
              </a:pPr>
              <a:r>
                <a:rPr lang="en-GB" sz="1000" dirty="0" smtClean="0">
                  <a:solidFill>
                    <a:srgbClr val="006941"/>
                  </a:solidFill>
                </a:rPr>
                <a:t>Consultancy</a:t>
              </a:r>
              <a:r>
                <a:rPr lang="en-GB" sz="1000" b="1" dirty="0" smtClean="0">
                  <a:solidFill>
                    <a:srgbClr val="006941"/>
                  </a:solidFill>
                </a:rPr>
                <a:t> </a:t>
              </a:r>
            </a:p>
            <a:p>
              <a:pPr>
                <a:lnSpc>
                  <a:spcPts val="1200"/>
                </a:lnSpc>
                <a:spcAft>
                  <a:spcPts val="1200"/>
                </a:spcAft>
              </a:pPr>
              <a:r>
                <a:rPr lang="en-GB" sz="1000" b="1" dirty="0" smtClean="0">
                  <a:solidFill>
                    <a:srgbClr val="006941"/>
                  </a:solidFill>
                </a:rPr>
                <a:t>Change management </a:t>
              </a:r>
            </a:p>
            <a:p>
              <a:pPr>
                <a:lnSpc>
                  <a:spcPts val="1200"/>
                </a:lnSpc>
                <a:spcAft>
                  <a:spcPts val="1200"/>
                </a:spcAft>
              </a:pPr>
              <a:r>
                <a:rPr lang="en-GB" sz="1000" b="1" dirty="0" smtClean="0">
                  <a:solidFill>
                    <a:srgbClr val="006941"/>
                  </a:solidFill>
                </a:rPr>
                <a:t>Organisational membership</a:t>
              </a:r>
            </a:p>
          </p:txBody>
        </p:sp>
        <p:sp>
          <p:nvSpPr>
            <p:cNvPr id="26" name="TextBox 25"/>
            <p:cNvSpPr txBox="1"/>
            <p:nvPr userDrawn="1"/>
          </p:nvSpPr>
          <p:spPr>
            <a:xfrm>
              <a:off x="3849049" y="1327734"/>
              <a:ext cx="1283207" cy="4680007"/>
            </a:xfrm>
            <a:custGeom>
              <a:avLst/>
              <a:gdLst>
                <a:gd name="connsiteX0" fmla="*/ 0 w 1272369"/>
                <a:gd name="connsiteY0" fmla="*/ 0 h 630238"/>
                <a:gd name="connsiteX1" fmla="*/ 1272369 w 1272369"/>
                <a:gd name="connsiteY1" fmla="*/ 0 h 630238"/>
                <a:gd name="connsiteX2" fmla="*/ 1272369 w 1272369"/>
                <a:gd name="connsiteY2" fmla="*/ 630238 h 630238"/>
                <a:gd name="connsiteX3" fmla="*/ 0 w 1272369"/>
                <a:gd name="connsiteY3" fmla="*/ 630238 h 630238"/>
                <a:gd name="connsiteX4" fmla="*/ 0 w 1272369"/>
                <a:gd name="connsiteY4" fmla="*/ 0 h 630238"/>
                <a:gd name="connsiteX0" fmla="*/ 0 w 1272369"/>
                <a:gd name="connsiteY0" fmla="*/ 0 h 630250"/>
                <a:gd name="connsiteX1" fmla="*/ 1272369 w 1272369"/>
                <a:gd name="connsiteY1" fmla="*/ 0 h 630250"/>
                <a:gd name="connsiteX2" fmla="*/ 1272369 w 1272369"/>
                <a:gd name="connsiteY2" fmla="*/ 630238 h 630250"/>
                <a:gd name="connsiteX3" fmla="*/ 710984 w 1272369"/>
                <a:gd name="connsiteY3" fmla="*/ 630250 h 630250"/>
                <a:gd name="connsiteX4" fmla="*/ 0 w 1272369"/>
                <a:gd name="connsiteY4" fmla="*/ 630238 h 630250"/>
                <a:gd name="connsiteX5" fmla="*/ 0 w 1272369"/>
                <a:gd name="connsiteY5" fmla="*/ 0 h 630250"/>
                <a:gd name="connsiteX0" fmla="*/ 0 w 1272369"/>
                <a:gd name="connsiteY0" fmla="*/ 0 h 630250"/>
                <a:gd name="connsiteX1" fmla="*/ 1272369 w 1272369"/>
                <a:gd name="connsiteY1" fmla="*/ 0 h 630250"/>
                <a:gd name="connsiteX2" fmla="*/ 710984 w 1272369"/>
                <a:gd name="connsiteY2" fmla="*/ 630250 h 630250"/>
                <a:gd name="connsiteX3" fmla="*/ 0 w 1272369"/>
                <a:gd name="connsiteY3" fmla="*/ 630238 h 630250"/>
                <a:gd name="connsiteX4" fmla="*/ 0 w 1272369"/>
                <a:gd name="connsiteY4" fmla="*/ 0 h 630250"/>
                <a:gd name="connsiteX0" fmla="*/ 0 w 1272393"/>
                <a:gd name="connsiteY0" fmla="*/ 0 h 630250"/>
                <a:gd name="connsiteX1" fmla="*/ 1272369 w 1272393"/>
                <a:gd name="connsiteY1" fmla="*/ 0 h 630250"/>
                <a:gd name="connsiteX2" fmla="*/ 710984 w 1272393"/>
                <a:gd name="connsiteY2" fmla="*/ 630250 h 630250"/>
                <a:gd name="connsiteX3" fmla="*/ 0 w 1272393"/>
                <a:gd name="connsiteY3" fmla="*/ 630238 h 630250"/>
                <a:gd name="connsiteX4" fmla="*/ 0 w 1272393"/>
                <a:gd name="connsiteY4" fmla="*/ 0 h 630250"/>
                <a:gd name="connsiteX0" fmla="*/ 0 w 1272424"/>
                <a:gd name="connsiteY0" fmla="*/ 0 h 630250"/>
                <a:gd name="connsiteX1" fmla="*/ 1272369 w 1272424"/>
                <a:gd name="connsiteY1" fmla="*/ 0 h 630250"/>
                <a:gd name="connsiteX2" fmla="*/ 710984 w 1272424"/>
                <a:gd name="connsiteY2" fmla="*/ 630250 h 630250"/>
                <a:gd name="connsiteX3" fmla="*/ 0 w 1272424"/>
                <a:gd name="connsiteY3" fmla="*/ 630238 h 630250"/>
                <a:gd name="connsiteX4" fmla="*/ 0 w 1272424"/>
                <a:gd name="connsiteY4" fmla="*/ 0 h 630250"/>
                <a:gd name="connsiteX0" fmla="*/ 0 w 1272968"/>
                <a:gd name="connsiteY0" fmla="*/ 0 h 630250"/>
                <a:gd name="connsiteX1" fmla="*/ 1272369 w 1272968"/>
                <a:gd name="connsiteY1" fmla="*/ 0 h 630250"/>
                <a:gd name="connsiteX2" fmla="*/ 710984 w 1272968"/>
                <a:gd name="connsiteY2" fmla="*/ 630250 h 630250"/>
                <a:gd name="connsiteX3" fmla="*/ 0 w 1272968"/>
                <a:gd name="connsiteY3" fmla="*/ 630238 h 630250"/>
                <a:gd name="connsiteX4" fmla="*/ 0 w 1272968"/>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817"/>
                <a:gd name="connsiteY0" fmla="*/ 0 h 630250"/>
                <a:gd name="connsiteX1" fmla="*/ 1272369 w 1272817"/>
                <a:gd name="connsiteY1" fmla="*/ 0 h 630250"/>
                <a:gd name="connsiteX2" fmla="*/ 655654 w 1272817"/>
                <a:gd name="connsiteY2" fmla="*/ 630250 h 630250"/>
                <a:gd name="connsiteX3" fmla="*/ 0 w 1272817"/>
                <a:gd name="connsiteY3" fmla="*/ 630238 h 630250"/>
                <a:gd name="connsiteX4" fmla="*/ 0 w 1272817"/>
                <a:gd name="connsiteY4" fmla="*/ 0 h 630250"/>
                <a:gd name="connsiteX0" fmla="*/ 0 w 1272994"/>
                <a:gd name="connsiteY0" fmla="*/ 0 h 630250"/>
                <a:gd name="connsiteX1" fmla="*/ 1272369 w 1272994"/>
                <a:gd name="connsiteY1" fmla="*/ 0 h 630250"/>
                <a:gd name="connsiteX2" fmla="*/ 655654 w 1272994"/>
                <a:gd name="connsiteY2" fmla="*/ 630250 h 630250"/>
                <a:gd name="connsiteX3" fmla="*/ 0 w 1272994"/>
                <a:gd name="connsiteY3" fmla="*/ 630238 h 630250"/>
                <a:gd name="connsiteX4" fmla="*/ 0 w 1272994"/>
                <a:gd name="connsiteY4" fmla="*/ 0 h 630250"/>
                <a:gd name="connsiteX0" fmla="*/ 0 w 1278496"/>
                <a:gd name="connsiteY0" fmla="*/ 0 h 630250"/>
                <a:gd name="connsiteX1" fmla="*/ 1272369 w 1278496"/>
                <a:gd name="connsiteY1" fmla="*/ 0 h 630250"/>
                <a:gd name="connsiteX2" fmla="*/ 655654 w 1278496"/>
                <a:gd name="connsiteY2" fmla="*/ 630250 h 630250"/>
                <a:gd name="connsiteX3" fmla="*/ 0 w 1278496"/>
                <a:gd name="connsiteY3" fmla="*/ 630238 h 630250"/>
                <a:gd name="connsiteX4" fmla="*/ 0 w 1278496"/>
                <a:gd name="connsiteY4" fmla="*/ 0 h 630250"/>
                <a:gd name="connsiteX0" fmla="*/ 0 w 1387063"/>
                <a:gd name="connsiteY0" fmla="*/ 0 h 630250"/>
                <a:gd name="connsiteX1" fmla="*/ 1272369 w 1387063"/>
                <a:gd name="connsiteY1" fmla="*/ 0 h 630250"/>
                <a:gd name="connsiteX2" fmla="*/ 1256995 w 1387063"/>
                <a:gd name="connsiteY2" fmla="*/ 311226 h 630250"/>
                <a:gd name="connsiteX3" fmla="*/ 655654 w 1387063"/>
                <a:gd name="connsiteY3" fmla="*/ 630250 h 630250"/>
                <a:gd name="connsiteX4" fmla="*/ 0 w 1387063"/>
                <a:gd name="connsiteY4" fmla="*/ 630238 h 630250"/>
                <a:gd name="connsiteX5" fmla="*/ 0 w 1387063"/>
                <a:gd name="connsiteY5" fmla="*/ 0 h 630250"/>
                <a:gd name="connsiteX0" fmla="*/ 0 w 1369614"/>
                <a:gd name="connsiteY0" fmla="*/ 0 h 630250"/>
                <a:gd name="connsiteX1" fmla="*/ 1272369 w 1369614"/>
                <a:gd name="connsiteY1" fmla="*/ 0 h 630250"/>
                <a:gd name="connsiteX2" fmla="*/ 1256995 w 1369614"/>
                <a:gd name="connsiteY2" fmla="*/ 311226 h 630250"/>
                <a:gd name="connsiteX3" fmla="*/ 655654 w 1369614"/>
                <a:gd name="connsiteY3" fmla="*/ 630250 h 630250"/>
                <a:gd name="connsiteX4" fmla="*/ 0 w 1369614"/>
                <a:gd name="connsiteY4" fmla="*/ 630238 h 630250"/>
                <a:gd name="connsiteX5" fmla="*/ 0 w 1369614"/>
                <a:gd name="connsiteY5" fmla="*/ 0 h 630250"/>
                <a:gd name="connsiteX0" fmla="*/ 0 w 1278277"/>
                <a:gd name="connsiteY0" fmla="*/ 0 h 630250"/>
                <a:gd name="connsiteX1" fmla="*/ 1272369 w 1278277"/>
                <a:gd name="connsiteY1" fmla="*/ 0 h 630250"/>
                <a:gd name="connsiteX2" fmla="*/ 1256995 w 1278277"/>
                <a:gd name="connsiteY2" fmla="*/ 311226 h 630250"/>
                <a:gd name="connsiteX3" fmla="*/ 655654 w 1278277"/>
                <a:gd name="connsiteY3" fmla="*/ 630250 h 630250"/>
                <a:gd name="connsiteX4" fmla="*/ 0 w 1278277"/>
                <a:gd name="connsiteY4" fmla="*/ 630238 h 630250"/>
                <a:gd name="connsiteX5" fmla="*/ 0 w 1278277"/>
                <a:gd name="connsiteY5" fmla="*/ 0 h 630250"/>
                <a:gd name="connsiteX0" fmla="*/ 0 w 1298782"/>
                <a:gd name="connsiteY0" fmla="*/ 0 h 630250"/>
                <a:gd name="connsiteX1" fmla="*/ 1272369 w 1298782"/>
                <a:gd name="connsiteY1" fmla="*/ 0 h 630250"/>
                <a:gd name="connsiteX2" fmla="*/ 1285570 w 1298782"/>
                <a:gd name="connsiteY2" fmla="*/ 311226 h 630250"/>
                <a:gd name="connsiteX3" fmla="*/ 655654 w 1298782"/>
                <a:gd name="connsiteY3" fmla="*/ 630250 h 630250"/>
                <a:gd name="connsiteX4" fmla="*/ 0 w 1298782"/>
                <a:gd name="connsiteY4" fmla="*/ 630238 h 630250"/>
                <a:gd name="connsiteX5" fmla="*/ 0 w 1298782"/>
                <a:gd name="connsiteY5" fmla="*/ 0 h 630250"/>
                <a:gd name="connsiteX0" fmla="*/ 0 w 1287216"/>
                <a:gd name="connsiteY0" fmla="*/ 0 h 630250"/>
                <a:gd name="connsiteX1" fmla="*/ 1272369 w 1287216"/>
                <a:gd name="connsiteY1" fmla="*/ 0 h 630250"/>
                <a:gd name="connsiteX2" fmla="*/ 1285570 w 1287216"/>
                <a:gd name="connsiteY2" fmla="*/ 311226 h 630250"/>
                <a:gd name="connsiteX3" fmla="*/ 655654 w 1287216"/>
                <a:gd name="connsiteY3" fmla="*/ 630250 h 630250"/>
                <a:gd name="connsiteX4" fmla="*/ 0 w 1287216"/>
                <a:gd name="connsiteY4" fmla="*/ 630238 h 630250"/>
                <a:gd name="connsiteX5" fmla="*/ 0 w 1287216"/>
                <a:gd name="connsiteY5" fmla="*/ 0 h 630250"/>
                <a:gd name="connsiteX0" fmla="*/ 0 w 1287216"/>
                <a:gd name="connsiteY0" fmla="*/ 0 h 630250"/>
                <a:gd name="connsiteX1" fmla="*/ 1272369 w 1287216"/>
                <a:gd name="connsiteY1" fmla="*/ 0 h 630250"/>
                <a:gd name="connsiteX2" fmla="*/ 1285570 w 1287216"/>
                <a:gd name="connsiteY2" fmla="*/ 509634 h 630250"/>
                <a:gd name="connsiteX3" fmla="*/ 655654 w 1287216"/>
                <a:gd name="connsiteY3" fmla="*/ 630250 h 630250"/>
                <a:gd name="connsiteX4" fmla="*/ 0 w 1287216"/>
                <a:gd name="connsiteY4" fmla="*/ 630238 h 630250"/>
                <a:gd name="connsiteX5" fmla="*/ 0 w 1287216"/>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82099"/>
                <a:gd name="connsiteY0" fmla="*/ 0 h 630250"/>
                <a:gd name="connsiteX1" fmla="*/ 1272369 w 1282099"/>
                <a:gd name="connsiteY1" fmla="*/ 0 h 630250"/>
                <a:gd name="connsiteX2" fmla="*/ 1276045 w 1282099"/>
                <a:gd name="connsiteY2" fmla="*/ 511598 h 630250"/>
                <a:gd name="connsiteX3" fmla="*/ 655654 w 1282099"/>
                <a:gd name="connsiteY3" fmla="*/ 630250 h 630250"/>
                <a:gd name="connsiteX4" fmla="*/ 0 w 1282099"/>
                <a:gd name="connsiteY4" fmla="*/ 630238 h 630250"/>
                <a:gd name="connsiteX5" fmla="*/ 0 w 1282099"/>
                <a:gd name="connsiteY5" fmla="*/ 0 h 630250"/>
                <a:gd name="connsiteX0" fmla="*/ 0 w 1295396"/>
                <a:gd name="connsiteY0" fmla="*/ 0 h 630250"/>
                <a:gd name="connsiteX1" fmla="*/ 1272369 w 1295396"/>
                <a:gd name="connsiteY1" fmla="*/ 0 h 630250"/>
                <a:gd name="connsiteX2" fmla="*/ 1289693 w 1295396"/>
                <a:gd name="connsiteY2" fmla="*/ 511598 h 630250"/>
                <a:gd name="connsiteX3" fmla="*/ 655654 w 1295396"/>
                <a:gd name="connsiteY3" fmla="*/ 630250 h 630250"/>
                <a:gd name="connsiteX4" fmla="*/ 0 w 1295396"/>
                <a:gd name="connsiteY4" fmla="*/ 630238 h 630250"/>
                <a:gd name="connsiteX5" fmla="*/ 0 w 1295396"/>
                <a:gd name="connsiteY5" fmla="*/ 0 h 630250"/>
                <a:gd name="connsiteX0" fmla="*/ 0 w 1288743"/>
                <a:gd name="connsiteY0" fmla="*/ 0 h 630250"/>
                <a:gd name="connsiteX1" fmla="*/ 1272369 w 1288743"/>
                <a:gd name="connsiteY1" fmla="*/ 0 h 630250"/>
                <a:gd name="connsiteX2" fmla="*/ 1282869 w 1288743"/>
                <a:gd name="connsiteY2" fmla="*/ 513005 h 630250"/>
                <a:gd name="connsiteX3" fmla="*/ 655654 w 1288743"/>
                <a:gd name="connsiteY3" fmla="*/ 630250 h 630250"/>
                <a:gd name="connsiteX4" fmla="*/ 0 w 1288743"/>
                <a:gd name="connsiteY4" fmla="*/ 630238 h 630250"/>
                <a:gd name="connsiteX5" fmla="*/ 0 w 1288743"/>
                <a:gd name="connsiteY5" fmla="*/ 0 h 630250"/>
                <a:gd name="connsiteX0" fmla="*/ 0 w 1288743"/>
                <a:gd name="connsiteY0" fmla="*/ 0 h 630250"/>
                <a:gd name="connsiteX1" fmla="*/ 1272369 w 1288743"/>
                <a:gd name="connsiteY1" fmla="*/ 0 h 630250"/>
                <a:gd name="connsiteX2" fmla="*/ 1282869 w 1288743"/>
                <a:gd name="connsiteY2" fmla="*/ 515820 h 630250"/>
                <a:gd name="connsiteX3" fmla="*/ 655654 w 1288743"/>
                <a:gd name="connsiteY3" fmla="*/ 630250 h 630250"/>
                <a:gd name="connsiteX4" fmla="*/ 0 w 1288743"/>
                <a:gd name="connsiteY4" fmla="*/ 630238 h 630250"/>
                <a:gd name="connsiteX5" fmla="*/ 0 w 1288743"/>
                <a:gd name="connsiteY5" fmla="*/ 0 h 630250"/>
                <a:gd name="connsiteX0" fmla="*/ 0 w 1282099"/>
                <a:gd name="connsiteY0" fmla="*/ 0 h 630250"/>
                <a:gd name="connsiteX1" fmla="*/ 1272369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72369"/>
                <a:gd name="connsiteY0" fmla="*/ 0 h 630250"/>
                <a:gd name="connsiteX1" fmla="*/ 1272369 w 1272369"/>
                <a:gd name="connsiteY1" fmla="*/ 0 h 630250"/>
                <a:gd name="connsiteX2" fmla="*/ 1262398 w 1272369"/>
                <a:gd name="connsiteY2" fmla="*/ 517227 h 630250"/>
                <a:gd name="connsiteX3" fmla="*/ 655654 w 1272369"/>
                <a:gd name="connsiteY3" fmla="*/ 630250 h 630250"/>
                <a:gd name="connsiteX4" fmla="*/ 0 w 1272369"/>
                <a:gd name="connsiteY4" fmla="*/ 630238 h 630250"/>
                <a:gd name="connsiteX5" fmla="*/ 0 w 1272369"/>
                <a:gd name="connsiteY5" fmla="*/ 0 h 630250"/>
                <a:gd name="connsiteX0" fmla="*/ 0 w 1282099"/>
                <a:gd name="connsiteY0" fmla="*/ 0 h 630250"/>
                <a:gd name="connsiteX1" fmla="*/ 1272369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99665"/>
                <a:gd name="connsiteY0" fmla="*/ 0 h 630250"/>
                <a:gd name="connsiteX1" fmla="*/ 1299665 w 1299665"/>
                <a:gd name="connsiteY1" fmla="*/ 0 h 630250"/>
                <a:gd name="connsiteX2" fmla="*/ 1276045 w 1299665"/>
                <a:gd name="connsiteY2" fmla="*/ 517227 h 630250"/>
                <a:gd name="connsiteX3" fmla="*/ 655654 w 1299665"/>
                <a:gd name="connsiteY3" fmla="*/ 630250 h 630250"/>
                <a:gd name="connsiteX4" fmla="*/ 0 w 1299665"/>
                <a:gd name="connsiteY4" fmla="*/ 630238 h 630250"/>
                <a:gd name="connsiteX5" fmla="*/ 0 w 1299665"/>
                <a:gd name="connsiteY5" fmla="*/ 0 h 630250"/>
                <a:gd name="connsiteX0" fmla="*/ 0 w 1282099"/>
                <a:gd name="connsiteY0" fmla="*/ 0 h 630250"/>
                <a:gd name="connsiteX1" fmla="*/ 1279193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80445"/>
                <a:gd name="connsiteY0" fmla="*/ 0 h 630250"/>
                <a:gd name="connsiteX1" fmla="*/ 1279193 w 1280445"/>
                <a:gd name="connsiteY1" fmla="*/ 0 h 630250"/>
                <a:gd name="connsiteX2" fmla="*/ 1276045 w 1280445"/>
                <a:gd name="connsiteY2" fmla="*/ 517227 h 630250"/>
                <a:gd name="connsiteX3" fmla="*/ 655654 w 1280445"/>
                <a:gd name="connsiteY3" fmla="*/ 630250 h 630250"/>
                <a:gd name="connsiteX4" fmla="*/ 0 w 1280445"/>
                <a:gd name="connsiteY4" fmla="*/ 630238 h 630250"/>
                <a:gd name="connsiteX5" fmla="*/ 0 w 1280445"/>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4"/>
                <a:gd name="connsiteX1" fmla="*/ 1279193 w 1285466"/>
                <a:gd name="connsiteY1" fmla="*/ 0 h 630254"/>
                <a:gd name="connsiteX2" fmla="*/ 1282869 w 1285466"/>
                <a:gd name="connsiteY2" fmla="*/ 515820 h 630254"/>
                <a:gd name="connsiteX3" fmla="*/ 655654 w 1285466"/>
                <a:gd name="connsiteY3" fmla="*/ 630250 h 630254"/>
                <a:gd name="connsiteX4" fmla="*/ 0 w 1285466"/>
                <a:gd name="connsiteY4" fmla="*/ 630238 h 630254"/>
                <a:gd name="connsiteX5" fmla="*/ 0 w 1285466"/>
                <a:gd name="connsiteY5" fmla="*/ 0 h 630254"/>
                <a:gd name="connsiteX0" fmla="*/ 0 w 1285466"/>
                <a:gd name="connsiteY0" fmla="*/ 0 h 630254"/>
                <a:gd name="connsiteX1" fmla="*/ 1279193 w 1285466"/>
                <a:gd name="connsiteY1" fmla="*/ 0 h 630254"/>
                <a:gd name="connsiteX2" fmla="*/ 1282869 w 1285466"/>
                <a:gd name="connsiteY2" fmla="*/ 515820 h 630254"/>
                <a:gd name="connsiteX3" fmla="*/ 655654 w 1285466"/>
                <a:gd name="connsiteY3" fmla="*/ 630250 h 630254"/>
                <a:gd name="connsiteX4" fmla="*/ 0 w 1285466"/>
                <a:gd name="connsiteY4" fmla="*/ 630238 h 630254"/>
                <a:gd name="connsiteX5" fmla="*/ 0 w 1285466"/>
                <a:gd name="connsiteY5" fmla="*/ 0 h 630254"/>
                <a:gd name="connsiteX0" fmla="*/ 0 w 1286152"/>
                <a:gd name="connsiteY0" fmla="*/ 0 h 630253"/>
                <a:gd name="connsiteX1" fmla="*/ 1279193 w 1286152"/>
                <a:gd name="connsiteY1" fmla="*/ 0 h 630253"/>
                <a:gd name="connsiteX2" fmla="*/ 1282869 w 1286152"/>
                <a:gd name="connsiteY2" fmla="*/ 515820 h 630253"/>
                <a:gd name="connsiteX3" fmla="*/ 655654 w 1286152"/>
                <a:gd name="connsiteY3" fmla="*/ 630250 h 630253"/>
                <a:gd name="connsiteX4" fmla="*/ 0 w 1286152"/>
                <a:gd name="connsiteY4" fmla="*/ 630238 h 630253"/>
                <a:gd name="connsiteX5" fmla="*/ 0 w 1286152"/>
                <a:gd name="connsiteY5" fmla="*/ 0 h 630253"/>
                <a:gd name="connsiteX0" fmla="*/ 0 w 1286152"/>
                <a:gd name="connsiteY0" fmla="*/ 0 h 630256"/>
                <a:gd name="connsiteX1" fmla="*/ 1279193 w 1286152"/>
                <a:gd name="connsiteY1" fmla="*/ 0 h 630256"/>
                <a:gd name="connsiteX2" fmla="*/ 1282869 w 1286152"/>
                <a:gd name="connsiteY2" fmla="*/ 528486 h 630256"/>
                <a:gd name="connsiteX3" fmla="*/ 655654 w 1286152"/>
                <a:gd name="connsiteY3" fmla="*/ 630250 h 630256"/>
                <a:gd name="connsiteX4" fmla="*/ 0 w 1286152"/>
                <a:gd name="connsiteY4" fmla="*/ 630238 h 630256"/>
                <a:gd name="connsiteX5" fmla="*/ 0 w 1286152"/>
                <a:gd name="connsiteY5" fmla="*/ 0 h 630256"/>
                <a:gd name="connsiteX0" fmla="*/ 0 w 1285466"/>
                <a:gd name="connsiteY0" fmla="*/ 0 h 630252"/>
                <a:gd name="connsiteX1" fmla="*/ 1279193 w 1285466"/>
                <a:gd name="connsiteY1" fmla="*/ 0 h 630252"/>
                <a:gd name="connsiteX2" fmla="*/ 1282869 w 1285466"/>
                <a:gd name="connsiteY2" fmla="*/ 528486 h 630252"/>
                <a:gd name="connsiteX3" fmla="*/ 655654 w 1285466"/>
                <a:gd name="connsiteY3" fmla="*/ 630250 h 630252"/>
                <a:gd name="connsiteX4" fmla="*/ 0 w 1285466"/>
                <a:gd name="connsiteY4" fmla="*/ 630238 h 630252"/>
                <a:gd name="connsiteX5" fmla="*/ 0 w 1285466"/>
                <a:gd name="connsiteY5" fmla="*/ 0 h 630252"/>
                <a:gd name="connsiteX0" fmla="*/ 0 w 1285466"/>
                <a:gd name="connsiteY0" fmla="*/ 0 h 630252"/>
                <a:gd name="connsiteX1" fmla="*/ 1279193 w 1285466"/>
                <a:gd name="connsiteY1" fmla="*/ 0 h 630252"/>
                <a:gd name="connsiteX2" fmla="*/ 1282869 w 1285466"/>
                <a:gd name="connsiteY2" fmla="*/ 528486 h 630252"/>
                <a:gd name="connsiteX3" fmla="*/ 655654 w 1285466"/>
                <a:gd name="connsiteY3" fmla="*/ 630250 h 630252"/>
                <a:gd name="connsiteX4" fmla="*/ 0 w 1285466"/>
                <a:gd name="connsiteY4" fmla="*/ 630238 h 630252"/>
                <a:gd name="connsiteX5" fmla="*/ 0 w 1285466"/>
                <a:gd name="connsiteY5" fmla="*/ 0 h 630252"/>
                <a:gd name="connsiteX0" fmla="*/ 0 w 1285466"/>
                <a:gd name="connsiteY0" fmla="*/ 0 h 630251"/>
                <a:gd name="connsiteX1" fmla="*/ 1279193 w 1285466"/>
                <a:gd name="connsiteY1" fmla="*/ 0 h 630251"/>
                <a:gd name="connsiteX2" fmla="*/ 1282869 w 1285466"/>
                <a:gd name="connsiteY2" fmla="*/ 528486 h 630251"/>
                <a:gd name="connsiteX3" fmla="*/ 655654 w 1285466"/>
                <a:gd name="connsiteY3" fmla="*/ 630250 h 630251"/>
                <a:gd name="connsiteX4" fmla="*/ 0 w 1285466"/>
                <a:gd name="connsiteY4" fmla="*/ 630238 h 630251"/>
                <a:gd name="connsiteX5" fmla="*/ 0 w 1285466"/>
                <a:gd name="connsiteY5" fmla="*/ 0 h 630251"/>
                <a:gd name="connsiteX0" fmla="*/ 0 w 1292838"/>
                <a:gd name="connsiteY0" fmla="*/ 0 h 630251"/>
                <a:gd name="connsiteX1" fmla="*/ 1279193 w 1292838"/>
                <a:gd name="connsiteY1" fmla="*/ 0 h 630251"/>
                <a:gd name="connsiteX2" fmla="*/ 1291107 w 1292838"/>
                <a:gd name="connsiteY2" fmla="*/ 496205 h 630251"/>
                <a:gd name="connsiteX3" fmla="*/ 655654 w 1292838"/>
                <a:gd name="connsiteY3" fmla="*/ 630250 h 630251"/>
                <a:gd name="connsiteX4" fmla="*/ 0 w 1292838"/>
                <a:gd name="connsiteY4" fmla="*/ 630238 h 630251"/>
                <a:gd name="connsiteX5" fmla="*/ 0 w 1292838"/>
                <a:gd name="connsiteY5" fmla="*/ 0 h 630251"/>
                <a:gd name="connsiteX0" fmla="*/ 0 w 1291107"/>
                <a:gd name="connsiteY0" fmla="*/ 0 h 630251"/>
                <a:gd name="connsiteX1" fmla="*/ 1279193 w 1291107"/>
                <a:gd name="connsiteY1" fmla="*/ 0 h 630251"/>
                <a:gd name="connsiteX2" fmla="*/ 1291107 w 1291107"/>
                <a:gd name="connsiteY2" fmla="*/ 496205 h 630251"/>
                <a:gd name="connsiteX3" fmla="*/ 655654 w 1291107"/>
                <a:gd name="connsiteY3" fmla="*/ 630250 h 630251"/>
                <a:gd name="connsiteX4" fmla="*/ 0 w 1291107"/>
                <a:gd name="connsiteY4" fmla="*/ 630238 h 630251"/>
                <a:gd name="connsiteX5" fmla="*/ 0 w 1291107"/>
                <a:gd name="connsiteY5" fmla="*/ 0 h 630251"/>
                <a:gd name="connsiteX0" fmla="*/ 0 w 1286988"/>
                <a:gd name="connsiteY0" fmla="*/ 0 h 630251"/>
                <a:gd name="connsiteX1" fmla="*/ 1279193 w 1286988"/>
                <a:gd name="connsiteY1" fmla="*/ 0 h 630251"/>
                <a:gd name="connsiteX2" fmla="*/ 1286988 w 1286988"/>
                <a:gd name="connsiteY2" fmla="*/ 500452 h 630251"/>
                <a:gd name="connsiteX3" fmla="*/ 655654 w 1286988"/>
                <a:gd name="connsiteY3" fmla="*/ 630250 h 630251"/>
                <a:gd name="connsiteX4" fmla="*/ 0 w 1286988"/>
                <a:gd name="connsiteY4" fmla="*/ 630238 h 630251"/>
                <a:gd name="connsiteX5" fmla="*/ 0 w 1286988"/>
                <a:gd name="connsiteY5" fmla="*/ 0 h 630251"/>
                <a:gd name="connsiteX0" fmla="*/ 0 w 1295226"/>
                <a:gd name="connsiteY0" fmla="*/ 0 h 630251"/>
                <a:gd name="connsiteX1" fmla="*/ 1279193 w 1295226"/>
                <a:gd name="connsiteY1" fmla="*/ 0 h 630251"/>
                <a:gd name="connsiteX2" fmla="*/ 1295226 w 1295226"/>
                <a:gd name="connsiteY2" fmla="*/ 500452 h 630251"/>
                <a:gd name="connsiteX3" fmla="*/ 655654 w 1295226"/>
                <a:gd name="connsiteY3" fmla="*/ 630250 h 630251"/>
                <a:gd name="connsiteX4" fmla="*/ 0 w 1295226"/>
                <a:gd name="connsiteY4" fmla="*/ 630238 h 630251"/>
                <a:gd name="connsiteX5" fmla="*/ 0 w 1295226"/>
                <a:gd name="connsiteY5" fmla="*/ 0 h 630251"/>
                <a:gd name="connsiteX0" fmla="*/ 0 w 1286988"/>
                <a:gd name="connsiteY0" fmla="*/ 0 h 630251"/>
                <a:gd name="connsiteX1" fmla="*/ 1279193 w 1286988"/>
                <a:gd name="connsiteY1" fmla="*/ 0 h 630251"/>
                <a:gd name="connsiteX2" fmla="*/ 1286988 w 1286988"/>
                <a:gd name="connsiteY2" fmla="*/ 499602 h 630251"/>
                <a:gd name="connsiteX3" fmla="*/ 655654 w 1286988"/>
                <a:gd name="connsiteY3" fmla="*/ 630250 h 630251"/>
                <a:gd name="connsiteX4" fmla="*/ 0 w 1286988"/>
                <a:gd name="connsiteY4" fmla="*/ 630238 h 630251"/>
                <a:gd name="connsiteX5" fmla="*/ 0 w 1286988"/>
                <a:gd name="connsiteY5" fmla="*/ 0 h 630251"/>
                <a:gd name="connsiteX0" fmla="*/ 0 w 1291107"/>
                <a:gd name="connsiteY0" fmla="*/ 0 h 630251"/>
                <a:gd name="connsiteX1" fmla="*/ 1279193 w 1291107"/>
                <a:gd name="connsiteY1" fmla="*/ 0 h 630251"/>
                <a:gd name="connsiteX2" fmla="*/ 1291107 w 1291107"/>
                <a:gd name="connsiteY2" fmla="*/ 498753 h 630251"/>
                <a:gd name="connsiteX3" fmla="*/ 655654 w 1291107"/>
                <a:gd name="connsiteY3" fmla="*/ 630250 h 630251"/>
                <a:gd name="connsiteX4" fmla="*/ 0 w 1291107"/>
                <a:gd name="connsiteY4" fmla="*/ 630238 h 630251"/>
                <a:gd name="connsiteX5" fmla="*/ 0 w 1291107"/>
                <a:gd name="connsiteY5" fmla="*/ 0 h 630251"/>
                <a:gd name="connsiteX0" fmla="*/ 0 w 1303464"/>
                <a:gd name="connsiteY0" fmla="*/ 0 h 630251"/>
                <a:gd name="connsiteX1" fmla="*/ 1279193 w 1303464"/>
                <a:gd name="connsiteY1" fmla="*/ 0 h 630251"/>
                <a:gd name="connsiteX2" fmla="*/ 1303464 w 1303464"/>
                <a:gd name="connsiteY2" fmla="*/ 500452 h 630251"/>
                <a:gd name="connsiteX3" fmla="*/ 655654 w 1303464"/>
                <a:gd name="connsiteY3" fmla="*/ 630250 h 630251"/>
                <a:gd name="connsiteX4" fmla="*/ 0 w 1303464"/>
                <a:gd name="connsiteY4" fmla="*/ 630238 h 630251"/>
                <a:gd name="connsiteX5" fmla="*/ 0 w 1303464"/>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 name="connsiteX0" fmla="*/ 0 w 1291577"/>
                <a:gd name="connsiteY0" fmla="*/ 0 h 630251"/>
                <a:gd name="connsiteX1" fmla="*/ 1279193 w 1291577"/>
                <a:gd name="connsiteY1" fmla="*/ 0 h 630251"/>
                <a:gd name="connsiteX2" fmla="*/ 1291577 w 1291577"/>
                <a:gd name="connsiteY2" fmla="*/ 522735 h 630251"/>
                <a:gd name="connsiteX3" fmla="*/ 655654 w 1291577"/>
                <a:gd name="connsiteY3" fmla="*/ 630250 h 630251"/>
                <a:gd name="connsiteX4" fmla="*/ 0 w 1291577"/>
                <a:gd name="connsiteY4" fmla="*/ 630238 h 630251"/>
                <a:gd name="connsiteX5" fmla="*/ 0 w 1291577"/>
                <a:gd name="connsiteY5" fmla="*/ 0 h 630251"/>
                <a:gd name="connsiteX0" fmla="*/ 0 w 1291577"/>
                <a:gd name="connsiteY0" fmla="*/ 0 h 630251"/>
                <a:gd name="connsiteX1" fmla="*/ 1279193 w 1291577"/>
                <a:gd name="connsiteY1" fmla="*/ 0 h 630251"/>
                <a:gd name="connsiteX2" fmla="*/ 1291577 w 1291577"/>
                <a:gd name="connsiteY2" fmla="*/ 522735 h 630251"/>
                <a:gd name="connsiteX3" fmla="*/ 655654 w 1291577"/>
                <a:gd name="connsiteY3" fmla="*/ 630250 h 630251"/>
                <a:gd name="connsiteX4" fmla="*/ 0 w 1291577"/>
                <a:gd name="connsiteY4" fmla="*/ 630238 h 630251"/>
                <a:gd name="connsiteX5" fmla="*/ 0 w 1291577"/>
                <a:gd name="connsiteY5" fmla="*/ 0 h 630251"/>
                <a:gd name="connsiteX0" fmla="*/ 0 w 1300286"/>
                <a:gd name="connsiteY0" fmla="*/ 0 h 630251"/>
                <a:gd name="connsiteX1" fmla="*/ 1279193 w 1300286"/>
                <a:gd name="connsiteY1" fmla="*/ 0 h 630251"/>
                <a:gd name="connsiteX2" fmla="*/ 1300286 w 1300286"/>
                <a:gd name="connsiteY2" fmla="*/ 522735 h 630251"/>
                <a:gd name="connsiteX3" fmla="*/ 655654 w 1300286"/>
                <a:gd name="connsiteY3" fmla="*/ 630250 h 630251"/>
                <a:gd name="connsiteX4" fmla="*/ 0 w 1300286"/>
                <a:gd name="connsiteY4" fmla="*/ 630238 h 630251"/>
                <a:gd name="connsiteX5" fmla="*/ 0 w 1300286"/>
                <a:gd name="connsiteY5" fmla="*/ 0 h 630251"/>
                <a:gd name="connsiteX0" fmla="*/ 0 w 1282869"/>
                <a:gd name="connsiteY0" fmla="*/ 0 h 630251"/>
                <a:gd name="connsiteX1" fmla="*/ 1279193 w 1282869"/>
                <a:gd name="connsiteY1" fmla="*/ 0 h 630251"/>
                <a:gd name="connsiteX2" fmla="*/ 1282869 w 1282869"/>
                <a:gd name="connsiteY2" fmla="*/ 523908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23908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23908 h 630251"/>
                <a:gd name="connsiteX3" fmla="*/ 655654 w 1282869"/>
                <a:gd name="connsiteY3" fmla="*/ 630250 h 630251"/>
                <a:gd name="connsiteX4" fmla="*/ 0 w 1282869"/>
                <a:gd name="connsiteY4" fmla="*/ 630238 h 630251"/>
                <a:gd name="connsiteX5" fmla="*/ 0 w 1282869"/>
                <a:gd name="connsiteY5" fmla="*/ 0 h 630251"/>
                <a:gd name="connsiteX0" fmla="*/ 0 w 1283207"/>
                <a:gd name="connsiteY0" fmla="*/ 0 h 630252"/>
                <a:gd name="connsiteX1" fmla="*/ 1279193 w 1283207"/>
                <a:gd name="connsiteY1" fmla="*/ 0 h 630252"/>
                <a:gd name="connsiteX2" fmla="*/ 1282869 w 1283207"/>
                <a:gd name="connsiteY2" fmla="*/ 523908 h 630252"/>
                <a:gd name="connsiteX3" fmla="*/ 655654 w 1283207"/>
                <a:gd name="connsiteY3" fmla="*/ 630250 h 630252"/>
                <a:gd name="connsiteX4" fmla="*/ 0 w 1283207"/>
                <a:gd name="connsiteY4" fmla="*/ 630238 h 630252"/>
                <a:gd name="connsiteX5" fmla="*/ 0 w 1283207"/>
                <a:gd name="connsiteY5" fmla="*/ 0 h 630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3207" h="630252">
                  <a:moveTo>
                    <a:pt x="0" y="0"/>
                  </a:moveTo>
                  <a:lnTo>
                    <a:pt x="1279193" y="0"/>
                  </a:lnTo>
                  <a:cubicBezTo>
                    <a:pt x="1279142" y="136342"/>
                    <a:pt x="1278048" y="404265"/>
                    <a:pt x="1282869" y="523908"/>
                  </a:cubicBezTo>
                  <a:cubicBezTo>
                    <a:pt x="1287757" y="596335"/>
                    <a:pt x="1247290" y="630560"/>
                    <a:pt x="655654" y="630250"/>
                  </a:cubicBezTo>
                  <a:lnTo>
                    <a:pt x="0" y="630238"/>
                  </a:lnTo>
                  <a:lnTo>
                    <a:pt x="0" y="0"/>
                  </a:lnTo>
                  <a:close/>
                </a:path>
              </a:pathLst>
            </a:custGeom>
            <a:solidFill>
              <a:srgbClr val="E6F0EC"/>
            </a:solidFill>
            <a:ln>
              <a:noFill/>
            </a:ln>
          </p:spPr>
          <p:txBody>
            <a:bodyPr wrap="square" lIns="72000" tIns="756000" rIns="72000" rtlCol="0">
              <a:noAutofit/>
            </a:bodyPr>
            <a:lstStyle/>
            <a:p>
              <a:pPr>
                <a:lnSpc>
                  <a:spcPts val="1200"/>
                </a:lnSpc>
                <a:spcAft>
                  <a:spcPts val="1200"/>
                </a:spcAft>
              </a:pPr>
              <a:r>
                <a:rPr lang="en-GB" sz="1000" b="1" dirty="0" smtClean="0">
                  <a:solidFill>
                    <a:srgbClr val="006941"/>
                  </a:solidFill>
                </a:rPr>
                <a:t>Business analysis </a:t>
              </a:r>
            </a:p>
            <a:p>
              <a:pPr>
                <a:lnSpc>
                  <a:spcPts val="1200"/>
                </a:lnSpc>
                <a:spcAft>
                  <a:spcPts val="1200"/>
                </a:spcAft>
              </a:pPr>
              <a:r>
                <a:rPr lang="en-GB" sz="1000" b="1" dirty="0" smtClean="0">
                  <a:solidFill>
                    <a:srgbClr val="006941"/>
                  </a:solidFill>
                </a:rPr>
                <a:t>Agile </a:t>
              </a:r>
            </a:p>
            <a:p>
              <a:pPr>
                <a:lnSpc>
                  <a:spcPts val="1200"/>
                </a:lnSpc>
                <a:spcAft>
                  <a:spcPts val="1200"/>
                </a:spcAft>
              </a:pPr>
              <a:r>
                <a:rPr lang="en-GB" sz="1000" b="1" dirty="0" smtClean="0">
                  <a:solidFill>
                    <a:srgbClr val="006941"/>
                  </a:solidFill>
                </a:rPr>
                <a:t>Project management </a:t>
              </a:r>
            </a:p>
            <a:p>
              <a:pPr>
                <a:lnSpc>
                  <a:spcPts val="1200"/>
                </a:lnSpc>
                <a:spcAft>
                  <a:spcPts val="1200"/>
                </a:spcAft>
              </a:pPr>
              <a:r>
                <a:rPr lang="en-GB" sz="1000" b="1" dirty="0" smtClean="0">
                  <a:solidFill>
                    <a:srgbClr val="006941"/>
                  </a:solidFill>
                </a:rPr>
                <a:t>Security &amp; IT governance </a:t>
              </a:r>
            </a:p>
            <a:p>
              <a:pPr>
                <a:lnSpc>
                  <a:spcPts val="1200"/>
                </a:lnSpc>
                <a:spcAft>
                  <a:spcPts val="1200"/>
                </a:spcAft>
              </a:pPr>
              <a:r>
                <a:rPr lang="en-GB" sz="1000" b="1" dirty="0" smtClean="0">
                  <a:solidFill>
                    <a:srgbClr val="006941"/>
                  </a:solidFill>
                </a:rPr>
                <a:t>Software testing </a:t>
              </a:r>
            </a:p>
            <a:p>
              <a:pPr>
                <a:lnSpc>
                  <a:spcPts val="1200"/>
                </a:lnSpc>
                <a:spcAft>
                  <a:spcPts val="1200"/>
                </a:spcAft>
              </a:pPr>
              <a:r>
                <a:rPr lang="en-GB" sz="1000" b="1" dirty="0" smtClean="0">
                  <a:solidFill>
                    <a:srgbClr val="006941"/>
                  </a:solidFill>
                </a:rPr>
                <a:t>Solutions development </a:t>
              </a:r>
            </a:p>
            <a:p>
              <a:pPr>
                <a:lnSpc>
                  <a:spcPts val="1200"/>
                </a:lnSpc>
                <a:spcAft>
                  <a:spcPts val="1200"/>
                </a:spcAft>
              </a:pPr>
              <a:r>
                <a:rPr lang="en-GB" sz="1000" b="1" dirty="0" smtClean="0">
                  <a:solidFill>
                    <a:srgbClr val="006941"/>
                  </a:solidFill>
                </a:rPr>
                <a:t>Service management </a:t>
              </a:r>
            </a:p>
            <a:p>
              <a:pPr>
                <a:lnSpc>
                  <a:spcPts val="1200"/>
                </a:lnSpc>
                <a:spcAft>
                  <a:spcPts val="1200"/>
                </a:spcAft>
              </a:pPr>
              <a:r>
                <a:rPr lang="en-GB" sz="1000" b="1" dirty="0" smtClean="0">
                  <a:solidFill>
                    <a:srgbClr val="006941"/>
                  </a:solidFill>
                </a:rPr>
                <a:t>Architecture </a:t>
              </a:r>
            </a:p>
            <a:p>
              <a:pPr>
                <a:lnSpc>
                  <a:spcPts val="1200"/>
                </a:lnSpc>
                <a:spcAft>
                  <a:spcPts val="1200"/>
                </a:spcAft>
              </a:pPr>
              <a:r>
                <a:rPr lang="en-GB" sz="1000" b="1" dirty="0" smtClean="0">
                  <a:solidFill>
                    <a:srgbClr val="006941"/>
                  </a:solidFill>
                </a:rPr>
                <a:t>IS Consultancy </a:t>
              </a:r>
            </a:p>
            <a:p>
              <a:pPr>
                <a:lnSpc>
                  <a:spcPts val="1200"/>
                </a:lnSpc>
                <a:spcAft>
                  <a:spcPts val="1200"/>
                </a:spcAft>
              </a:pPr>
              <a:r>
                <a:rPr lang="en-GB" sz="1000" b="1" dirty="0" smtClean="0">
                  <a:solidFill>
                    <a:srgbClr val="006941"/>
                  </a:solidFill>
                </a:rPr>
                <a:t>Data centre management &amp; Green IT</a:t>
              </a:r>
            </a:p>
          </p:txBody>
        </p:sp>
        <p:sp>
          <p:nvSpPr>
            <p:cNvPr id="17" name="TextBox 16"/>
            <p:cNvSpPr txBox="1"/>
            <p:nvPr userDrawn="1"/>
          </p:nvSpPr>
          <p:spPr>
            <a:xfrm>
              <a:off x="2372030" y="1319878"/>
              <a:ext cx="1282869" cy="3055909"/>
            </a:xfrm>
            <a:custGeom>
              <a:avLst/>
              <a:gdLst>
                <a:gd name="connsiteX0" fmla="*/ 0 w 1272369"/>
                <a:gd name="connsiteY0" fmla="*/ 0 h 630238"/>
                <a:gd name="connsiteX1" fmla="*/ 1272369 w 1272369"/>
                <a:gd name="connsiteY1" fmla="*/ 0 h 630238"/>
                <a:gd name="connsiteX2" fmla="*/ 1272369 w 1272369"/>
                <a:gd name="connsiteY2" fmla="*/ 630238 h 630238"/>
                <a:gd name="connsiteX3" fmla="*/ 0 w 1272369"/>
                <a:gd name="connsiteY3" fmla="*/ 630238 h 630238"/>
                <a:gd name="connsiteX4" fmla="*/ 0 w 1272369"/>
                <a:gd name="connsiteY4" fmla="*/ 0 h 630238"/>
                <a:gd name="connsiteX0" fmla="*/ 0 w 1272369"/>
                <a:gd name="connsiteY0" fmla="*/ 0 h 630250"/>
                <a:gd name="connsiteX1" fmla="*/ 1272369 w 1272369"/>
                <a:gd name="connsiteY1" fmla="*/ 0 h 630250"/>
                <a:gd name="connsiteX2" fmla="*/ 1272369 w 1272369"/>
                <a:gd name="connsiteY2" fmla="*/ 630238 h 630250"/>
                <a:gd name="connsiteX3" fmla="*/ 710984 w 1272369"/>
                <a:gd name="connsiteY3" fmla="*/ 630250 h 630250"/>
                <a:gd name="connsiteX4" fmla="*/ 0 w 1272369"/>
                <a:gd name="connsiteY4" fmla="*/ 630238 h 630250"/>
                <a:gd name="connsiteX5" fmla="*/ 0 w 1272369"/>
                <a:gd name="connsiteY5" fmla="*/ 0 h 630250"/>
                <a:gd name="connsiteX0" fmla="*/ 0 w 1272369"/>
                <a:gd name="connsiteY0" fmla="*/ 0 h 630250"/>
                <a:gd name="connsiteX1" fmla="*/ 1272369 w 1272369"/>
                <a:gd name="connsiteY1" fmla="*/ 0 h 630250"/>
                <a:gd name="connsiteX2" fmla="*/ 710984 w 1272369"/>
                <a:gd name="connsiteY2" fmla="*/ 630250 h 630250"/>
                <a:gd name="connsiteX3" fmla="*/ 0 w 1272369"/>
                <a:gd name="connsiteY3" fmla="*/ 630238 h 630250"/>
                <a:gd name="connsiteX4" fmla="*/ 0 w 1272369"/>
                <a:gd name="connsiteY4" fmla="*/ 0 h 630250"/>
                <a:gd name="connsiteX0" fmla="*/ 0 w 1272393"/>
                <a:gd name="connsiteY0" fmla="*/ 0 h 630250"/>
                <a:gd name="connsiteX1" fmla="*/ 1272369 w 1272393"/>
                <a:gd name="connsiteY1" fmla="*/ 0 h 630250"/>
                <a:gd name="connsiteX2" fmla="*/ 710984 w 1272393"/>
                <a:gd name="connsiteY2" fmla="*/ 630250 h 630250"/>
                <a:gd name="connsiteX3" fmla="*/ 0 w 1272393"/>
                <a:gd name="connsiteY3" fmla="*/ 630238 h 630250"/>
                <a:gd name="connsiteX4" fmla="*/ 0 w 1272393"/>
                <a:gd name="connsiteY4" fmla="*/ 0 h 630250"/>
                <a:gd name="connsiteX0" fmla="*/ 0 w 1272424"/>
                <a:gd name="connsiteY0" fmla="*/ 0 h 630250"/>
                <a:gd name="connsiteX1" fmla="*/ 1272369 w 1272424"/>
                <a:gd name="connsiteY1" fmla="*/ 0 h 630250"/>
                <a:gd name="connsiteX2" fmla="*/ 710984 w 1272424"/>
                <a:gd name="connsiteY2" fmla="*/ 630250 h 630250"/>
                <a:gd name="connsiteX3" fmla="*/ 0 w 1272424"/>
                <a:gd name="connsiteY3" fmla="*/ 630238 h 630250"/>
                <a:gd name="connsiteX4" fmla="*/ 0 w 1272424"/>
                <a:gd name="connsiteY4" fmla="*/ 0 h 630250"/>
                <a:gd name="connsiteX0" fmla="*/ 0 w 1272968"/>
                <a:gd name="connsiteY0" fmla="*/ 0 h 630250"/>
                <a:gd name="connsiteX1" fmla="*/ 1272369 w 1272968"/>
                <a:gd name="connsiteY1" fmla="*/ 0 h 630250"/>
                <a:gd name="connsiteX2" fmla="*/ 710984 w 1272968"/>
                <a:gd name="connsiteY2" fmla="*/ 630250 h 630250"/>
                <a:gd name="connsiteX3" fmla="*/ 0 w 1272968"/>
                <a:gd name="connsiteY3" fmla="*/ 630238 h 630250"/>
                <a:gd name="connsiteX4" fmla="*/ 0 w 1272968"/>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817"/>
                <a:gd name="connsiteY0" fmla="*/ 0 h 630250"/>
                <a:gd name="connsiteX1" fmla="*/ 1272369 w 1272817"/>
                <a:gd name="connsiteY1" fmla="*/ 0 h 630250"/>
                <a:gd name="connsiteX2" fmla="*/ 655654 w 1272817"/>
                <a:gd name="connsiteY2" fmla="*/ 630250 h 630250"/>
                <a:gd name="connsiteX3" fmla="*/ 0 w 1272817"/>
                <a:gd name="connsiteY3" fmla="*/ 630238 h 630250"/>
                <a:gd name="connsiteX4" fmla="*/ 0 w 1272817"/>
                <a:gd name="connsiteY4" fmla="*/ 0 h 630250"/>
                <a:gd name="connsiteX0" fmla="*/ 0 w 1272994"/>
                <a:gd name="connsiteY0" fmla="*/ 0 h 630250"/>
                <a:gd name="connsiteX1" fmla="*/ 1272369 w 1272994"/>
                <a:gd name="connsiteY1" fmla="*/ 0 h 630250"/>
                <a:gd name="connsiteX2" fmla="*/ 655654 w 1272994"/>
                <a:gd name="connsiteY2" fmla="*/ 630250 h 630250"/>
                <a:gd name="connsiteX3" fmla="*/ 0 w 1272994"/>
                <a:gd name="connsiteY3" fmla="*/ 630238 h 630250"/>
                <a:gd name="connsiteX4" fmla="*/ 0 w 1272994"/>
                <a:gd name="connsiteY4" fmla="*/ 0 h 630250"/>
                <a:gd name="connsiteX0" fmla="*/ 0 w 1278496"/>
                <a:gd name="connsiteY0" fmla="*/ 0 h 630250"/>
                <a:gd name="connsiteX1" fmla="*/ 1272369 w 1278496"/>
                <a:gd name="connsiteY1" fmla="*/ 0 h 630250"/>
                <a:gd name="connsiteX2" fmla="*/ 655654 w 1278496"/>
                <a:gd name="connsiteY2" fmla="*/ 630250 h 630250"/>
                <a:gd name="connsiteX3" fmla="*/ 0 w 1278496"/>
                <a:gd name="connsiteY3" fmla="*/ 630238 h 630250"/>
                <a:gd name="connsiteX4" fmla="*/ 0 w 1278496"/>
                <a:gd name="connsiteY4" fmla="*/ 0 h 630250"/>
                <a:gd name="connsiteX0" fmla="*/ 0 w 1387063"/>
                <a:gd name="connsiteY0" fmla="*/ 0 h 630250"/>
                <a:gd name="connsiteX1" fmla="*/ 1272369 w 1387063"/>
                <a:gd name="connsiteY1" fmla="*/ 0 h 630250"/>
                <a:gd name="connsiteX2" fmla="*/ 1256995 w 1387063"/>
                <a:gd name="connsiteY2" fmla="*/ 311226 h 630250"/>
                <a:gd name="connsiteX3" fmla="*/ 655654 w 1387063"/>
                <a:gd name="connsiteY3" fmla="*/ 630250 h 630250"/>
                <a:gd name="connsiteX4" fmla="*/ 0 w 1387063"/>
                <a:gd name="connsiteY4" fmla="*/ 630238 h 630250"/>
                <a:gd name="connsiteX5" fmla="*/ 0 w 1387063"/>
                <a:gd name="connsiteY5" fmla="*/ 0 h 630250"/>
                <a:gd name="connsiteX0" fmla="*/ 0 w 1369614"/>
                <a:gd name="connsiteY0" fmla="*/ 0 h 630250"/>
                <a:gd name="connsiteX1" fmla="*/ 1272369 w 1369614"/>
                <a:gd name="connsiteY1" fmla="*/ 0 h 630250"/>
                <a:gd name="connsiteX2" fmla="*/ 1256995 w 1369614"/>
                <a:gd name="connsiteY2" fmla="*/ 311226 h 630250"/>
                <a:gd name="connsiteX3" fmla="*/ 655654 w 1369614"/>
                <a:gd name="connsiteY3" fmla="*/ 630250 h 630250"/>
                <a:gd name="connsiteX4" fmla="*/ 0 w 1369614"/>
                <a:gd name="connsiteY4" fmla="*/ 630238 h 630250"/>
                <a:gd name="connsiteX5" fmla="*/ 0 w 1369614"/>
                <a:gd name="connsiteY5" fmla="*/ 0 h 630250"/>
                <a:gd name="connsiteX0" fmla="*/ 0 w 1278277"/>
                <a:gd name="connsiteY0" fmla="*/ 0 h 630250"/>
                <a:gd name="connsiteX1" fmla="*/ 1272369 w 1278277"/>
                <a:gd name="connsiteY1" fmla="*/ 0 h 630250"/>
                <a:gd name="connsiteX2" fmla="*/ 1256995 w 1278277"/>
                <a:gd name="connsiteY2" fmla="*/ 311226 h 630250"/>
                <a:gd name="connsiteX3" fmla="*/ 655654 w 1278277"/>
                <a:gd name="connsiteY3" fmla="*/ 630250 h 630250"/>
                <a:gd name="connsiteX4" fmla="*/ 0 w 1278277"/>
                <a:gd name="connsiteY4" fmla="*/ 630238 h 630250"/>
                <a:gd name="connsiteX5" fmla="*/ 0 w 1278277"/>
                <a:gd name="connsiteY5" fmla="*/ 0 h 630250"/>
                <a:gd name="connsiteX0" fmla="*/ 0 w 1298782"/>
                <a:gd name="connsiteY0" fmla="*/ 0 h 630250"/>
                <a:gd name="connsiteX1" fmla="*/ 1272369 w 1298782"/>
                <a:gd name="connsiteY1" fmla="*/ 0 h 630250"/>
                <a:gd name="connsiteX2" fmla="*/ 1285570 w 1298782"/>
                <a:gd name="connsiteY2" fmla="*/ 311226 h 630250"/>
                <a:gd name="connsiteX3" fmla="*/ 655654 w 1298782"/>
                <a:gd name="connsiteY3" fmla="*/ 630250 h 630250"/>
                <a:gd name="connsiteX4" fmla="*/ 0 w 1298782"/>
                <a:gd name="connsiteY4" fmla="*/ 630238 h 630250"/>
                <a:gd name="connsiteX5" fmla="*/ 0 w 1298782"/>
                <a:gd name="connsiteY5" fmla="*/ 0 h 630250"/>
                <a:gd name="connsiteX0" fmla="*/ 0 w 1287216"/>
                <a:gd name="connsiteY0" fmla="*/ 0 h 630250"/>
                <a:gd name="connsiteX1" fmla="*/ 1272369 w 1287216"/>
                <a:gd name="connsiteY1" fmla="*/ 0 h 630250"/>
                <a:gd name="connsiteX2" fmla="*/ 1285570 w 1287216"/>
                <a:gd name="connsiteY2" fmla="*/ 311226 h 630250"/>
                <a:gd name="connsiteX3" fmla="*/ 655654 w 1287216"/>
                <a:gd name="connsiteY3" fmla="*/ 630250 h 630250"/>
                <a:gd name="connsiteX4" fmla="*/ 0 w 1287216"/>
                <a:gd name="connsiteY4" fmla="*/ 630238 h 630250"/>
                <a:gd name="connsiteX5" fmla="*/ 0 w 1287216"/>
                <a:gd name="connsiteY5" fmla="*/ 0 h 630250"/>
                <a:gd name="connsiteX0" fmla="*/ 0 w 1287216"/>
                <a:gd name="connsiteY0" fmla="*/ 0 h 630250"/>
                <a:gd name="connsiteX1" fmla="*/ 1272369 w 1287216"/>
                <a:gd name="connsiteY1" fmla="*/ 0 h 630250"/>
                <a:gd name="connsiteX2" fmla="*/ 1285570 w 1287216"/>
                <a:gd name="connsiteY2" fmla="*/ 509634 h 630250"/>
                <a:gd name="connsiteX3" fmla="*/ 655654 w 1287216"/>
                <a:gd name="connsiteY3" fmla="*/ 630250 h 630250"/>
                <a:gd name="connsiteX4" fmla="*/ 0 w 1287216"/>
                <a:gd name="connsiteY4" fmla="*/ 630238 h 630250"/>
                <a:gd name="connsiteX5" fmla="*/ 0 w 1287216"/>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82099"/>
                <a:gd name="connsiteY0" fmla="*/ 0 h 630250"/>
                <a:gd name="connsiteX1" fmla="*/ 1272369 w 1282099"/>
                <a:gd name="connsiteY1" fmla="*/ 0 h 630250"/>
                <a:gd name="connsiteX2" fmla="*/ 1276045 w 1282099"/>
                <a:gd name="connsiteY2" fmla="*/ 511598 h 630250"/>
                <a:gd name="connsiteX3" fmla="*/ 655654 w 1282099"/>
                <a:gd name="connsiteY3" fmla="*/ 630250 h 630250"/>
                <a:gd name="connsiteX4" fmla="*/ 0 w 1282099"/>
                <a:gd name="connsiteY4" fmla="*/ 630238 h 630250"/>
                <a:gd name="connsiteX5" fmla="*/ 0 w 1282099"/>
                <a:gd name="connsiteY5" fmla="*/ 0 h 630250"/>
                <a:gd name="connsiteX0" fmla="*/ 0 w 1295396"/>
                <a:gd name="connsiteY0" fmla="*/ 0 h 630250"/>
                <a:gd name="connsiteX1" fmla="*/ 1272369 w 1295396"/>
                <a:gd name="connsiteY1" fmla="*/ 0 h 630250"/>
                <a:gd name="connsiteX2" fmla="*/ 1289693 w 1295396"/>
                <a:gd name="connsiteY2" fmla="*/ 511598 h 630250"/>
                <a:gd name="connsiteX3" fmla="*/ 655654 w 1295396"/>
                <a:gd name="connsiteY3" fmla="*/ 630250 h 630250"/>
                <a:gd name="connsiteX4" fmla="*/ 0 w 1295396"/>
                <a:gd name="connsiteY4" fmla="*/ 630238 h 630250"/>
                <a:gd name="connsiteX5" fmla="*/ 0 w 1295396"/>
                <a:gd name="connsiteY5" fmla="*/ 0 h 630250"/>
                <a:gd name="connsiteX0" fmla="*/ 0 w 1288743"/>
                <a:gd name="connsiteY0" fmla="*/ 0 h 630250"/>
                <a:gd name="connsiteX1" fmla="*/ 1272369 w 1288743"/>
                <a:gd name="connsiteY1" fmla="*/ 0 h 630250"/>
                <a:gd name="connsiteX2" fmla="*/ 1282869 w 1288743"/>
                <a:gd name="connsiteY2" fmla="*/ 513005 h 630250"/>
                <a:gd name="connsiteX3" fmla="*/ 655654 w 1288743"/>
                <a:gd name="connsiteY3" fmla="*/ 630250 h 630250"/>
                <a:gd name="connsiteX4" fmla="*/ 0 w 1288743"/>
                <a:gd name="connsiteY4" fmla="*/ 630238 h 630250"/>
                <a:gd name="connsiteX5" fmla="*/ 0 w 1288743"/>
                <a:gd name="connsiteY5" fmla="*/ 0 h 630250"/>
                <a:gd name="connsiteX0" fmla="*/ 0 w 1288743"/>
                <a:gd name="connsiteY0" fmla="*/ 0 h 630250"/>
                <a:gd name="connsiteX1" fmla="*/ 1272369 w 1288743"/>
                <a:gd name="connsiteY1" fmla="*/ 0 h 630250"/>
                <a:gd name="connsiteX2" fmla="*/ 1282869 w 1288743"/>
                <a:gd name="connsiteY2" fmla="*/ 515820 h 630250"/>
                <a:gd name="connsiteX3" fmla="*/ 655654 w 1288743"/>
                <a:gd name="connsiteY3" fmla="*/ 630250 h 630250"/>
                <a:gd name="connsiteX4" fmla="*/ 0 w 1288743"/>
                <a:gd name="connsiteY4" fmla="*/ 630238 h 630250"/>
                <a:gd name="connsiteX5" fmla="*/ 0 w 1288743"/>
                <a:gd name="connsiteY5" fmla="*/ 0 h 630250"/>
                <a:gd name="connsiteX0" fmla="*/ 0 w 1282099"/>
                <a:gd name="connsiteY0" fmla="*/ 0 h 630250"/>
                <a:gd name="connsiteX1" fmla="*/ 1272369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72369"/>
                <a:gd name="connsiteY0" fmla="*/ 0 h 630250"/>
                <a:gd name="connsiteX1" fmla="*/ 1272369 w 1272369"/>
                <a:gd name="connsiteY1" fmla="*/ 0 h 630250"/>
                <a:gd name="connsiteX2" fmla="*/ 1262398 w 1272369"/>
                <a:gd name="connsiteY2" fmla="*/ 517227 h 630250"/>
                <a:gd name="connsiteX3" fmla="*/ 655654 w 1272369"/>
                <a:gd name="connsiteY3" fmla="*/ 630250 h 630250"/>
                <a:gd name="connsiteX4" fmla="*/ 0 w 1272369"/>
                <a:gd name="connsiteY4" fmla="*/ 630238 h 630250"/>
                <a:gd name="connsiteX5" fmla="*/ 0 w 1272369"/>
                <a:gd name="connsiteY5" fmla="*/ 0 h 630250"/>
                <a:gd name="connsiteX0" fmla="*/ 0 w 1282099"/>
                <a:gd name="connsiteY0" fmla="*/ 0 h 630250"/>
                <a:gd name="connsiteX1" fmla="*/ 1272369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99665"/>
                <a:gd name="connsiteY0" fmla="*/ 0 h 630250"/>
                <a:gd name="connsiteX1" fmla="*/ 1299665 w 1299665"/>
                <a:gd name="connsiteY1" fmla="*/ 0 h 630250"/>
                <a:gd name="connsiteX2" fmla="*/ 1276045 w 1299665"/>
                <a:gd name="connsiteY2" fmla="*/ 517227 h 630250"/>
                <a:gd name="connsiteX3" fmla="*/ 655654 w 1299665"/>
                <a:gd name="connsiteY3" fmla="*/ 630250 h 630250"/>
                <a:gd name="connsiteX4" fmla="*/ 0 w 1299665"/>
                <a:gd name="connsiteY4" fmla="*/ 630238 h 630250"/>
                <a:gd name="connsiteX5" fmla="*/ 0 w 1299665"/>
                <a:gd name="connsiteY5" fmla="*/ 0 h 630250"/>
                <a:gd name="connsiteX0" fmla="*/ 0 w 1282099"/>
                <a:gd name="connsiteY0" fmla="*/ 0 h 630250"/>
                <a:gd name="connsiteX1" fmla="*/ 1279193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80445"/>
                <a:gd name="connsiteY0" fmla="*/ 0 h 630250"/>
                <a:gd name="connsiteX1" fmla="*/ 1279193 w 1280445"/>
                <a:gd name="connsiteY1" fmla="*/ 0 h 630250"/>
                <a:gd name="connsiteX2" fmla="*/ 1276045 w 1280445"/>
                <a:gd name="connsiteY2" fmla="*/ 517227 h 630250"/>
                <a:gd name="connsiteX3" fmla="*/ 655654 w 1280445"/>
                <a:gd name="connsiteY3" fmla="*/ 630250 h 630250"/>
                <a:gd name="connsiteX4" fmla="*/ 0 w 1280445"/>
                <a:gd name="connsiteY4" fmla="*/ 630238 h 630250"/>
                <a:gd name="connsiteX5" fmla="*/ 0 w 1280445"/>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4"/>
                <a:gd name="connsiteX1" fmla="*/ 1279193 w 1285466"/>
                <a:gd name="connsiteY1" fmla="*/ 0 h 630254"/>
                <a:gd name="connsiteX2" fmla="*/ 1282869 w 1285466"/>
                <a:gd name="connsiteY2" fmla="*/ 515820 h 630254"/>
                <a:gd name="connsiteX3" fmla="*/ 655654 w 1285466"/>
                <a:gd name="connsiteY3" fmla="*/ 630250 h 630254"/>
                <a:gd name="connsiteX4" fmla="*/ 0 w 1285466"/>
                <a:gd name="connsiteY4" fmla="*/ 630238 h 630254"/>
                <a:gd name="connsiteX5" fmla="*/ 0 w 1285466"/>
                <a:gd name="connsiteY5" fmla="*/ 0 h 630254"/>
                <a:gd name="connsiteX0" fmla="*/ 0 w 1285466"/>
                <a:gd name="connsiteY0" fmla="*/ 0 h 630254"/>
                <a:gd name="connsiteX1" fmla="*/ 1279193 w 1285466"/>
                <a:gd name="connsiteY1" fmla="*/ 0 h 630254"/>
                <a:gd name="connsiteX2" fmla="*/ 1282869 w 1285466"/>
                <a:gd name="connsiteY2" fmla="*/ 515820 h 630254"/>
                <a:gd name="connsiteX3" fmla="*/ 655654 w 1285466"/>
                <a:gd name="connsiteY3" fmla="*/ 630250 h 630254"/>
                <a:gd name="connsiteX4" fmla="*/ 0 w 1285466"/>
                <a:gd name="connsiteY4" fmla="*/ 630238 h 630254"/>
                <a:gd name="connsiteX5" fmla="*/ 0 w 1285466"/>
                <a:gd name="connsiteY5" fmla="*/ 0 h 630254"/>
                <a:gd name="connsiteX0" fmla="*/ 0 w 1286152"/>
                <a:gd name="connsiteY0" fmla="*/ 0 h 630253"/>
                <a:gd name="connsiteX1" fmla="*/ 1279193 w 1286152"/>
                <a:gd name="connsiteY1" fmla="*/ 0 h 630253"/>
                <a:gd name="connsiteX2" fmla="*/ 1282869 w 1286152"/>
                <a:gd name="connsiteY2" fmla="*/ 515820 h 630253"/>
                <a:gd name="connsiteX3" fmla="*/ 655654 w 1286152"/>
                <a:gd name="connsiteY3" fmla="*/ 630250 h 630253"/>
                <a:gd name="connsiteX4" fmla="*/ 0 w 1286152"/>
                <a:gd name="connsiteY4" fmla="*/ 630238 h 630253"/>
                <a:gd name="connsiteX5" fmla="*/ 0 w 1286152"/>
                <a:gd name="connsiteY5" fmla="*/ 0 h 630253"/>
                <a:gd name="connsiteX0" fmla="*/ 0 w 1286152"/>
                <a:gd name="connsiteY0" fmla="*/ 0 h 630256"/>
                <a:gd name="connsiteX1" fmla="*/ 1279193 w 1286152"/>
                <a:gd name="connsiteY1" fmla="*/ 0 h 630256"/>
                <a:gd name="connsiteX2" fmla="*/ 1282869 w 1286152"/>
                <a:gd name="connsiteY2" fmla="*/ 528486 h 630256"/>
                <a:gd name="connsiteX3" fmla="*/ 655654 w 1286152"/>
                <a:gd name="connsiteY3" fmla="*/ 630250 h 630256"/>
                <a:gd name="connsiteX4" fmla="*/ 0 w 1286152"/>
                <a:gd name="connsiteY4" fmla="*/ 630238 h 630256"/>
                <a:gd name="connsiteX5" fmla="*/ 0 w 1286152"/>
                <a:gd name="connsiteY5" fmla="*/ 0 h 630256"/>
                <a:gd name="connsiteX0" fmla="*/ 0 w 1285466"/>
                <a:gd name="connsiteY0" fmla="*/ 0 h 630252"/>
                <a:gd name="connsiteX1" fmla="*/ 1279193 w 1285466"/>
                <a:gd name="connsiteY1" fmla="*/ 0 h 630252"/>
                <a:gd name="connsiteX2" fmla="*/ 1282869 w 1285466"/>
                <a:gd name="connsiteY2" fmla="*/ 528486 h 630252"/>
                <a:gd name="connsiteX3" fmla="*/ 655654 w 1285466"/>
                <a:gd name="connsiteY3" fmla="*/ 630250 h 630252"/>
                <a:gd name="connsiteX4" fmla="*/ 0 w 1285466"/>
                <a:gd name="connsiteY4" fmla="*/ 630238 h 630252"/>
                <a:gd name="connsiteX5" fmla="*/ 0 w 1285466"/>
                <a:gd name="connsiteY5" fmla="*/ 0 h 630252"/>
                <a:gd name="connsiteX0" fmla="*/ 0 w 1285466"/>
                <a:gd name="connsiteY0" fmla="*/ 0 h 630252"/>
                <a:gd name="connsiteX1" fmla="*/ 1279193 w 1285466"/>
                <a:gd name="connsiteY1" fmla="*/ 0 h 630252"/>
                <a:gd name="connsiteX2" fmla="*/ 1282869 w 1285466"/>
                <a:gd name="connsiteY2" fmla="*/ 528486 h 630252"/>
                <a:gd name="connsiteX3" fmla="*/ 655654 w 1285466"/>
                <a:gd name="connsiteY3" fmla="*/ 630250 h 630252"/>
                <a:gd name="connsiteX4" fmla="*/ 0 w 1285466"/>
                <a:gd name="connsiteY4" fmla="*/ 630238 h 630252"/>
                <a:gd name="connsiteX5" fmla="*/ 0 w 1285466"/>
                <a:gd name="connsiteY5" fmla="*/ 0 h 630252"/>
                <a:gd name="connsiteX0" fmla="*/ 0 w 1285466"/>
                <a:gd name="connsiteY0" fmla="*/ 0 h 630251"/>
                <a:gd name="connsiteX1" fmla="*/ 1279193 w 1285466"/>
                <a:gd name="connsiteY1" fmla="*/ 0 h 630251"/>
                <a:gd name="connsiteX2" fmla="*/ 1282869 w 1285466"/>
                <a:gd name="connsiteY2" fmla="*/ 528486 h 630251"/>
                <a:gd name="connsiteX3" fmla="*/ 655654 w 1285466"/>
                <a:gd name="connsiteY3" fmla="*/ 630250 h 630251"/>
                <a:gd name="connsiteX4" fmla="*/ 0 w 1285466"/>
                <a:gd name="connsiteY4" fmla="*/ 630238 h 630251"/>
                <a:gd name="connsiteX5" fmla="*/ 0 w 1285466"/>
                <a:gd name="connsiteY5" fmla="*/ 0 h 630251"/>
                <a:gd name="connsiteX0" fmla="*/ 0 w 1292838"/>
                <a:gd name="connsiteY0" fmla="*/ 0 h 630251"/>
                <a:gd name="connsiteX1" fmla="*/ 1279193 w 1292838"/>
                <a:gd name="connsiteY1" fmla="*/ 0 h 630251"/>
                <a:gd name="connsiteX2" fmla="*/ 1291107 w 1292838"/>
                <a:gd name="connsiteY2" fmla="*/ 496205 h 630251"/>
                <a:gd name="connsiteX3" fmla="*/ 655654 w 1292838"/>
                <a:gd name="connsiteY3" fmla="*/ 630250 h 630251"/>
                <a:gd name="connsiteX4" fmla="*/ 0 w 1292838"/>
                <a:gd name="connsiteY4" fmla="*/ 630238 h 630251"/>
                <a:gd name="connsiteX5" fmla="*/ 0 w 1292838"/>
                <a:gd name="connsiteY5" fmla="*/ 0 h 630251"/>
                <a:gd name="connsiteX0" fmla="*/ 0 w 1291107"/>
                <a:gd name="connsiteY0" fmla="*/ 0 h 630251"/>
                <a:gd name="connsiteX1" fmla="*/ 1279193 w 1291107"/>
                <a:gd name="connsiteY1" fmla="*/ 0 h 630251"/>
                <a:gd name="connsiteX2" fmla="*/ 1291107 w 1291107"/>
                <a:gd name="connsiteY2" fmla="*/ 496205 h 630251"/>
                <a:gd name="connsiteX3" fmla="*/ 655654 w 1291107"/>
                <a:gd name="connsiteY3" fmla="*/ 630250 h 630251"/>
                <a:gd name="connsiteX4" fmla="*/ 0 w 1291107"/>
                <a:gd name="connsiteY4" fmla="*/ 630238 h 630251"/>
                <a:gd name="connsiteX5" fmla="*/ 0 w 1291107"/>
                <a:gd name="connsiteY5" fmla="*/ 0 h 630251"/>
                <a:gd name="connsiteX0" fmla="*/ 0 w 1286988"/>
                <a:gd name="connsiteY0" fmla="*/ 0 h 630251"/>
                <a:gd name="connsiteX1" fmla="*/ 1279193 w 1286988"/>
                <a:gd name="connsiteY1" fmla="*/ 0 h 630251"/>
                <a:gd name="connsiteX2" fmla="*/ 1286988 w 1286988"/>
                <a:gd name="connsiteY2" fmla="*/ 500452 h 630251"/>
                <a:gd name="connsiteX3" fmla="*/ 655654 w 1286988"/>
                <a:gd name="connsiteY3" fmla="*/ 630250 h 630251"/>
                <a:gd name="connsiteX4" fmla="*/ 0 w 1286988"/>
                <a:gd name="connsiteY4" fmla="*/ 630238 h 630251"/>
                <a:gd name="connsiteX5" fmla="*/ 0 w 1286988"/>
                <a:gd name="connsiteY5" fmla="*/ 0 h 630251"/>
                <a:gd name="connsiteX0" fmla="*/ 0 w 1295226"/>
                <a:gd name="connsiteY0" fmla="*/ 0 h 630251"/>
                <a:gd name="connsiteX1" fmla="*/ 1279193 w 1295226"/>
                <a:gd name="connsiteY1" fmla="*/ 0 h 630251"/>
                <a:gd name="connsiteX2" fmla="*/ 1295226 w 1295226"/>
                <a:gd name="connsiteY2" fmla="*/ 500452 h 630251"/>
                <a:gd name="connsiteX3" fmla="*/ 655654 w 1295226"/>
                <a:gd name="connsiteY3" fmla="*/ 630250 h 630251"/>
                <a:gd name="connsiteX4" fmla="*/ 0 w 1295226"/>
                <a:gd name="connsiteY4" fmla="*/ 630238 h 630251"/>
                <a:gd name="connsiteX5" fmla="*/ 0 w 1295226"/>
                <a:gd name="connsiteY5" fmla="*/ 0 h 630251"/>
                <a:gd name="connsiteX0" fmla="*/ 0 w 1286988"/>
                <a:gd name="connsiteY0" fmla="*/ 0 h 630251"/>
                <a:gd name="connsiteX1" fmla="*/ 1279193 w 1286988"/>
                <a:gd name="connsiteY1" fmla="*/ 0 h 630251"/>
                <a:gd name="connsiteX2" fmla="*/ 1286988 w 1286988"/>
                <a:gd name="connsiteY2" fmla="*/ 499602 h 630251"/>
                <a:gd name="connsiteX3" fmla="*/ 655654 w 1286988"/>
                <a:gd name="connsiteY3" fmla="*/ 630250 h 630251"/>
                <a:gd name="connsiteX4" fmla="*/ 0 w 1286988"/>
                <a:gd name="connsiteY4" fmla="*/ 630238 h 630251"/>
                <a:gd name="connsiteX5" fmla="*/ 0 w 1286988"/>
                <a:gd name="connsiteY5" fmla="*/ 0 h 630251"/>
                <a:gd name="connsiteX0" fmla="*/ 0 w 1291107"/>
                <a:gd name="connsiteY0" fmla="*/ 0 h 630251"/>
                <a:gd name="connsiteX1" fmla="*/ 1279193 w 1291107"/>
                <a:gd name="connsiteY1" fmla="*/ 0 h 630251"/>
                <a:gd name="connsiteX2" fmla="*/ 1291107 w 1291107"/>
                <a:gd name="connsiteY2" fmla="*/ 498753 h 630251"/>
                <a:gd name="connsiteX3" fmla="*/ 655654 w 1291107"/>
                <a:gd name="connsiteY3" fmla="*/ 630250 h 630251"/>
                <a:gd name="connsiteX4" fmla="*/ 0 w 1291107"/>
                <a:gd name="connsiteY4" fmla="*/ 630238 h 630251"/>
                <a:gd name="connsiteX5" fmla="*/ 0 w 1291107"/>
                <a:gd name="connsiteY5" fmla="*/ 0 h 630251"/>
                <a:gd name="connsiteX0" fmla="*/ 0 w 1303464"/>
                <a:gd name="connsiteY0" fmla="*/ 0 h 630251"/>
                <a:gd name="connsiteX1" fmla="*/ 1279193 w 1303464"/>
                <a:gd name="connsiteY1" fmla="*/ 0 h 630251"/>
                <a:gd name="connsiteX2" fmla="*/ 1303464 w 1303464"/>
                <a:gd name="connsiteY2" fmla="*/ 500452 h 630251"/>
                <a:gd name="connsiteX3" fmla="*/ 655654 w 1303464"/>
                <a:gd name="connsiteY3" fmla="*/ 630250 h 630251"/>
                <a:gd name="connsiteX4" fmla="*/ 0 w 1303464"/>
                <a:gd name="connsiteY4" fmla="*/ 630238 h 630251"/>
                <a:gd name="connsiteX5" fmla="*/ 0 w 1303464"/>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2869" h="630251">
                  <a:moveTo>
                    <a:pt x="0" y="0"/>
                  </a:moveTo>
                  <a:lnTo>
                    <a:pt x="1279193" y="0"/>
                  </a:lnTo>
                  <a:cubicBezTo>
                    <a:pt x="1279142" y="136342"/>
                    <a:pt x="1278048" y="380809"/>
                    <a:pt x="1282869" y="500452"/>
                  </a:cubicBezTo>
                  <a:cubicBezTo>
                    <a:pt x="1282441" y="569436"/>
                    <a:pt x="1247290" y="630560"/>
                    <a:pt x="655654" y="630250"/>
                  </a:cubicBezTo>
                  <a:lnTo>
                    <a:pt x="0" y="630238"/>
                  </a:lnTo>
                  <a:lnTo>
                    <a:pt x="0" y="0"/>
                  </a:lnTo>
                  <a:close/>
                </a:path>
              </a:pathLst>
            </a:custGeom>
            <a:solidFill>
              <a:srgbClr val="E6F0EC"/>
            </a:solidFill>
            <a:ln>
              <a:noFill/>
            </a:ln>
          </p:spPr>
          <p:txBody>
            <a:bodyPr wrap="square" lIns="72000" tIns="756000" rIns="72000" rtlCol="0">
              <a:noAutofit/>
            </a:bodyPr>
            <a:lstStyle/>
            <a:p>
              <a:pPr>
                <a:lnSpc>
                  <a:spcPts val="1200"/>
                </a:lnSpc>
                <a:spcAft>
                  <a:spcPts val="1200"/>
                </a:spcAft>
              </a:pPr>
              <a:r>
                <a:rPr lang="en-GB" sz="1000" b="1" dirty="0" smtClean="0">
                  <a:solidFill>
                    <a:srgbClr val="006941"/>
                  </a:solidFill>
                </a:rPr>
                <a:t>ECDL </a:t>
              </a:r>
            </a:p>
            <a:p>
              <a:pPr>
                <a:lnSpc>
                  <a:spcPts val="1200"/>
                </a:lnSpc>
                <a:spcAft>
                  <a:spcPts val="1200"/>
                </a:spcAft>
              </a:pPr>
              <a:r>
                <a:rPr lang="en-GB" sz="1000" b="1" dirty="0" smtClean="0">
                  <a:solidFill>
                    <a:srgbClr val="006941"/>
                  </a:solidFill>
                </a:rPr>
                <a:t>Digital skills </a:t>
              </a:r>
            </a:p>
            <a:p>
              <a:pPr>
                <a:lnSpc>
                  <a:spcPts val="1200"/>
                </a:lnSpc>
                <a:spcAft>
                  <a:spcPts val="1200"/>
                </a:spcAft>
              </a:pPr>
              <a:r>
                <a:rPr lang="en-GB" sz="1000" b="1" dirty="0" smtClean="0">
                  <a:solidFill>
                    <a:srgbClr val="006941"/>
                  </a:solidFill>
                </a:rPr>
                <a:t>ITQs </a:t>
              </a:r>
            </a:p>
            <a:p>
              <a:pPr>
                <a:lnSpc>
                  <a:spcPts val="1200"/>
                </a:lnSpc>
                <a:spcAft>
                  <a:spcPts val="1200"/>
                </a:spcAft>
              </a:pPr>
              <a:r>
                <a:rPr lang="en-GB" sz="1000" b="1" dirty="0" smtClean="0">
                  <a:solidFill>
                    <a:srgbClr val="006941"/>
                  </a:solidFill>
                </a:rPr>
                <a:t>Computer and online basics </a:t>
              </a:r>
            </a:p>
            <a:p>
              <a:pPr>
                <a:lnSpc>
                  <a:spcPts val="1200"/>
                </a:lnSpc>
                <a:spcAft>
                  <a:spcPts val="1200"/>
                </a:spcAft>
              </a:pPr>
              <a:r>
                <a:rPr lang="en-GB" sz="1000" b="1" dirty="0" smtClean="0">
                  <a:solidFill>
                    <a:srgbClr val="006941"/>
                  </a:solidFill>
                </a:rPr>
                <a:t>e-safety </a:t>
              </a:r>
            </a:p>
            <a:p>
              <a:pPr>
                <a:lnSpc>
                  <a:spcPts val="1200"/>
                </a:lnSpc>
                <a:spcAft>
                  <a:spcPts val="1200"/>
                </a:spcAft>
              </a:pPr>
              <a:r>
                <a:rPr lang="en-GB" sz="1000" b="1" dirty="0" smtClean="0">
                  <a:solidFill>
                    <a:srgbClr val="006941"/>
                  </a:solidFill>
                </a:rPr>
                <a:t>HEQ &amp; IMIS </a:t>
              </a:r>
            </a:p>
            <a:p>
              <a:pPr>
                <a:lnSpc>
                  <a:spcPts val="1200"/>
                </a:lnSpc>
                <a:spcAft>
                  <a:spcPts val="1200"/>
                </a:spcAft>
              </a:pPr>
              <a:r>
                <a:rPr lang="en-GB" sz="1000" b="1" dirty="0" smtClean="0">
                  <a:solidFill>
                    <a:srgbClr val="006941"/>
                  </a:solidFill>
                </a:rPr>
                <a:t>Apprenticeships</a:t>
              </a:r>
              <a:endParaRPr lang="en-GB" sz="1000" b="1" dirty="0">
                <a:solidFill>
                  <a:srgbClr val="006941"/>
                </a:solidFill>
              </a:endParaRPr>
            </a:p>
          </p:txBody>
        </p:sp>
        <p:cxnSp>
          <p:nvCxnSpPr>
            <p:cNvPr id="18" name="Straight Connector 17"/>
            <p:cNvCxnSpPr/>
            <p:nvPr userDrawn="1"/>
          </p:nvCxnSpPr>
          <p:spPr>
            <a:xfrm>
              <a:off x="3240104" y="1562400"/>
              <a:ext cx="2268000" cy="0"/>
            </a:xfrm>
            <a:prstGeom prst="line">
              <a:avLst/>
            </a:prstGeom>
            <a:ln w="82550">
              <a:solidFill>
                <a:srgbClr val="156570"/>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userDrawn="1"/>
          </p:nvSpPr>
          <p:spPr>
            <a:xfrm>
              <a:off x="5308432" y="1319879"/>
              <a:ext cx="1272994" cy="630250"/>
            </a:xfrm>
            <a:custGeom>
              <a:avLst/>
              <a:gdLst>
                <a:gd name="connsiteX0" fmla="*/ 0 w 1272369"/>
                <a:gd name="connsiteY0" fmla="*/ 0 h 630238"/>
                <a:gd name="connsiteX1" fmla="*/ 1272369 w 1272369"/>
                <a:gd name="connsiteY1" fmla="*/ 0 h 630238"/>
                <a:gd name="connsiteX2" fmla="*/ 1272369 w 1272369"/>
                <a:gd name="connsiteY2" fmla="*/ 630238 h 630238"/>
                <a:gd name="connsiteX3" fmla="*/ 0 w 1272369"/>
                <a:gd name="connsiteY3" fmla="*/ 630238 h 630238"/>
                <a:gd name="connsiteX4" fmla="*/ 0 w 1272369"/>
                <a:gd name="connsiteY4" fmla="*/ 0 h 630238"/>
                <a:gd name="connsiteX0" fmla="*/ 0 w 1272369"/>
                <a:gd name="connsiteY0" fmla="*/ 0 h 630250"/>
                <a:gd name="connsiteX1" fmla="*/ 1272369 w 1272369"/>
                <a:gd name="connsiteY1" fmla="*/ 0 h 630250"/>
                <a:gd name="connsiteX2" fmla="*/ 1272369 w 1272369"/>
                <a:gd name="connsiteY2" fmla="*/ 630238 h 630250"/>
                <a:gd name="connsiteX3" fmla="*/ 710984 w 1272369"/>
                <a:gd name="connsiteY3" fmla="*/ 630250 h 630250"/>
                <a:gd name="connsiteX4" fmla="*/ 0 w 1272369"/>
                <a:gd name="connsiteY4" fmla="*/ 630238 h 630250"/>
                <a:gd name="connsiteX5" fmla="*/ 0 w 1272369"/>
                <a:gd name="connsiteY5" fmla="*/ 0 h 630250"/>
                <a:gd name="connsiteX0" fmla="*/ 0 w 1272369"/>
                <a:gd name="connsiteY0" fmla="*/ 0 h 630250"/>
                <a:gd name="connsiteX1" fmla="*/ 1272369 w 1272369"/>
                <a:gd name="connsiteY1" fmla="*/ 0 h 630250"/>
                <a:gd name="connsiteX2" fmla="*/ 710984 w 1272369"/>
                <a:gd name="connsiteY2" fmla="*/ 630250 h 630250"/>
                <a:gd name="connsiteX3" fmla="*/ 0 w 1272369"/>
                <a:gd name="connsiteY3" fmla="*/ 630238 h 630250"/>
                <a:gd name="connsiteX4" fmla="*/ 0 w 1272369"/>
                <a:gd name="connsiteY4" fmla="*/ 0 h 630250"/>
                <a:gd name="connsiteX0" fmla="*/ 0 w 1272393"/>
                <a:gd name="connsiteY0" fmla="*/ 0 h 630250"/>
                <a:gd name="connsiteX1" fmla="*/ 1272369 w 1272393"/>
                <a:gd name="connsiteY1" fmla="*/ 0 h 630250"/>
                <a:gd name="connsiteX2" fmla="*/ 710984 w 1272393"/>
                <a:gd name="connsiteY2" fmla="*/ 630250 h 630250"/>
                <a:gd name="connsiteX3" fmla="*/ 0 w 1272393"/>
                <a:gd name="connsiteY3" fmla="*/ 630238 h 630250"/>
                <a:gd name="connsiteX4" fmla="*/ 0 w 1272393"/>
                <a:gd name="connsiteY4" fmla="*/ 0 h 630250"/>
                <a:gd name="connsiteX0" fmla="*/ 0 w 1272424"/>
                <a:gd name="connsiteY0" fmla="*/ 0 h 630250"/>
                <a:gd name="connsiteX1" fmla="*/ 1272369 w 1272424"/>
                <a:gd name="connsiteY1" fmla="*/ 0 h 630250"/>
                <a:gd name="connsiteX2" fmla="*/ 710984 w 1272424"/>
                <a:gd name="connsiteY2" fmla="*/ 630250 h 630250"/>
                <a:gd name="connsiteX3" fmla="*/ 0 w 1272424"/>
                <a:gd name="connsiteY3" fmla="*/ 630238 h 630250"/>
                <a:gd name="connsiteX4" fmla="*/ 0 w 1272424"/>
                <a:gd name="connsiteY4" fmla="*/ 0 h 630250"/>
                <a:gd name="connsiteX0" fmla="*/ 0 w 1272968"/>
                <a:gd name="connsiteY0" fmla="*/ 0 h 630250"/>
                <a:gd name="connsiteX1" fmla="*/ 1272369 w 1272968"/>
                <a:gd name="connsiteY1" fmla="*/ 0 h 630250"/>
                <a:gd name="connsiteX2" fmla="*/ 710984 w 1272968"/>
                <a:gd name="connsiteY2" fmla="*/ 630250 h 630250"/>
                <a:gd name="connsiteX3" fmla="*/ 0 w 1272968"/>
                <a:gd name="connsiteY3" fmla="*/ 630238 h 630250"/>
                <a:gd name="connsiteX4" fmla="*/ 0 w 1272968"/>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817"/>
                <a:gd name="connsiteY0" fmla="*/ 0 h 630250"/>
                <a:gd name="connsiteX1" fmla="*/ 1272369 w 1272817"/>
                <a:gd name="connsiteY1" fmla="*/ 0 h 630250"/>
                <a:gd name="connsiteX2" fmla="*/ 655654 w 1272817"/>
                <a:gd name="connsiteY2" fmla="*/ 630250 h 630250"/>
                <a:gd name="connsiteX3" fmla="*/ 0 w 1272817"/>
                <a:gd name="connsiteY3" fmla="*/ 630238 h 630250"/>
                <a:gd name="connsiteX4" fmla="*/ 0 w 1272817"/>
                <a:gd name="connsiteY4" fmla="*/ 0 h 630250"/>
                <a:gd name="connsiteX0" fmla="*/ 0 w 1272994"/>
                <a:gd name="connsiteY0" fmla="*/ 0 h 630250"/>
                <a:gd name="connsiteX1" fmla="*/ 1272369 w 1272994"/>
                <a:gd name="connsiteY1" fmla="*/ 0 h 630250"/>
                <a:gd name="connsiteX2" fmla="*/ 655654 w 1272994"/>
                <a:gd name="connsiteY2" fmla="*/ 630250 h 630250"/>
                <a:gd name="connsiteX3" fmla="*/ 0 w 1272994"/>
                <a:gd name="connsiteY3" fmla="*/ 630238 h 630250"/>
                <a:gd name="connsiteX4" fmla="*/ 0 w 1272994"/>
                <a:gd name="connsiteY4" fmla="*/ 0 h 630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2994" h="630250">
                  <a:moveTo>
                    <a:pt x="0" y="0"/>
                  </a:moveTo>
                  <a:lnTo>
                    <a:pt x="1272369" y="0"/>
                  </a:lnTo>
                  <a:cubicBezTo>
                    <a:pt x="1284589" y="474435"/>
                    <a:pt x="1119266" y="610917"/>
                    <a:pt x="655654" y="630250"/>
                  </a:cubicBezTo>
                  <a:lnTo>
                    <a:pt x="0" y="630238"/>
                  </a:lnTo>
                  <a:lnTo>
                    <a:pt x="0" y="0"/>
                  </a:lnTo>
                  <a:close/>
                </a:path>
              </a:pathLst>
            </a:custGeom>
            <a:solidFill>
              <a:schemeClr val="accent3"/>
            </a:solidFill>
            <a:ln>
              <a:noFill/>
            </a:ln>
          </p:spPr>
          <p:txBody>
            <a:bodyPr wrap="square" lIns="72000" tIns="72000" rIns="72000" rtlCol="0">
              <a:noAutofit/>
            </a:bodyPr>
            <a:lstStyle/>
            <a:p>
              <a:r>
                <a:rPr lang="en-GB" sz="1200" b="1" dirty="0" smtClean="0">
                  <a:solidFill>
                    <a:prstClr val="white"/>
                  </a:solidFill>
                </a:rPr>
                <a:t>Organisational maturity </a:t>
              </a:r>
            </a:p>
          </p:txBody>
        </p:sp>
        <p:sp>
          <p:nvSpPr>
            <p:cNvPr id="15" name="TextBox 14"/>
            <p:cNvSpPr txBox="1"/>
            <p:nvPr userDrawn="1"/>
          </p:nvSpPr>
          <p:spPr>
            <a:xfrm>
              <a:off x="3849049" y="1319879"/>
              <a:ext cx="1272994" cy="630250"/>
            </a:xfrm>
            <a:custGeom>
              <a:avLst/>
              <a:gdLst>
                <a:gd name="connsiteX0" fmla="*/ 0 w 1272369"/>
                <a:gd name="connsiteY0" fmla="*/ 0 h 630238"/>
                <a:gd name="connsiteX1" fmla="*/ 1272369 w 1272369"/>
                <a:gd name="connsiteY1" fmla="*/ 0 h 630238"/>
                <a:gd name="connsiteX2" fmla="*/ 1272369 w 1272369"/>
                <a:gd name="connsiteY2" fmla="*/ 630238 h 630238"/>
                <a:gd name="connsiteX3" fmla="*/ 0 w 1272369"/>
                <a:gd name="connsiteY3" fmla="*/ 630238 h 630238"/>
                <a:gd name="connsiteX4" fmla="*/ 0 w 1272369"/>
                <a:gd name="connsiteY4" fmla="*/ 0 h 630238"/>
                <a:gd name="connsiteX0" fmla="*/ 0 w 1272369"/>
                <a:gd name="connsiteY0" fmla="*/ 0 h 630250"/>
                <a:gd name="connsiteX1" fmla="*/ 1272369 w 1272369"/>
                <a:gd name="connsiteY1" fmla="*/ 0 h 630250"/>
                <a:gd name="connsiteX2" fmla="*/ 1272369 w 1272369"/>
                <a:gd name="connsiteY2" fmla="*/ 630238 h 630250"/>
                <a:gd name="connsiteX3" fmla="*/ 710984 w 1272369"/>
                <a:gd name="connsiteY3" fmla="*/ 630250 h 630250"/>
                <a:gd name="connsiteX4" fmla="*/ 0 w 1272369"/>
                <a:gd name="connsiteY4" fmla="*/ 630238 h 630250"/>
                <a:gd name="connsiteX5" fmla="*/ 0 w 1272369"/>
                <a:gd name="connsiteY5" fmla="*/ 0 h 630250"/>
                <a:gd name="connsiteX0" fmla="*/ 0 w 1272369"/>
                <a:gd name="connsiteY0" fmla="*/ 0 h 630250"/>
                <a:gd name="connsiteX1" fmla="*/ 1272369 w 1272369"/>
                <a:gd name="connsiteY1" fmla="*/ 0 h 630250"/>
                <a:gd name="connsiteX2" fmla="*/ 710984 w 1272369"/>
                <a:gd name="connsiteY2" fmla="*/ 630250 h 630250"/>
                <a:gd name="connsiteX3" fmla="*/ 0 w 1272369"/>
                <a:gd name="connsiteY3" fmla="*/ 630238 h 630250"/>
                <a:gd name="connsiteX4" fmla="*/ 0 w 1272369"/>
                <a:gd name="connsiteY4" fmla="*/ 0 h 630250"/>
                <a:gd name="connsiteX0" fmla="*/ 0 w 1272393"/>
                <a:gd name="connsiteY0" fmla="*/ 0 h 630250"/>
                <a:gd name="connsiteX1" fmla="*/ 1272369 w 1272393"/>
                <a:gd name="connsiteY1" fmla="*/ 0 h 630250"/>
                <a:gd name="connsiteX2" fmla="*/ 710984 w 1272393"/>
                <a:gd name="connsiteY2" fmla="*/ 630250 h 630250"/>
                <a:gd name="connsiteX3" fmla="*/ 0 w 1272393"/>
                <a:gd name="connsiteY3" fmla="*/ 630238 h 630250"/>
                <a:gd name="connsiteX4" fmla="*/ 0 w 1272393"/>
                <a:gd name="connsiteY4" fmla="*/ 0 h 630250"/>
                <a:gd name="connsiteX0" fmla="*/ 0 w 1272424"/>
                <a:gd name="connsiteY0" fmla="*/ 0 h 630250"/>
                <a:gd name="connsiteX1" fmla="*/ 1272369 w 1272424"/>
                <a:gd name="connsiteY1" fmla="*/ 0 h 630250"/>
                <a:gd name="connsiteX2" fmla="*/ 710984 w 1272424"/>
                <a:gd name="connsiteY2" fmla="*/ 630250 h 630250"/>
                <a:gd name="connsiteX3" fmla="*/ 0 w 1272424"/>
                <a:gd name="connsiteY3" fmla="*/ 630238 h 630250"/>
                <a:gd name="connsiteX4" fmla="*/ 0 w 1272424"/>
                <a:gd name="connsiteY4" fmla="*/ 0 h 630250"/>
                <a:gd name="connsiteX0" fmla="*/ 0 w 1272968"/>
                <a:gd name="connsiteY0" fmla="*/ 0 h 630250"/>
                <a:gd name="connsiteX1" fmla="*/ 1272369 w 1272968"/>
                <a:gd name="connsiteY1" fmla="*/ 0 h 630250"/>
                <a:gd name="connsiteX2" fmla="*/ 710984 w 1272968"/>
                <a:gd name="connsiteY2" fmla="*/ 630250 h 630250"/>
                <a:gd name="connsiteX3" fmla="*/ 0 w 1272968"/>
                <a:gd name="connsiteY3" fmla="*/ 630238 h 630250"/>
                <a:gd name="connsiteX4" fmla="*/ 0 w 1272968"/>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817"/>
                <a:gd name="connsiteY0" fmla="*/ 0 h 630250"/>
                <a:gd name="connsiteX1" fmla="*/ 1272369 w 1272817"/>
                <a:gd name="connsiteY1" fmla="*/ 0 h 630250"/>
                <a:gd name="connsiteX2" fmla="*/ 655654 w 1272817"/>
                <a:gd name="connsiteY2" fmla="*/ 630250 h 630250"/>
                <a:gd name="connsiteX3" fmla="*/ 0 w 1272817"/>
                <a:gd name="connsiteY3" fmla="*/ 630238 h 630250"/>
                <a:gd name="connsiteX4" fmla="*/ 0 w 1272817"/>
                <a:gd name="connsiteY4" fmla="*/ 0 h 630250"/>
                <a:gd name="connsiteX0" fmla="*/ 0 w 1272994"/>
                <a:gd name="connsiteY0" fmla="*/ 0 h 630250"/>
                <a:gd name="connsiteX1" fmla="*/ 1272369 w 1272994"/>
                <a:gd name="connsiteY1" fmla="*/ 0 h 630250"/>
                <a:gd name="connsiteX2" fmla="*/ 655654 w 1272994"/>
                <a:gd name="connsiteY2" fmla="*/ 630250 h 630250"/>
                <a:gd name="connsiteX3" fmla="*/ 0 w 1272994"/>
                <a:gd name="connsiteY3" fmla="*/ 630238 h 630250"/>
                <a:gd name="connsiteX4" fmla="*/ 0 w 1272994"/>
                <a:gd name="connsiteY4" fmla="*/ 0 h 630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2994" h="630250">
                  <a:moveTo>
                    <a:pt x="0" y="0"/>
                  </a:moveTo>
                  <a:lnTo>
                    <a:pt x="1272369" y="0"/>
                  </a:lnTo>
                  <a:cubicBezTo>
                    <a:pt x="1284589" y="474435"/>
                    <a:pt x="1119266" y="610917"/>
                    <a:pt x="655654" y="630250"/>
                  </a:cubicBezTo>
                  <a:lnTo>
                    <a:pt x="0" y="630238"/>
                  </a:lnTo>
                  <a:lnTo>
                    <a:pt x="0" y="0"/>
                  </a:lnTo>
                  <a:close/>
                </a:path>
              </a:pathLst>
            </a:custGeom>
            <a:solidFill>
              <a:schemeClr val="accent2"/>
            </a:solidFill>
            <a:ln>
              <a:noFill/>
            </a:ln>
          </p:spPr>
          <p:txBody>
            <a:bodyPr wrap="square" lIns="72000" tIns="72000" rIns="72000" rtlCol="0">
              <a:noAutofit/>
            </a:bodyPr>
            <a:lstStyle/>
            <a:p>
              <a:r>
                <a:rPr lang="en-GB" sz="1200" b="1" dirty="0" smtClean="0">
                  <a:solidFill>
                    <a:prstClr val="white"/>
                  </a:solidFill>
                </a:rPr>
                <a:t>Professionals </a:t>
              </a:r>
            </a:p>
          </p:txBody>
        </p:sp>
        <p:sp>
          <p:nvSpPr>
            <p:cNvPr id="3" name="TextBox 2"/>
            <p:cNvSpPr txBox="1"/>
            <p:nvPr userDrawn="1"/>
          </p:nvSpPr>
          <p:spPr>
            <a:xfrm>
              <a:off x="2378909" y="1319892"/>
              <a:ext cx="1272994" cy="630250"/>
            </a:xfrm>
            <a:custGeom>
              <a:avLst/>
              <a:gdLst>
                <a:gd name="connsiteX0" fmla="*/ 0 w 1272369"/>
                <a:gd name="connsiteY0" fmla="*/ 0 h 630238"/>
                <a:gd name="connsiteX1" fmla="*/ 1272369 w 1272369"/>
                <a:gd name="connsiteY1" fmla="*/ 0 h 630238"/>
                <a:gd name="connsiteX2" fmla="*/ 1272369 w 1272369"/>
                <a:gd name="connsiteY2" fmla="*/ 630238 h 630238"/>
                <a:gd name="connsiteX3" fmla="*/ 0 w 1272369"/>
                <a:gd name="connsiteY3" fmla="*/ 630238 h 630238"/>
                <a:gd name="connsiteX4" fmla="*/ 0 w 1272369"/>
                <a:gd name="connsiteY4" fmla="*/ 0 h 630238"/>
                <a:gd name="connsiteX0" fmla="*/ 0 w 1272369"/>
                <a:gd name="connsiteY0" fmla="*/ 0 h 630250"/>
                <a:gd name="connsiteX1" fmla="*/ 1272369 w 1272369"/>
                <a:gd name="connsiteY1" fmla="*/ 0 h 630250"/>
                <a:gd name="connsiteX2" fmla="*/ 1272369 w 1272369"/>
                <a:gd name="connsiteY2" fmla="*/ 630238 h 630250"/>
                <a:gd name="connsiteX3" fmla="*/ 710984 w 1272369"/>
                <a:gd name="connsiteY3" fmla="*/ 630250 h 630250"/>
                <a:gd name="connsiteX4" fmla="*/ 0 w 1272369"/>
                <a:gd name="connsiteY4" fmla="*/ 630238 h 630250"/>
                <a:gd name="connsiteX5" fmla="*/ 0 w 1272369"/>
                <a:gd name="connsiteY5" fmla="*/ 0 h 630250"/>
                <a:gd name="connsiteX0" fmla="*/ 0 w 1272369"/>
                <a:gd name="connsiteY0" fmla="*/ 0 h 630250"/>
                <a:gd name="connsiteX1" fmla="*/ 1272369 w 1272369"/>
                <a:gd name="connsiteY1" fmla="*/ 0 h 630250"/>
                <a:gd name="connsiteX2" fmla="*/ 710984 w 1272369"/>
                <a:gd name="connsiteY2" fmla="*/ 630250 h 630250"/>
                <a:gd name="connsiteX3" fmla="*/ 0 w 1272369"/>
                <a:gd name="connsiteY3" fmla="*/ 630238 h 630250"/>
                <a:gd name="connsiteX4" fmla="*/ 0 w 1272369"/>
                <a:gd name="connsiteY4" fmla="*/ 0 h 630250"/>
                <a:gd name="connsiteX0" fmla="*/ 0 w 1272393"/>
                <a:gd name="connsiteY0" fmla="*/ 0 h 630250"/>
                <a:gd name="connsiteX1" fmla="*/ 1272369 w 1272393"/>
                <a:gd name="connsiteY1" fmla="*/ 0 h 630250"/>
                <a:gd name="connsiteX2" fmla="*/ 710984 w 1272393"/>
                <a:gd name="connsiteY2" fmla="*/ 630250 h 630250"/>
                <a:gd name="connsiteX3" fmla="*/ 0 w 1272393"/>
                <a:gd name="connsiteY3" fmla="*/ 630238 h 630250"/>
                <a:gd name="connsiteX4" fmla="*/ 0 w 1272393"/>
                <a:gd name="connsiteY4" fmla="*/ 0 h 630250"/>
                <a:gd name="connsiteX0" fmla="*/ 0 w 1272424"/>
                <a:gd name="connsiteY0" fmla="*/ 0 h 630250"/>
                <a:gd name="connsiteX1" fmla="*/ 1272369 w 1272424"/>
                <a:gd name="connsiteY1" fmla="*/ 0 h 630250"/>
                <a:gd name="connsiteX2" fmla="*/ 710984 w 1272424"/>
                <a:gd name="connsiteY2" fmla="*/ 630250 h 630250"/>
                <a:gd name="connsiteX3" fmla="*/ 0 w 1272424"/>
                <a:gd name="connsiteY3" fmla="*/ 630238 h 630250"/>
                <a:gd name="connsiteX4" fmla="*/ 0 w 1272424"/>
                <a:gd name="connsiteY4" fmla="*/ 0 h 630250"/>
                <a:gd name="connsiteX0" fmla="*/ 0 w 1272968"/>
                <a:gd name="connsiteY0" fmla="*/ 0 h 630250"/>
                <a:gd name="connsiteX1" fmla="*/ 1272369 w 1272968"/>
                <a:gd name="connsiteY1" fmla="*/ 0 h 630250"/>
                <a:gd name="connsiteX2" fmla="*/ 710984 w 1272968"/>
                <a:gd name="connsiteY2" fmla="*/ 630250 h 630250"/>
                <a:gd name="connsiteX3" fmla="*/ 0 w 1272968"/>
                <a:gd name="connsiteY3" fmla="*/ 630238 h 630250"/>
                <a:gd name="connsiteX4" fmla="*/ 0 w 1272968"/>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817"/>
                <a:gd name="connsiteY0" fmla="*/ 0 h 630250"/>
                <a:gd name="connsiteX1" fmla="*/ 1272369 w 1272817"/>
                <a:gd name="connsiteY1" fmla="*/ 0 h 630250"/>
                <a:gd name="connsiteX2" fmla="*/ 655654 w 1272817"/>
                <a:gd name="connsiteY2" fmla="*/ 630250 h 630250"/>
                <a:gd name="connsiteX3" fmla="*/ 0 w 1272817"/>
                <a:gd name="connsiteY3" fmla="*/ 630238 h 630250"/>
                <a:gd name="connsiteX4" fmla="*/ 0 w 1272817"/>
                <a:gd name="connsiteY4" fmla="*/ 0 h 630250"/>
                <a:gd name="connsiteX0" fmla="*/ 0 w 1272994"/>
                <a:gd name="connsiteY0" fmla="*/ 0 h 630250"/>
                <a:gd name="connsiteX1" fmla="*/ 1272369 w 1272994"/>
                <a:gd name="connsiteY1" fmla="*/ 0 h 630250"/>
                <a:gd name="connsiteX2" fmla="*/ 655654 w 1272994"/>
                <a:gd name="connsiteY2" fmla="*/ 630250 h 630250"/>
                <a:gd name="connsiteX3" fmla="*/ 0 w 1272994"/>
                <a:gd name="connsiteY3" fmla="*/ 630238 h 630250"/>
                <a:gd name="connsiteX4" fmla="*/ 0 w 1272994"/>
                <a:gd name="connsiteY4" fmla="*/ 0 h 630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2994" h="630250">
                  <a:moveTo>
                    <a:pt x="0" y="0"/>
                  </a:moveTo>
                  <a:lnTo>
                    <a:pt x="1272369" y="0"/>
                  </a:lnTo>
                  <a:cubicBezTo>
                    <a:pt x="1284589" y="474435"/>
                    <a:pt x="1119266" y="610917"/>
                    <a:pt x="655654" y="630250"/>
                  </a:cubicBezTo>
                  <a:lnTo>
                    <a:pt x="0" y="630238"/>
                  </a:lnTo>
                  <a:lnTo>
                    <a:pt x="0" y="0"/>
                  </a:lnTo>
                  <a:close/>
                </a:path>
              </a:pathLst>
            </a:custGeom>
            <a:solidFill>
              <a:schemeClr val="tx2"/>
            </a:solidFill>
            <a:ln>
              <a:noFill/>
            </a:ln>
          </p:spPr>
          <p:txBody>
            <a:bodyPr wrap="square" lIns="72000" tIns="72000" rIns="72000" rtlCol="0">
              <a:noAutofit/>
            </a:bodyPr>
            <a:lstStyle/>
            <a:p>
              <a:r>
                <a:rPr lang="en-GB" sz="1200" b="1" dirty="0" smtClean="0">
                  <a:solidFill>
                    <a:prstClr val="white"/>
                  </a:solidFill>
                </a:rPr>
                <a:t>Education</a:t>
              </a:r>
              <a:endParaRPr lang="en-GB" sz="1200" b="1" dirty="0">
                <a:solidFill>
                  <a:prstClr val="white"/>
                </a:solidFill>
              </a:endParaRPr>
            </a:p>
          </p:txBody>
        </p:sp>
      </p:grpSp>
      <p:sp>
        <p:nvSpPr>
          <p:cNvPr id="2" name="Title 1"/>
          <p:cNvSpPr>
            <a:spLocks noGrp="1"/>
          </p:cNvSpPr>
          <p:nvPr>
            <p:ph type="title"/>
          </p:nvPr>
        </p:nvSpPr>
        <p:spPr/>
        <p:txBody>
          <a:bodyPr/>
          <a:lstStyle/>
          <a:p>
            <a:r>
              <a:rPr lang="en-US" smtClean="0"/>
              <a:t>Click to edit Master title style</a:t>
            </a:r>
            <a:endParaRPr lang="en-GB" dirty="0"/>
          </a:p>
        </p:txBody>
      </p:sp>
      <p:sp>
        <p:nvSpPr>
          <p:cNvPr id="8" name="Slide Number Placeholder 5"/>
          <p:cNvSpPr>
            <a:spLocks noGrp="1"/>
          </p:cNvSpPr>
          <p:nvPr>
            <p:ph type="sldNum" sz="quarter" idx="4"/>
          </p:nvPr>
        </p:nvSpPr>
        <p:spPr>
          <a:xfrm>
            <a:off x="5904001" y="6336000"/>
            <a:ext cx="6060489" cy="352146"/>
          </a:xfrm>
          <a:custGeom>
            <a:avLst/>
            <a:gdLst>
              <a:gd name="connsiteX0" fmla="*/ 0 w 4545367"/>
              <a:gd name="connsiteY0" fmla="*/ 0 h 343270"/>
              <a:gd name="connsiteX1" fmla="*/ 4545367 w 4545367"/>
              <a:gd name="connsiteY1" fmla="*/ 0 h 343270"/>
              <a:gd name="connsiteX2" fmla="*/ 4545367 w 4545367"/>
              <a:gd name="connsiteY2" fmla="*/ 34327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545367 w 4545367"/>
              <a:gd name="connsiteY2" fmla="*/ 343270 h 343270"/>
              <a:gd name="connsiteX3" fmla="*/ 4184342 w 4545367"/>
              <a:gd name="connsiteY3" fmla="*/ 340310 h 343270"/>
              <a:gd name="connsiteX4" fmla="*/ 0 w 4545367"/>
              <a:gd name="connsiteY4" fmla="*/ 343270 h 343270"/>
              <a:gd name="connsiteX5" fmla="*/ 0 w 4545367"/>
              <a:gd name="connsiteY5"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45367" h="343270">
                <a:moveTo>
                  <a:pt x="0" y="0"/>
                </a:moveTo>
                <a:lnTo>
                  <a:pt x="4545367" y="0"/>
                </a:lnTo>
                <a:cubicBezTo>
                  <a:pt x="4540435" y="371262"/>
                  <a:pt x="4278051" y="336364"/>
                  <a:pt x="4184342" y="340310"/>
                </a:cubicBezTo>
                <a:lnTo>
                  <a:pt x="0" y="343270"/>
                </a:lnTo>
                <a:lnTo>
                  <a:pt x="0" y="0"/>
                </a:lnTo>
                <a:close/>
              </a:path>
            </a:pathLst>
          </a:custGeom>
          <a:gradFill flip="none" rotWithShape="1">
            <a:gsLst>
              <a:gs pos="0">
                <a:schemeClr val="bg2">
                  <a:alpha val="50000"/>
                </a:schemeClr>
              </a:gs>
              <a:gs pos="6000">
                <a:schemeClr val="accent1">
                  <a:tint val="44500"/>
                  <a:satMod val="160000"/>
                  <a:alpha val="50000"/>
                </a:schemeClr>
              </a:gs>
              <a:gs pos="100000">
                <a:schemeClr val="bg1"/>
              </a:gs>
            </a:gsLst>
            <a:lin ang="10800000" scaled="1"/>
            <a:tileRect/>
          </a:gradFill>
        </p:spPr>
        <p:txBody>
          <a:bodyPr vert="horz" lIns="0" tIns="108000" rIns="288000" bIns="0" rtlCol="0" anchor="t" anchorCtr="0">
            <a:noAutofit/>
          </a:bodyPr>
          <a:lstStyle>
            <a:lvl1pPr algn="r">
              <a:defRPr sz="900" b="0">
                <a:solidFill>
                  <a:schemeClr val="tx2"/>
                </a:solidFill>
                <a:latin typeface="Arial" panose="020B0604020202020204" pitchFamily="34" charset="0"/>
                <a:cs typeface="Arial" panose="020B0604020202020204" pitchFamily="34" charset="0"/>
              </a:defRPr>
            </a:lvl1pPr>
          </a:lstStyle>
          <a:p>
            <a:r>
              <a:rPr lang="en-GB" dirty="0" smtClean="0">
                <a:solidFill>
                  <a:srgbClr val="006941"/>
                </a:solidFill>
              </a:rPr>
              <a:t>bcs.org </a:t>
            </a:r>
            <a:r>
              <a:rPr lang="en-GB" dirty="0" smtClean="0">
                <a:solidFill>
                  <a:srgbClr val="006941"/>
                </a:solidFill>
                <a:latin typeface="Arial"/>
                <a:cs typeface="Arial"/>
              </a:rPr>
              <a:t>| </a:t>
            </a:r>
            <a:fld id="{D4F935E4-DB8F-4A13-86B5-B07B5640A265}" type="slidenum">
              <a:rPr lang="en-GB" smtClean="0">
                <a:solidFill>
                  <a:srgbClr val="006941"/>
                </a:solidFill>
              </a:rPr>
              <a:pPr/>
              <a:t>‹#›</a:t>
            </a:fld>
            <a:endParaRPr lang="en-GB" dirty="0">
              <a:solidFill>
                <a:srgbClr val="006941"/>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0000" y="6336000"/>
            <a:ext cx="1707739" cy="377748"/>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4000" y="404665"/>
            <a:ext cx="533400" cy="409575"/>
          </a:xfrm>
          <a:prstGeom prst="rect">
            <a:avLst/>
          </a:prstGeom>
        </p:spPr>
      </p:pic>
      <p:cxnSp>
        <p:nvCxnSpPr>
          <p:cNvPr id="7" name="Straight Connector 6"/>
          <p:cNvCxnSpPr/>
          <p:nvPr userDrawn="1"/>
        </p:nvCxnSpPr>
        <p:spPr>
          <a:xfrm>
            <a:off x="1103445" y="972000"/>
            <a:ext cx="3024000"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811600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8" name="Slide Number Placeholder 5"/>
          <p:cNvSpPr>
            <a:spLocks noGrp="1"/>
          </p:cNvSpPr>
          <p:nvPr>
            <p:ph type="sldNum" sz="quarter" idx="4"/>
          </p:nvPr>
        </p:nvSpPr>
        <p:spPr>
          <a:xfrm>
            <a:off x="5904001" y="6336000"/>
            <a:ext cx="6060489" cy="352146"/>
          </a:xfrm>
          <a:custGeom>
            <a:avLst/>
            <a:gdLst>
              <a:gd name="connsiteX0" fmla="*/ 0 w 4545367"/>
              <a:gd name="connsiteY0" fmla="*/ 0 h 343270"/>
              <a:gd name="connsiteX1" fmla="*/ 4545367 w 4545367"/>
              <a:gd name="connsiteY1" fmla="*/ 0 h 343270"/>
              <a:gd name="connsiteX2" fmla="*/ 4545367 w 4545367"/>
              <a:gd name="connsiteY2" fmla="*/ 34327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545367 w 4545367"/>
              <a:gd name="connsiteY2" fmla="*/ 343270 h 343270"/>
              <a:gd name="connsiteX3" fmla="*/ 4184342 w 4545367"/>
              <a:gd name="connsiteY3" fmla="*/ 340310 h 343270"/>
              <a:gd name="connsiteX4" fmla="*/ 0 w 4545367"/>
              <a:gd name="connsiteY4" fmla="*/ 343270 h 343270"/>
              <a:gd name="connsiteX5" fmla="*/ 0 w 4545367"/>
              <a:gd name="connsiteY5"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45367" h="343270">
                <a:moveTo>
                  <a:pt x="0" y="0"/>
                </a:moveTo>
                <a:lnTo>
                  <a:pt x="4545367" y="0"/>
                </a:lnTo>
                <a:cubicBezTo>
                  <a:pt x="4540435" y="371262"/>
                  <a:pt x="4278051" y="336364"/>
                  <a:pt x="4184342" y="340310"/>
                </a:cubicBezTo>
                <a:lnTo>
                  <a:pt x="0" y="343270"/>
                </a:lnTo>
                <a:lnTo>
                  <a:pt x="0" y="0"/>
                </a:lnTo>
                <a:close/>
              </a:path>
            </a:pathLst>
          </a:custGeom>
          <a:gradFill flip="none" rotWithShape="1">
            <a:gsLst>
              <a:gs pos="0">
                <a:schemeClr val="bg2">
                  <a:alpha val="50000"/>
                </a:schemeClr>
              </a:gs>
              <a:gs pos="6000">
                <a:schemeClr val="accent1">
                  <a:tint val="44500"/>
                  <a:satMod val="160000"/>
                  <a:alpha val="50000"/>
                </a:schemeClr>
              </a:gs>
              <a:gs pos="100000">
                <a:schemeClr val="bg1"/>
              </a:gs>
            </a:gsLst>
            <a:lin ang="10800000" scaled="1"/>
            <a:tileRect/>
          </a:gradFill>
        </p:spPr>
        <p:txBody>
          <a:bodyPr vert="horz" lIns="0" tIns="108000" rIns="288000" bIns="0" rtlCol="0" anchor="t" anchorCtr="0">
            <a:noAutofit/>
          </a:bodyPr>
          <a:lstStyle>
            <a:lvl1pPr algn="r">
              <a:defRPr sz="900" b="0">
                <a:solidFill>
                  <a:schemeClr val="tx2"/>
                </a:solidFill>
                <a:latin typeface="Arial" panose="020B0604020202020204" pitchFamily="34" charset="0"/>
                <a:cs typeface="Arial" panose="020B0604020202020204" pitchFamily="34" charset="0"/>
              </a:defRPr>
            </a:lvl1pPr>
          </a:lstStyle>
          <a:p>
            <a:r>
              <a:rPr lang="en-GB" dirty="0" smtClean="0">
                <a:solidFill>
                  <a:srgbClr val="006941"/>
                </a:solidFill>
              </a:rPr>
              <a:t>bcs.org </a:t>
            </a:r>
            <a:r>
              <a:rPr lang="en-GB" dirty="0" smtClean="0">
                <a:solidFill>
                  <a:srgbClr val="006941"/>
                </a:solidFill>
                <a:latin typeface="Arial"/>
                <a:cs typeface="Arial"/>
              </a:rPr>
              <a:t>| </a:t>
            </a:r>
            <a:fld id="{D4F935E4-DB8F-4A13-86B5-B07B5640A265}" type="slidenum">
              <a:rPr lang="en-GB" smtClean="0">
                <a:solidFill>
                  <a:srgbClr val="006941"/>
                </a:solidFill>
              </a:rPr>
              <a:pPr/>
              <a:t>‹#›</a:t>
            </a:fld>
            <a:endParaRPr lang="en-GB" dirty="0">
              <a:solidFill>
                <a:srgbClr val="006941"/>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0000" y="6336000"/>
            <a:ext cx="1707739" cy="377748"/>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4000" y="404665"/>
            <a:ext cx="533400" cy="409575"/>
          </a:xfrm>
          <a:prstGeom prst="rect">
            <a:avLst/>
          </a:prstGeom>
        </p:spPr>
      </p:pic>
      <p:cxnSp>
        <p:nvCxnSpPr>
          <p:cNvPr id="7" name="Straight Connector 6"/>
          <p:cNvCxnSpPr/>
          <p:nvPr userDrawn="1"/>
        </p:nvCxnSpPr>
        <p:spPr>
          <a:xfrm>
            <a:off x="1103445" y="972000"/>
            <a:ext cx="3024000"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17" name="Group 16"/>
          <p:cNvGrpSpPr/>
          <p:nvPr userDrawn="1"/>
        </p:nvGrpSpPr>
        <p:grpSpPr>
          <a:xfrm>
            <a:off x="3162707" y="1319879"/>
            <a:ext cx="5619111" cy="4687863"/>
            <a:chOff x="2372030" y="1319878"/>
            <a:chExt cx="4214333" cy="4687863"/>
          </a:xfrm>
        </p:grpSpPr>
        <p:sp>
          <p:nvSpPr>
            <p:cNvPr id="18" name="TextBox 17"/>
            <p:cNvSpPr txBox="1"/>
            <p:nvPr userDrawn="1"/>
          </p:nvSpPr>
          <p:spPr>
            <a:xfrm>
              <a:off x="5303494" y="1319878"/>
              <a:ext cx="1282869" cy="2772000"/>
            </a:xfrm>
            <a:custGeom>
              <a:avLst/>
              <a:gdLst>
                <a:gd name="connsiteX0" fmla="*/ 0 w 1272369"/>
                <a:gd name="connsiteY0" fmla="*/ 0 h 630238"/>
                <a:gd name="connsiteX1" fmla="*/ 1272369 w 1272369"/>
                <a:gd name="connsiteY1" fmla="*/ 0 h 630238"/>
                <a:gd name="connsiteX2" fmla="*/ 1272369 w 1272369"/>
                <a:gd name="connsiteY2" fmla="*/ 630238 h 630238"/>
                <a:gd name="connsiteX3" fmla="*/ 0 w 1272369"/>
                <a:gd name="connsiteY3" fmla="*/ 630238 h 630238"/>
                <a:gd name="connsiteX4" fmla="*/ 0 w 1272369"/>
                <a:gd name="connsiteY4" fmla="*/ 0 h 630238"/>
                <a:gd name="connsiteX0" fmla="*/ 0 w 1272369"/>
                <a:gd name="connsiteY0" fmla="*/ 0 h 630250"/>
                <a:gd name="connsiteX1" fmla="*/ 1272369 w 1272369"/>
                <a:gd name="connsiteY1" fmla="*/ 0 h 630250"/>
                <a:gd name="connsiteX2" fmla="*/ 1272369 w 1272369"/>
                <a:gd name="connsiteY2" fmla="*/ 630238 h 630250"/>
                <a:gd name="connsiteX3" fmla="*/ 710984 w 1272369"/>
                <a:gd name="connsiteY3" fmla="*/ 630250 h 630250"/>
                <a:gd name="connsiteX4" fmla="*/ 0 w 1272369"/>
                <a:gd name="connsiteY4" fmla="*/ 630238 h 630250"/>
                <a:gd name="connsiteX5" fmla="*/ 0 w 1272369"/>
                <a:gd name="connsiteY5" fmla="*/ 0 h 630250"/>
                <a:gd name="connsiteX0" fmla="*/ 0 w 1272369"/>
                <a:gd name="connsiteY0" fmla="*/ 0 h 630250"/>
                <a:gd name="connsiteX1" fmla="*/ 1272369 w 1272369"/>
                <a:gd name="connsiteY1" fmla="*/ 0 h 630250"/>
                <a:gd name="connsiteX2" fmla="*/ 710984 w 1272369"/>
                <a:gd name="connsiteY2" fmla="*/ 630250 h 630250"/>
                <a:gd name="connsiteX3" fmla="*/ 0 w 1272369"/>
                <a:gd name="connsiteY3" fmla="*/ 630238 h 630250"/>
                <a:gd name="connsiteX4" fmla="*/ 0 w 1272369"/>
                <a:gd name="connsiteY4" fmla="*/ 0 h 630250"/>
                <a:gd name="connsiteX0" fmla="*/ 0 w 1272393"/>
                <a:gd name="connsiteY0" fmla="*/ 0 h 630250"/>
                <a:gd name="connsiteX1" fmla="*/ 1272369 w 1272393"/>
                <a:gd name="connsiteY1" fmla="*/ 0 h 630250"/>
                <a:gd name="connsiteX2" fmla="*/ 710984 w 1272393"/>
                <a:gd name="connsiteY2" fmla="*/ 630250 h 630250"/>
                <a:gd name="connsiteX3" fmla="*/ 0 w 1272393"/>
                <a:gd name="connsiteY3" fmla="*/ 630238 h 630250"/>
                <a:gd name="connsiteX4" fmla="*/ 0 w 1272393"/>
                <a:gd name="connsiteY4" fmla="*/ 0 h 630250"/>
                <a:gd name="connsiteX0" fmla="*/ 0 w 1272424"/>
                <a:gd name="connsiteY0" fmla="*/ 0 h 630250"/>
                <a:gd name="connsiteX1" fmla="*/ 1272369 w 1272424"/>
                <a:gd name="connsiteY1" fmla="*/ 0 h 630250"/>
                <a:gd name="connsiteX2" fmla="*/ 710984 w 1272424"/>
                <a:gd name="connsiteY2" fmla="*/ 630250 h 630250"/>
                <a:gd name="connsiteX3" fmla="*/ 0 w 1272424"/>
                <a:gd name="connsiteY3" fmla="*/ 630238 h 630250"/>
                <a:gd name="connsiteX4" fmla="*/ 0 w 1272424"/>
                <a:gd name="connsiteY4" fmla="*/ 0 h 630250"/>
                <a:gd name="connsiteX0" fmla="*/ 0 w 1272968"/>
                <a:gd name="connsiteY0" fmla="*/ 0 h 630250"/>
                <a:gd name="connsiteX1" fmla="*/ 1272369 w 1272968"/>
                <a:gd name="connsiteY1" fmla="*/ 0 h 630250"/>
                <a:gd name="connsiteX2" fmla="*/ 710984 w 1272968"/>
                <a:gd name="connsiteY2" fmla="*/ 630250 h 630250"/>
                <a:gd name="connsiteX3" fmla="*/ 0 w 1272968"/>
                <a:gd name="connsiteY3" fmla="*/ 630238 h 630250"/>
                <a:gd name="connsiteX4" fmla="*/ 0 w 1272968"/>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817"/>
                <a:gd name="connsiteY0" fmla="*/ 0 h 630250"/>
                <a:gd name="connsiteX1" fmla="*/ 1272369 w 1272817"/>
                <a:gd name="connsiteY1" fmla="*/ 0 h 630250"/>
                <a:gd name="connsiteX2" fmla="*/ 655654 w 1272817"/>
                <a:gd name="connsiteY2" fmla="*/ 630250 h 630250"/>
                <a:gd name="connsiteX3" fmla="*/ 0 w 1272817"/>
                <a:gd name="connsiteY3" fmla="*/ 630238 h 630250"/>
                <a:gd name="connsiteX4" fmla="*/ 0 w 1272817"/>
                <a:gd name="connsiteY4" fmla="*/ 0 h 630250"/>
                <a:gd name="connsiteX0" fmla="*/ 0 w 1272994"/>
                <a:gd name="connsiteY0" fmla="*/ 0 h 630250"/>
                <a:gd name="connsiteX1" fmla="*/ 1272369 w 1272994"/>
                <a:gd name="connsiteY1" fmla="*/ 0 h 630250"/>
                <a:gd name="connsiteX2" fmla="*/ 655654 w 1272994"/>
                <a:gd name="connsiteY2" fmla="*/ 630250 h 630250"/>
                <a:gd name="connsiteX3" fmla="*/ 0 w 1272994"/>
                <a:gd name="connsiteY3" fmla="*/ 630238 h 630250"/>
                <a:gd name="connsiteX4" fmla="*/ 0 w 1272994"/>
                <a:gd name="connsiteY4" fmla="*/ 0 h 630250"/>
                <a:gd name="connsiteX0" fmla="*/ 0 w 1278496"/>
                <a:gd name="connsiteY0" fmla="*/ 0 h 630250"/>
                <a:gd name="connsiteX1" fmla="*/ 1272369 w 1278496"/>
                <a:gd name="connsiteY1" fmla="*/ 0 h 630250"/>
                <a:gd name="connsiteX2" fmla="*/ 655654 w 1278496"/>
                <a:gd name="connsiteY2" fmla="*/ 630250 h 630250"/>
                <a:gd name="connsiteX3" fmla="*/ 0 w 1278496"/>
                <a:gd name="connsiteY3" fmla="*/ 630238 h 630250"/>
                <a:gd name="connsiteX4" fmla="*/ 0 w 1278496"/>
                <a:gd name="connsiteY4" fmla="*/ 0 h 630250"/>
                <a:gd name="connsiteX0" fmla="*/ 0 w 1387063"/>
                <a:gd name="connsiteY0" fmla="*/ 0 h 630250"/>
                <a:gd name="connsiteX1" fmla="*/ 1272369 w 1387063"/>
                <a:gd name="connsiteY1" fmla="*/ 0 h 630250"/>
                <a:gd name="connsiteX2" fmla="*/ 1256995 w 1387063"/>
                <a:gd name="connsiteY2" fmla="*/ 311226 h 630250"/>
                <a:gd name="connsiteX3" fmla="*/ 655654 w 1387063"/>
                <a:gd name="connsiteY3" fmla="*/ 630250 h 630250"/>
                <a:gd name="connsiteX4" fmla="*/ 0 w 1387063"/>
                <a:gd name="connsiteY4" fmla="*/ 630238 h 630250"/>
                <a:gd name="connsiteX5" fmla="*/ 0 w 1387063"/>
                <a:gd name="connsiteY5" fmla="*/ 0 h 630250"/>
                <a:gd name="connsiteX0" fmla="*/ 0 w 1369614"/>
                <a:gd name="connsiteY0" fmla="*/ 0 h 630250"/>
                <a:gd name="connsiteX1" fmla="*/ 1272369 w 1369614"/>
                <a:gd name="connsiteY1" fmla="*/ 0 h 630250"/>
                <a:gd name="connsiteX2" fmla="*/ 1256995 w 1369614"/>
                <a:gd name="connsiteY2" fmla="*/ 311226 h 630250"/>
                <a:gd name="connsiteX3" fmla="*/ 655654 w 1369614"/>
                <a:gd name="connsiteY3" fmla="*/ 630250 h 630250"/>
                <a:gd name="connsiteX4" fmla="*/ 0 w 1369614"/>
                <a:gd name="connsiteY4" fmla="*/ 630238 h 630250"/>
                <a:gd name="connsiteX5" fmla="*/ 0 w 1369614"/>
                <a:gd name="connsiteY5" fmla="*/ 0 h 630250"/>
                <a:gd name="connsiteX0" fmla="*/ 0 w 1278277"/>
                <a:gd name="connsiteY0" fmla="*/ 0 h 630250"/>
                <a:gd name="connsiteX1" fmla="*/ 1272369 w 1278277"/>
                <a:gd name="connsiteY1" fmla="*/ 0 h 630250"/>
                <a:gd name="connsiteX2" fmla="*/ 1256995 w 1278277"/>
                <a:gd name="connsiteY2" fmla="*/ 311226 h 630250"/>
                <a:gd name="connsiteX3" fmla="*/ 655654 w 1278277"/>
                <a:gd name="connsiteY3" fmla="*/ 630250 h 630250"/>
                <a:gd name="connsiteX4" fmla="*/ 0 w 1278277"/>
                <a:gd name="connsiteY4" fmla="*/ 630238 h 630250"/>
                <a:gd name="connsiteX5" fmla="*/ 0 w 1278277"/>
                <a:gd name="connsiteY5" fmla="*/ 0 h 630250"/>
                <a:gd name="connsiteX0" fmla="*/ 0 w 1298782"/>
                <a:gd name="connsiteY0" fmla="*/ 0 h 630250"/>
                <a:gd name="connsiteX1" fmla="*/ 1272369 w 1298782"/>
                <a:gd name="connsiteY1" fmla="*/ 0 h 630250"/>
                <a:gd name="connsiteX2" fmla="*/ 1285570 w 1298782"/>
                <a:gd name="connsiteY2" fmla="*/ 311226 h 630250"/>
                <a:gd name="connsiteX3" fmla="*/ 655654 w 1298782"/>
                <a:gd name="connsiteY3" fmla="*/ 630250 h 630250"/>
                <a:gd name="connsiteX4" fmla="*/ 0 w 1298782"/>
                <a:gd name="connsiteY4" fmla="*/ 630238 h 630250"/>
                <a:gd name="connsiteX5" fmla="*/ 0 w 1298782"/>
                <a:gd name="connsiteY5" fmla="*/ 0 h 630250"/>
                <a:gd name="connsiteX0" fmla="*/ 0 w 1287216"/>
                <a:gd name="connsiteY0" fmla="*/ 0 h 630250"/>
                <a:gd name="connsiteX1" fmla="*/ 1272369 w 1287216"/>
                <a:gd name="connsiteY1" fmla="*/ 0 h 630250"/>
                <a:gd name="connsiteX2" fmla="*/ 1285570 w 1287216"/>
                <a:gd name="connsiteY2" fmla="*/ 311226 h 630250"/>
                <a:gd name="connsiteX3" fmla="*/ 655654 w 1287216"/>
                <a:gd name="connsiteY3" fmla="*/ 630250 h 630250"/>
                <a:gd name="connsiteX4" fmla="*/ 0 w 1287216"/>
                <a:gd name="connsiteY4" fmla="*/ 630238 h 630250"/>
                <a:gd name="connsiteX5" fmla="*/ 0 w 1287216"/>
                <a:gd name="connsiteY5" fmla="*/ 0 h 630250"/>
                <a:gd name="connsiteX0" fmla="*/ 0 w 1287216"/>
                <a:gd name="connsiteY0" fmla="*/ 0 h 630250"/>
                <a:gd name="connsiteX1" fmla="*/ 1272369 w 1287216"/>
                <a:gd name="connsiteY1" fmla="*/ 0 h 630250"/>
                <a:gd name="connsiteX2" fmla="*/ 1285570 w 1287216"/>
                <a:gd name="connsiteY2" fmla="*/ 509634 h 630250"/>
                <a:gd name="connsiteX3" fmla="*/ 655654 w 1287216"/>
                <a:gd name="connsiteY3" fmla="*/ 630250 h 630250"/>
                <a:gd name="connsiteX4" fmla="*/ 0 w 1287216"/>
                <a:gd name="connsiteY4" fmla="*/ 630238 h 630250"/>
                <a:gd name="connsiteX5" fmla="*/ 0 w 1287216"/>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82099"/>
                <a:gd name="connsiteY0" fmla="*/ 0 h 630250"/>
                <a:gd name="connsiteX1" fmla="*/ 1272369 w 1282099"/>
                <a:gd name="connsiteY1" fmla="*/ 0 h 630250"/>
                <a:gd name="connsiteX2" fmla="*/ 1276045 w 1282099"/>
                <a:gd name="connsiteY2" fmla="*/ 511598 h 630250"/>
                <a:gd name="connsiteX3" fmla="*/ 655654 w 1282099"/>
                <a:gd name="connsiteY3" fmla="*/ 630250 h 630250"/>
                <a:gd name="connsiteX4" fmla="*/ 0 w 1282099"/>
                <a:gd name="connsiteY4" fmla="*/ 630238 h 630250"/>
                <a:gd name="connsiteX5" fmla="*/ 0 w 1282099"/>
                <a:gd name="connsiteY5" fmla="*/ 0 h 630250"/>
                <a:gd name="connsiteX0" fmla="*/ 0 w 1295396"/>
                <a:gd name="connsiteY0" fmla="*/ 0 h 630250"/>
                <a:gd name="connsiteX1" fmla="*/ 1272369 w 1295396"/>
                <a:gd name="connsiteY1" fmla="*/ 0 h 630250"/>
                <a:gd name="connsiteX2" fmla="*/ 1289693 w 1295396"/>
                <a:gd name="connsiteY2" fmla="*/ 511598 h 630250"/>
                <a:gd name="connsiteX3" fmla="*/ 655654 w 1295396"/>
                <a:gd name="connsiteY3" fmla="*/ 630250 h 630250"/>
                <a:gd name="connsiteX4" fmla="*/ 0 w 1295396"/>
                <a:gd name="connsiteY4" fmla="*/ 630238 h 630250"/>
                <a:gd name="connsiteX5" fmla="*/ 0 w 1295396"/>
                <a:gd name="connsiteY5" fmla="*/ 0 h 630250"/>
                <a:gd name="connsiteX0" fmla="*/ 0 w 1288743"/>
                <a:gd name="connsiteY0" fmla="*/ 0 h 630250"/>
                <a:gd name="connsiteX1" fmla="*/ 1272369 w 1288743"/>
                <a:gd name="connsiteY1" fmla="*/ 0 h 630250"/>
                <a:gd name="connsiteX2" fmla="*/ 1282869 w 1288743"/>
                <a:gd name="connsiteY2" fmla="*/ 513005 h 630250"/>
                <a:gd name="connsiteX3" fmla="*/ 655654 w 1288743"/>
                <a:gd name="connsiteY3" fmla="*/ 630250 h 630250"/>
                <a:gd name="connsiteX4" fmla="*/ 0 w 1288743"/>
                <a:gd name="connsiteY4" fmla="*/ 630238 h 630250"/>
                <a:gd name="connsiteX5" fmla="*/ 0 w 1288743"/>
                <a:gd name="connsiteY5" fmla="*/ 0 h 630250"/>
                <a:gd name="connsiteX0" fmla="*/ 0 w 1288743"/>
                <a:gd name="connsiteY0" fmla="*/ 0 h 630250"/>
                <a:gd name="connsiteX1" fmla="*/ 1272369 w 1288743"/>
                <a:gd name="connsiteY1" fmla="*/ 0 h 630250"/>
                <a:gd name="connsiteX2" fmla="*/ 1282869 w 1288743"/>
                <a:gd name="connsiteY2" fmla="*/ 515820 h 630250"/>
                <a:gd name="connsiteX3" fmla="*/ 655654 w 1288743"/>
                <a:gd name="connsiteY3" fmla="*/ 630250 h 630250"/>
                <a:gd name="connsiteX4" fmla="*/ 0 w 1288743"/>
                <a:gd name="connsiteY4" fmla="*/ 630238 h 630250"/>
                <a:gd name="connsiteX5" fmla="*/ 0 w 1288743"/>
                <a:gd name="connsiteY5" fmla="*/ 0 h 630250"/>
                <a:gd name="connsiteX0" fmla="*/ 0 w 1282099"/>
                <a:gd name="connsiteY0" fmla="*/ 0 h 630250"/>
                <a:gd name="connsiteX1" fmla="*/ 1272369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72369"/>
                <a:gd name="connsiteY0" fmla="*/ 0 h 630250"/>
                <a:gd name="connsiteX1" fmla="*/ 1272369 w 1272369"/>
                <a:gd name="connsiteY1" fmla="*/ 0 h 630250"/>
                <a:gd name="connsiteX2" fmla="*/ 1262398 w 1272369"/>
                <a:gd name="connsiteY2" fmla="*/ 517227 h 630250"/>
                <a:gd name="connsiteX3" fmla="*/ 655654 w 1272369"/>
                <a:gd name="connsiteY3" fmla="*/ 630250 h 630250"/>
                <a:gd name="connsiteX4" fmla="*/ 0 w 1272369"/>
                <a:gd name="connsiteY4" fmla="*/ 630238 h 630250"/>
                <a:gd name="connsiteX5" fmla="*/ 0 w 1272369"/>
                <a:gd name="connsiteY5" fmla="*/ 0 h 630250"/>
                <a:gd name="connsiteX0" fmla="*/ 0 w 1282099"/>
                <a:gd name="connsiteY0" fmla="*/ 0 h 630250"/>
                <a:gd name="connsiteX1" fmla="*/ 1272369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99665"/>
                <a:gd name="connsiteY0" fmla="*/ 0 h 630250"/>
                <a:gd name="connsiteX1" fmla="*/ 1299665 w 1299665"/>
                <a:gd name="connsiteY1" fmla="*/ 0 h 630250"/>
                <a:gd name="connsiteX2" fmla="*/ 1276045 w 1299665"/>
                <a:gd name="connsiteY2" fmla="*/ 517227 h 630250"/>
                <a:gd name="connsiteX3" fmla="*/ 655654 w 1299665"/>
                <a:gd name="connsiteY3" fmla="*/ 630250 h 630250"/>
                <a:gd name="connsiteX4" fmla="*/ 0 w 1299665"/>
                <a:gd name="connsiteY4" fmla="*/ 630238 h 630250"/>
                <a:gd name="connsiteX5" fmla="*/ 0 w 1299665"/>
                <a:gd name="connsiteY5" fmla="*/ 0 h 630250"/>
                <a:gd name="connsiteX0" fmla="*/ 0 w 1282099"/>
                <a:gd name="connsiteY0" fmla="*/ 0 h 630250"/>
                <a:gd name="connsiteX1" fmla="*/ 1279193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80445"/>
                <a:gd name="connsiteY0" fmla="*/ 0 h 630250"/>
                <a:gd name="connsiteX1" fmla="*/ 1279193 w 1280445"/>
                <a:gd name="connsiteY1" fmla="*/ 0 h 630250"/>
                <a:gd name="connsiteX2" fmla="*/ 1276045 w 1280445"/>
                <a:gd name="connsiteY2" fmla="*/ 517227 h 630250"/>
                <a:gd name="connsiteX3" fmla="*/ 655654 w 1280445"/>
                <a:gd name="connsiteY3" fmla="*/ 630250 h 630250"/>
                <a:gd name="connsiteX4" fmla="*/ 0 w 1280445"/>
                <a:gd name="connsiteY4" fmla="*/ 630238 h 630250"/>
                <a:gd name="connsiteX5" fmla="*/ 0 w 1280445"/>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4"/>
                <a:gd name="connsiteX1" fmla="*/ 1279193 w 1285466"/>
                <a:gd name="connsiteY1" fmla="*/ 0 h 630254"/>
                <a:gd name="connsiteX2" fmla="*/ 1282869 w 1285466"/>
                <a:gd name="connsiteY2" fmla="*/ 515820 h 630254"/>
                <a:gd name="connsiteX3" fmla="*/ 655654 w 1285466"/>
                <a:gd name="connsiteY3" fmla="*/ 630250 h 630254"/>
                <a:gd name="connsiteX4" fmla="*/ 0 w 1285466"/>
                <a:gd name="connsiteY4" fmla="*/ 630238 h 630254"/>
                <a:gd name="connsiteX5" fmla="*/ 0 w 1285466"/>
                <a:gd name="connsiteY5" fmla="*/ 0 h 630254"/>
                <a:gd name="connsiteX0" fmla="*/ 0 w 1285466"/>
                <a:gd name="connsiteY0" fmla="*/ 0 h 630254"/>
                <a:gd name="connsiteX1" fmla="*/ 1279193 w 1285466"/>
                <a:gd name="connsiteY1" fmla="*/ 0 h 630254"/>
                <a:gd name="connsiteX2" fmla="*/ 1282869 w 1285466"/>
                <a:gd name="connsiteY2" fmla="*/ 515820 h 630254"/>
                <a:gd name="connsiteX3" fmla="*/ 655654 w 1285466"/>
                <a:gd name="connsiteY3" fmla="*/ 630250 h 630254"/>
                <a:gd name="connsiteX4" fmla="*/ 0 w 1285466"/>
                <a:gd name="connsiteY4" fmla="*/ 630238 h 630254"/>
                <a:gd name="connsiteX5" fmla="*/ 0 w 1285466"/>
                <a:gd name="connsiteY5" fmla="*/ 0 h 630254"/>
                <a:gd name="connsiteX0" fmla="*/ 0 w 1286152"/>
                <a:gd name="connsiteY0" fmla="*/ 0 h 630253"/>
                <a:gd name="connsiteX1" fmla="*/ 1279193 w 1286152"/>
                <a:gd name="connsiteY1" fmla="*/ 0 h 630253"/>
                <a:gd name="connsiteX2" fmla="*/ 1282869 w 1286152"/>
                <a:gd name="connsiteY2" fmla="*/ 515820 h 630253"/>
                <a:gd name="connsiteX3" fmla="*/ 655654 w 1286152"/>
                <a:gd name="connsiteY3" fmla="*/ 630250 h 630253"/>
                <a:gd name="connsiteX4" fmla="*/ 0 w 1286152"/>
                <a:gd name="connsiteY4" fmla="*/ 630238 h 630253"/>
                <a:gd name="connsiteX5" fmla="*/ 0 w 1286152"/>
                <a:gd name="connsiteY5" fmla="*/ 0 h 630253"/>
                <a:gd name="connsiteX0" fmla="*/ 0 w 1286152"/>
                <a:gd name="connsiteY0" fmla="*/ 0 h 630256"/>
                <a:gd name="connsiteX1" fmla="*/ 1279193 w 1286152"/>
                <a:gd name="connsiteY1" fmla="*/ 0 h 630256"/>
                <a:gd name="connsiteX2" fmla="*/ 1282869 w 1286152"/>
                <a:gd name="connsiteY2" fmla="*/ 528486 h 630256"/>
                <a:gd name="connsiteX3" fmla="*/ 655654 w 1286152"/>
                <a:gd name="connsiteY3" fmla="*/ 630250 h 630256"/>
                <a:gd name="connsiteX4" fmla="*/ 0 w 1286152"/>
                <a:gd name="connsiteY4" fmla="*/ 630238 h 630256"/>
                <a:gd name="connsiteX5" fmla="*/ 0 w 1286152"/>
                <a:gd name="connsiteY5" fmla="*/ 0 h 630256"/>
                <a:gd name="connsiteX0" fmla="*/ 0 w 1285466"/>
                <a:gd name="connsiteY0" fmla="*/ 0 h 630252"/>
                <a:gd name="connsiteX1" fmla="*/ 1279193 w 1285466"/>
                <a:gd name="connsiteY1" fmla="*/ 0 h 630252"/>
                <a:gd name="connsiteX2" fmla="*/ 1282869 w 1285466"/>
                <a:gd name="connsiteY2" fmla="*/ 528486 h 630252"/>
                <a:gd name="connsiteX3" fmla="*/ 655654 w 1285466"/>
                <a:gd name="connsiteY3" fmla="*/ 630250 h 630252"/>
                <a:gd name="connsiteX4" fmla="*/ 0 w 1285466"/>
                <a:gd name="connsiteY4" fmla="*/ 630238 h 630252"/>
                <a:gd name="connsiteX5" fmla="*/ 0 w 1285466"/>
                <a:gd name="connsiteY5" fmla="*/ 0 h 630252"/>
                <a:gd name="connsiteX0" fmla="*/ 0 w 1285466"/>
                <a:gd name="connsiteY0" fmla="*/ 0 h 630252"/>
                <a:gd name="connsiteX1" fmla="*/ 1279193 w 1285466"/>
                <a:gd name="connsiteY1" fmla="*/ 0 h 630252"/>
                <a:gd name="connsiteX2" fmla="*/ 1282869 w 1285466"/>
                <a:gd name="connsiteY2" fmla="*/ 528486 h 630252"/>
                <a:gd name="connsiteX3" fmla="*/ 655654 w 1285466"/>
                <a:gd name="connsiteY3" fmla="*/ 630250 h 630252"/>
                <a:gd name="connsiteX4" fmla="*/ 0 w 1285466"/>
                <a:gd name="connsiteY4" fmla="*/ 630238 h 630252"/>
                <a:gd name="connsiteX5" fmla="*/ 0 w 1285466"/>
                <a:gd name="connsiteY5" fmla="*/ 0 h 630252"/>
                <a:gd name="connsiteX0" fmla="*/ 0 w 1285466"/>
                <a:gd name="connsiteY0" fmla="*/ 0 h 630251"/>
                <a:gd name="connsiteX1" fmla="*/ 1279193 w 1285466"/>
                <a:gd name="connsiteY1" fmla="*/ 0 h 630251"/>
                <a:gd name="connsiteX2" fmla="*/ 1282869 w 1285466"/>
                <a:gd name="connsiteY2" fmla="*/ 528486 h 630251"/>
                <a:gd name="connsiteX3" fmla="*/ 655654 w 1285466"/>
                <a:gd name="connsiteY3" fmla="*/ 630250 h 630251"/>
                <a:gd name="connsiteX4" fmla="*/ 0 w 1285466"/>
                <a:gd name="connsiteY4" fmla="*/ 630238 h 630251"/>
                <a:gd name="connsiteX5" fmla="*/ 0 w 1285466"/>
                <a:gd name="connsiteY5" fmla="*/ 0 h 630251"/>
                <a:gd name="connsiteX0" fmla="*/ 0 w 1292838"/>
                <a:gd name="connsiteY0" fmla="*/ 0 h 630251"/>
                <a:gd name="connsiteX1" fmla="*/ 1279193 w 1292838"/>
                <a:gd name="connsiteY1" fmla="*/ 0 h 630251"/>
                <a:gd name="connsiteX2" fmla="*/ 1291107 w 1292838"/>
                <a:gd name="connsiteY2" fmla="*/ 496205 h 630251"/>
                <a:gd name="connsiteX3" fmla="*/ 655654 w 1292838"/>
                <a:gd name="connsiteY3" fmla="*/ 630250 h 630251"/>
                <a:gd name="connsiteX4" fmla="*/ 0 w 1292838"/>
                <a:gd name="connsiteY4" fmla="*/ 630238 h 630251"/>
                <a:gd name="connsiteX5" fmla="*/ 0 w 1292838"/>
                <a:gd name="connsiteY5" fmla="*/ 0 h 630251"/>
                <a:gd name="connsiteX0" fmla="*/ 0 w 1291107"/>
                <a:gd name="connsiteY0" fmla="*/ 0 h 630251"/>
                <a:gd name="connsiteX1" fmla="*/ 1279193 w 1291107"/>
                <a:gd name="connsiteY1" fmla="*/ 0 h 630251"/>
                <a:gd name="connsiteX2" fmla="*/ 1291107 w 1291107"/>
                <a:gd name="connsiteY2" fmla="*/ 496205 h 630251"/>
                <a:gd name="connsiteX3" fmla="*/ 655654 w 1291107"/>
                <a:gd name="connsiteY3" fmla="*/ 630250 h 630251"/>
                <a:gd name="connsiteX4" fmla="*/ 0 w 1291107"/>
                <a:gd name="connsiteY4" fmla="*/ 630238 h 630251"/>
                <a:gd name="connsiteX5" fmla="*/ 0 w 1291107"/>
                <a:gd name="connsiteY5" fmla="*/ 0 h 630251"/>
                <a:gd name="connsiteX0" fmla="*/ 0 w 1286988"/>
                <a:gd name="connsiteY0" fmla="*/ 0 h 630251"/>
                <a:gd name="connsiteX1" fmla="*/ 1279193 w 1286988"/>
                <a:gd name="connsiteY1" fmla="*/ 0 h 630251"/>
                <a:gd name="connsiteX2" fmla="*/ 1286988 w 1286988"/>
                <a:gd name="connsiteY2" fmla="*/ 500452 h 630251"/>
                <a:gd name="connsiteX3" fmla="*/ 655654 w 1286988"/>
                <a:gd name="connsiteY3" fmla="*/ 630250 h 630251"/>
                <a:gd name="connsiteX4" fmla="*/ 0 w 1286988"/>
                <a:gd name="connsiteY4" fmla="*/ 630238 h 630251"/>
                <a:gd name="connsiteX5" fmla="*/ 0 w 1286988"/>
                <a:gd name="connsiteY5" fmla="*/ 0 h 630251"/>
                <a:gd name="connsiteX0" fmla="*/ 0 w 1295226"/>
                <a:gd name="connsiteY0" fmla="*/ 0 h 630251"/>
                <a:gd name="connsiteX1" fmla="*/ 1279193 w 1295226"/>
                <a:gd name="connsiteY1" fmla="*/ 0 h 630251"/>
                <a:gd name="connsiteX2" fmla="*/ 1295226 w 1295226"/>
                <a:gd name="connsiteY2" fmla="*/ 500452 h 630251"/>
                <a:gd name="connsiteX3" fmla="*/ 655654 w 1295226"/>
                <a:gd name="connsiteY3" fmla="*/ 630250 h 630251"/>
                <a:gd name="connsiteX4" fmla="*/ 0 w 1295226"/>
                <a:gd name="connsiteY4" fmla="*/ 630238 h 630251"/>
                <a:gd name="connsiteX5" fmla="*/ 0 w 1295226"/>
                <a:gd name="connsiteY5" fmla="*/ 0 h 630251"/>
                <a:gd name="connsiteX0" fmla="*/ 0 w 1286988"/>
                <a:gd name="connsiteY0" fmla="*/ 0 h 630251"/>
                <a:gd name="connsiteX1" fmla="*/ 1279193 w 1286988"/>
                <a:gd name="connsiteY1" fmla="*/ 0 h 630251"/>
                <a:gd name="connsiteX2" fmla="*/ 1286988 w 1286988"/>
                <a:gd name="connsiteY2" fmla="*/ 499602 h 630251"/>
                <a:gd name="connsiteX3" fmla="*/ 655654 w 1286988"/>
                <a:gd name="connsiteY3" fmla="*/ 630250 h 630251"/>
                <a:gd name="connsiteX4" fmla="*/ 0 w 1286988"/>
                <a:gd name="connsiteY4" fmla="*/ 630238 h 630251"/>
                <a:gd name="connsiteX5" fmla="*/ 0 w 1286988"/>
                <a:gd name="connsiteY5" fmla="*/ 0 h 630251"/>
                <a:gd name="connsiteX0" fmla="*/ 0 w 1291107"/>
                <a:gd name="connsiteY0" fmla="*/ 0 h 630251"/>
                <a:gd name="connsiteX1" fmla="*/ 1279193 w 1291107"/>
                <a:gd name="connsiteY1" fmla="*/ 0 h 630251"/>
                <a:gd name="connsiteX2" fmla="*/ 1291107 w 1291107"/>
                <a:gd name="connsiteY2" fmla="*/ 498753 h 630251"/>
                <a:gd name="connsiteX3" fmla="*/ 655654 w 1291107"/>
                <a:gd name="connsiteY3" fmla="*/ 630250 h 630251"/>
                <a:gd name="connsiteX4" fmla="*/ 0 w 1291107"/>
                <a:gd name="connsiteY4" fmla="*/ 630238 h 630251"/>
                <a:gd name="connsiteX5" fmla="*/ 0 w 1291107"/>
                <a:gd name="connsiteY5" fmla="*/ 0 h 630251"/>
                <a:gd name="connsiteX0" fmla="*/ 0 w 1303464"/>
                <a:gd name="connsiteY0" fmla="*/ 0 h 630251"/>
                <a:gd name="connsiteX1" fmla="*/ 1279193 w 1303464"/>
                <a:gd name="connsiteY1" fmla="*/ 0 h 630251"/>
                <a:gd name="connsiteX2" fmla="*/ 1303464 w 1303464"/>
                <a:gd name="connsiteY2" fmla="*/ 500452 h 630251"/>
                <a:gd name="connsiteX3" fmla="*/ 655654 w 1303464"/>
                <a:gd name="connsiteY3" fmla="*/ 630250 h 630251"/>
                <a:gd name="connsiteX4" fmla="*/ 0 w 1303464"/>
                <a:gd name="connsiteY4" fmla="*/ 630238 h 630251"/>
                <a:gd name="connsiteX5" fmla="*/ 0 w 1303464"/>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2869" h="630251">
                  <a:moveTo>
                    <a:pt x="0" y="0"/>
                  </a:moveTo>
                  <a:lnTo>
                    <a:pt x="1279193" y="0"/>
                  </a:lnTo>
                  <a:cubicBezTo>
                    <a:pt x="1279142" y="136342"/>
                    <a:pt x="1278048" y="380809"/>
                    <a:pt x="1282869" y="500452"/>
                  </a:cubicBezTo>
                  <a:cubicBezTo>
                    <a:pt x="1282441" y="569436"/>
                    <a:pt x="1247290" y="630560"/>
                    <a:pt x="655654" y="630250"/>
                  </a:cubicBezTo>
                  <a:lnTo>
                    <a:pt x="0" y="630238"/>
                  </a:lnTo>
                  <a:lnTo>
                    <a:pt x="0" y="0"/>
                  </a:lnTo>
                  <a:close/>
                </a:path>
              </a:pathLst>
            </a:custGeom>
            <a:solidFill>
              <a:srgbClr val="E6F0EC"/>
            </a:solidFill>
            <a:ln>
              <a:noFill/>
            </a:ln>
          </p:spPr>
          <p:txBody>
            <a:bodyPr wrap="square" lIns="72000" tIns="756000" rIns="72000" rtlCol="0">
              <a:noAutofit/>
            </a:bodyPr>
            <a:lstStyle/>
            <a:p>
              <a:pPr>
                <a:lnSpc>
                  <a:spcPts val="1200"/>
                </a:lnSpc>
                <a:spcAft>
                  <a:spcPts val="1200"/>
                </a:spcAft>
              </a:pPr>
              <a:r>
                <a:rPr lang="en-GB" sz="1000" b="1" dirty="0" smtClean="0">
                  <a:solidFill>
                    <a:srgbClr val="006941"/>
                  </a:solidFill>
                </a:rPr>
                <a:t>Organisational development   </a:t>
              </a:r>
            </a:p>
            <a:p>
              <a:pPr marL="171450" indent="-171450">
                <a:lnSpc>
                  <a:spcPts val="1200"/>
                </a:lnSpc>
                <a:spcAft>
                  <a:spcPts val="1200"/>
                </a:spcAft>
                <a:buFont typeface="Calibri" panose="020F0502020204030204" pitchFamily="34" charset="0"/>
                <a:buChar char="─"/>
              </a:pPr>
              <a:r>
                <a:rPr lang="en-GB" sz="1000" dirty="0" err="1" smtClean="0">
                  <a:solidFill>
                    <a:srgbClr val="006941"/>
                  </a:solidFill>
                </a:rPr>
                <a:t>SFIA</a:t>
              </a:r>
              <a:r>
                <a:rPr lang="en-GB" sz="1000" b="1" i="1" dirty="0" err="1" smtClean="0">
                  <a:solidFill>
                    <a:srgbClr val="006941"/>
                  </a:solidFill>
                </a:rPr>
                <a:t>plus</a:t>
              </a:r>
              <a:r>
                <a:rPr lang="en-GB" sz="1000" b="1" dirty="0" smtClean="0">
                  <a:solidFill>
                    <a:srgbClr val="006941"/>
                  </a:solidFill>
                </a:rPr>
                <a:t> </a:t>
              </a:r>
            </a:p>
            <a:p>
              <a:pPr marL="171450" indent="-171450">
                <a:lnSpc>
                  <a:spcPts val="1200"/>
                </a:lnSpc>
                <a:spcAft>
                  <a:spcPts val="1200"/>
                </a:spcAft>
                <a:buFont typeface="Calibri" panose="020F0502020204030204" pitchFamily="34" charset="0"/>
                <a:buChar char="─"/>
              </a:pPr>
              <a:r>
                <a:rPr lang="en-GB" sz="1000" dirty="0" smtClean="0">
                  <a:solidFill>
                    <a:srgbClr val="006941"/>
                  </a:solidFill>
                </a:rPr>
                <a:t>Consultancy</a:t>
              </a:r>
              <a:r>
                <a:rPr lang="en-GB" sz="1000" b="1" dirty="0" smtClean="0">
                  <a:solidFill>
                    <a:srgbClr val="006941"/>
                  </a:solidFill>
                </a:rPr>
                <a:t> </a:t>
              </a:r>
            </a:p>
            <a:p>
              <a:pPr>
                <a:lnSpc>
                  <a:spcPts val="1200"/>
                </a:lnSpc>
                <a:spcAft>
                  <a:spcPts val="1200"/>
                </a:spcAft>
              </a:pPr>
              <a:r>
                <a:rPr lang="en-GB" sz="1000" b="1" dirty="0" smtClean="0">
                  <a:solidFill>
                    <a:srgbClr val="006941"/>
                  </a:solidFill>
                </a:rPr>
                <a:t>Change management </a:t>
              </a:r>
            </a:p>
            <a:p>
              <a:pPr>
                <a:lnSpc>
                  <a:spcPts val="1200"/>
                </a:lnSpc>
                <a:spcAft>
                  <a:spcPts val="1200"/>
                </a:spcAft>
              </a:pPr>
              <a:r>
                <a:rPr lang="en-GB" sz="1000" b="1" dirty="0" smtClean="0">
                  <a:solidFill>
                    <a:srgbClr val="006941"/>
                  </a:solidFill>
                </a:rPr>
                <a:t>Organisational membership</a:t>
              </a:r>
            </a:p>
          </p:txBody>
        </p:sp>
        <p:sp>
          <p:nvSpPr>
            <p:cNvPr id="19" name="TextBox 18"/>
            <p:cNvSpPr txBox="1"/>
            <p:nvPr userDrawn="1"/>
          </p:nvSpPr>
          <p:spPr>
            <a:xfrm>
              <a:off x="3849049" y="1327734"/>
              <a:ext cx="1283207" cy="4680007"/>
            </a:xfrm>
            <a:custGeom>
              <a:avLst/>
              <a:gdLst>
                <a:gd name="connsiteX0" fmla="*/ 0 w 1272369"/>
                <a:gd name="connsiteY0" fmla="*/ 0 h 630238"/>
                <a:gd name="connsiteX1" fmla="*/ 1272369 w 1272369"/>
                <a:gd name="connsiteY1" fmla="*/ 0 h 630238"/>
                <a:gd name="connsiteX2" fmla="*/ 1272369 w 1272369"/>
                <a:gd name="connsiteY2" fmla="*/ 630238 h 630238"/>
                <a:gd name="connsiteX3" fmla="*/ 0 w 1272369"/>
                <a:gd name="connsiteY3" fmla="*/ 630238 h 630238"/>
                <a:gd name="connsiteX4" fmla="*/ 0 w 1272369"/>
                <a:gd name="connsiteY4" fmla="*/ 0 h 630238"/>
                <a:gd name="connsiteX0" fmla="*/ 0 w 1272369"/>
                <a:gd name="connsiteY0" fmla="*/ 0 h 630250"/>
                <a:gd name="connsiteX1" fmla="*/ 1272369 w 1272369"/>
                <a:gd name="connsiteY1" fmla="*/ 0 h 630250"/>
                <a:gd name="connsiteX2" fmla="*/ 1272369 w 1272369"/>
                <a:gd name="connsiteY2" fmla="*/ 630238 h 630250"/>
                <a:gd name="connsiteX3" fmla="*/ 710984 w 1272369"/>
                <a:gd name="connsiteY3" fmla="*/ 630250 h 630250"/>
                <a:gd name="connsiteX4" fmla="*/ 0 w 1272369"/>
                <a:gd name="connsiteY4" fmla="*/ 630238 h 630250"/>
                <a:gd name="connsiteX5" fmla="*/ 0 w 1272369"/>
                <a:gd name="connsiteY5" fmla="*/ 0 h 630250"/>
                <a:gd name="connsiteX0" fmla="*/ 0 w 1272369"/>
                <a:gd name="connsiteY0" fmla="*/ 0 h 630250"/>
                <a:gd name="connsiteX1" fmla="*/ 1272369 w 1272369"/>
                <a:gd name="connsiteY1" fmla="*/ 0 h 630250"/>
                <a:gd name="connsiteX2" fmla="*/ 710984 w 1272369"/>
                <a:gd name="connsiteY2" fmla="*/ 630250 h 630250"/>
                <a:gd name="connsiteX3" fmla="*/ 0 w 1272369"/>
                <a:gd name="connsiteY3" fmla="*/ 630238 h 630250"/>
                <a:gd name="connsiteX4" fmla="*/ 0 w 1272369"/>
                <a:gd name="connsiteY4" fmla="*/ 0 h 630250"/>
                <a:gd name="connsiteX0" fmla="*/ 0 w 1272393"/>
                <a:gd name="connsiteY0" fmla="*/ 0 h 630250"/>
                <a:gd name="connsiteX1" fmla="*/ 1272369 w 1272393"/>
                <a:gd name="connsiteY1" fmla="*/ 0 h 630250"/>
                <a:gd name="connsiteX2" fmla="*/ 710984 w 1272393"/>
                <a:gd name="connsiteY2" fmla="*/ 630250 h 630250"/>
                <a:gd name="connsiteX3" fmla="*/ 0 w 1272393"/>
                <a:gd name="connsiteY3" fmla="*/ 630238 h 630250"/>
                <a:gd name="connsiteX4" fmla="*/ 0 w 1272393"/>
                <a:gd name="connsiteY4" fmla="*/ 0 h 630250"/>
                <a:gd name="connsiteX0" fmla="*/ 0 w 1272424"/>
                <a:gd name="connsiteY0" fmla="*/ 0 h 630250"/>
                <a:gd name="connsiteX1" fmla="*/ 1272369 w 1272424"/>
                <a:gd name="connsiteY1" fmla="*/ 0 h 630250"/>
                <a:gd name="connsiteX2" fmla="*/ 710984 w 1272424"/>
                <a:gd name="connsiteY2" fmla="*/ 630250 h 630250"/>
                <a:gd name="connsiteX3" fmla="*/ 0 w 1272424"/>
                <a:gd name="connsiteY3" fmla="*/ 630238 h 630250"/>
                <a:gd name="connsiteX4" fmla="*/ 0 w 1272424"/>
                <a:gd name="connsiteY4" fmla="*/ 0 h 630250"/>
                <a:gd name="connsiteX0" fmla="*/ 0 w 1272968"/>
                <a:gd name="connsiteY0" fmla="*/ 0 h 630250"/>
                <a:gd name="connsiteX1" fmla="*/ 1272369 w 1272968"/>
                <a:gd name="connsiteY1" fmla="*/ 0 h 630250"/>
                <a:gd name="connsiteX2" fmla="*/ 710984 w 1272968"/>
                <a:gd name="connsiteY2" fmla="*/ 630250 h 630250"/>
                <a:gd name="connsiteX3" fmla="*/ 0 w 1272968"/>
                <a:gd name="connsiteY3" fmla="*/ 630238 h 630250"/>
                <a:gd name="connsiteX4" fmla="*/ 0 w 1272968"/>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817"/>
                <a:gd name="connsiteY0" fmla="*/ 0 h 630250"/>
                <a:gd name="connsiteX1" fmla="*/ 1272369 w 1272817"/>
                <a:gd name="connsiteY1" fmla="*/ 0 h 630250"/>
                <a:gd name="connsiteX2" fmla="*/ 655654 w 1272817"/>
                <a:gd name="connsiteY2" fmla="*/ 630250 h 630250"/>
                <a:gd name="connsiteX3" fmla="*/ 0 w 1272817"/>
                <a:gd name="connsiteY3" fmla="*/ 630238 h 630250"/>
                <a:gd name="connsiteX4" fmla="*/ 0 w 1272817"/>
                <a:gd name="connsiteY4" fmla="*/ 0 h 630250"/>
                <a:gd name="connsiteX0" fmla="*/ 0 w 1272994"/>
                <a:gd name="connsiteY0" fmla="*/ 0 h 630250"/>
                <a:gd name="connsiteX1" fmla="*/ 1272369 w 1272994"/>
                <a:gd name="connsiteY1" fmla="*/ 0 h 630250"/>
                <a:gd name="connsiteX2" fmla="*/ 655654 w 1272994"/>
                <a:gd name="connsiteY2" fmla="*/ 630250 h 630250"/>
                <a:gd name="connsiteX3" fmla="*/ 0 w 1272994"/>
                <a:gd name="connsiteY3" fmla="*/ 630238 h 630250"/>
                <a:gd name="connsiteX4" fmla="*/ 0 w 1272994"/>
                <a:gd name="connsiteY4" fmla="*/ 0 h 630250"/>
                <a:gd name="connsiteX0" fmla="*/ 0 w 1278496"/>
                <a:gd name="connsiteY0" fmla="*/ 0 h 630250"/>
                <a:gd name="connsiteX1" fmla="*/ 1272369 w 1278496"/>
                <a:gd name="connsiteY1" fmla="*/ 0 h 630250"/>
                <a:gd name="connsiteX2" fmla="*/ 655654 w 1278496"/>
                <a:gd name="connsiteY2" fmla="*/ 630250 h 630250"/>
                <a:gd name="connsiteX3" fmla="*/ 0 w 1278496"/>
                <a:gd name="connsiteY3" fmla="*/ 630238 h 630250"/>
                <a:gd name="connsiteX4" fmla="*/ 0 w 1278496"/>
                <a:gd name="connsiteY4" fmla="*/ 0 h 630250"/>
                <a:gd name="connsiteX0" fmla="*/ 0 w 1387063"/>
                <a:gd name="connsiteY0" fmla="*/ 0 h 630250"/>
                <a:gd name="connsiteX1" fmla="*/ 1272369 w 1387063"/>
                <a:gd name="connsiteY1" fmla="*/ 0 h 630250"/>
                <a:gd name="connsiteX2" fmla="*/ 1256995 w 1387063"/>
                <a:gd name="connsiteY2" fmla="*/ 311226 h 630250"/>
                <a:gd name="connsiteX3" fmla="*/ 655654 w 1387063"/>
                <a:gd name="connsiteY3" fmla="*/ 630250 h 630250"/>
                <a:gd name="connsiteX4" fmla="*/ 0 w 1387063"/>
                <a:gd name="connsiteY4" fmla="*/ 630238 h 630250"/>
                <a:gd name="connsiteX5" fmla="*/ 0 w 1387063"/>
                <a:gd name="connsiteY5" fmla="*/ 0 h 630250"/>
                <a:gd name="connsiteX0" fmla="*/ 0 w 1369614"/>
                <a:gd name="connsiteY0" fmla="*/ 0 h 630250"/>
                <a:gd name="connsiteX1" fmla="*/ 1272369 w 1369614"/>
                <a:gd name="connsiteY1" fmla="*/ 0 h 630250"/>
                <a:gd name="connsiteX2" fmla="*/ 1256995 w 1369614"/>
                <a:gd name="connsiteY2" fmla="*/ 311226 h 630250"/>
                <a:gd name="connsiteX3" fmla="*/ 655654 w 1369614"/>
                <a:gd name="connsiteY3" fmla="*/ 630250 h 630250"/>
                <a:gd name="connsiteX4" fmla="*/ 0 w 1369614"/>
                <a:gd name="connsiteY4" fmla="*/ 630238 h 630250"/>
                <a:gd name="connsiteX5" fmla="*/ 0 w 1369614"/>
                <a:gd name="connsiteY5" fmla="*/ 0 h 630250"/>
                <a:gd name="connsiteX0" fmla="*/ 0 w 1278277"/>
                <a:gd name="connsiteY0" fmla="*/ 0 h 630250"/>
                <a:gd name="connsiteX1" fmla="*/ 1272369 w 1278277"/>
                <a:gd name="connsiteY1" fmla="*/ 0 h 630250"/>
                <a:gd name="connsiteX2" fmla="*/ 1256995 w 1278277"/>
                <a:gd name="connsiteY2" fmla="*/ 311226 h 630250"/>
                <a:gd name="connsiteX3" fmla="*/ 655654 w 1278277"/>
                <a:gd name="connsiteY3" fmla="*/ 630250 h 630250"/>
                <a:gd name="connsiteX4" fmla="*/ 0 w 1278277"/>
                <a:gd name="connsiteY4" fmla="*/ 630238 h 630250"/>
                <a:gd name="connsiteX5" fmla="*/ 0 w 1278277"/>
                <a:gd name="connsiteY5" fmla="*/ 0 h 630250"/>
                <a:gd name="connsiteX0" fmla="*/ 0 w 1298782"/>
                <a:gd name="connsiteY0" fmla="*/ 0 h 630250"/>
                <a:gd name="connsiteX1" fmla="*/ 1272369 w 1298782"/>
                <a:gd name="connsiteY1" fmla="*/ 0 h 630250"/>
                <a:gd name="connsiteX2" fmla="*/ 1285570 w 1298782"/>
                <a:gd name="connsiteY2" fmla="*/ 311226 h 630250"/>
                <a:gd name="connsiteX3" fmla="*/ 655654 w 1298782"/>
                <a:gd name="connsiteY3" fmla="*/ 630250 h 630250"/>
                <a:gd name="connsiteX4" fmla="*/ 0 w 1298782"/>
                <a:gd name="connsiteY4" fmla="*/ 630238 h 630250"/>
                <a:gd name="connsiteX5" fmla="*/ 0 w 1298782"/>
                <a:gd name="connsiteY5" fmla="*/ 0 h 630250"/>
                <a:gd name="connsiteX0" fmla="*/ 0 w 1287216"/>
                <a:gd name="connsiteY0" fmla="*/ 0 h 630250"/>
                <a:gd name="connsiteX1" fmla="*/ 1272369 w 1287216"/>
                <a:gd name="connsiteY1" fmla="*/ 0 h 630250"/>
                <a:gd name="connsiteX2" fmla="*/ 1285570 w 1287216"/>
                <a:gd name="connsiteY2" fmla="*/ 311226 h 630250"/>
                <a:gd name="connsiteX3" fmla="*/ 655654 w 1287216"/>
                <a:gd name="connsiteY3" fmla="*/ 630250 h 630250"/>
                <a:gd name="connsiteX4" fmla="*/ 0 w 1287216"/>
                <a:gd name="connsiteY4" fmla="*/ 630238 h 630250"/>
                <a:gd name="connsiteX5" fmla="*/ 0 w 1287216"/>
                <a:gd name="connsiteY5" fmla="*/ 0 h 630250"/>
                <a:gd name="connsiteX0" fmla="*/ 0 w 1287216"/>
                <a:gd name="connsiteY0" fmla="*/ 0 h 630250"/>
                <a:gd name="connsiteX1" fmla="*/ 1272369 w 1287216"/>
                <a:gd name="connsiteY1" fmla="*/ 0 h 630250"/>
                <a:gd name="connsiteX2" fmla="*/ 1285570 w 1287216"/>
                <a:gd name="connsiteY2" fmla="*/ 509634 h 630250"/>
                <a:gd name="connsiteX3" fmla="*/ 655654 w 1287216"/>
                <a:gd name="connsiteY3" fmla="*/ 630250 h 630250"/>
                <a:gd name="connsiteX4" fmla="*/ 0 w 1287216"/>
                <a:gd name="connsiteY4" fmla="*/ 630238 h 630250"/>
                <a:gd name="connsiteX5" fmla="*/ 0 w 1287216"/>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82099"/>
                <a:gd name="connsiteY0" fmla="*/ 0 h 630250"/>
                <a:gd name="connsiteX1" fmla="*/ 1272369 w 1282099"/>
                <a:gd name="connsiteY1" fmla="*/ 0 h 630250"/>
                <a:gd name="connsiteX2" fmla="*/ 1276045 w 1282099"/>
                <a:gd name="connsiteY2" fmla="*/ 511598 h 630250"/>
                <a:gd name="connsiteX3" fmla="*/ 655654 w 1282099"/>
                <a:gd name="connsiteY3" fmla="*/ 630250 h 630250"/>
                <a:gd name="connsiteX4" fmla="*/ 0 w 1282099"/>
                <a:gd name="connsiteY4" fmla="*/ 630238 h 630250"/>
                <a:gd name="connsiteX5" fmla="*/ 0 w 1282099"/>
                <a:gd name="connsiteY5" fmla="*/ 0 h 630250"/>
                <a:gd name="connsiteX0" fmla="*/ 0 w 1295396"/>
                <a:gd name="connsiteY0" fmla="*/ 0 h 630250"/>
                <a:gd name="connsiteX1" fmla="*/ 1272369 w 1295396"/>
                <a:gd name="connsiteY1" fmla="*/ 0 h 630250"/>
                <a:gd name="connsiteX2" fmla="*/ 1289693 w 1295396"/>
                <a:gd name="connsiteY2" fmla="*/ 511598 h 630250"/>
                <a:gd name="connsiteX3" fmla="*/ 655654 w 1295396"/>
                <a:gd name="connsiteY3" fmla="*/ 630250 h 630250"/>
                <a:gd name="connsiteX4" fmla="*/ 0 w 1295396"/>
                <a:gd name="connsiteY4" fmla="*/ 630238 h 630250"/>
                <a:gd name="connsiteX5" fmla="*/ 0 w 1295396"/>
                <a:gd name="connsiteY5" fmla="*/ 0 h 630250"/>
                <a:gd name="connsiteX0" fmla="*/ 0 w 1288743"/>
                <a:gd name="connsiteY0" fmla="*/ 0 h 630250"/>
                <a:gd name="connsiteX1" fmla="*/ 1272369 w 1288743"/>
                <a:gd name="connsiteY1" fmla="*/ 0 h 630250"/>
                <a:gd name="connsiteX2" fmla="*/ 1282869 w 1288743"/>
                <a:gd name="connsiteY2" fmla="*/ 513005 h 630250"/>
                <a:gd name="connsiteX3" fmla="*/ 655654 w 1288743"/>
                <a:gd name="connsiteY3" fmla="*/ 630250 h 630250"/>
                <a:gd name="connsiteX4" fmla="*/ 0 w 1288743"/>
                <a:gd name="connsiteY4" fmla="*/ 630238 h 630250"/>
                <a:gd name="connsiteX5" fmla="*/ 0 w 1288743"/>
                <a:gd name="connsiteY5" fmla="*/ 0 h 630250"/>
                <a:gd name="connsiteX0" fmla="*/ 0 w 1288743"/>
                <a:gd name="connsiteY0" fmla="*/ 0 h 630250"/>
                <a:gd name="connsiteX1" fmla="*/ 1272369 w 1288743"/>
                <a:gd name="connsiteY1" fmla="*/ 0 h 630250"/>
                <a:gd name="connsiteX2" fmla="*/ 1282869 w 1288743"/>
                <a:gd name="connsiteY2" fmla="*/ 515820 h 630250"/>
                <a:gd name="connsiteX3" fmla="*/ 655654 w 1288743"/>
                <a:gd name="connsiteY3" fmla="*/ 630250 h 630250"/>
                <a:gd name="connsiteX4" fmla="*/ 0 w 1288743"/>
                <a:gd name="connsiteY4" fmla="*/ 630238 h 630250"/>
                <a:gd name="connsiteX5" fmla="*/ 0 w 1288743"/>
                <a:gd name="connsiteY5" fmla="*/ 0 h 630250"/>
                <a:gd name="connsiteX0" fmla="*/ 0 w 1282099"/>
                <a:gd name="connsiteY0" fmla="*/ 0 h 630250"/>
                <a:gd name="connsiteX1" fmla="*/ 1272369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72369"/>
                <a:gd name="connsiteY0" fmla="*/ 0 h 630250"/>
                <a:gd name="connsiteX1" fmla="*/ 1272369 w 1272369"/>
                <a:gd name="connsiteY1" fmla="*/ 0 h 630250"/>
                <a:gd name="connsiteX2" fmla="*/ 1262398 w 1272369"/>
                <a:gd name="connsiteY2" fmla="*/ 517227 h 630250"/>
                <a:gd name="connsiteX3" fmla="*/ 655654 w 1272369"/>
                <a:gd name="connsiteY3" fmla="*/ 630250 h 630250"/>
                <a:gd name="connsiteX4" fmla="*/ 0 w 1272369"/>
                <a:gd name="connsiteY4" fmla="*/ 630238 h 630250"/>
                <a:gd name="connsiteX5" fmla="*/ 0 w 1272369"/>
                <a:gd name="connsiteY5" fmla="*/ 0 h 630250"/>
                <a:gd name="connsiteX0" fmla="*/ 0 w 1282099"/>
                <a:gd name="connsiteY0" fmla="*/ 0 h 630250"/>
                <a:gd name="connsiteX1" fmla="*/ 1272369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99665"/>
                <a:gd name="connsiteY0" fmla="*/ 0 h 630250"/>
                <a:gd name="connsiteX1" fmla="*/ 1299665 w 1299665"/>
                <a:gd name="connsiteY1" fmla="*/ 0 h 630250"/>
                <a:gd name="connsiteX2" fmla="*/ 1276045 w 1299665"/>
                <a:gd name="connsiteY2" fmla="*/ 517227 h 630250"/>
                <a:gd name="connsiteX3" fmla="*/ 655654 w 1299665"/>
                <a:gd name="connsiteY3" fmla="*/ 630250 h 630250"/>
                <a:gd name="connsiteX4" fmla="*/ 0 w 1299665"/>
                <a:gd name="connsiteY4" fmla="*/ 630238 h 630250"/>
                <a:gd name="connsiteX5" fmla="*/ 0 w 1299665"/>
                <a:gd name="connsiteY5" fmla="*/ 0 h 630250"/>
                <a:gd name="connsiteX0" fmla="*/ 0 w 1282099"/>
                <a:gd name="connsiteY0" fmla="*/ 0 h 630250"/>
                <a:gd name="connsiteX1" fmla="*/ 1279193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80445"/>
                <a:gd name="connsiteY0" fmla="*/ 0 h 630250"/>
                <a:gd name="connsiteX1" fmla="*/ 1279193 w 1280445"/>
                <a:gd name="connsiteY1" fmla="*/ 0 h 630250"/>
                <a:gd name="connsiteX2" fmla="*/ 1276045 w 1280445"/>
                <a:gd name="connsiteY2" fmla="*/ 517227 h 630250"/>
                <a:gd name="connsiteX3" fmla="*/ 655654 w 1280445"/>
                <a:gd name="connsiteY3" fmla="*/ 630250 h 630250"/>
                <a:gd name="connsiteX4" fmla="*/ 0 w 1280445"/>
                <a:gd name="connsiteY4" fmla="*/ 630238 h 630250"/>
                <a:gd name="connsiteX5" fmla="*/ 0 w 1280445"/>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4"/>
                <a:gd name="connsiteX1" fmla="*/ 1279193 w 1285466"/>
                <a:gd name="connsiteY1" fmla="*/ 0 h 630254"/>
                <a:gd name="connsiteX2" fmla="*/ 1282869 w 1285466"/>
                <a:gd name="connsiteY2" fmla="*/ 515820 h 630254"/>
                <a:gd name="connsiteX3" fmla="*/ 655654 w 1285466"/>
                <a:gd name="connsiteY3" fmla="*/ 630250 h 630254"/>
                <a:gd name="connsiteX4" fmla="*/ 0 w 1285466"/>
                <a:gd name="connsiteY4" fmla="*/ 630238 h 630254"/>
                <a:gd name="connsiteX5" fmla="*/ 0 w 1285466"/>
                <a:gd name="connsiteY5" fmla="*/ 0 h 630254"/>
                <a:gd name="connsiteX0" fmla="*/ 0 w 1285466"/>
                <a:gd name="connsiteY0" fmla="*/ 0 h 630254"/>
                <a:gd name="connsiteX1" fmla="*/ 1279193 w 1285466"/>
                <a:gd name="connsiteY1" fmla="*/ 0 h 630254"/>
                <a:gd name="connsiteX2" fmla="*/ 1282869 w 1285466"/>
                <a:gd name="connsiteY2" fmla="*/ 515820 h 630254"/>
                <a:gd name="connsiteX3" fmla="*/ 655654 w 1285466"/>
                <a:gd name="connsiteY3" fmla="*/ 630250 h 630254"/>
                <a:gd name="connsiteX4" fmla="*/ 0 w 1285466"/>
                <a:gd name="connsiteY4" fmla="*/ 630238 h 630254"/>
                <a:gd name="connsiteX5" fmla="*/ 0 w 1285466"/>
                <a:gd name="connsiteY5" fmla="*/ 0 h 630254"/>
                <a:gd name="connsiteX0" fmla="*/ 0 w 1286152"/>
                <a:gd name="connsiteY0" fmla="*/ 0 h 630253"/>
                <a:gd name="connsiteX1" fmla="*/ 1279193 w 1286152"/>
                <a:gd name="connsiteY1" fmla="*/ 0 h 630253"/>
                <a:gd name="connsiteX2" fmla="*/ 1282869 w 1286152"/>
                <a:gd name="connsiteY2" fmla="*/ 515820 h 630253"/>
                <a:gd name="connsiteX3" fmla="*/ 655654 w 1286152"/>
                <a:gd name="connsiteY3" fmla="*/ 630250 h 630253"/>
                <a:gd name="connsiteX4" fmla="*/ 0 w 1286152"/>
                <a:gd name="connsiteY4" fmla="*/ 630238 h 630253"/>
                <a:gd name="connsiteX5" fmla="*/ 0 w 1286152"/>
                <a:gd name="connsiteY5" fmla="*/ 0 h 630253"/>
                <a:gd name="connsiteX0" fmla="*/ 0 w 1286152"/>
                <a:gd name="connsiteY0" fmla="*/ 0 h 630256"/>
                <a:gd name="connsiteX1" fmla="*/ 1279193 w 1286152"/>
                <a:gd name="connsiteY1" fmla="*/ 0 h 630256"/>
                <a:gd name="connsiteX2" fmla="*/ 1282869 w 1286152"/>
                <a:gd name="connsiteY2" fmla="*/ 528486 h 630256"/>
                <a:gd name="connsiteX3" fmla="*/ 655654 w 1286152"/>
                <a:gd name="connsiteY3" fmla="*/ 630250 h 630256"/>
                <a:gd name="connsiteX4" fmla="*/ 0 w 1286152"/>
                <a:gd name="connsiteY4" fmla="*/ 630238 h 630256"/>
                <a:gd name="connsiteX5" fmla="*/ 0 w 1286152"/>
                <a:gd name="connsiteY5" fmla="*/ 0 h 630256"/>
                <a:gd name="connsiteX0" fmla="*/ 0 w 1285466"/>
                <a:gd name="connsiteY0" fmla="*/ 0 h 630252"/>
                <a:gd name="connsiteX1" fmla="*/ 1279193 w 1285466"/>
                <a:gd name="connsiteY1" fmla="*/ 0 h 630252"/>
                <a:gd name="connsiteX2" fmla="*/ 1282869 w 1285466"/>
                <a:gd name="connsiteY2" fmla="*/ 528486 h 630252"/>
                <a:gd name="connsiteX3" fmla="*/ 655654 w 1285466"/>
                <a:gd name="connsiteY3" fmla="*/ 630250 h 630252"/>
                <a:gd name="connsiteX4" fmla="*/ 0 w 1285466"/>
                <a:gd name="connsiteY4" fmla="*/ 630238 h 630252"/>
                <a:gd name="connsiteX5" fmla="*/ 0 w 1285466"/>
                <a:gd name="connsiteY5" fmla="*/ 0 h 630252"/>
                <a:gd name="connsiteX0" fmla="*/ 0 w 1285466"/>
                <a:gd name="connsiteY0" fmla="*/ 0 h 630252"/>
                <a:gd name="connsiteX1" fmla="*/ 1279193 w 1285466"/>
                <a:gd name="connsiteY1" fmla="*/ 0 h 630252"/>
                <a:gd name="connsiteX2" fmla="*/ 1282869 w 1285466"/>
                <a:gd name="connsiteY2" fmla="*/ 528486 h 630252"/>
                <a:gd name="connsiteX3" fmla="*/ 655654 w 1285466"/>
                <a:gd name="connsiteY3" fmla="*/ 630250 h 630252"/>
                <a:gd name="connsiteX4" fmla="*/ 0 w 1285466"/>
                <a:gd name="connsiteY4" fmla="*/ 630238 h 630252"/>
                <a:gd name="connsiteX5" fmla="*/ 0 w 1285466"/>
                <a:gd name="connsiteY5" fmla="*/ 0 h 630252"/>
                <a:gd name="connsiteX0" fmla="*/ 0 w 1285466"/>
                <a:gd name="connsiteY0" fmla="*/ 0 h 630251"/>
                <a:gd name="connsiteX1" fmla="*/ 1279193 w 1285466"/>
                <a:gd name="connsiteY1" fmla="*/ 0 h 630251"/>
                <a:gd name="connsiteX2" fmla="*/ 1282869 w 1285466"/>
                <a:gd name="connsiteY2" fmla="*/ 528486 h 630251"/>
                <a:gd name="connsiteX3" fmla="*/ 655654 w 1285466"/>
                <a:gd name="connsiteY3" fmla="*/ 630250 h 630251"/>
                <a:gd name="connsiteX4" fmla="*/ 0 w 1285466"/>
                <a:gd name="connsiteY4" fmla="*/ 630238 h 630251"/>
                <a:gd name="connsiteX5" fmla="*/ 0 w 1285466"/>
                <a:gd name="connsiteY5" fmla="*/ 0 h 630251"/>
                <a:gd name="connsiteX0" fmla="*/ 0 w 1292838"/>
                <a:gd name="connsiteY0" fmla="*/ 0 h 630251"/>
                <a:gd name="connsiteX1" fmla="*/ 1279193 w 1292838"/>
                <a:gd name="connsiteY1" fmla="*/ 0 h 630251"/>
                <a:gd name="connsiteX2" fmla="*/ 1291107 w 1292838"/>
                <a:gd name="connsiteY2" fmla="*/ 496205 h 630251"/>
                <a:gd name="connsiteX3" fmla="*/ 655654 w 1292838"/>
                <a:gd name="connsiteY3" fmla="*/ 630250 h 630251"/>
                <a:gd name="connsiteX4" fmla="*/ 0 w 1292838"/>
                <a:gd name="connsiteY4" fmla="*/ 630238 h 630251"/>
                <a:gd name="connsiteX5" fmla="*/ 0 w 1292838"/>
                <a:gd name="connsiteY5" fmla="*/ 0 h 630251"/>
                <a:gd name="connsiteX0" fmla="*/ 0 w 1291107"/>
                <a:gd name="connsiteY0" fmla="*/ 0 h 630251"/>
                <a:gd name="connsiteX1" fmla="*/ 1279193 w 1291107"/>
                <a:gd name="connsiteY1" fmla="*/ 0 h 630251"/>
                <a:gd name="connsiteX2" fmla="*/ 1291107 w 1291107"/>
                <a:gd name="connsiteY2" fmla="*/ 496205 h 630251"/>
                <a:gd name="connsiteX3" fmla="*/ 655654 w 1291107"/>
                <a:gd name="connsiteY3" fmla="*/ 630250 h 630251"/>
                <a:gd name="connsiteX4" fmla="*/ 0 w 1291107"/>
                <a:gd name="connsiteY4" fmla="*/ 630238 h 630251"/>
                <a:gd name="connsiteX5" fmla="*/ 0 w 1291107"/>
                <a:gd name="connsiteY5" fmla="*/ 0 h 630251"/>
                <a:gd name="connsiteX0" fmla="*/ 0 w 1286988"/>
                <a:gd name="connsiteY0" fmla="*/ 0 h 630251"/>
                <a:gd name="connsiteX1" fmla="*/ 1279193 w 1286988"/>
                <a:gd name="connsiteY1" fmla="*/ 0 h 630251"/>
                <a:gd name="connsiteX2" fmla="*/ 1286988 w 1286988"/>
                <a:gd name="connsiteY2" fmla="*/ 500452 h 630251"/>
                <a:gd name="connsiteX3" fmla="*/ 655654 w 1286988"/>
                <a:gd name="connsiteY3" fmla="*/ 630250 h 630251"/>
                <a:gd name="connsiteX4" fmla="*/ 0 w 1286988"/>
                <a:gd name="connsiteY4" fmla="*/ 630238 h 630251"/>
                <a:gd name="connsiteX5" fmla="*/ 0 w 1286988"/>
                <a:gd name="connsiteY5" fmla="*/ 0 h 630251"/>
                <a:gd name="connsiteX0" fmla="*/ 0 w 1295226"/>
                <a:gd name="connsiteY0" fmla="*/ 0 h 630251"/>
                <a:gd name="connsiteX1" fmla="*/ 1279193 w 1295226"/>
                <a:gd name="connsiteY1" fmla="*/ 0 h 630251"/>
                <a:gd name="connsiteX2" fmla="*/ 1295226 w 1295226"/>
                <a:gd name="connsiteY2" fmla="*/ 500452 h 630251"/>
                <a:gd name="connsiteX3" fmla="*/ 655654 w 1295226"/>
                <a:gd name="connsiteY3" fmla="*/ 630250 h 630251"/>
                <a:gd name="connsiteX4" fmla="*/ 0 w 1295226"/>
                <a:gd name="connsiteY4" fmla="*/ 630238 h 630251"/>
                <a:gd name="connsiteX5" fmla="*/ 0 w 1295226"/>
                <a:gd name="connsiteY5" fmla="*/ 0 h 630251"/>
                <a:gd name="connsiteX0" fmla="*/ 0 w 1286988"/>
                <a:gd name="connsiteY0" fmla="*/ 0 h 630251"/>
                <a:gd name="connsiteX1" fmla="*/ 1279193 w 1286988"/>
                <a:gd name="connsiteY1" fmla="*/ 0 h 630251"/>
                <a:gd name="connsiteX2" fmla="*/ 1286988 w 1286988"/>
                <a:gd name="connsiteY2" fmla="*/ 499602 h 630251"/>
                <a:gd name="connsiteX3" fmla="*/ 655654 w 1286988"/>
                <a:gd name="connsiteY3" fmla="*/ 630250 h 630251"/>
                <a:gd name="connsiteX4" fmla="*/ 0 w 1286988"/>
                <a:gd name="connsiteY4" fmla="*/ 630238 h 630251"/>
                <a:gd name="connsiteX5" fmla="*/ 0 w 1286988"/>
                <a:gd name="connsiteY5" fmla="*/ 0 h 630251"/>
                <a:gd name="connsiteX0" fmla="*/ 0 w 1291107"/>
                <a:gd name="connsiteY0" fmla="*/ 0 h 630251"/>
                <a:gd name="connsiteX1" fmla="*/ 1279193 w 1291107"/>
                <a:gd name="connsiteY1" fmla="*/ 0 h 630251"/>
                <a:gd name="connsiteX2" fmla="*/ 1291107 w 1291107"/>
                <a:gd name="connsiteY2" fmla="*/ 498753 h 630251"/>
                <a:gd name="connsiteX3" fmla="*/ 655654 w 1291107"/>
                <a:gd name="connsiteY3" fmla="*/ 630250 h 630251"/>
                <a:gd name="connsiteX4" fmla="*/ 0 w 1291107"/>
                <a:gd name="connsiteY4" fmla="*/ 630238 h 630251"/>
                <a:gd name="connsiteX5" fmla="*/ 0 w 1291107"/>
                <a:gd name="connsiteY5" fmla="*/ 0 h 630251"/>
                <a:gd name="connsiteX0" fmla="*/ 0 w 1303464"/>
                <a:gd name="connsiteY0" fmla="*/ 0 h 630251"/>
                <a:gd name="connsiteX1" fmla="*/ 1279193 w 1303464"/>
                <a:gd name="connsiteY1" fmla="*/ 0 h 630251"/>
                <a:gd name="connsiteX2" fmla="*/ 1303464 w 1303464"/>
                <a:gd name="connsiteY2" fmla="*/ 500452 h 630251"/>
                <a:gd name="connsiteX3" fmla="*/ 655654 w 1303464"/>
                <a:gd name="connsiteY3" fmla="*/ 630250 h 630251"/>
                <a:gd name="connsiteX4" fmla="*/ 0 w 1303464"/>
                <a:gd name="connsiteY4" fmla="*/ 630238 h 630251"/>
                <a:gd name="connsiteX5" fmla="*/ 0 w 1303464"/>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 name="connsiteX0" fmla="*/ 0 w 1291577"/>
                <a:gd name="connsiteY0" fmla="*/ 0 h 630251"/>
                <a:gd name="connsiteX1" fmla="*/ 1279193 w 1291577"/>
                <a:gd name="connsiteY1" fmla="*/ 0 h 630251"/>
                <a:gd name="connsiteX2" fmla="*/ 1291577 w 1291577"/>
                <a:gd name="connsiteY2" fmla="*/ 522735 h 630251"/>
                <a:gd name="connsiteX3" fmla="*/ 655654 w 1291577"/>
                <a:gd name="connsiteY3" fmla="*/ 630250 h 630251"/>
                <a:gd name="connsiteX4" fmla="*/ 0 w 1291577"/>
                <a:gd name="connsiteY4" fmla="*/ 630238 h 630251"/>
                <a:gd name="connsiteX5" fmla="*/ 0 w 1291577"/>
                <a:gd name="connsiteY5" fmla="*/ 0 h 630251"/>
                <a:gd name="connsiteX0" fmla="*/ 0 w 1291577"/>
                <a:gd name="connsiteY0" fmla="*/ 0 h 630251"/>
                <a:gd name="connsiteX1" fmla="*/ 1279193 w 1291577"/>
                <a:gd name="connsiteY1" fmla="*/ 0 h 630251"/>
                <a:gd name="connsiteX2" fmla="*/ 1291577 w 1291577"/>
                <a:gd name="connsiteY2" fmla="*/ 522735 h 630251"/>
                <a:gd name="connsiteX3" fmla="*/ 655654 w 1291577"/>
                <a:gd name="connsiteY3" fmla="*/ 630250 h 630251"/>
                <a:gd name="connsiteX4" fmla="*/ 0 w 1291577"/>
                <a:gd name="connsiteY4" fmla="*/ 630238 h 630251"/>
                <a:gd name="connsiteX5" fmla="*/ 0 w 1291577"/>
                <a:gd name="connsiteY5" fmla="*/ 0 h 630251"/>
                <a:gd name="connsiteX0" fmla="*/ 0 w 1300286"/>
                <a:gd name="connsiteY0" fmla="*/ 0 h 630251"/>
                <a:gd name="connsiteX1" fmla="*/ 1279193 w 1300286"/>
                <a:gd name="connsiteY1" fmla="*/ 0 h 630251"/>
                <a:gd name="connsiteX2" fmla="*/ 1300286 w 1300286"/>
                <a:gd name="connsiteY2" fmla="*/ 522735 h 630251"/>
                <a:gd name="connsiteX3" fmla="*/ 655654 w 1300286"/>
                <a:gd name="connsiteY3" fmla="*/ 630250 h 630251"/>
                <a:gd name="connsiteX4" fmla="*/ 0 w 1300286"/>
                <a:gd name="connsiteY4" fmla="*/ 630238 h 630251"/>
                <a:gd name="connsiteX5" fmla="*/ 0 w 1300286"/>
                <a:gd name="connsiteY5" fmla="*/ 0 h 630251"/>
                <a:gd name="connsiteX0" fmla="*/ 0 w 1282869"/>
                <a:gd name="connsiteY0" fmla="*/ 0 h 630251"/>
                <a:gd name="connsiteX1" fmla="*/ 1279193 w 1282869"/>
                <a:gd name="connsiteY1" fmla="*/ 0 h 630251"/>
                <a:gd name="connsiteX2" fmla="*/ 1282869 w 1282869"/>
                <a:gd name="connsiteY2" fmla="*/ 523908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23908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23908 h 630251"/>
                <a:gd name="connsiteX3" fmla="*/ 655654 w 1282869"/>
                <a:gd name="connsiteY3" fmla="*/ 630250 h 630251"/>
                <a:gd name="connsiteX4" fmla="*/ 0 w 1282869"/>
                <a:gd name="connsiteY4" fmla="*/ 630238 h 630251"/>
                <a:gd name="connsiteX5" fmla="*/ 0 w 1282869"/>
                <a:gd name="connsiteY5" fmla="*/ 0 h 630251"/>
                <a:gd name="connsiteX0" fmla="*/ 0 w 1283207"/>
                <a:gd name="connsiteY0" fmla="*/ 0 h 630252"/>
                <a:gd name="connsiteX1" fmla="*/ 1279193 w 1283207"/>
                <a:gd name="connsiteY1" fmla="*/ 0 h 630252"/>
                <a:gd name="connsiteX2" fmla="*/ 1282869 w 1283207"/>
                <a:gd name="connsiteY2" fmla="*/ 523908 h 630252"/>
                <a:gd name="connsiteX3" fmla="*/ 655654 w 1283207"/>
                <a:gd name="connsiteY3" fmla="*/ 630250 h 630252"/>
                <a:gd name="connsiteX4" fmla="*/ 0 w 1283207"/>
                <a:gd name="connsiteY4" fmla="*/ 630238 h 630252"/>
                <a:gd name="connsiteX5" fmla="*/ 0 w 1283207"/>
                <a:gd name="connsiteY5" fmla="*/ 0 h 630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3207" h="630252">
                  <a:moveTo>
                    <a:pt x="0" y="0"/>
                  </a:moveTo>
                  <a:lnTo>
                    <a:pt x="1279193" y="0"/>
                  </a:lnTo>
                  <a:cubicBezTo>
                    <a:pt x="1279142" y="136342"/>
                    <a:pt x="1278048" y="404265"/>
                    <a:pt x="1282869" y="523908"/>
                  </a:cubicBezTo>
                  <a:cubicBezTo>
                    <a:pt x="1287757" y="596335"/>
                    <a:pt x="1247290" y="630560"/>
                    <a:pt x="655654" y="630250"/>
                  </a:cubicBezTo>
                  <a:lnTo>
                    <a:pt x="0" y="630238"/>
                  </a:lnTo>
                  <a:lnTo>
                    <a:pt x="0" y="0"/>
                  </a:lnTo>
                  <a:close/>
                </a:path>
              </a:pathLst>
            </a:custGeom>
            <a:solidFill>
              <a:srgbClr val="E6F0EC"/>
            </a:solidFill>
            <a:ln>
              <a:noFill/>
            </a:ln>
          </p:spPr>
          <p:txBody>
            <a:bodyPr wrap="square" lIns="72000" tIns="756000" rIns="72000" rtlCol="0">
              <a:noAutofit/>
            </a:bodyPr>
            <a:lstStyle/>
            <a:p>
              <a:pPr>
                <a:lnSpc>
                  <a:spcPts val="1200"/>
                </a:lnSpc>
                <a:spcAft>
                  <a:spcPts val="1200"/>
                </a:spcAft>
              </a:pPr>
              <a:r>
                <a:rPr lang="en-GB" sz="1000" b="1" dirty="0" smtClean="0">
                  <a:solidFill>
                    <a:srgbClr val="006941"/>
                  </a:solidFill>
                </a:rPr>
                <a:t>Business analysis </a:t>
              </a:r>
            </a:p>
            <a:p>
              <a:pPr>
                <a:lnSpc>
                  <a:spcPts val="1200"/>
                </a:lnSpc>
                <a:spcAft>
                  <a:spcPts val="1200"/>
                </a:spcAft>
              </a:pPr>
              <a:r>
                <a:rPr lang="en-GB" sz="1000" b="1" dirty="0" smtClean="0">
                  <a:solidFill>
                    <a:srgbClr val="006941"/>
                  </a:solidFill>
                </a:rPr>
                <a:t>Agile </a:t>
              </a:r>
            </a:p>
            <a:p>
              <a:pPr>
                <a:lnSpc>
                  <a:spcPts val="1200"/>
                </a:lnSpc>
                <a:spcAft>
                  <a:spcPts val="1200"/>
                </a:spcAft>
              </a:pPr>
              <a:r>
                <a:rPr lang="en-GB" sz="1000" b="1" dirty="0" smtClean="0">
                  <a:solidFill>
                    <a:srgbClr val="006941"/>
                  </a:solidFill>
                </a:rPr>
                <a:t>Project management </a:t>
              </a:r>
            </a:p>
            <a:p>
              <a:pPr>
                <a:lnSpc>
                  <a:spcPts val="1200"/>
                </a:lnSpc>
                <a:spcAft>
                  <a:spcPts val="1200"/>
                </a:spcAft>
              </a:pPr>
              <a:r>
                <a:rPr lang="en-GB" sz="1000" b="1" dirty="0" smtClean="0">
                  <a:solidFill>
                    <a:srgbClr val="006941"/>
                  </a:solidFill>
                </a:rPr>
                <a:t>Security &amp; IT governance </a:t>
              </a:r>
            </a:p>
            <a:p>
              <a:pPr>
                <a:lnSpc>
                  <a:spcPts val="1200"/>
                </a:lnSpc>
                <a:spcAft>
                  <a:spcPts val="1200"/>
                </a:spcAft>
              </a:pPr>
              <a:r>
                <a:rPr lang="en-GB" sz="1000" b="1" dirty="0" smtClean="0">
                  <a:solidFill>
                    <a:srgbClr val="006941"/>
                  </a:solidFill>
                </a:rPr>
                <a:t>Software testing </a:t>
              </a:r>
            </a:p>
            <a:p>
              <a:pPr>
                <a:lnSpc>
                  <a:spcPts val="1200"/>
                </a:lnSpc>
                <a:spcAft>
                  <a:spcPts val="1200"/>
                </a:spcAft>
              </a:pPr>
              <a:r>
                <a:rPr lang="en-GB" sz="1000" b="1" dirty="0" smtClean="0">
                  <a:solidFill>
                    <a:srgbClr val="006941"/>
                  </a:solidFill>
                </a:rPr>
                <a:t>Solutions development </a:t>
              </a:r>
            </a:p>
            <a:p>
              <a:pPr>
                <a:lnSpc>
                  <a:spcPts val="1200"/>
                </a:lnSpc>
                <a:spcAft>
                  <a:spcPts val="1200"/>
                </a:spcAft>
              </a:pPr>
              <a:r>
                <a:rPr lang="en-GB" sz="1000" b="1" dirty="0" smtClean="0">
                  <a:solidFill>
                    <a:srgbClr val="006941"/>
                  </a:solidFill>
                </a:rPr>
                <a:t>Service management </a:t>
              </a:r>
            </a:p>
            <a:p>
              <a:pPr>
                <a:lnSpc>
                  <a:spcPts val="1200"/>
                </a:lnSpc>
                <a:spcAft>
                  <a:spcPts val="1200"/>
                </a:spcAft>
              </a:pPr>
              <a:r>
                <a:rPr lang="en-GB" sz="1000" b="1" dirty="0" smtClean="0">
                  <a:solidFill>
                    <a:srgbClr val="006941"/>
                  </a:solidFill>
                </a:rPr>
                <a:t>Architecture </a:t>
              </a:r>
            </a:p>
            <a:p>
              <a:pPr>
                <a:lnSpc>
                  <a:spcPts val="1200"/>
                </a:lnSpc>
                <a:spcAft>
                  <a:spcPts val="1200"/>
                </a:spcAft>
              </a:pPr>
              <a:r>
                <a:rPr lang="en-GB" sz="1000" b="1" dirty="0" smtClean="0">
                  <a:solidFill>
                    <a:srgbClr val="006941"/>
                  </a:solidFill>
                </a:rPr>
                <a:t>IS Consultancy </a:t>
              </a:r>
            </a:p>
            <a:p>
              <a:pPr>
                <a:lnSpc>
                  <a:spcPts val="1200"/>
                </a:lnSpc>
                <a:spcAft>
                  <a:spcPts val="1200"/>
                </a:spcAft>
              </a:pPr>
              <a:r>
                <a:rPr lang="en-GB" sz="1000" b="1" dirty="0" smtClean="0">
                  <a:solidFill>
                    <a:srgbClr val="006941"/>
                  </a:solidFill>
                </a:rPr>
                <a:t>Data centre management &amp; Green IT</a:t>
              </a:r>
            </a:p>
          </p:txBody>
        </p:sp>
        <p:sp>
          <p:nvSpPr>
            <p:cNvPr id="20" name="TextBox 19"/>
            <p:cNvSpPr txBox="1"/>
            <p:nvPr userDrawn="1"/>
          </p:nvSpPr>
          <p:spPr>
            <a:xfrm>
              <a:off x="2372030" y="1319878"/>
              <a:ext cx="1282869" cy="3055909"/>
            </a:xfrm>
            <a:custGeom>
              <a:avLst/>
              <a:gdLst>
                <a:gd name="connsiteX0" fmla="*/ 0 w 1272369"/>
                <a:gd name="connsiteY0" fmla="*/ 0 h 630238"/>
                <a:gd name="connsiteX1" fmla="*/ 1272369 w 1272369"/>
                <a:gd name="connsiteY1" fmla="*/ 0 h 630238"/>
                <a:gd name="connsiteX2" fmla="*/ 1272369 w 1272369"/>
                <a:gd name="connsiteY2" fmla="*/ 630238 h 630238"/>
                <a:gd name="connsiteX3" fmla="*/ 0 w 1272369"/>
                <a:gd name="connsiteY3" fmla="*/ 630238 h 630238"/>
                <a:gd name="connsiteX4" fmla="*/ 0 w 1272369"/>
                <a:gd name="connsiteY4" fmla="*/ 0 h 630238"/>
                <a:gd name="connsiteX0" fmla="*/ 0 w 1272369"/>
                <a:gd name="connsiteY0" fmla="*/ 0 h 630250"/>
                <a:gd name="connsiteX1" fmla="*/ 1272369 w 1272369"/>
                <a:gd name="connsiteY1" fmla="*/ 0 h 630250"/>
                <a:gd name="connsiteX2" fmla="*/ 1272369 w 1272369"/>
                <a:gd name="connsiteY2" fmla="*/ 630238 h 630250"/>
                <a:gd name="connsiteX3" fmla="*/ 710984 w 1272369"/>
                <a:gd name="connsiteY3" fmla="*/ 630250 h 630250"/>
                <a:gd name="connsiteX4" fmla="*/ 0 w 1272369"/>
                <a:gd name="connsiteY4" fmla="*/ 630238 h 630250"/>
                <a:gd name="connsiteX5" fmla="*/ 0 w 1272369"/>
                <a:gd name="connsiteY5" fmla="*/ 0 h 630250"/>
                <a:gd name="connsiteX0" fmla="*/ 0 w 1272369"/>
                <a:gd name="connsiteY0" fmla="*/ 0 h 630250"/>
                <a:gd name="connsiteX1" fmla="*/ 1272369 w 1272369"/>
                <a:gd name="connsiteY1" fmla="*/ 0 h 630250"/>
                <a:gd name="connsiteX2" fmla="*/ 710984 w 1272369"/>
                <a:gd name="connsiteY2" fmla="*/ 630250 h 630250"/>
                <a:gd name="connsiteX3" fmla="*/ 0 w 1272369"/>
                <a:gd name="connsiteY3" fmla="*/ 630238 h 630250"/>
                <a:gd name="connsiteX4" fmla="*/ 0 w 1272369"/>
                <a:gd name="connsiteY4" fmla="*/ 0 h 630250"/>
                <a:gd name="connsiteX0" fmla="*/ 0 w 1272393"/>
                <a:gd name="connsiteY0" fmla="*/ 0 h 630250"/>
                <a:gd name="connsiteX1" fmla="*/ 1272369 w 1272393"/>
                <a:gd name="connsiteY1" fmla="*/ 0 h 630250"/>
                <a:gd name="connsiteX2" fmla="*/ 710984 w 1272393"/>
                <a:gd name="connsiteY2" fmla="*/ 630250 h 630250"/>
                <a:gd name="connsiteX3" fmla="*/ 0 w 1272393"/>
                <a:gd name="connsiteY3" fmla="*/ 630238 h 630250"/>
                <a:gd name="connsiteX4" fmla="*/ 0 w 1272393"/>
                <a:gd name="connsiteY4" fmla="*/ 0 h 630250"/>
                <a:gd name="connsiteX0" fmla="*/ 0 w 1272424"/>
                <a:gd name="connsiteY0" fmla="*/ 0 h 630250"/>
                <a:gd name="connsiteX1" fmla="*/ 1272369 w 1272424"/>
                <a:gd name="connsiteY1" fmla="*/ 0 h 630250"/>
                <a:gd name="connsiteX2" fmla="*/ 710984 w 1272424"/>
                <a:gd name="connsiteY2" fmla="*/ 630250 h 630250"/>
                <a:gd name="connsiteX3" fmla="*/ 0 w 1272424"/>
                <a:gd name="connsiteY3" fmla="*/ 630238 h 630250"/>
                <a:gd name="connsiteX4" fmla="*/ 0 w 1272424"/>
                <a:gd name="connsiteY4" fmla="*/ 0 h 630250"/>
                <a:gd name="connsiteX0" fmla="*/ 0 w 1272968"/>
                <a:gd name="connsiteY0" fmla="*/ 0 h 630250"/>
                <a:gd name="connsiteX1" fmla="*/ 1272369 w 1272968"/>
                <a:gd name="connsiteY1" fmla="*/ 0 h 630250"/>
                <a:gd name="connsiteX2" fmla="*/ 710984 w 1272968"/>
                <a:gd name="connsiteY2" fmla="*/ 630250 h 630250"/>
                <a:gd name="connsiteX3" fmla="*/ 0 w 1272968"/>
                <a:gd name="connsiteY3" fmla="*/ 630238 h 630250"/>
                <a:gd name="connsiteX4" fmla="*/ 0 w 1272968"/>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817"/>
                <a:gd name="connsiteY0" fmla="*/ 0 h 630250"/>
                <a:gd name="connsiteX1" fmla="*/ 1272369 w 1272817"/>
                <a:gd name="connsiteY1" fmla="*/ 0 h 630250"/>
                <a:gd name="connsiteX2" fmla="*/ 655654 w 1272817"/>
                <a:gd name="connsiteY2" fmla="*/ 630250 h 630250"/>
                <a:gd name="connsiteX3" fmla="*/ 0 w 1272817"/>
                <a:gd name="connsiteY3" fmla="*/ 630238 h 630250"/>
                <a:gd name="connsiteX4" fmla="*/ 0 w 1272817"/>
                <a:gd name="connsiteY4" fmla="*/ 0 h 630250"/>
                <a:gd name="connsiteX0" fmla="*/ 0 w 1272994"/>
                <a:gd name="connsiteY0" fmla="*/ 0 h 630250"/>
                <a:gd name="connsiteX1" fmla="*/ 1272369 w 1272994"/>
                <a:gd name="connsiteY1" fmla="*/ 0 h 630250"/>
                <a:gd name="connsiteX2" fmla="*/ 655654 w 1272994"/>
                <a:gd name="connsiteY2" fmla="*/ 630250 h 630250"/>
                <a:gd name="connsiteX3" fmla="*/ 0 w 1272994"/>
                <a:gd name="connsiteY3" fmla="*/ 630238 h 630250"/>
                <a:gd name="connsiteX4" fmla="*/ 0 w 1272994"/>
                <a:gd name="connsiteY4" fmla="*/ 0 h 630250"/>
                <a:gd name="connsiteX0" fmla="*/ 0 w 1278496"/>
                <a:gd name="connsiteY0" fmla="*/ 0 h 630250"/>
                <a:gd name="connsiteX1" fmla="*/ 1272369 w 1278496"/>
                <a:gd name="connsiteY1" fmla="*/ 0 h 630250"/>
                <a:gd name="connsiteX2" fmla="*/ 655654 w 1278496"/>
                <a:gd name="connsiteY2" fmla="*/ 630250 h 630250"/>
                <a:gd name="connsiteX3" fmla="*/ 0 w 1278496"/>
                <a:gd name="connsiteY3" fmla="*/ 630238 h 630250"/>
                <a:gd name="connsiteX4" fmla="*/ 0 w 1278496"/>
                <a:gd name="connsiteY4" fmla="*/ 0 h 630250"/>
                <a:gd name="connsiteX0" fmla="*/ 0 w 1387063"/>
                <a:gd name="connsiteY0" fmla="*/ 0 h 630250"/>
                <a:gd name="connsiteX1" fmla="*/ 1272369 w 1387063"/>
                <a:gd name="connsiteY1" fmla="*/ 0 h 630250"/>
                <a:gd name="connsiteX2" fmla="*/ 1256995 w 1387063"/>
                <a:gd name="connsiteY2" fmla="*/ 311226 h 630250"/>
                <a:gd name="connsiteX3" fmla="*/ 655654 w 1387063"/>
                <a:gd name="connsiteY3" fmla="*/ 630250 h 630250"/>
                <a:gd name="connsiteX4" fmla="*/ 0 w 1387063"/>
                <a:gd name="connsiteY4" fmla="*/ 630238 h 630250"/>
                <a:gd name="connsiteX5" fmla="*/ 0 w 1387063"/>
                <a:gd name="connsiteY5" fmla="*/ 0 h 630250"/>
                <a:gd name="connsiteX0" fmla="*/ 0 w 1369614"/>
                <a:gd name="connsiteY0" fmla="*/ 0 h 630250"/>
                <a:gd name="connsiteX1" fmla="*/ 1272369 w 1369614"/>
                <a:gd name="connsiteY1" fmla="*/ 0 h 630250"/>
                <a:gd name="connsiteX2" fmla="*/ 1256995 w 1369614"/>
                <a:gd name="connsiteY2" fmla="*/ 311226 h 630250"/>
                <a:gd name="connsiteX3" fmla="*/ 655654 w 1369614"/>
                <a:gd name="connsiteY3" fmla="*/ 630250 h 630250"/>
                <a:gd name="connsiteX4" fmla="*/ 0 w 1369614"/>
                <a:gd name="connsiteY4" fmla="*/ 630238 h 630250"/>
                <a:gd name="connsiteX5" fmla="*/ 0 w 1369614"/>
                <a:gd name="connsiteY5" fmla="*/ 0 h 630250"/>
                <a:gd name="connsiteX0" fmla="*/ 0 w 1278277"/>
                <a:gd name="connsiteY0" fmla="*/ 0 h 630250"/>
                <a:gd name="connsiteX1" fmla="*/ 1272369 w 1278277"/>
                <a:gd name="connsiteY1" fmla="*/ 0 h 630250"/>
                <a:gd name="connsiteX2" fmla="*/ 1256995 w 1278277"/>
                <a:gd name="connsiteY2" fmla="*/ 311226 h 630250"/>
                <a:gd name="connsiteX3" fmla="*/ 655654 w 1278277"/>
                <a:gd name="connsiteY3" fmla="*/ 630250 h 630250"/>
                <a:gd name="connsiteX4" fmla="*/ 0 w 1278277"/>
                <a:gd name="connsiteY4" fmla="*/ 630238 h 630250"/>
                <a:gd name="connsiteX5" fmla="*/ 0 w 1278277"/>
                <a:gd name="connsiteY5" fmla="*/ 0 h 630250"/>
                <a:gd name="connsiteX0" fmla="*/ 0 w 1298782"/>
                <a:gd name="connsiteY0" fmla="*/ 0 h 630250"/>
                <a:gd name="connsiteX1" fmla="*/ 1272369 w 1298782"/>
                <a:gd name="connsiteY1" fmla="*/ 0 h 630250"/>
                <a:gd name="connsiteX2" fmla="*/ 1285570 w 1298782"/>
                <a:gd name="connsiteY2" fmla="*/ 311226 h 630250"/>
                <a:gd name="connsiteX3" fmla="*/ 655654 w 1298782"/>
                <a:gd name="connsiteY3" fmla="*/ 630250 h 630250"/>
                <a:gd name="connsiteX4" fmla="*/ 0 w 1298782"/>
                <a:gd name="connsiteY4" fmla="*/ 630238 h 630250"/>
                <a:gd name="connsiteX5" fmla="*/ 0 w 1298782"/>
                <a:gd name="connsiteY5" fmla="*/ 0 h 630250"/>
                <a:gd name="connsiteX0" fmla="*/ 0 w 1287216"/>
                <a:gd name="connsiteY0" fmla="*/ 0 h 630250"/>
                <a:gd name="connsiteX1" fmla="*/ 1272369 w 1287216"/>
                <a:gd name="connsiteY1" fmla="*/ 0 h 630250"/>
                <a:gd name="connsiteX2" fmla="*/ 1285570 w 1287216"/>
                <a:gd name="connsiteY2" fmla="*/ 311226 h 630250"/>
                <a:gd name="connsiteX3" fmla="*/ 655654 w 1287216"/>
                <a:gd name="connsiteY3" fmla="*/ 630250 h 630250"/>
                <a:gd name="connsiteX4" fmla="*/ 0 w 1287216"/>
                <a:gd name="connsiteY4" fmla="*/ 630238 h 630250"/>
                <a:gd name="connsiteX5" fmla="*/ 0 w 1287216"/>
                <a:gd name="connsiteY5" fmla="*/ 0 h 630250"/>
                <a:gd name="connsiteX0" fmla="*/ 0 w 1287216"/>
                <a:gd name="connsiteY0" fmla="*/ 0 h 630250"/>
                <a:gd name="connsiteX1" fmla="*/ 1272369 w 1287216"/>
                <a:gd name="connsiteY1" fmla="*/ 0 h 630250"/>
                <a:gd name="connsiteX2" fmla="*/ 1285570 w 1287216"/>
                <a:gd name="connsiteY2" fmla="*/ 509634 h 630250"/>
                <a:gd name="connsiteX3" fmla="*/ 655654 w 1287216"/>
                <a:gd name="connsiteY3" fmla="*/ 630250 h 630250"/>
                <a:gd name="connsiteX4" fmla="*/ 0 w 1287216"/>
                <a:gd name="connsiteY4" fmla="*/ 630238 h 630250"/>
                <a:gd name="connsiteX5" fmla="*/ 0 w 1287216"/>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82099"/>
                <a:gd name="connsiteY0" fmla="*/ 0 h 630250"/>
                <a:gd name="connsiteX1" fmla="*/ 1272369 w 1282099"/>
                <a:gd name="connsiteY1" fmla="*/ 0 h 630250"/>
                <a:gd name="connsiteX2" fmla="*/ 1276045 w 1282099"/>
                <a:gd name="connsiteY2" fmla="*/ 511598 h 630250"/>
                <a:gd name="connsiteX3" fmla="*/ 655654 w 1282099"/>
                <a:gd name="connsiteY3" fmla="*/ 630250 h 630250"/>
                <a:gd name="connsiteX4" fmla="*/ 0 w 1282099"/>
                <a:gd name="connsiteY4" fmla="*/ 630238 h 630250"/>
                <a:gd name="connsiteX5" fmla="*/ 0 w 1282099"/>
                <a:gd name="connsiteY5" fmla="*/ 0 h 630250"/>
                <a:gd name="connsiteX0" fmla="*/ 0 w 1295396"/>
                <a:gd name="connsiteY0" fmla="*/ 0 h 630250"/>
                <a:gd name="connsiteX1" fmla="*/ 1272369 w 1295396"/>
                <a:gd name="connsiteY1" fmla="*/ 0 h 630250"/>
                <a:gd name="connsiteX2" fmla="*/ 1289693 w 1295396"/>
                <a:gd name="connsiteY2" fmla="*/ 511598 h 630250"/>
                <a:gd name="connsiteX3" fmla="*/ 655654 w 1295396"/>
                <a:gd name="connsiteY3" fmla="*/ 630250 h 630250"/>
                <a:gd name="connsiteX4" fmla="*/ 0 w 1295396"/>
                <a:gd name="connsiteY4" fmla="*/ 630238 h 630250"/>
                <a:gd name="connsiteX5" fmla="*/ 0 w 1295396"/>
                <a:gd name="connsiteY5" fmla="*/ 0 h 630250"/>
                <a:gd name="connsiteX0" fmla="*/ 0 w 1288743"/>
                <a:gd name="connsiteY0" fmla="*/ 0 h 630250"/>
                <a:gd name="connsiteX1" fmla="*/ 1272369 w 1288743"/>
                <a:gd name="connsiteY1" fmla="*/ 0 h 630250"/>
                <a:gd name="connsiteX2" fmla="*/ 1282869 w 1288743"/>
                <a:gd name="connsiteY2" fmla="*/ 513005 h 630250"/>
                <a:gd name="connsiteX3" fmla="*/ 655654 w 1288743"/>
                <a:gd name="connsiteY3" fmla="*/ 630250 h 630250"/>
                <a:gd name="connsiteX4" fmla="*/ 0 w 1288743"/>
                <a:gd name="connsiteY4" fmla="*/ 630238 h 630250"/>
                <a:gd name="connsiteX5" fmla="*/ 0 w 1288743"/>
                <a:gd name="connsiteY5" fmla="*/ 0 h 630250"/>
                <a:gd name="connsiteX0" fmla="*/ 0 w 1288743"/>
                <a:gd name="connsiteY0" fmla="*/ 0 h 630250"/>
                <a:gd name="connsiteX1" fmla="*/ 1272369 w 1288743"/>
                <a:gd name="connsiteY1" fmla="*/ 0 h 630250"/>
                <a:gd name="connsiteX2" fmla="*/ 1282869 w 1288743"/>
                <a:gd name="connsiteY2" fmla="*/ 515820 h 630250"/>
                <a:gd name="connsiteX3" fmla="*/ 655654 w 1288743"/>
                <a:gd name="connsiteY3" fmla="*/ 630250 h 630250"/>
                <a:gd name="connsiteX4" fmla="*/ 0 w 1288743"/>
                <a:gd name="connsiteY4" fmla="*/ 630238 h 630250"/>
                <a:gd name="connsiteX5" fmla="*/ 0 w 1288743"/>
                <a:gd name="connsiteY5" fmla="*/ 0 h 630250"/>
                <a:gd name="connsiteX0" fmla="*/ 0 w 1282099"/>
                <a:gd name="connsiteY0" fmla="*/ 0 h 630250"/>
                <a:gd name="connsiteX1" fmla="*/ 1272369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72369"/>
                <a:gd name="connsiteY0" fmla="*/ 0 h 630250"/>
                <a:gd name="connsiteX1" fmla="*/ 1272369 w 1272369"/>
                <a:gd name="connsiteY1" fmla="*/ 0 h 630250"/>
                <a:gd name="connsiteX2" fmla="*/ 1262398 w 1272369"/>
                <a:gd name="connsiteY2" fmla="*/ 517227 h 630250"/>
                <a:gd name="connsiteX3" fmla="*/ 655654 w 1272369"/>
                <a:gd name="connsiteY3" fmla="*/ 630250 h 630250"/>
                <a:gd name="connsiteX4" fmla="*/ 0 w 1272369"/>
                <a:gd name="connsiteY4" fmla="*/ 630238 h 630250"/>
                <a:gd name="connsiteX5" fmla="*/ 0 w 1272369"/>
                <a:gd name="connsiteY5" fmla="*/ 0 h 630250"/>
                <a:gd name="connsiteX0" fmla="*/ 0 w 1282099"/>
                <a:gd name="connsiteY0" fmla="*/ 0 h 630250"/>
                <a:gd name="connsiteX1" fmla="*/ 1272369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99665"/>
                <a:gd name="connsiteY0" fmla="*/ 0 h 630250"/>
                <a:gd name="connsiteX1" fmla="*/ 1299665 w 1299665"/>
                <a:gd name="connsiteY1" fmla="*/ 0 h 630250"/>
                <a:gd name="connsiteX2" fmla="*/ 1276045 w 1299665"/>
                <a:gd name="connsiteY2" fmla="*/ 517227 h 630250"/>
                <a:gd name="connsiteX3" fmla="*/ 655654 w 1299665"/>
                <a:gd name="connsiteY3" fmla="*/ 630250 h 630250"/>
                <a:gd name="connsiteX4" fmla="*/ 0 w 1299665"/>
                <a:gd name="connsiteY4" fmla="*/ 630238 h 630250"/>
                <a:gd name="connsiteX5" fmla="*/ 0 w 1299665"/>
                <a:gd name="connsiteY5" fmla="*/ 0 h 630250"/>
                <a:gd name="connsiteX0" fmla="*/ 0 w 1282099"/>
                <a:gd name="connsiteY0" fmla="*/ 0 h 630250"/>
                <a:gd name="connsiteX1" fmla="*/ 1279193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80445"/>
                <a:gd name="connsiteY0" fmla="*/ 0 h 630250"/>
                <a:gd name="connsiteX1" fmla="*/ 1279193 w 1280445"/>
                <a:gd name="connsiteY1" fmla="*/ 0 h 630250"/>
                <a:gd name="connsiteX2" fmla="*/ 1276045 w 1280445"/>
                <a:gd name="connsiteY2" fmla="*/ 517227 h 630250"/>
                <a:gd name="connsiteX3" fmla="*/ 655654 w 1280445"/>
                <a:gd name="connsiteY3" fmla="*/ 630250 h 630250"/>
                <a:gd name="connsiteX4" fmla="*/ 0 w 1280445"/>
                <a:gd name="connsiteY4" fmla="*/ 630238 h 630250"/>
                <a:gd name="connsiteX5" fmla="*/ 0 w 1280445"/>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4"/>
                <a:gd name="connsiteX1" fmla="*/ 1279193 w 1285466"/>
                <a:gd name="connsiteY1" fmla="*/ 0 h 630254"/>
                <a:gd name="connsiteX2" fmla="*/ 1282869 w 1285466"/>
                <a:gd name="connsiteY2" fmla="*/ 515820 h 630254"/>
                <a:gd name="connsiteX3" fmla="*/ 655654 w 1285466"/>
                <a:gd name="connsiteY3" fmla="*/ 630250 h 630254"/>
                <a:gd name="connsiteX4" fmla="*/ 0 w 1285466"/>
                <a:gd name="connsiteY4" fmla="*/ 630238 h 630254"/>
                <a:gd name="connsiteX5" fmla="*/ 0 w 1285466"/>
                <a:gd name="connsiteY5" fmla="*/ 0 h 630254"/>
                <a:gd name="connsiteX0" fmla="*/ 0 w 1285466"/>
                <a:gd name="connsiteY0" fmla="*/ 0 h 630254"/>
                <a:gd name="connsiteX1" fmla="*/ 1279193 w 1285466"/>
                <a:gd name="connsiteY1" fmla="*/ 0 h 630254"/>
                <a:gd name="connsiteX2" fmla="*/ 1282869 w 1285466"/>
                <a:gd name="connsiteY2" fmla="*/ 515820 h 630254"/>
                <a:gd name="connsiteX3" fmla="*/ 655654 w 1285466"/>
                <a:gd name="connsiteY3" fmla="*/ 630250 h 630254"/>
                <a:gd name="connsiteX4" fmla="*/ 0 w 1285466"/>
                <a:gd name="connsiteY4" fmla="*/ 630238 h 630254"/>
                <a:gd name="connsiteX5" fmla="*/ 0 w 1285466"/>
                <a:gd name="connsiteY5" fmla="*/ 0 h 630254"/>
                <a:gd name="connsiteX0" fmla="*/ 0 w 1286152"/>
                <a:gd name="connsiteY0" fmla="*/ 0 h 630253"/>
                <a:gd name="connsiteX1" fmla="*/ 1279193 w 1286152"/>
                <a:gd name="connsiteY1" fmla="*/ 0 h 630253"/>
                <a:gd name="connsiteX2" fmla="*/ 1282869 w 1286152"/>
                <a:gd name="connsiteY2" fmla="*/ 515820 h 630253"/>
                <a:gd name="connsiteX3" fmla="*/ 655654 w 1286152"/>
                <a:gd name="connsiteY3" fmla="*/ 630250 h 630253"/>
                <a:gd name="connsiteX4" fmla="*/ 0 w 1286152"/>
                <a:gd name="connsiteY4" fmla="*/ 630238 h 630253"/>
                <a:gd name="connsiteX5" fmla="*/ 0 w 1286152"/>
                <a:gd name="connsiteY5" fmla="*/ 0 h 630253"/>
                <a:gd name="connsiteX0" fmla="*/ 0 w 1286152"/>
                <a:gd name="connsiteY0" fmla="*/ 0 h 630256"/>
                <a:gd name="connsiteX1" fmla="*/ 1279193 w 1286152"/>
                <a:gd name="connsiteY1" fmla="*/ 0 h 630256"/>
                <a:gd name="connsiteX2" fmla="*/ 1282869 w 1286152"/>
                <a:gd name="connsiteY2" fmla="*/ 528486 h 630256"/>
                <a:gd name="connsiteX3" fmla="*/ 655654 w 1286152"/>
                <a:gd name="connsiteY3" fmla="*/ 630250 h 630256"/>
                <a:gd name="connsiteX4" fmla="*/ 0 w 1286152"/>
                <a:gd name="connsiteY4" fmla="*/ 630238 h 630256"/>
                <a:gd name="connsiteX5" fmla="*/ 0 w 1286152"/>
                <a:gd name="connsiteY5" fmla="*/ 0 h 630256"/>
                <a:gd name="connsiteX0" fmla="*/ 0 w 1285466"/>
                <a:gd name="connsiteY0" fmla="*/ 0 h 630252"/>
                <a:gd name="connsiteX1" fmla="*/ 1279193 w 1285466"/>
                <a:gd name="connsiteY1" fmla="*/ 0 h 630252"/>
                <a:gd name="connsiteX2" fmla="*/ 1282869 w 1285466"/>
                <a:gd name="connsiteY2" fmla="*/ 528486 h 630252"/>
                <a:gd name="connsiteX3" fmla="*/ 655654 w 1285466"/>
                <a:gd name="connsiteY3" fmla="*/ 630250 h 630252"/>
                <a:gd name="connsiteX4" fmla="*/ 0 w 1285466"/>
                <a:gd name="connsiteY4" fmla="*/ 630238 h 630252"/>
                <a:gd name="connsiteX5" fmla="*/ 0 w 1285466"/>
                <a:gd name="connsiteY5" fmla="*/ 0 h 630252"/>
                <a:gd name="connsiteX0" fmla="*/ 0 w 1285466"/>
                <a:gd name="connsiteY0" fmla="*/ 0 h 630252"/>
                <a:gd name="connsiteX1" fmla="*/ 1279193 w 1285466"/>
                <a:gd name="connsiteY1" fmla="*/ 0 h 630252"/>
                <a:gd name="connsiteX2" fmla="*/ 1282869 w 1285466"/>
                <a:gd name="connsiteY2" fmla="*/ 528486 h 630252"/>
                <a:gd name="connsiteX3" fmla="*/ 655654 w 1285466"/>
                <a:gd name="connsiteY3" fmla="*/ 630250 h 630252"/>
                <a:gd name="connsiteX4" fmla="*/ 0 w 1285466"/>
                <a:gd name="connsiteY4" fmla="*/ 630238 h 630252"/>
                <a:gd name="connsiteX5" fmla="*/ 0 w 1285466"/>
                <a:gd name="connsiteY5" fmla="*/ 0 h 630252"/>
                <a:gd name="connsiteX0" fmla="*/ 0 w 1285466"/>
                <a:gd name="connsiteY0" fmla="*/ 0 h 630251"/>
                <a:gd name="connsiteX1" fmla="*/ 1279193 w 1285466"/>
                <a:gd name="connsiteY1" fmla="*/ 0 h 630251"/>
                <a:gd name="connsiteX2" fmla="*/ 1282869 w 1285466"/>
                <a:gd name="connsiteY2" fmla="*/ 528486 h 630251"/>
                <a:gd name="connsiteX3" fmla="*/ 655654 w 1285466"/>
                <a:gd name="connsiteY3" fmla="*/ 630250 h 630251"/>
                <a:gd name="connsiteX4" fmla="*/ 0 w 1285466"/>
                <a:gd name="connsiteY4" fmla="*/ 630238 h 630251"/>
                <a:gd name="connsiteX5" fmla="*/ 0 w 1285466"/>
                <a:gd name="connsiteY5" fmla="*/ 0 h 630251"/>
                <a:gd name="connsiteX0" fmla="*/ 0 w 1292838"/>
                <a:gd name="connsiteY0" fmla="*/ 0 h 630251"/>
                <a:gd name="connsiteX1" fmla="*/ 1279193 w 1292838"/>
                <a:gd name="connsiteY1" fmla="*/ 0 h 630251"/>
                <a:gd name="connsiteX2" fmla="*/ 1291107 w 1292838"/>
                <a:gd name="connsiteY2" fmla="*/ 496205 h 630251"/>
                <a:gd name="connsiteX3" fmla="*/ 655654 w 1292838"/>
                <a:gd name="connsiteY3" fmla="*/ 630250 h 630251"/>
                <a:gd name="connsiteX4" fmla="*/ 0 w 1292838"/>
                <a:gd name="connsiteY4" fmla="*/ 630238 h 630251"/>
                <a:gd name="connsiteX5" fmla="*/ 0 w 1292838"/>
                <a:gd name="connsiteY5" fmla="*/ 0 h 630251"/>
                <a:gd name="connsiteX0" fmla="*/ 0 w 1291107"/>
                <a:gd name="connsiteY0" fmla="*/ 0 h 630251"/>
                <a:gd name="connsiteX1" fmla="*/ 1279193 w 1291107"/>
                <a:gd name="connsiteY1" fmla="*/ 0 h 630251"/>
                <a:gd name="connsiteX2" fmla="*/ 1291107 w 1291107"/>
                <a:gd name="connsiteY2" fmla="*/ 496205 h 630251"/>
                <a:gd name="connsiteX3" fmla="*/ 655654 w 1291107"/>
                <a:gd name="connsiteY3" fmla="*/ 630250 h 630251"/>
                <a:gd name="connsiteX4" fmla="*/ 0 w 1291107"/>
                <a:gd name="connsiteY4" fmla="*/ 630238 h 630251"/>
                <a:gd name="connsiteX5" fmla="*/ 0 w 1291107"/>
                <a:gd name="connsiteY5" fmla="*/ 0 h 630251"/>
                <a:gd name="connsiteX0" fmla="*/ 0 w 1286988"/>
                <a:gd name="connsiteY0" fmla="*/ 0 h 630251"/>
                <a:gd name="connsiteX1" fmla="*/ 1279193 w 1286988"/>
                <a:gd name="connsiteY1" fmla="*/ 0 h 630251"/>
                <a:gd name="connsiteX2" fmla="*/ 1286988 w 1286988"/>
                <a:gd name="connsiteY2" fmla="*/ 500452 h 630251"/>
                <a:gd name="connsiteX3" fmla="*/ 655654 w 1286988"/>
                <a:gd name="connsiteY3" fmla="*/ 630250 h 630251"/>
                <a:gd name="connsiteX4" fmla="*/ 0 w 1286988"/>
                <a:gd name="connsiteY4" fmla="*/ 630238 h 630251"/>
                <a:gd name="connsiteX5" fmla="*/ 0 w 1286988"/>
                <a:gd name="connsiteY5" fmla="*/ 0 h 630251"/>
                <a:gd name="connsiteX0" fmla="*/ 0 w 1295226"/>
                <a:gd name="connsiteY0" fmla="*/ 0 h 630251"/>
                <a:gd name="connsiteX1" fmla="*/ 1279193 w 1295226"/>
                <a:gd name="connsiteY1" fmla="*/ 0 h 630251"/>
                <a:gd name="connsiteX2" fmla="*/ 1295226 w 1295226"/>
                <a:gd name="connsiteY2" fmla="*/ 500452 h 630251"/>
                <a:gd name="connsiteX3" fmla="*/ 655654 w 1295226"/>
                <a:gd name="connsiteY3" fmla="*/ 630250 h 630251"/>
                <a:gd name="connsiteX4" fmla="*/ 0 w 1295226"/>
                <a:gd name="connsiteY4" fmla="*/ 630238 h 630251"/>
                <a:gd name="connsiteX5" fmla="*/ 0 w 1295226"/>
                <a:gd name="connsiteY5" fmla="*/ 0 h 630251"/>
                <a:gd name="connsiteX0" fmla="*/ 0 w 1286988"/>
                <a:gd name="connsiteY0" fmla="*/ 0 h 630251"/>
                <a:gd name="connsiteX1" fmla="*/ 1279193 w 1286988"/>
                <a:gd name="connsiteY1" fmla="*/ 0 h 630251"/>
                <a:gd name="connsiteX2" fmla="*/ 1286988 w 1286988"/>
                <a:gd name="connsiteY2" fmla="*/ 499602 h 630251"/>
                <a:gd name="connsiteX3" fmla="*/ 655654 w 1286988"/>
                <a:gd name="connsiteY3" fmla="*/ 630250 h 630251"/>
                <a:gd name="connsiteX4" fmla="*/ 0 w 1286988"/>
                <a:gd name="connsiteY4" fmla="*/ 630238 h 630251"/>
                <a:gd name="connsiteX5" fmla="*/ 0 w 1286988"/>
                <a:gd name="connsiteY5" fmla="*/ 0 h 630251"/>
                <a:gd name="connsiteX0" fmla="*/ 0 w 1291107"/>
                <a:gd name="connsiteY0" fmla="*/ 0 h 630251"/>
                <a:gd name="connsiteX1" fmla="*/ 1279193 w 1291107"/>
                <a:gd name="connsiteY1" fmla="*/ 0 h 630251"/>
                <a:gd name="connsiteX2" fmla="*/ 1291107 w 1291107"/>
                <a:gd name="connsiteY2" fmla="*/ 498753 h 630251"/>
                <a:gd name="connsiteX3" fmla="*/ 655654 w 1291107"/>
                <a:gd name="connsiteY3" fmla="*/ 630250 h 630251"/>
                <a:gd name="connsiteX4" fmla="*/ 0 w 1291107"/>
                <a:gd name="connsiteY4" fmla="*/ 630238 h 630251"/>
                <a:gd name="connsiteX5" fmla="*/ 0 w 1291107"/>
                <a:gd name="connsiteY5" fmla="*/ 0 h 630251"/>
                <a:gd name="connsiteX0" fmla="*/ 0 w 1303464"/>
                <a:gd name="connsiteY0" fmla="*/ 0 h 630251"/>
                <a:gd name="connsiteX1" fmla="*/ 1279193 w 1303464"/>
                <a:gd name="connsiteY1" fmla="*/ 0 h 630251"/>
                <a:gd name="connsiteX2" fmla="*/ 1303464 w 1303464"/>
                <a:gd name="connsiteY2" fmla="*/ 500452 h 630251"/>
                <a:gd name="connsiteX3" fmla="*/ 655654 w 1303464"/>
                <a:gd name="connsiteY3" fmla="*/ 630250 h 630251"/>
                <a:gd name="connsiteX4" fmla="*/ 0 w 1303464"/>
                <a:gd name="connsiteY4" fmla="*/ 630238 h 630251"/>
                <a:gd name="connsiteX5" fmla="*/ 0 w 1303464"/>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2869" h="630251">
                  <a:moveTo>
                    <a:pt x="0" y="0"/>
                  </a:moveTo>
                  <a:lnTo>
                    <a:pt x="1279193" y="0"/>
                  </a:lnTo>
                  <a:cubicBezTo>
                    <a:pt x="1279142" y="136342"/>
                    <a:pt x="1278048" y="380809"/>
                    <a:pt x="1282869" y="500452"/>
                  </a:cubicBezTo>
                  <a:cubicBezTo>
                    <a:pt x="1282441" y="569436"/>
                    <a:pt x="1247290" y="630560"/>
                    <a:pt x="655654" y="630250"/>
                  </a:cubicBezTo>
                  <a:lnTo>
                    <a:pt x="0" y="630238"/>
                  </a:lnTo>
                  <a:lnTo>
                    <a:pt x="0" y="0"/>
                  </a:lnTo>
                  <a:close/>
                </a:path>
              </a:pathLst>
            </a:custGeom>
            <a:solidFill>
              <a:srgbClr val="E6F0EC"/>
            </a:solidFill>
            <a:ln>
              <a:noFill/>
            </a:ln>
          </p:spPr>
          <p:txBody>
            <a:bodyPr wrap="square" lIns="72000" tIns="756000" rIns="72000" rtlCol="0">
              <a:noAutofit/>
            </a:bodyPr>
            <a:lstStyle/>
            <a:p>
              <a:pPr>
                <a:lnSpc>
                  <a:spcPts val="1200"/>
                </a:lnSpc>
                <a:spcAft>
                  <a:spcPts val="1200"/>
                </a:spcAft>
              </a:pPr>
              <a:r>
                <a:rPr lang="en-GB" sz="1000" b="1" dirty="0" smtClean="0">
                  <a:solidFill>
                    <a:srgbClr val="80B4A0"/>
                  </a:solidFill>
                </a:rPr>
                <a:t>ECDL </a:t>
              </a:r>
            </a:p>
            <a:p>
              <a:pPr>
                <a:lnSpc>
                  <a:spcPts val="1200"/>
                </a:lnSpc>
                <a:spcAft>
                  <a:spcPts val="1200"/>
                </a:spcAft>
              </a:pPr>
              <a:r>
                <a:rPr lang="en-GB" sz="1000" b="1" dirty="0" smtClean="0">
                  <a:solidFill>
                    <a:srgbClr val="80B4A0"/>
                  </a:solidFill>
                </a:rPr>
                <a:t>Digital skills </a:t>
              </a:r>
            </a:p>
            <a:p>
              <a:pPr>
                <a:lnSpc>
                  <a:spcPts val="1200"/>
                </a:lnSpc>
                <a:spcAft>
                  <a:spcPts val="1200"/>
                </a:spcAft>
              </a:pPr>
              <a:r>
                <a:rPr lang="en-GB" sz="1000" b="1" dirty="0" smtClean="0">
                  <a:solidFill>
                    <a:srgbClr val="80B4A0"/>
                  </a:solidFill>
                </a:rPr>
                <a:t>ITQs </a:t>
              </a:r>
            </a:p>
            <a:p>
              <a:pPr>
                <a:lnSpc>
                  <a:spcPts val="1200"/>
                </a:lnSpc>
                <a:spcAft>
                  <a:spcPts val="1200"/>
                </a:spcAft>
              </a:pPr>
              <a:r>
                <a:rPr lang="en-GB" sz="1000" b="1" dirty="0" smtClean="0">
                  <a:solidFill>
                    <a:srgbClr val="80B4A0"/>
                  </a:solidFill>
                </a:rPr>
                <a:t>Computer and online basics </a:t>
              </a:r>
            </a:p>
            <a:p>
              <a:pPr>
                <a:lnSpc>
                  <a:spcPts val="1200"/>
                </a:lnSpc>
                <a:spcAft>
                  <a:spcPts val="1200"/>
                </a:spcAft>
              </a:pPr>
              <a:r>
                <a:rPr lang="en-GB" sz="1000" b="1" dirty="0" smtClean="0">
                  <a:solidFill>
                    <a:srgbClr val="80B4A0"/>
                  </a:solidFill>
                </a:rPr>
                <a:t>e-safety </a:t>
              </a:r>
            </a:p>
            <a:p>
              <a:pPr>
                <a:lnSpc>
                  <a:spcPts val="1200"/>
                </a:lnSpc>
                <a:spcAft>
                  <a:spcPts val="1200"/>
                </a:spcAft>
              </a:pPr>
              <a:r>
                <a:rPr lang="en-GB" sz="1000" b="1" dirty="0" smtClean="0">
                  <a:solidFill>
                    <a:srgbClr val="80B4A0"/>
                  </a:solidFill>
                </a:rPr>
                <a:t>HEQ &amp; IMIS </a:t>
              </a:r>
            </a:p>
            <a:p>
              <a:pPr>
                <a:lnSpc>
                  <a:spcPts val="1200"/>
                </a:lnSpc>
                <a:spcAft>
                  <a:spcPts val="1200"/>
                </a:spcAft>
              </a:pPr>
              <a:r>
                <a:rPr lang="en-GB" sz="1000" b="1" dirty="0" smtClean="0">
                  <a:solidFill>
                    <a:srgbClr val="006941"/>
                  </a:solidFill>
                </a:rPr>
                <a:t>Apprenticeships</a:t>
              </a:r>
              <a:endParaRPr lang="en-GB" sz="1000" b="1" dirty="0">
                <a:solidFill>
                  <a:srgbClr val="006941"/>
                </a:solidFill>
              </a:endParaRPr>
            </a:p>
          </p:txBody>
        </p:sp>
        <p:cxnSp>
          <p:nvCxnSpPr>
            <p:cNvPr id="21" name="Straight Connector 20"/>
            <p:cNvCxnSpPr/>
            <p:nvPr userDrawn="1"/>
          </p:nvCxnSpPr>
          <p:spPr>
            <a:xfrm>
              <a:off x="3240104" y="1562400"/>
              <a:ext cx="2268000" cy="0"/>
            </a:xfrm>
            <a:prstGeom prst="line">
              <a:avLst/>
            </a:prstGeom>
            <a:ln w="82550">
              <a:solidFill>
                <a:srgbClr val="156570"/>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userDrawn="1"/>
          </p:nvSpPr>
          <p:spPr>
            <a:xfrm>
              <a:off x="5308432" y="1319879"/>
              <a:ext cx="1272994" cy="630250"/>
            </a:xfrm>
            <a:custGeom>
              <a:avLst/>
              <a:gdLst>
                <a:gd name="connsiteX0" fmla="*/ 0 w 1272369"/>
                <a:gd name="connsiteY0" fmla="*/ 0 h 630238"/>
                <a:gd name="connsiteX1" fmla="*/ 1272369 w 1272369"/>
                <a:gd name="connsiteY1" fmla="*/ 0 h 630238"/>
                <a:gd name="connsiteX2" fmla="*/ 1272369 w 1272369"/>
                <a:gd name="connsiteY2" fmla="*/ 630238 h 630238"/>
                <a:gd name="connsiteX3" fmla="*/ 0 w 1272369"/>
                <a:gd name="connsiteY3" fmla="*/ 630238 h 630238"/>
                <a:gd name="connsiteX4" fmla="*/ 0 w 1272369"/>
                <a:gd name="connsiteY4" fmla="*/ 0 h 630238"/>
                <a:gd name="connsiteX0" fmla="*/ 0 w 1272369"/>
                <a:gd name="connsiteY0" fmla="*/ 0 h 630250"/>
                <a:gd name="connsiteX1" fmla="*/ 1272369 w 1272369"/>
                <a:gd name="connsiteY1" fmla="*/ 0 h 630250"/>
                <a:gd name="connsiteX2" fmla="*/ 1272369 w 1272369"/>
                <a:gd name="connsiteY2" fmla="*/ 630238 h 630250"/>
                <a:gd name="connsiteX3" fmla="*/ 710984 w 1272369"/>
                <a:gd name="connsiteY3" fmla="*/ 630250 h 630250"/>
                <a:gd name="connsiteX4" fmla="*/ 0 w 1272369"/>
                <a:gd name="connsiteY4" fmla="*/ 630238 h 630250"/>
                <a:gd name="connsiteX5" fmla="*/ 0 w 1272369"/>
                <a:gd name="connsiteY5" fmla="*/ 0 h 630250"/>
                <a:gd name="connsiteX0" fmla="*/ 0 w 1272369"/>
                <a:gd name="connsiteY0" fmla="*/ 0 h 630250"/>
                <a:gd name="connsiteX1" fmla="*/ 1272369 w 1272369"/>
                <a:gd name="connsiteY1" fmla="*/ 0 h 630250"/>
                <a:gd name="connsiteX2" fmla="*/ 710984 w 1272369"/>
                <a:gd name="connsiteY2" fmla="*/ 630250 h 630250"/>
                <a:gd name="connsiteX3" fmla="*/ 0 w 1272369"/>
                <a:gd name="connsiteY3" fmla="*/ 630238 h 630250"/>
                <a:gd name="connsiteX4" fmla="*/ 0 w 1272369"/>
                <a:gd name="connsiteY4" fmla="*/ 0 h 630250"/>
                <a:gd name="connsiteX0" fmla="*/ 0 w 1272393"/>
                <a:gd name="connsiteY0" fmla="*/ 0 h 630250"/>
                <a:gd name="connsiteX1" fmla="*/ 1272369 w 1272393"/>
                <a:gd name="connsiteY1" fmla="*/ 0 h 630250"/>
                <a:gd name="connsiteX2" fmla="*/ 710984 w 1272393"/>
                <a:gd name="connsiteY2" fmla="*/ 630250 h 630250"/>
                <a:gd name="connsiteX3" fmla="*/ 0 w 1272393"/>
                <a:gd name="connsiteY3" fmla="*/ 630238 h 630250"/>
                <a:gd name="connsiteX4" fmla="*/ 0 w 1272393"/>
                <a:gd name="connsiteY4" fmla="*/ 0 h 630250"/>
                <a:gd name="connsiteX0" fmla="*/ 0 w 1272424"/>
                <a:gd name="connsiteY0" fmla="*/ 0 h 630250"/>
                <a:gd name="connsiteX1" fmla="*/ 1272369 w 1272424"/>
                <a:gd name="connsiteY1" fmla="*/ 0 h 630250"/>
                <a:gd name="connsiteX2" fmla="*/ 710984 w 1272424"/>
                <a:gd name="connsiteY2" fmla="*/ 630250 h 630250"/>
                <a:gd name="connsiteX3" fmla="*/ 0 w 1272424"/>
                <a:gd name="connsiteY3" fmla="*/ 630238 h 630250"/>
                <a:gd name="connsiteX4" fmla="*/ 0 w 1272424"/>
                <a:gd name="connsiteY4" fmla="*/ 0 h 630250"/>
                <a:gd name="connsiteX0" fmla="*/ 0 w 1272968"/>
                <a:gd name="connsiteY0" fmla="*/ 0 h 630250"/>
                <a:gd name="connsiteX1" fmla="*/ 1272369 w 1272968"/>
                <a:gd name="connsiteY1" fmla="*/ 0 h 630250"/>
                <a:gd name="connsiteX2" fmla="*/ 710984 w 1272968"/>
                <a:gd name="connsiteY2" fmla="*/ 630250 h 630250"/>
                <a:gd name="connsiteX3" fmla="*/ 0 w 1272968"/>
                <a:gd name="connsiteY3" fmla="*/ 630238 h 630250"/>
                <a:gd name="connsiteX4" fmla="*/ 0 w 1272968"/>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817"/>
                <a:gd name="connsiteY0" fmla="*/ 0 h 630250"/>
                <a:gd name="connsiteX1" fmla="*/ 1272369 w 1272817"/>
                <a:gd name="connsiteY1" fmla="*/ 0 h 630250"/>
                <a:gd name="connsiteX2" fmla="*/ 655654 w 1272817"/>
                <a:gd name="connsiteY2" fmla="*/ 630250 h 630250"/>
                <a:gd name="connsiteX3" fmla="*/ 0 w 1272817"/>
                <a:gd name="connsiteY3" fmla="*/ 630238 h 630250"/>
                <a:gd name="connsiteX4" fmla="*/ 0 w 1272817"/>
                <a:gd name="connsiteY4" fmla="*/ 0 h 630250"/>
                <a:gd name="connsiteX0" fmla="*/ 0 w 1272994"/>
                <a:gd name="connsiteY0" fmla="*/ 0 h 630250"/>
                <a:gd name="connsiteX1" fmla="*/ 1272369 w 1272994"/>
                <a:gd name="connsiteY1" fmla="*/ 0 h 630250"/>
                <a:gd name="connsiteX2" fmla="*/ 655654 w 1272994"/>
                <a:gd name="connsiteY2" fmla="*/ 630250 h 630250"/>
                <a:gd name="connsiteX3" fmla="*/ 0 w 1272994"/>
                <a:gd name="connsiteY3" fmla="*/ 630238 h 630250"/>
                <a:gd name="connsiteX4" fmla="*/ 0 w 1272994"/>
                <a:gd name="connsiteY4" fmla="*/ 0 h 630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2994" h="630250">
                  <a:moveTo>
                    <a:pt x="0" y="0"/>
                  </a:moveTo>
                  <a:lnTo>
                    <a:pt x="1272369" y="0"/>
                  </a:lnTo>
                  <a:cubicBezTo>
                    <a:pt x="1284589" y="474435"/>
                    <a:pt x="1119266" y="610917"/>
                    <a:pt x="655654" y="630250"/>
                  </a:cubicBezTo>
                  <a:lnTo>
                    <a:pt x="0" y="630238"/>
                  </a:lnTo>
                  <a:lnTo>
                    <a:pt x="0" y="0"/>
                  </a:lnTo>
                  <a:close/>
                </a:path>
              </a:pathLst>
            </a:custGeom>
            <a:solidFill>
              <a:schemeClr val="accent3"/>
            </a:solidFill>
            <a:ln>
              <a:noFill/>
            </a:ln>
          </p:spPr>
          <p:txBody>
            <a:bodyPr wrap="square" lIns="72000" tIns="72000" rIns="72000" rtlCol="0">
              <a:noAutofit/>
            </a:bodyPr>
            <a:lstStyle/>
            <a:p>
              <a:r>
                <a:rPr lang="en-GB" sz="1200" b="1" dirty="0" smtClean="0">
                  <a:solidFill>
                    <a:prstClr val="white"/>
                  </a:solidFill>
                </a:rPr>
                <a:t>Organisational maturity </a:t>
              </a:r>
            </a:p>
          </p:txBody>
        </p:sp>
        <p:sp>
          <p:nvSpPr>
            <p:cNvPr id="23" name="TextBox 22"/>
            <p:cNvSpPr txBox="1"/>
            <p:nvPr userDrawn="1"/>
          </p:nvSpPr>
          <p:spPr>
            <a:xfrm>
              <a:off x="3849049" y="1319879"/>
              <a:ext cx="1272994" cy="630250"/>
            </a:xfrm>
            <a:custGeom>
              <a:avLst/>
              <a:gdLst>
                <a:gd name="connsiteX0" fmla="*/ 0 w 1272369"/>
                <a:gd name="connsiteY0" fmla="*/ 0 h 630238"/>
                <a:gd name="connsiteX1" fmla="*/ 1272369 w 1272369"/>
                <a:gd name="connsiteY1" fmla="*/ 0 h 630238"/>
                <a:gd name="connsiteX2" fmla="*/ 1272369 w 1272369"/>
                <a:gd name="connsiteY2" fmla="*/ 630238 h 630238"/>
                <a:gd name="connsiteX3" fmla="*/ 0 w 1272369"/>
                <a:gd name="connsiteY3" fmla="*/ 630238 h 630238"/>
                <a:gd name="connsiteX4" fmla="*/ 0 w 1272369"/>
                <a:gd name="connsiteY4" fmla="*/ 0 h 630238"/>
                <a:gd name="connsiteX0" fmla="*/ 0 w 1272369"/>
                <a:gd name="connsiteY0" fmla="*/ 0 h 630250"/>
                <a:gd name="connsiteX1" fmla="*/ 1272369 w 1272369"/>
                <a:gd name="connsiteY1" fmla="*/ 0 h 630250"/>
                <a:gd name="connsiteX2" fmla="*/ 1272369 w 1272369"/>
                <a:gd name="connsiteY2" fmla="*/ 630238 h 630250"/>
                <a:gd name="connsiteX3" fmla="*/ 710984 w 1272369"/>
                <a:gd name="connsiteY3" fmla="*/ 630250 h 630250"/>
                <a:gd name="connsiteX4" fmla="*/ 0 w 1272369"/>
                <a:gd name="connsiteY4" fmla="*/ 630238 h 630250"/>
                <a:gd name="connsiteX5" fmla="*/ 0 w 1272369"/>
                <a:gd name="connsiteY5" fmla="*/ 0 h 630250"/>
                <a:gd name="connsiteX0" fmla="*/ 0 w 1272369"/>
                <a:gd name="connsiteY0" fmla="*/ 0 h 630250"/>
                <a:gd name="connsiteX1" fmla="*/ 1272369 w 1272369"/>
                <a:gd name="connsiteY1" fmla="*/ 0 h 630250"/>
                <a:gd name="connsiteX2" fmla="*/ 710984 w 1272369"/>
                <a:gd name="connsiteY2" fmla="*/ 630250 h 630250"/>
                <a:gd name="connsiteX3" fmla="*/ 0 w 1272369"/>
                <a:gd name="connsiteY3" fmla="*/ 630238 h 630250"/>
                <a:gd name="connsiteX4" fmla="*/ 0 w 1272369"/>
                <a:gd name="connsiteY4" fmla="*/ 0 h 630250"/>
                <a:gd name="connsiteX0" fmla="*/ 0 w 1272393"/>
                <a:gd name="connsiteY0" fmla="*/ 0 h 630250"/>
                <a:gd name="connsiteX1" fmla="*/ 1272369 w 1272393"/>
                <a:gd name="connsiteY1" fmla="*/ 0 h 630250"/>
                <a:gd name="connsiteX2" fmla="*/ 710984 w 1272393"/>
                <a:gd name="connsiteY2" fmla="*/ 630250 h 630250"/>
                <a:gd name="connsiteX3" fmla="*/ 0 w 1272393"/>
                <a:gd name="connsiteY3" fmla="*/ 630238 h 630250"/>
                <a:gd name="connsiteX4" fmla="*/ 0 w 1272393"/>
                <a:gd name="connsiteY4" fmla="*/ 0 h 630250"/>
                <a:gd name="connsiteX0" fmla="*/ 0 w 1272424"/>
                <a:gd name="connsiteY0" fmla="*/ 0 h 630250"/>
                <a:gd name="connsiteX1" fmla="*/ 1272369 w 1272424"/>
                <a:gd name="connsiteY1" fmla="*/ 0 h 630250"/>
                <a:gd name="connsiteX2" fmla="*/ 710984 w 1272424"/>
                <a:gd name="connsiteY2" fmla="*/ 630250 h 630250"/>
                <a:gd name="connsiteX3" fmla="*/ 0 w 1272424"/>
                <a:gd name="connsiteY3" fmla="*/ 630238 h 630250"/>
                <a:gd name="connsiteX4" fmla="*/ 0 w 1272424"/>
                <a:gd name="connsiteY4" fmla="*/ 0 h 630250"/>
                <a:gd name="connsiteX0" fmla="*/ 0 w 1272968"/>
                <a:gd name="connsiteY0" fmla="*/ 0 h 630250"/>
                <a:gd name="connsiteX1" fmla="*/ 1272369 w 1272968"/>
                <a:gd name="connsiteY1" fmla="*/ 0 h 630250"/>
                <a:gd name="connsiteX2" fmla="*/ 710984 w 1272968"/>
                <a:gd name="connsiteY2" fmla="*/ 630250 h 630250"/>
                <a:gd name="connsiteX3" fmla="*/ 0 w 1272968"/>
                <a:gd name="connsiteY3" fmla="*/ 630238 h 630250"/>
                <a:gd name="connsiteX4" fmla="*/ 0 w 1272968"/>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817"/>
                <a:gd name="connsiteY0" fmla="*/ 0 h 630250"/>
                <a:gd name="connsiteX1" fmla="*/ 1272369 w 1272817"/>
                <a:gd name="connsiteY1" fmla="*/ 0 h 630250"/>
                <a:gd name="connsiteX2" fmla="*/ 655654 w 1272817"/>
                <a:gd name="connsiteY2" fmla="*/ 630250 h 630250"/>
                <a:gd name="connsiteX3" fmla="*/ 0 w 1272817"/>
                <a:gd name="connsiteY3" fmla="*/ 630238 h 630250"/>
                <a:gd name="connsiteX4" fmla="*/ 0 w 1272817"/>
                <a:gd name="connsiteY4" fmla="*/ 0 h 630250"/>
                <a:gd name="connsiteX0" fmla="*/ 0 w 1272994"/>
                <a:gd name="connsiteY0" fmla="*/ 0 h 630250"/>
                <a:gd name="connsiteX1" fmla="*/ 1272369 w 1272994"/>
                <a:gd name="connsiteY1" fmla="*/ 0 h 630250"/>
                <a:gd name="connsiteX2" fmla="*/ 655654 w 1272994"/>
                <a:gd name="connsiteY2" fmla="*/ 630250 h 630250"/>
                <a:gd name="connsiteX3" fmla="*/ 0 w 1272994"/>
                <a:gd name="connsiteY3" fmla="*/ 630238 h 630250"/>
                <a:gd name="connsiteX4" fmla="*/ 0 w 1272994"/>
                <a:gd name="connsiteY4" fmla="*/ 0 h 630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2994" h="630250">
                  <a:moveTo>
                    <a:pt x="0" y="0"/>
                  </a:moveTo>
                  <a:lnTo>
                    <a:pt x="1272369" y="0"/>
                  </a:lnTo>
                  <a:cubicBezTo>
                    <a:pt x="1284589" y="474435"/>
                    <a:pt x="1119266" y="610917"/>
                    <a:pt x="655654" y="630250"/>
                  </a:cubicBezTo>
                  <a:lnTo>
                    <a:pt x="0" y="630238"/>
                  </a:lnTo>
                  <a:lnTo>
                    <a:pt x="0" y="0"/>
                  </a:lnTo>
                  <a:close/>
                </a:path>
              </a:pathLst>
            </a:custGeom>
            <a:solidFill>
              <a:schemeClr val="accent2"/>
            </a:solidFill>
            <a:ln>
              <a:noFill/>
            </a:ln>
          </p:spPr>
          <p:txBody>
            <a:bodyPr wrap="square" lIns="72000" tIns="72000" rIns="72000" rtlCol="0">
              <a:noAutofit/>
            </a:bodyPr>
            <a:lstStyle/>
            <a:p>
              <a:r>
                <a:rPr lang="en-GB" sz="1200" b="1" dirty="0" smtClean="0">
                  <a:solidFill>
                    <a:prstClr val="white"/>
                  </a:solidFill>
                </a:rPr>
                <a:t>Professionals </a:t>
              </a:r>
            </a:p>
          </p:txBody>
        </p:sp>
        <p:sp>
          <p:nvSpPr>
            <p:cNvPr id="24" name="TextBox 23"/>
            <p:cNvSpPr txBox="1"/>
            <p:nvPr userDrawn="1"/>
          </p:nvSpPr>
          <p:spPr>
            <a:xfrm>
              <a:off x="2378909" y="1319892"/>
              <a:ext cx="1272994" cy="630250"/>
            </a:xfrm>
            <a:custGeom>
              <a:avLst/>
              <a:gdLst>
                <a:gd name="connsiteX0" fmla="*/ 0 w 1272369"/>
                <a:gd name="connsiteY0" fmla="*/ 0 h 630238"/>
                <a:gd name="connsiteX1" fmla="*/ 1272369 w 1272369"/>
                <a:gd name="connsiteY1" fmla="*/ 0 h 630238"/>
                <a:gd name="connsiteX2" fmla="*/ 1272369 w 1272369"/>
                <a:gd name="connsiteY2" fmla="*/ 630238 h 630238"/>
                <a:gd name="connsiteX3" fmla="*/ 0 w 1272369"/>
                <a:gd name="connsiteY3" fmla="*/ 630238 h 630238"/>
                <a:gd name="connsiteX4" fmla="*/ 0 w 1272369"/>
                <a:gd name="connsiteY4" fmla="*/ 0 h 630238"/>
                <a:gd name="connsiteX0" fmla="*/ 0 w 1272369"/>
                <a:gd name="connsiteY0" fmla="*/ 0 h 630250"/>
                <a:gd name="connsiteX1" fmla="*/ 1272369 w 1272369"/>
                <a:gd name="connsiteY1" fmla="*/ 0 h 630250"/>
                <a:gd name="connsiteX2" fmla="*/ 1272369 w 1272369"/>
                <a:gd name="connsiteY2" fmla="*/ 630238 h 630250"/>
                <a:gd name="connsiteX3" fmla="*/ 710984 w 1272369"/>
                <a:gd name="connsiteY3" fmla="*/ 630250 h 630250"/>
                <a:gd name="connsiteX4" fmla="*/ 0 w 1272369"/>
                <a:gd name="connsiteY4" fmla="*/ 630238 h 630250"/>
                <a:gd name="connsiteX5" fmla="*/ 0 w 1272369"/>
                <a:gd name="connsiteY5" fmla="*/ 0 h 630250"/>
                <a:gd name="connsiteX0" fmla="*/ 0 w 1272369"/>
                <a:gd name="connsiteY0" fmla="*/ 0 h 630250"/>
                <a:gd name="connsiteX1" fmla="*/ 1272369 w 1272369"/>
                <a:gd name="connsiteY1" fmla="*/ 0 h 630250"/>
                <a:gd name="connsiteX2" fmla="*/ 710984 w 1272369"/>
                <a:gd name="connsiteY2" fmla="*/ 630250 h 630250"/>
                <a:gd name="connsiteX3" fmla="*/ 0 w 1272369"/>
                <a:gd name="connsiteY3" fmla="*/ 630238 h 630250"/>
                <a:gd name="connsiteX4" fmla="*/ 0 w 1272369"/>
                <a:gd name="connsiteY4" fmla="*/ 0 h 630250"/>
                <a:gd name="connsiteX0" fmla="*/ 0 w 1272393"/>
                <a:gd name="connsiteY0" fmla="*/ 0 h 630250"/>
                <a:gd name="connsiteX1" fmla="*/ 1272369 w 1272393"/>
                <a:gd name="connsiteY1" fmla="*/ 0 h 630250"/>
                <a:gd name="connsiteX2" fmla="*/ 710984 w 1272393"/>
                <a:gd name="connsiteY2" fmla="*/ 630250 h 630250"/>
                <a:gd name="connsiteX3" fmla="*/ 0 w 1272393"/>
                <a:gd name="connsiteY3" fmla="*/ 630238 h 630250"/>
                <a:gd name="connsiteX4" fmla="*/ 0 w 1272393"/>
                <a:gd name="connsiteY4" fmla="*/ 0 h 630250"/>
                <a:gd name="connsiteX0" fmla="*/ 0 w 1272424"/>
                <a:gd name="connsiteY0" fmla="*/ 0 h 630250"/>
                <a:gd name="connsiteX1" fmla="*/ 1272369 w 1272424"/>
                <a:gd name="connsiteY1" fmla="*/ 0 h 630250"/>
                <a:gd name="connsiteX2" fmla="*/ 710984 w 1272424"/>
                <a:gd name="connsiteY2" fmla="*/ 630250 h 630250"/>
                <a:gd name="connsiteX3" fmla="*/ 0 w 1272424"/>
                <a:gd name="connsiteY3" fmla="*/ 630238 h 630250"/>
                <a:gd name="connsiteX4" fmla="*/ 0 w 1272424"/>
                <a:gd name="connsiteY4" fmla="*/ 0 h 630250"/>
                <a:gd name="connsiteX0" fmla="*/ 0 w 1272968"/>
                <a:gd name="connsiteY0" fmla="*/ 0 h 630250"/>
                <a:gd name="connsiteX1" fmla="*/ 1272369 w 1272968"/>
                <a:gd name="connsiteY1" fmla="*/ 0 h 630250"/>
                <a:gd name="connsiteX2" fmla="*/ 710984 w 1272968"/>
                <a:gd name="connsiteY2" fmla="*/ 630250 h 630250"/>
                <a:gd name="connsiteX3" fmla="*/ 0 w 1272968"/>
                <a:gd name="connsiteY3" fmla="*/ 630238 h 630250"/>
                <a:gd name="connsiteX4" fmla="*/ 0 w 1272968"/>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817"/>
                <a:gd name="connsiteY0" fmla="*/ 0 h 630250"/>
                <a:gd name="connsiteX1" fmla="*/ 1272369 w 1272817"/>
                <a:gd name="connsiteY1" fmla="*/ 0 h 630250"/>
                <a:gd name="connsiteX2" fmla="*/ 655654 w 1272817"/>
                <a:gd name="connsiteY2" fmla="*/ 630250 h 630250"/>
                <a:gd name="connsiteX3" fmla="*/ 0 w 1272817"/>
                <a:gd name="connsiteY3" fmla="*/ 630238 h 630250"/>
                <a:gd name="connsiteX4" fmla="*/ 0 w 1272817"/>
                <a:gd name="connsiteY4" fmla="*/ 0 h 630250"/>
                <a:gd name="connsiteX0" fmla="*/ 0 w 1272994"/>
                <a:gd name="connsiteY0" fmla="*/ 0 h 630250"/>
                <a:gd name="connsiteX1" fmla="*/ 1272369 w 1272994"/>
                <a:gd name="connsiteY1" fmla="*/ 0 h 630250"/>
                <a:gd name="connsiteX2" fmla="*/ 655654 w 1272994"/>
                <a:gd name="connsiteY2" fmla="*/ 630250 h 630250"/>
                <a:gd name="connsiteX3" fmla="*/ 0 w 1272994"/>
                <a:gd name="connsiteY3" fmla="*/ 630238 h 630250"/>
                <a:gd name="connsiteX4" fmla="*/ 0 w 1272994"/>
                <a:gd name="connsiteY4" fmla="*/ 0 h 630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2994" h="630250">
                  <a:moveTo>
                    <a:pt x="0" y="0"/>
                  </a:moveTo>
                  <a:lnTo>
                    <a:pt x="1272369" y="0"/>
                  </a:lnTo>
                  <a:cubicBezTo>
                    <a:pt x="1284589" y="474435"/>
                    <a:pt x="1119266" y="610917"/>
                    <a:pt x="655654" y="630250"/>
                  </a:cubicBezTo>
                  <a:lnTo>
                    <a:pt x="0" y="630238"/>
                  </a:lnTo>
                  <a:lnTo>
                    <a:pt x="0" y="0"/>
                  </a:lnTo>
                  <a:close/>
                </a:path>
              </a:pathLst>
            </a:custGeom>
            <a:solidFill>
              <a:schemeClr val="tx2"/>
            </a:solidFill>
            <a:ln>
              <a:noFill/>
            </a:ln>
          </p:spPr>
          <p:txBody>
            <a:bodyPr wrap="square" lIns="72000" tIns="72000" rIns="72000" rtlCol="0">
              <a:noAutofit/>
            </a:bodyPr>
            <a:lstStyle/>
            <a:p>
              <a:r>
                <a:rPr lang="en-GB" sz="1200" b="1" dirty="0" smtClean="0">
                  <a:solidFill>
                    <a:prstClr val="white"/>
                  </a:solidFill>
                </a:rPr>
                <a:t>Education</a:t>
              </a:r>
              <a:endParaRPr lang="en-GB" sz="1200" b="1" dirty="0">
                <a:solidFill>
                  <a:prstClr val="white"/>
                </a:solidFill>
              </a:endParaRPr>
            </a:p>
          </p:txBody>
        </p:sp>
      </p:grpSp>
    </p:spTree>
    <p:extLst>
      <p:ext uri="{BB962C8B-B14F-4D97-AF65-F5344CB8AC3E}">
        <p14:creationId xmlns:p14="http://schemas.microsoft.com/office/powerpoint/2010/main" val="406774867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8" name="Slide Number Placeholder 5"/>
          <p:cNvSpPr>
            <a:spLocks noGrp="1"/>
          </p:cNvSpPr>
          <p:nvPr>
            <p:ph type="sldNum" sz="quarter" idx="4"/>
          </p:nvPr>
        </p:nvSpPr>
        <p:spPr>
          <a:xfrm>
            <a:off x="5904001" y="6336000"/>
            <a:ext cx="6060489" cy="352146"/>
          </a:xfrm>
          <a:custGeom>
            <a:avLst/>
            <a:gdLst>
              <a:gd name="connsiteX0" fmla="*/ 0 w 4545367"/>
              <a:gd name="connsiteY0" fmla="*/ 0 h 343270"/>
              <a:gd name="connsiteX1" fmla="*/ 4545367 w 4545367"/>
              <a:gd name="connsiteY1" fmla="*/ 0 h 343270"/>
              <a:gd name="connsiteX2" fmla="*/ 4545367 w 4545367"/>
              <a:gd name="connsiteY2" fmla="*/ 34327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545367 w 4545367"/>
              <a:gd name="connsiteY2" fmla="*/ 343270 h 343270"/>
              <a:gd name="connsiteX3" fmla="*/ 4184342 w 4545367"/>
              <a:gd name="connsiteY3" fmla="*/ 340310 h 343270"/>
              <a:gd name="connsiteX4" fmla="*/ 0 w 4545367"/>
              <a:gd name="connsiteY4" fmla="*/ 343270 h 343270"/>
              <a:gd name="connsiteX5" fmla="*/ 0 w 4545367"/>
              <a:gd name="connsiteY5"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45367" h="343270">
                <a:moveTo>
                  <a:pt x="0" y="0"/>
                </a:moveTo>
                <a:lnTo>
                  <a:pt x="4545367" y="0"/>
                </a:lnTo>
                <a:cubicBezTo>
                  <a:pt x="4540435" y="371262"/>
                  <a:pt x="4278051" y="336364"/>
                  <a:pt x="4184342" y="340310"/>
                </a:cubicBezTo>
                <a:lnTo>
                  <a:pt x="0" y="343270"/>
                </a:lnTo>
                <a:lnTo>
                  <a:pt x="0" y="0"/>
                </a:lnTo>
                <a:close/>
              </a:path>
            </a:pathLst>
          </a:custGeom>
          <a:gradFill flip="none" rotWithShape="1">
            <a:gsLst>
              <a:gs pos="0">
                <a:schemeClr val="bg2">
                  <a:alpha val="50000"/>
                </a:schemeClr>
              </a:gs>
              <a:gs pos="6000">
                <a:schemeClr val="accent1">
                  <a:tint val="44500"/>
                  <a:satMod val="160000"/>
                  <a:alpha val="50000"/>
                </a:schemeClr>
              </a:gs>
              <a:gs pos="100000">
                <a:schemeClr val="bg1"/>
              </a:gs>
            </a:gsLst>
            <a:lin ang="10800000" scaled="1"/>
            <a:tileRect/>
          </a:gradFill>
        </p:spPr>
        <p:txBody>
          <a:bodyPr vert="horz" lIns="0" tIns="108000" rIns="288000" bIns="0" rtlCol="0" anchor="t" anchorCtr="0">
            <a:noAutofit/>
          </a:bodyPr>
          <a:lstStyle>
            <a:lvl1pPr algn="r">
              <a:defRPr sz="900" b="0">
                <a:solidFill>
                  <a:schemeClr val="tx2"/>
                </a:solidFill>
                <a:latin typeface="Arial" panose="020B0604020202020204" pitchFamily="34" charset="0"/>
                <a:cs typeface="Arial" panose="020B0604020202020204" pitchFamily="34" charset="0"/>
              </a:defRPr>
            </a:lvl1pPr>
          </a:lstStyle>
          <a:p>
            <a:r>
              <a:rPr lang="en-GB" dirty="0" smtClean="0">
                <a:solidFill>
                  <a:srgbClr val="006941"/>
                </a:solidFill>
              </a:rPr>
              <a:t>bcs.org </a:t>
            </a:r>
            <a:r>
              <a:rPr lang="en-GB" dirty="0" smtClean="0">
                <a:solidFill>
                  <a:srgbClr val="006941"/>
                </a:solidFill>
                <a:latin typeface="Arial"/>
                <a:cs typeface="Arial"/>
              </a:rPr>
              <a:t>| </a:t>
            </a:r>
            <a:fld id="{D4F935E4-DB8F-4A13-86B5-B07B5640A265}" type="slidenum">
              <a:rPr lang="en-GB" smtClean="0">
                <a:solidFill>
                  <a:srgbClr val="006941"/>
                </a:solidFill>
              </a:rPr>
              <a:pPr/>
              <a:t>‹#›</a:t>
            </a:fld>
            <a:endParaRPr lang="en-GB" dirty="0">
              <a:solidFill>
                <a:srgbClr val="006941"/>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0000" y="6336000"/>
            <a:ext cx="1707739" cy="377748"/>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4000" y="404665"/>
            <a:ext cx="533400" cy="409575"/>
          </a:xfrm>
          <a:prstGeom prst="rect">
            <a:avLst/>
          </a:prstGeom>
        </p:spPr>
      </p:pic>
      <p:cxnSp>
        <p:nvCxnSpPr>
          <p:cNvPr id="7" name="Straight Connector 6"/>
          <p:cNvCxnSpPr/>
          <p:nvPr userDrawn="1"/>
        </p:nvCxnSpPr>
        <p:spPr>
          <a:xfrm>
            <a:off x="1103445" y="972000"/>
            <a:ext cx="3024000"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17" name="Group 16"/>
          <p:cNvGrpSpPr/>
          <p:nvPr userDrawn="1"/>
        </p:nvGrpSpPr>
        <p:grpSpPr>
          <a:xfrm>
            <a:off x="3162707" y="1319879"/>
            <a:ext cx="5619111" cy="4687863"/>
            <a:chOff x="2372030" y="1319878"/>
            <a:chExt cx="4214333" cy="4687863"/>
          </a:xfrm>
        </p:grpSpPr>
        <p:sp>
          <p:nvSpPr>
            <p:cNvPr id="18" name="TextBox 17"/>
            <p:cNvSpPr txBox="1"/>
            <p:nvPr userDrawn="1"/>
          </p:nvSpPr>
          <p:spPr>
            <a:xfrm>
              <a:off x="5303494" y="1319878"/>
              <a:ext cx="1282869" cy="2772000"/>
            </a:xfrm>
            <a:custGeom>
              <a:avLst/>
              <a:gdLst>
                <a:gd name="connsiteX0" fmla="*/ 0 w 1272369"/>
                <a:gd name="connsiteY0" fmla="*/ 0 h 630238"/>
                <a:gd name="connsiteX1" fmla="*/ 1272369 w 1272369"/>
                <a:gd name="connsiteY1" fmla="*/ 0 h 630238"/>
                <a:gd name="connsiteX2" fmla="*/ 1272369 w 1272369"/>
                <a:gd name="connsiteY2" fmla="*/ 630238 h 630238"/>
                <a:gd name="connsiteX3" fmla="*/ 0 w 1272369"/>
                <a:gd name="connsiteY3" fmla="*/ 630238 h 630238"/>
                <a:gd name="connsiteX4" fmla="*/ 0 w 1272369"/>
                <a:gd name="connsiteY4" fmla="*/ 0 h 630238"/>
                <a:gd name="connsiteX0" fmla="*/ 0 w 1272369"/>
                <a:gd name="connsiteY0" fmla="*/ 0 h 630250"/>
                <a:gd name="connsiteX1" fmla="*/ 1272369 w 1272369"/>
                <a:gd name="connsiteY1" fmla="*/ 0 h 630250"/>
                <a:gd name="connsiteX2" fmla="*/ 1272369 w 1272369"/>
                <a:gd name="connsiteY2" fmla="*/ 630238 h 630250"/>
                <a:gd name="connsiteX3" fmla="*/ 710984 w 1272369"/>
                <a:gd name="connsiteY3" fmla="*/ 630250 h 630250"/>
                <a:gd name="connsiteX4" fmla="*/ 0 w 1272369"/>
                <a:gd name="connsiteY4" fmla="*/ 630238 h 630250"/>
                <a:gd name="connsiteX5" fmla="*/ 0 w 1272369"/>
                <a:gd name="connsiteY5" fmla="*/ 0 h 630250"/>
                <a:gd name="connsiteX0" fmla="*/ 0 w 1272369"/>
                <a:gd name="connsiteY0" fmla="*/ 0 h 630250"/>
                <a:gd name="connsiteX1" fmla="*/ 1272369 w 1272369"/>
                <a:gd name="connsiteY1" fmla="*/ 0 h 630250"/>
                <a:gd name="connsiteX2" fmla="*/ 710984 w 1272369"/>
                <a:gd name="connsiteY2" fmla="*/ 630250 h 630250"/>
                <a:gd name="connsiteX3" fmla="*/ 0 w 1272369"/>
                <a:gd name="connsiteY3" fmla="*/ 630238 h 630250"/>
                <a:gd name="connsiteX4" fmla="*/ 0 w 1272369"/>
                <a:gd name="connsiteY4" fmla="*/ 0 h 630250"/>
                <a:gd name="connsiteX0" fmla="*/ 0 w 1272393"/>
                <a:gd name="connsiteY0" fmla="*/ 0 h 630250"/>
                <a:gd name="connsiteX1" fmla="*/ 1272369 w 1272393"/>
                <a:gd name="connsiteY1" fmla="*/ 0 h 630250"/>
                <a:gd name="connsiteX2" fmla="*/ 710984 w 1272393"/>
                <a:gd name="connsiteY2" fmla="*/ 630250 h 630250"/>
                <a:gd name="connsiteX3" fmla="*/ 0 w 1272393"/>
                <a:gd name="connsiteY3" fmla="*/ 630238 h 630250"/>
                <a:gd name="connsiteX4" fmla="*/ 0 w 1272393"/>
                <a:gd name="connsiteY4" fmla="*/ 0 h 630250"/>
                <a:gd name="connsiteX0" fmla="*/ 0 w 1272424"/>
                <a:gd name="connsiteY0" fmla="*/ 0 h 630250"/>
                <a:gd name="connsiteX1" fmla="*/ 1272369 w 1272424"/>
                <a:gd name="connsiteY1" fmla="*/ 0 h 630250"/>
                <a:gd name="connsiteX2" fmla="*/ 710984 w 1272424"/>
                <a:gd name="connsiteY2" fmla="*/ 630250 h 630250"/>
                <a:gd name="connsiteX3" fmla="*/ 0 w 1272424"/>
                <a:gd name="connsiteY3" fmla="*/ 630238 h 630250"/>
                <a:gd name="connsiteX4" fmla="*/ 0 w 1272424"/>
                <a:gd name="connsiteY4" fmla="*/ 0 h 630250"/>
                <a:gd name="connsiteX0" fmla="*/ 0 w 1272968"/>
                <a:gd name="connsiteY0" fmla="*/ 0 h 630250"/>
                <a:gd name="connsiteX1" fmla="*/ 1272369 w 1272968"/>
                <a:gd name="connsiteY1" fmla="*/ 0 h 630250"/>
                <a:gd name="connsiteX2" fmla="*/ 710984 w 1272968"/>
                <a:gd name="connsiteY2" fmla="*/ 630250 h 630250"/>
                <a:gd name="connsiteX3" fmla="*/ 0 w 1272968"/>
                <a:gd name="connsiteY3" fmla="*/ 630238 h 630250"/>
                <a:gd name="connsiteX4" fmla="*/ 0 w 1272968"/>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817"/>
                <a:gd name="connsiteY0" fmla="*/ 0 h 630250"/>
                <a:gd name="connsiteX1" fmla="*/ 1272369 w 1272817"/>
                <a:gd name="connsiteY1" fmla="*/ 0 h 630250"/>
                <a:gd name="connsiteX2" fmla="*/ 655654 w 1272817"/>
                <a:gd name="connsiteY2" fmla="*/ 630250 h 630250"/>
                <a:gd name="connsiteX3" fmla="*/ 0 w 1272817"/>
                <a:gd name="connsiteY3" fmla="*/ 630238 h 630250"/>
                <a:gd name="connsiteX4" fmla="*/ 0 w 1272817"/>
                <a:gd name="connsiteY4" fmla="*/ 0 h 630250"/>
                <a:gd name="connsiteX0" fmla="*/ 0 w 1272994"/>
                <a:gd name="connsiteY0" fmla="*/ 0 h 630250"/>
                <a:gd name="connsiteX1" fmla="*/ 1272369 w 1272994"/>
                <a:gd name="connsiteY1" fmla="*/ 0 h 630250"/>
                <a:gd name="connsiteX2" fmla="*/ 655654 w 1272994"/>
                <a:gd name="connsiteY2" fmla="*/ 630250 h 630250"/>
                <a:gd name="connsiteX3" fmla="*/ 0 w 1272994"/>
                <a:gd name="connsiteY3" fmla="*/ 630238 h 630250"/>
                <a:gd name="connsiteX4" fmla="*/ 0 w 1272994"/>
                <a:gd name="connsiteY4" fmla="*/ 0 h 630250"/>
                <a:gd name="connsiteX0" fmla="*/ 0 w 1278496"/>
                <a:gd name="connsiteY0" fmla="*/ 0 h 630250"/>
                <a:gd name="connsiteX1" fmla="*/ 1272369 w 1278496"/>
                <a:gd name="connsiteY1" fmla="*/ 0 h 630250"/>
                <a:gd name="connsiteX2" fmla="*/ 655654 w 1278496"/>
                <a:gd name="connsiteY2" fmla="*/ 630250 h 630250"/>
                <a:gd name="connsiteX3" fmla="*/ 0 w 1278496"/>
                <a:gd name="connsiteY3" fmla="*/ 630238 h 630250"/>
                <a:gd name="connsiteX4" fmla="*/ 0 w 1278496"/>
                <a:gd name="connsiteY4" fmla="*/ 0 h 630250"/>
                <a:gd name="connsiteX0" fmla="*/ 0 w 1387063"/>
                <a:gd name="connsiteY0" fmla="*/ 0 h 630250"/>
                <a:gd name="connsiteX1" fmla="*/ 1272369 w 1387063"/>
                <a:gd name="connsiteY1" fmla="*/ 0 h 630250"/>
                <a:gd name="connsiteX2" fmla="*/ 1256995 w 1387063"/>
                <a:gd name="connsiteY2" fmla="*/ 311226 h 630250"/>
                <a:gd name="connsiteX3" fmla="*/ 655654 w 1387063"/>
                <a:gd name="connsiteY3" fmla="*/ 630250 h 630250"/>
                <a:gd name="connsiteX4" fmla="*/ 0 w 1387063"/>
                <a:gd name="connsiteY4" fmla="*/ 630238 h 630250"/>
                <a:gd name="connsiteX5" fmla="*/ 0 w 1387063"/>
                <a:gd name="connsiteY5" fmla="*/ 0 h 630250"/>
                <a:gd name="connsiteX0" fmla="*/ 0 w 1369614"/>
                <a:gd name="connsiteY0" fmla="*/ 0 h 630250"/>
                <a:gd name="connsiteX1" fmla="*/ 1272369 w 1369614"/>
                <a:gd name="connsiteY1" fmla="*/ 0 h 630250"/>
                <a:gd name="connsiteX2" fmla="*/ 1256995 w 1369614"/>
                <a:gd name="connsiteY2" fmla="*/ 311226 h 630250"/>
                <a:gd name="connsiteX3" fmla="*/ 655654 w 1369614"/>
                <a:gd name="connsiteY3" fmla="*/ 630250 h 630250"/>
                <a:gd name="connsiteX4" fmla="*/ 0 w 1369614"/>
                <a:gd name="connsiteY4" fmla="*/ 630238 h 630250"/>
                <a:gd name="connsiteX5" fmla="*/ 0 w 1369614"/>
                <a:gd name="connsiteY5" fmla="*/ 0 h 630250"/>
                <a:gd name="connsiteX0" fmla="*/ 0 w 1278277"/>
                <a:gd name="connsiteY0" fmla="*/ 0 h 630250"/>
                <a:gd name="connsiteX1" fmla="*/ 1272369 w 1278277"/>
                <a:gd name="connsiteY1" fmla="*/ 0 h 630250"/>
                <a:gd name="connsiteX2" fmla="*/ 1256995 w 1278277"/>
                <a:gd name="connsiteY2" fmla="*/ 311226 h 630250"/>
                <a:gd name="connsiteX3" fmla="*/ 655654 w 1278277"/>
                <a:gd name="connsiteY3" fmla="*/ 630250 h 630250"/>
                <a:gd name="connsiteX4" fmla="*/ 0 w 1278277"/>
                <a:gd name="connsiteY4" fmla="*/ 630238 h 630250"/>
                <a:gd name="connsiteX5" fmla="*/ 0 w 1278277"/>
                <a:gd name="connsiteY5" fmla="*/ 0 h 630250"/>
                <a:gd name="connsiteX0" fmla="*/ 0 w 1298782"/>
                <a:gd name="connsiteY0" fmla="*/ 0 h 630250"/>
                <a:gd name="connsiteX1" fmla="*/ 1272369 w 1298782"/>
                <a:gd name="connsiteY1" fmla="*/ 0 h 630250"/>
                <a:gd name="connsiteX2" fmla="*/ 1285570 w 1298782"/>
                <a:gd name="connsiteY2" fmla="*/ 311226 h 630250"/>
                <a:gd name="connsiteX3" fmla="*/ 655654 w 1298782"/>
                <a:gd name="connsiteY3" fmla="*/ 630250 h 630250"/>
                <a:gd name="connsiteX4" fmla="*/ 0 w 1298782"/>
                <a:gd name="connsiteY4" fmla="*/ 630238 h 630250"/>
                <a:gd name="connsiteX5" fmla="*/ 0 w 1298782"/>
                <a:gd name="connsiteY5" fmla="*/ 0 h 630250"/>
                <a:gd name="connsiteX0" fmla="*/ 0 w 1287216"/>
                <a:gd name="connsiteY0" fmla="*/ 0 h 630250"/>
                <a:gd name="connsiteX1" fmla="*/ 1272369 w 1287216"/>
                <a:gd name="connsiteY1" fmla="*/ 0 h 630250"/>
                <a:gd name="connsiteX2" fmla="*/ 1285570 w 1287216"/>
                <a:gd name="connsiteY2" fmla="*/ 311226 h 630250"/>
                <a:gd name="connsiteX3" fmla="*/ 655654 w 1287216"/>
                <a:gd name="connsiteY3" fmla="*/ 630250 h 630250"/>
                <a:gd name="connsiteX4" fmla="*/ 0 w 1287216"/>
                <a:gd name="connsiteY4" fmla="*/ 630238 h 630250"/>
                <a:gd name="connsiteX5" fmla="*/ 0 w 1287216"/>
                <a:gd name="connsiteY5" fmla="*/ 0 h 630250"/>
                <a:gd name="connsiteX0" fmla="*/ 0 w 1287216"/>
                <a:gd name="connsiteY0" fmla="*/ 0 h 630250"/>
                <a:gd name="connsiteX1" fmla="*/ 1272369 w 1287216"/>
                <a:gd name="connsiteY1" fmla="*/ 0 h 630250"/>
                <a:gd name="connsiteX2" fmla="*/ 1285570 w 1287216"/>
                <a:gd name="connsiteY2" fmla="*/ 509634 h 630250"/>
                <a:gd name="connsiteX3" fmla="*/ 655654 w 1287216"/>
                <a:gd name="connsiteY3" fmla="*/ 630250 h 630250"/>
                <a:gd name="connsiteX4" fmla="*/ 0 w 1287216"/>
                <a:gd name="connsiteY4" fmla="*/ 630238 h 630250"/>
                <a:gd name="connsiteX5" fmla="*/ 0 w 1287216"/>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82099"/>
                <a:gd name="connsiteY0" fmla="*/ 0 h 630250"/>
                <a:gd name="connsiteX1" fmla="*/ 1272369 w 1282099"/>
                <a:gd name="connsiteY1" fmla="*/ 0 h 630250"/>
                <a:gd name="connsiteX2" fmla="*/ 1276045 w 1282099"/>
                <a:gd name="connsiteY2" fmla="*/ 511598 h 630250"/>
                <a:gd name="connsiteX3" fmla="*/ 655654 w 1282099"/>
                <a:gd name="connsiteY3" fmla="*/ 630250 h 630250"/>
                <a:gd name="connsiteX4" fmla="*/ 0 w 1282099"/>
                <a:gd name="connsiteY4" fmla="*/ 630238 h 630250"/>
                <a:gd name="connsiteX5" fmla="*/ 0 w 1282099"/>
                <a:gd name="connsiteY5" fmla="*/ 0 h 630250"/>
                <a:gd name="connsiteX0" fmla="*/ 0 w 1295396"/>
                <a:gd name="connsiteY0" fmla="*/ 0 h 630250"/>
                <a:gd name="connsiteX1" fmla="*/ 1272369 w 1295396"/>
                <a:gd name="connsiteY1" fmla="*/ 0 h 630250"/>
                <a:gd name="connsiteX2" fmla="*/ 1289693 w 1295396"/>
                <a:gd name="connsiteY2" fmla="*/ 511598 h 630250"/>
                <a:gd name="connsiteX3" fmla="*/ 655654 w 1295396"/>
                <a:gd name="connsiteY3" fmla="*/ 630250 h 630250"/>
                <a:gd name="connsiteX4" fmla="*/ 0 w 1295396"/>
                <a:gd name="connsiteY4" fmla="*/ 630238 h 630250"/>
                <a:gd name="connsiteX5" fmla="*/ 0 w 1295396"/>
                <a:gd name="connsiteY5" fmla="*/ 0 h 630250"/>
                <a:gd name="connsiteX0" fmla="*/ 0 w 1288743"/>
                <a:gd name="connsiteY0" fmla="*/ 0 h 630250"/>
                <a:gd name="connsiteX1" fmla="*/ 1272369 w 1288743"/>
                <a:gd name="connsiteY1" fmla="*/ 0 h 630250"/>
                <a:gd name="connsiteX2" fmla="*/ 1282869 w 1288743"/>
                <a:gd name="connsiteY2" fmla="*/ 513005 h 630250"/>
                <a:gd name="connsiteX3" fmla="*/ 655654 w 1288743"/>
                <a:gd name="connsiteY3" fmla="*/ 630250 h 630250"/>
                <a:gd name="connsiteX4" fmla="*/ 0 w 1288743"/>
                <a:gd name="connsiteY4" fmla="*/ 630238 h 630250"/>
                <a:gd name="connsiteX5" fmla="*/ 0 w 1288743"/>
                <a:gd name="connsiteY5" fmla="*/ 0 h 630250"/>
                <a:gd name="connsiteX0" fmla="*/ 0 w 1288743"/>
                <a:gd name="connsiteY0" fmla="*/ 0 h 630250"/>
                <a:gd name="connsiteX1" fmla="*/ 1272369 w 1288743"/>
                <a:gd name="connsiteY1" fmla="*/ 0 h 630250"/>
                <a:gd name="connsiteX2" fmla="*/ 1282869 w 1288743"/>
                <a:gd name="connsiteY2" fmla="*/ 515820 h 630250"/>
                <a:gd name="connsiteX3" fmla="*/ 655654 w 1288743"/>
                <a:gd name="connsiteY3" fmla="*/ 630250 h 630250"/>
                <a:gd name="connsiteX4" fmla="*/ 0 w 1288743"/>
                <a:gd name="connsiteY4" fmla="*/ 630238 h 630250"/>
                <a:gd name="connsiteX5" fmla="*/ 0 w 1288743"/>
                <a:gd name="connsiteY5" fmla="*/ 0 h 630250"/>
                <a:gd name="connsiteX0" fmla="*/ 0 w 1282099"/>
                <a:gd name="connsiteY0" fmla="*/ 0 h 630250"/>
                <a:gd name="connsiteX1" fmla="*/ 1272369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72369"/>
                <a:gd name="connsiteY0" fmla="*/ 0 h 630250"/>
                <a:gd name="connsiteX1" fmla="*/ 1272369 w 1272369"/>
                <a:gd name="connsiteY1" fmla="*/ 0 h 630250"/>
                <a:gd name="connsiteX2" fmla="*/ 1262398 w 1272369"/>
                <a:gd name="connsiteY2" fmla="*/ 517227 h 630250"/>
                <a:gd name="connsiteX3" fmla="*/ 655654 w 1272369"/>
                <a:gd name="connsiteY3" fmla="*/ 630250 h 630250"/>
                <a:gd name="connsiteX4" fmla="*/ 0 w 1272369"/>
                <a:gd name="connsiteY4" fmla="*/ 630238 h 630250"/>
                <a:gd name="connsiteX5" fmla="*/ 0 w 1272369"/>
                <a:gd name="connsiteY5" fmla="*/ 0 h 630250"/>
                <a:gd name="connsiteX0" fmla="*/ 0 w 1282099"/>
                <a:gd name="connsiteY0" fmla="*/ 0 h 630250"/>
                <a:gd name="connsiteX1" fmla="*/ 1272369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99665"/>
                <a:gd name="connsiteY0" fmla="*/ 0 h 630250"/>
                <a:gd name="connsiteX1" fmla="*/ 1299665 w 1299665"/>
                <a:gd name="connsiteY1" fmla="*/ 0 h 630250"/>
                <a:gd name="connsiteX2" fmla="*/ 1276045 w 1299665"/>
                <a:gd name="connsiteY2" fmla="*/ 517227 h 630250"/>
                <a:gd name="connsiteX3" fmla="*/ 655654 w 1299665"/>
                <a:gd name="connsiteY3" fmla="*/ 630250 h 630250"/>
                <a:gd name="connsiteX4" fmla="*/ 0 w 1299665"/>
                <a:gd name="connsiteY4" fmla="*/ 630238 h 630250"/>
                <a:gd name="connsiteX5" fmla="*/ 0 w 1299665"/>
                <a:gd name="connsiteY5" fmla="*/ 0 h 630250"/>
                <a:gd name="connsiteX0" fmla="*/ 0 w 1282099"/>
                <a:gd name="connsiteY0" fmla="*/ 0 h 630250"/>
                <a:gd name="connsiteX1" fmla="*/ 1279193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80445"/>
                <a:gd name="connsiteY0" fmla="*/ 0 h 630250"/>
                <a:gd name="connsiteX1" fmla="*/ 1279193 w 1280445"/>
                <a:gd name="connsiteY1" fmla="*/ 0 h 630250"/>
                <a:gd name="connsiteX2" fmla="*/ 1276045 w 1280445"/>
                <a:gd name="connsiteY2" fmla="*/ 517227 h 630250"/>
                <a:gd name="connsiteX3" fmla="*/ 655654 w 1280445"/>
                <a:gd name="connsiteY3" fmla="*/ 630250 h 630250"/>
                <a:gd name="connsiteX4" fmla="*/ 0 w 1280445"/>
                <a:gd name="connsiteY4" fmla="*/ 630238 h 630250"/>
                <a:gd name="connsiteX5" fmla="*/ 0 w 1280445"/>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4"/>
                <a:gd name="connsiteX1" fmla="*/ 1279193 w 1285466"/>
                <a:gd name="connsiteY1" fmla="*/ 0 h 630254"/>
                <a:gd name="connsiteX2" fmla="*/ 1282869 w 1285466"/>
                <a:gd name="connsiteY2" fmla="*/ 515820 h 630254"/>
                <a:gd name="connsiteX3" fmla="*/ 655654 w 1285466"/>
                <a:gd name="connsiteY3" fmla="*/ 630250 h 630254"/>
                <a:gd name="connsiteX4" fmla="*/ 0 w 1285466"/>
                <a:gd name="connsiteY4" fmla="*/ 630238 h 630254"/>
                <a:gd name="connsiteX5" fmla="*/ 0 w 1285466"/>
                <a:gd name="connsiteY5" fmla="*/ 0 h 630254"/>
                <a:gd name="connsiteX0" fmla="*/ 0 w 1285466"/>
                <a:gd name="connsiteY0" fmla="*/ 0 h 630254"/>
                <a:gd name="connsiteX1" fmla="*/ 1279193 w 1285466"/>
                <a:gd name="connsiteY1" fmla="*/ 0 h 630254"/>
                <a:gd name="connsiteX2" fmla="*/ 1282869 w 1285466"/>
                <a:gd name="connsiteY2" fmla="*/ 515820 h 630254"/>
                <a:gd name="connsiteX3" fmla="*/ 655654 w 1285466"/>
                <a:gd name="connsiteY3" fmla="*/ 630250 h 630254"/>
                <a:gd name="connsiteX4" fmla="*/ 0 w 1285466"/>
                <a:gd name="connsiteY4" fmla="*/ 630238 h 630254"/>
                <a:gd name="connsiteX5" fmla="*/ 0 w 1285466"/>
                <a:gd name="connsiteY5" fmla="*/ 0 h 630254"/>
                <a:gd name="connsiteX0" fmla="*/ 0 w 1286152"/>
                <a:gd name="connsiteY0" fmla="*/ 0 h 630253"/>
                <a:gd name="connsiteX1" fmla="*/ 1279193 w 1286152"/>
                <a:gd name="connsiteY1" fmla="*/ 0 h 630253"/>
                <a:gd name="connsiteX2" fmla="*/ 1282869 w 1286152"/>
                <a:gd name="connsiteY2" fmla="*/ 515820 h 630253"/>
                <a:gd name="connsiteX3" fmla="*/ 655654 w 1286152"/>
                <a:gd name="connsiteY3" fmla="*/ 630250 h 630253"/>
                <a:gd name="connsiteX4" fmla="*/ 0 w 1286152"/>
                <a:gd name="connsiteY4" fmla="*/ 630238 h 630253"/>
                <a:gd name="connsiteX5" fmla="*/ 0 w 1286152"/>
                <a:gd name="connsiteY5" fmla="*/ 0 h 630253"/>
                <a:gd name="connsiteX0" fmla="*/ 0 w 1286152"/>
                <a:gd name="connsiteY0" fmla="*/ 0 h 630256"/>
                <a:gd name="connsiteX1" fmla="*/ 1279193 w 1286152"/>
                <a:gd name="connsiteY1" fmla="*/ 0 h 630256"/>
                <a:gd name="connsiteX2" fmla="*/ 1282869 w 1286152"/>
                <a:gd name="connsiteY2" fmla="*/ 528486 h 630256"/>
                <a:gd name="connsiteX3" fmla="*/ 655654 w 1286152"/>
                <a:gd name="connsiteY3" fmla="*/ 630250 h 630256"/>
                <a:gd name="connsiteX4" fmla="*/ 0 w 1286152"/>
                <a:gd name="connsiteY4" fmla="*/ 630238 h 630256"/>
                <a:gd name="connsiteX5" fmla="*/ 0 w 1286152"/>
                <a:gd name="connsiteY5" fmla="*/ 0 h 630256"/>
                <a:gd name="connsiteX0" fmla="*/ 0 w 1285466"/>
                <a:gd name="connsiteY0" fmla="*/ 0 h 630252"/>
                <a:gd name="connsiteX1" fmla="*/ 1279193 w 1285466"/>
                <a:gd name="connsiteY1" fmla="*/ 0 h 630252"/>
                <a:gd name="connsiteX2" fmla="*/ 1282869 w 1285466"/>
                <a:gd name="connsiteY2" fmla="*/ 528486 h 630252"/>
                <a:gd name="connsiteX3" fmla="*/ 655654 w 1285466"/>
                <a:gd name="connsiteY3" fmla="*/ 630250 h 630252"/>
                <a:gd name="connsiteX4" fmla="*/ 0 w 1285466"/>
                <a:gd name="connsiteY4" fmla="*/ 630238 h 630252"/>
                <a:gd name="connsiteX5" fmla="*/ 0 w 1285466"/>
                <a:gd name="connsiteY5" fmla="*/ 0 h 630252"/>
                <a:gd name="connsiteX0" fmla="*/ 0 w 1285466"/>
                <a:gd name="connsiteY0" fmla="*/ 0 h 630252"/>
                <a:gd name="connsiteX1" fmla="*/ 1279193 w 1285466"/>
                <a:gd name="connsiteY1" fmla="*/ 0 h 630252"/>
                <a:gd name="connsiteX2" fmla="*/ 1282869 w 1285466"/>
                <a:gd name="connsiteY2" fmla="*/ 528486 h 630252"/>
                <a:gd name="connsiteX3" fmla="*/ 655654 w 1285466"/>
                <a:gd name="connsiteY3" fmla="*/ 630250 h 630252"/>
                <a:gd name="connsiteX4" fmla="*/ 0 w 1285466"/>
                <a:gd name="connsiteY4" fmla="*/ 630238 h 630252"/>
                <a:gd name="connsiteX5" fmla="*/ 0 w 1285466"/>
                <a:gd name="connsiteY5" fmla="*/ 0 h 630252"/>
                <a:gd name="connsiteX0" fmla="*/ 0 w 1285466"/>
                <a:gd name="connsiteY0" fmla="*/ 0 h 630251"/>
                <a:gd name="connsiteX1" fmla="*/ 1279193 w 1285466"/>
                <a:gd name="connsiteY1" fmla="*/ 0 h 630251"/>
                <a:gd name="connsiteX2" fmla="*/ 1282869 w 1285466"/>
                <a:gd name="connsiteY2" fmla="*/ 528486 h 630251"/>
                <a:gd name="connsiteX3" fmla="*/ 655654 w 1285466"/>
                <a:gd name="connsiteY3" fmla="*/ 630250 h 630251"/>
                <a:gd name="connsiteX4" fmla="*/ 0 w 1285466"/>
                <a:gd name="connsiteY4" fmla="*/ 630238 h 630251"/>
                <a:gd name="connsiteX5" fmla="*/ 0 w 1285466"/>
                <a:gd name="connsiteY5" fmla="*/ 0 h 630251"/>
                <a:gd name="connsiteX0" fmla="*/ 0 w 1292838"/>
                <a:gd name="connsiteY0" fmla="*/ 0 h 630251"/>
                <a:gd name="connsiteX1" fmla="*/ 1279193 w 1292838"/>
                <a:gd name="connsiteY1" fmla="*/ 0 h 630251"/>
                <a:gd name="connsiteX2" fmla="*/ 1291107 w 1292838"/>
                <a:gd name="connsiteY2" fmla="*/ 496205 h 630251"/>
                <a:gd name="connsiteX3" fmla="*/ 655654 w 1292838"/>
                <a:gd name="connsiteY3" fmla="*/ 630250 h 630251"/>
                <a:gd name="connsiteX4" fmla="*/ 0 w 1292838"/>
                <a:gd name="connsiteY4" fmla="*/ 630238 h 630251"/>
                <a:gd name="connsiteX5" fmla="*/ 0 w 1292838"/>
                <a:gd name="connsiteY5" fmla="*/ 0 h 630251"/>
                <a:gd name="connsiteX0" fmla="*/ 0 w 1291107"/>
                <a:gd name="connsiteY0" fmla="*/ 0 h 630251"/>
                <a:gd name="connsiteX1" fmla="*/ 1279193 w 1291107"/>
                <a:gd name="connsiteY1" fmla="*/ 0 h 630251"/>
                <a:gd name="connsiteX2" fmla="*/ 1291107 w 1291107"/>
                <a:gd name="connsiteY2" fmla="*/ 496205 h 630251"/>
                <a:gd name="connsiteX3" fmla="*/ 655654 w 1291107"/>
                <a:gd name="connsiteY3" fmla="*/ 630250 h 630251"/>
                <a:gd name="connsiteX4" fmla="*/ 0 w 1291107"/>
                <a:gd name="connsiteY4" fmla="*/ 630238 h 630251"/>
                <a:gd name="connsiteX5" fmla="*/ 0 w 1291107"/>
                <a:gd name="connsiteY5" fmla="*/ 0 h 630251"/>
                <a:gd name="connsiteX0" fmla="*/ 0 w 1286988"/>
                <a:gd name="connsiteY0" fmla="*/ 0 h 630251"/>
                <a:gd name="connsiteX1" fmla="*/ 1279193 w 1286988"/>
                <a:gd name="connsiteY1" fmla="*/ 0 h 630251"/>
                <a:gd name="connsiteX2" fmla="*/ 1286988 w 1286988"/>
                <a:gd name="connsiteY2" fmla="*/ 500452 h 630251"/>
                <a:gd name="connsiteX3" fmla="*/ 655654 w 1286988"/>
                <a:gd name="connsiteY3" fmla="*/ 630250 h 630251"/>
                <a:gd name="connsiteX4" fmla="*/ 0 w 1286988"/>
                <a:gd name="connsiteY4" fmla="*/ 630238 h 630251"/>
                <a:gd name="connsiteX5" fmla="*/ 0 w 1286988"/>
                <a:gd name="connsiteY5" fmla="*/ 0 h 630251"/>
                <a:gd name="connsiteX0" fmla="*/ 0 w 1295226"/>
                <a:gd name="connsiteY0" fmla="*/ 0 h 630251"/>
                <a:gd name="connsiteX1" fmla="*/ 1279193 w 1295226"/>
                <a:gd name="connsiteY1" fmla="*/ 0 h 630251"/>
                <a:gd name="connsiteX2" fmla="*/ 1295226 w 1295226"/>
                <a:gd name="connsiteY2" fmla="*/ 500452 h 630251"/>
                <a:gd name="connsiteX3" fmla="*/ 655654 w 1295226"/>
                <a:gd name="connsiteY3" fmla="*/ 630250 h 630251"/>
                <a:gd name="connsiteX4" fmla="*/ 0 w 1295226"/>
                <a:gd name="connsiteY4" fmla="*/ 630238 h 630251"/>
                <a:gd name="connsiteX5" fmla="*/ 0 w 1295226"/>
                <a:gd name="connsiteY5" fmla="*/ 0 h 630251"/>
                <a:gd name="connsiteX0" fmla="*/ 0 w 1286988"/>
                <a:gd name="connsiteY0" fmla="*/ 0 h 630251"/>
                <a:gd name="connsiteX1" fmla="*/ 1279193 w 1286988"/>
                <a:gd name="connsiteY1" fmla="*/ 0 h 630251"/>
                <a:gd name="connsiteX2" fmla="*/ 1286988 w 1286988"/>
                <a:gd name="connsiteY2" fmla="*/ 499602 h 630251"/>
                <a:gd name="connsiteX3" fmla="*/ 655654 w 1286988"/>
                <a:gd name="connsiteY3" fmla="*/ 630250 h 630251"/>
                <a:gd name="connsiteX4" fmla="*/ 0 w 1286988"/>
                <a:gd name="connsiteY4" fmla="*/ 630238 h 630251"/>
                <a:gd name="connsiteX5" fmla="*/ 0 w 1286988"/>
                <a:gd name="connsiteY5" fmla="*/ 0 h 630251"/>
                <a:gd name="connsiteX0" fmla="*/ 0 w 1291107"/>
                <a:gd name="connsiteY0" fmla="*/ 0 h 630251"/>
                <a:gd name="connsiteX1" fmla="*/ 1279193 w 1291107"/>
                <a:gd name="connsiteY1" fmla="*/ 0 h 630251"/>
                <a:gd name="connsiteX2" fmla="*/ 1291107 w 1291107"/>
                <a:gd name="connsiteY2" fmla="*/ 498753 h 630251"/>
                <a:gd name="connsiteX3" fmla="*/ 655654 w 1291107"/>
                <a:gd name="connsiteY3" fmla="*/ 630250 h 630251"/>
                <a:gd name="connsiteX4" fmla="*/ 0 w 1291107"/>
                <a:gd name="connsiteY4" fmla="*/ 630238 h 630251"/>
                <a:gd name="connsiteX5" fmla="*/ 0 w 1291107"/>
                <a:gd name="connsiteY5" fmla="*/ 0 h 630251"/>
                <a:gd name="connsiteX0" fmla="*/ 0 w 1303464"/>
                <a:gd name="connsiteY0" fmla="*/ 0 h 630251"/>
                <a:gd name="connsiteX1" fmla="*/ 1279193 w 1303464"/>
                <a:gd name="connsiteY1" fmla="*/ 0 h 630251"/>
                <a:gd name="connsiteX2" fmla="*/ 1303464 w 1303464"/>
                <a:gd name="connsiteY2" fmla="*/ 500452 h 630251"/>
                <a:gd name="connsiteX3" fmla="*/ 655654 w 1303464"/>
                <a:gd name="connsiteY3" fmla="*/ 630250 h 630251"/>
                <a:gd name="connsiteX4" fmla="*/ 0 w 1303464"/>
                <a:gd name="connsiteY4" fmla="*/ 630238 h 630251"/>
                <a:gd name="connsiteX5" fmla="*/ 0 w 1303464"/>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2869" h="630251">
                  <a:moveTo>
                    <a:pt x="0" y="0"/>
                  </a:moveTo>
                  <a:lnTo>
                    <a:pt x="1279193" y="0"/>
                  </a:lnTo>
                  <a:cubicBezTo>
                    <a:pt x="1279142" y="136342"/>
                    <a:pt x="1278048" y="380809"/>
                    <a:pt x="1282869" y="500452"/>
                  </a:cubicBezTo>
                  <a:cubicBezTo>
                    <a:pt x="1282441" y="569436"/>
                    <a:pt x="1247290" y="630560"/>
                    <a:pt x="655654" y="630250"/>
                  </a:cubicBezTo>
                  <a:lnTo>
                    <a:pt x="0" y="630238"/>
                  </a:lnTo>
                  <a:lnTo>
                    <a:pt x="0" y="0"/>
                  </a:lnTo>
                  <a:close/>
                </a:path>
              </a:pathLst>
            </a:custGeom>
            <a:solidFill>
              <a:srgbClr val="E6F0EC"/>
            </a:solidFill>
            <a:ln>
              <a:noFill/>
            </a:ln>
          </p:spPr>
          <p:txBody>
            <a:bodyPr wrap="square" lIns="72000" tIns="756000" rIns="72000" rtlCol="0">
              <a:noAutofit/>
            </a:bodyPr>
            <a:lstStyle/>
            <a:p>
              <a:pPr>
                <a:lnSpc>
                  <a:spcPts val="1200"/>
                </a:lnSpc>
                <a:spcAft>
                  <a:spcPts val="1200"/>
                </a:spcAft>
              </a:pPr>
              <a:r>
                <a:rPr lang="en-GB" sz="1000" b="1" dirty="0" smtClean="0">
                  <a:solidFill>
                    <a:srgbClr val="80B4A0"/>
                  </a:solidFill>
                </a:rPr>
                <a:t>Organisational development   </a:t>
              </a:r>
            </a:p>
            <a:p>
              <a:pPr marL="171450" indent="-171450">
                <a:lnSpc>
                  <a:spcPts val="1200"/>
                </a:lnSpc>
                <a:spcAft>
                  <a:spcPts val="1200"/>
                </a:spcAft>
                <a:buFont typeface="Calibri" panose="020F0502020204030204" pitchFamily="34" charset="0"/>
                <a:buChar char="─"/>
              </a:pPr>
              <a:r>
                <a:rPr lang="en-GB" sz="1000" dirty="0" err="1" smtClean="0">
                  <a:solidFill>
                    <a:srgbClr val="80B4A0"/>
                  </a:solidFill>
                </a:rPr>
                <a:t>SFIA</a:t>
              </a:r>
              <a:r>
                <a:rPr lang="en-GB" sz="1000" b="1" i="1" dirty="0" err="1" smtClean="0">
                  <a:solidFill>
                    <a:srgbClr val="80B4A0"/>
                  </a:solidFill>
                </a:rPr>
                <a:t>plus</a:t>
              </a:r>
              <a:r>
                <a:rPr lang="en-GB" sz="1000" b="1" dirty="0" smtClean="0">
                  <a:solidFill>
                    <a:srgbClr val="80B4A0"/>
                  </a:solidFill>
                </a:rPr>
                <a:t> </a:t>
              </a:r>
            </a:p>
            <a:p>
              <a:pPr marL="171450" indent="-171450">
                <a:lnSpc>
                  <a:spcPts val="1200"/>
                </a:lnSpc>
                <a:spcAft>
                  <a:spcPts val="1200"/>
                </a:spcAft>
                <a:buFont typeface="Calibri" panose="020F0502020204030204" pitchFamily="34" charset="0"/>
                <a:buChar char="─"/>
              </a:pPr>
              <a:r>
                <a:rPr lang="en-GB" sz="1000" dirty="0" smtClean="0">
                  <a:solidFill>
                    <a:srgbClr val="80B4A0"/>
                  </a:solidFill>
                </a:rPr>
                <a:t>Consultancy</a:t>
              </a:r>
              <a:r>
                <a:rPr lang="en-GB" sz="1000" b="1" dirty="0" smtClean="0">
                  <a:solidFill>
                    <a:srgbClr val="80B4A0"/>
                  </a:solidFill>
                </a:rPr>
                <a:t> </a:t>
              </a:r>
            </a:p>
            <a:p>
              <a:pPr>
                <a:lnSpc>
                  <a:spcPts val="1200"/>
                </a:lnSpc>
                <a:spcAft>
                  <a:spcPts val="1200"/>
                </a:spcAft>
              </a:pPr>
              <a:r>
                <a:rPr lang="en-GB" sz="1000" b="1" dirty="0" smtClean="0">
                  <a:solidFill>
                    <a:srgbClr val="006941"/>
                  </a:solidFill>
                </a:rPr>
                <a:t>Change management </a:t>
              </a:r>
            </a:p>
            <a:p>
              <a:pPr>
                <a:lnSpc>
                  <a:spcPts val="1200"/>
                </a:lnSpc>
                <a:spcAft>
                  <a:spcPts val="1200"/>
                </a:spcAft>
              </a:pPr>
              <a:r>
                <a:rPr lang="en-GB" sz="1000" b="1" dirty="0" smtClean="0">
                  <a:solidFill>
                    <a:srgbClr val="006941"/>
                  </a:solidFill>
                </a:rPr>
                <a:t>Organisational membership</a:t>
              </a:r>
            </a:p>
          </p:txBody>
        </p:sp>
        <p:sp>
          <p:nvSpPr>
            <p:cNvPr id="19" name="TextBox 18"/>
            <p:cNvSpPr txBox="1"/>
            <p:nvPr userDrawn="1"/>
          </p:nvSpPr>
          <p:spPr>
            <a:xfrm>
              <a:off x="3849049" y="1327734"/>
              <a:ext cx="1283207" cy="4680007"/>
            </a:xfrm>
            <a:custGeom>
              <a:avLst/>
              <a:gdLst>
                <a:gd name="connsiteX0" fmla="*/ 0 w 1272369"/>
                <a:gd name="connsiteY0" fmla="*/ 0 h 630238"/>
                <a:gd name="connsiteX1" fmla="*/ 1272369 w 1272369"/>
                <a:gd name="connsiteY1" fmla="*/ 0 h 630238"/>
                <a:gd name="connsiteX2" fmla="*/ 1272369 w 1272369"/>
                <a:gd name="connsiteY2" fmla="*/ 630238 h 630238"/>
                <a:gd name="connsiteX3" fmla="*/ 0 w 1272369"/>
                <a:gd name="connsiteY3" fmla="*/ 630238 h 630238"/>
                <a:gd name="connsiteX4" fmla="*/ 0 w 1272369"/>
                <a:gd name="connsiteY4" fmla="*/ 0 h 630238"/>
                <a:gd name="connsiteX0" fmla="*/ 0 w 1272369"/>
                <a:gd name="connsiteY0" fmla="*/ 0 h 630250"/>
                <a:gd name="connsiteX1" fmla="*/ 1272369 w 1272369"/>
                <a:gd name="connsiteY1" fmla="*/ 0 h 630250"/>
                <a:gd name="connsiteX2" fmla="*/ 1272369 w 1272369"/>
                <a:gd name="connsiteY2" fmla="*/ 630238 h 630250"/>
                <a:gd name="connsiteX3" fmla="*/ 710984 w 1272369"/>
                <a:gd name="connsiteY3" fmla="*/ 630250 h 630250"/>
                <a:gd name="connsiteX4" fmla="*/ 0 w 1272369"/>
                <a:gd name="connsiteY4" fmla="*/ 630238 h 630250"/>
                <a:gd name="connsiteX5" fmla="*/ 0 w 1272369"/>
                <a:gd name="connsiteY5" fmla="*/ 0 h 630250"/>
                <a:gd name="connsiteX0" fmla="*/ 0 w 1272369"/>
                <a:gd name="connsiteY0" fmla="*/ 0 h 630250"/>
                <a:gd name="connsiteX1" fmla="*/ 1272369 w 1272369"/>
                <a:gd name="connsiteY1" fmla="*/ 0 h 630250"/>
                <a:gd name="connsiteX2" fmla="*/ 710984 w 1272369"/>
                <a:gd name="connsiteY2" fmla="*/ 630250 h 630250"/>
                <a:gd name="connsiteX3" fmla="*/ 0 w 1272369"/>
                <a:gd name="connsiteY3" fmla="*/ 630238 h 630250"/>
                <a:gd name="connsiteX4" fmla="*/ 0 w 1272369"/>
                <a:gd name="connsiteY4" fmla="*/ 0 h 630250"/>
                <a:gd name="connsiteX0" fmla="*/ 0 w 1272393"/>
                <a:gd name="connsiteY0" fmla="*/ 0 h 630250"/>
                <a:gd name="connsiteX1" fmla="*/ 1272369 w 1272393"/>
                <a:gd name="connsiteY1" fmla="*/ 0 h 630250"/>
                <a:gd name="connsiteX2" fmla="*/ 710984 w 1272393"/>
                <a:gd name="connsiteY2" fmla="*/ 630250 h 630250"/>
                <a:gd name="connsiteX3" fmla="*/ 0 w 1272393"/>
                <a:gd name="connsiteY3" fmla="*/ 630238 h 630250"/>
                <a:gd name="connsiteX4" fmla="*/ 0 w 1272393"/>
                <a:gd name="connsiteY4" fmla="*/ 0 h 630250"/>
                <a:gd name="connsiteX0" fmla="*/ 0 w 1272424"/>
                <a:gd name="connsiteY0" fmla="*/ 0 h 630250"/>
                <a:gd name="connsiteX1" fmla="*/ 1272369 w 1272424"/>
                <a:gd name="connsiteY1" fmla="*/ 0 h 630250"/>
                <a:gd name="connsiteX2" fmla="*/ 710984 w 1272424"/>
                <a:gd name="connsiteY2" fmla="*/ 630250 h 630250"/>
                <a:gd name="connsiteX3" fmla="*/ 0 w 1272424"/>
                <a:gd name="connsiteY3" fmla="*/ 630238 h 630250"/>
                <a:gd name="connsiteX4" fmla="*/ 0 w 1272424"/>
                <a:gd name="connsiteY4" fmla="*/ 0 h 630250"/>
                <a:gd name="connsiteX0" fmla="*/ 0 w 1272968"/>
                <a:gd name="connsiteY0" fmla="*/ 0 h 630250"/>
                <a:gd name="connsiteX1" fmla="*/ 1272369 w 1272968"/>
                <a:gd name="connsiteY1" fmla="*/ 0 h 630250"/>
                <a:gd name="connsiteX2" fmla="*/ 710984 w 1272968"/>
                <a:gd name="connsiteY2" fmla="*/ 630250 h 630250"/>
                <a:gd name="connsiteX3" fmla="*/ 0 w 1272968"/>
                <a:gd name="connsiteY3" fmla="*/ 630238 h 630250"/>
                <a:gd name="connsiteX4" fmla="*/ 0 w 1272968"/>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817"/>
                <a:gd name="connsiteY0" fmla="*/ 0 h 630250"/>
                <a:gd name="connsiteX1" fmla="*/ 1272369 w 1272817"/>
                <a:gd name="connsiteY1" fmla="*/ 0 h 630250"/>
                <a:gd name="connsiteX2" fmla="*/ 655654 w 1272817"/>
                <a:gd name="connsiteY2" fmla="*/ 630250 h 630250"/>
                <a:gd name="connsiteX3" fmla="*/ 0 w 1272817"/>
                <a:gd name="connsiteY3" fmla="*/ 630238 h 630250"/>
                <a:gd name="connsiteX4" fmla="*/ 0 w 1272817"/>
                <a:gd name="connsiteY4" fmla="*/ 0 h 630250"/>
                <a:gd name="connsiteX0" fmla="*/ 0 w 1272994"/>
                <a:gd name="connsiteY0" fmla="*/ 0 h 630250"/>
                <a:gd name="connsiteX1" fmla="*/ 1272369 w 1272994"/>
                <a:gd name="connsiteY1" fmla="*/ 0 h 630250"/>
                <a:gd name="connsiteX2" fmla="*/ 655654 w 1272994"/>
                <a:gd name="connsiteY2" fmla="*/ 630250 h 630250"/>
                <a:gd name="connsiteX3" fmla="*/ 0 w 1272994"/>
                <a:gd name="connsiteY3" fmla="*/ 630238 h 630250"/>
                <a:gd name="connsiteX4" fmla="*/ 0 w 1272994"/>
                <a:gd name="connsiteY4" fmla="*/ 0 h 630250"/>
                <a:gd name="connsiteX0" fmla="*/ 0 w 1278496"/>
                <a:gd name="connsiteY0" fmla="*/ 0 h 630250"/>
                <a:gd name="connsiteX1" fmla="*/ 1272369 w 1278496"/>
                <a:gd name="connsiteY1" fmla="*/ 0 h 630250"/>
                <a:gd name="connsiteX2" fmla="*/ 655654 w 1278496"/>
                <a:gd name="connsiteY2" fmla="*/ 630250 h 630250"/>
                <a:gd name="connsiteX3" fmla="*/ 0 w 1278496"/>
                <a:gd name="connsiteY3" fmla="*/ 630238 h 630250"/>
                <a:gd name="connsiteX4" fmla="*/ 0 w 1278496"/>
                <a:gd name="connsiteY4" fmla="*/ 0 h 630250"/>
                <a:gd name="connsiteX0" fmla="*/ 0 w 1387063"/>
                <a:gd name="connsiteY0" fmla="*/ 0 h 630250"/>
                <a:gd name="connsiteX1" fmla="*/ 1272369 w 1387063"/>
                <a:gd name="connsiteY1" fmla="*/ 0 h 630250"/>
                <a:gd name="connsiteX2" fmla="*/ 1256995 w 1387063"/>
                <a:gd name="connsiteY2" fmla="*/ 311226 h 630250"/>
                <a:gd name="connsiteX3" fmla="*/ 655654 w 1387063"/>
                <a:gd name="connsiteY3" fmla="*/ 630250 h 630250"/>
                <a:gd name="connsiteX4" fmla="*/ 0 w 1387063"/>
                <a:gd name="connsiteY4" fmla="*/ 630238 h 630250"/>
                <a:gd name="connsiteX5" fmla="*/ 0 w 1387063"/>
                <a:gd name="connsiteY5" fmla="*/ 0 h 630250"/>
                <a:gd name="connsiteX0" fmla="*/ 0 w 1369614"/>
                <a:gd name="connsiteY0" fmla="*/ 0 h 630250"/>
                <a:gd name="connsiteX1" fmla="*/ 1272369 w 1369614"/>
                <a:gd name="connsiteY1" fmla="*/ 0 h 630250"/>
                <a:gd name="connsiteX2" fmla="*/ 1256995 w 1369614"/>
                <a:gd name="connsiteY2" fmla="*/ 311226 h 630250"/>
                <a:gd name="connsiteX3" fmla="*/ 655654 w 1369614"/>
                <a:gd name="connsiteY3" fmla="*/ 630250 h 630250"/>
                <a:gd name="connsiteX4" fmla="*/ 0 w 1369614"/>
                <a:gd name="connsiteY4" fmla="*/ 630238 h 630250"/>
                <a:gd name="connsiteX5" fmla="*/ 0 w 1369614"/>
                <a:gd name="connsiteY5" fmla="*/ 0 h 630250"/>
                <a:gd name="connsiteX0" fmla="*/ 0 w 1278277"/>
                <a:gd name="connsiteY0" fmla="*/ 0 h 630250"/>
                <a:gd name="connsiteX1" fmla="*/ 1272369 w 1278277"/>
                <a:gd name="connsiteY1" fmla="*/ 0 h 630250"/>
                <a:gd name="connsiteX2" fmla="*/ 1256995 w 1278277"/>
                <a:gd name="connsiteY2" fmla="*/ 311226 h 630250"/>
                <a:gd name="connsiteX3" fmla="*/ 655654 w 1278277"/>
                <a:gd name="connsiteY3" fmla="*/ 630250 h 630250"/>
                <a:gd name="connsiteX4" fmla="*/ 0 w 1278277"/>
                <a:gd name="connsiteY4" fmla="*/ 630238 h 630250"/>
                <a:gd name="connsiteX5" fmla="*/ 0 w 1278277"/>
                <a:gd name="connsiteY5" fmla="*/ 0 h 630250"/>
                <a:gd name="connsiteX0" fmla="*/ 0 w 1298782"/>
                <a:gd name="connsiteY0" fmla="*/ 0 h 630250"/>
                <a:gd name="connsiteX1" fmla="*/ 1272369 w 1298782"/>
                <a:gd name="connsiteY1" fmla="*/ 0 h 630250"/>
                <a:gd name="connsiteX2" fmla="*/ 1285570 w 1298782"/>
                <a:gd name="connsiteY2" fmla="*/ 311226 h 630250"/>
                <a:gd name="connsiteX3" fmla="*/ 655654 w 1298782"/>
                <a:gd name="connsiteY3" fmla="*/ 630250 h 630250"/>
                <a:gd name="connsiteX4" fmla="*/ 0 w 1298782"/>
                <a:gd name="connsiteY4" fmla="*/ 630238 h 630250"/>
                <a:gd name="connsiteX5" fmla="*/ 0 w 1298782"/>
                <a:gd name="connsiteY5" fmla="*/ 0 h 630250"/>
                <a:gd name="connsiteX0" fmla="*/ 0 w 1287216"/>
                <a:gd name="connsiteY0" fmla="*/ 0 h 630250"/>
                <a:gd name="connsiteX1" fmla="*/ 1272369 w 1287216"/>
                <a:gd name="connsiteY1" fmla="*/ 0 h 630250"/>
                <a:gd name="connsiteX2" fmla="*/ 1285570 w 1287216"/>
                <a:gd name="connsiteY2" fmla="*/ 311226 h 630250"/>
                <a:gd name="connsiteX3" fmla="*/ 655654 w 1287216"/>
                <a:gd name="connsiteY3" fmla="*/ 630250 h 630250"/>
                <a:gd name="connsiteX4" fmla="*/ 0 w 1287216"/>
                <a:gd name="connsiteY4" fmla="*/ 630238 h 630250"/>
                <a:gd name="connsiteX5" fmla="*/ 0 w 1287216"/>
                <a:gd name="connsiteY5" fmla="*/ 0 h 630250"/>
                <a:gd name="connsiteX0" fmla="*/ 0 w 1287216"/>
                <a:gd name="connsiteY0" fmla="*/ 0 h 630250"/>
                <a:gd name="connsiteX1" fmla="*/ 1272369 w 1287216"/>
                <a:gd name="connsiteY1" fmla="*/ 0 h 630250"/>
                <a:gd name="connsiteX2" fmla="*/ 1285570 w 1287216"/>
                <a:gd name="connsiteY2" fmla="*/ 509634 h 630250"/>
                <a:gd name="connsiteX3" fmla="*/ 655654 w 1287216"/>
                <a:gd name="connsiteY3" fmla="*/ 630250 h 630250"/>
                <a:gd name="connsiteX4" fmla="*/ 0 w 1287216"/>
                <a:gd name="connsiteY4" fmla="*/ 630238 h 630250"/>
                <a:gd name="connsiteX5" fmla="*/ 0 w 1287216"/>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82099"/>
                <a:gd name="connsiteY0" fmla="*/ 0 h 630250"/>
                <a:gd name="connsiteX1" fmla="*/ 1272369 w 1282099"/>
                <a:gd name="connsiteY1" fmla="*/ 0 h 630250"/>
                <a:gd name="connsiteX2" fmla="*/ 1276045 w 1282099"/>
                <a:gd name="connsiteY2" fmla="*/ 511598 h 630250"/>
                <a:gd name="connsiteX3" fmla="*/ 655654 w 1282099"/>
                <a:gd name="connsiteY3" fmla="*/ 630250 h 630250"/>
                <a:gd name="connsiteX4" fmla="*/ 0 w 1282099"/>
                <a:gd name="connsiteY4" fmla="*/ 630238 h 630250"/>
                <a:gd name="connsiteX5" fmla="*/ 0 w 1282099"/>
                <a:gd name="connsiteY5" fmla="*/ 0 h 630250"/>
                <a:gd name="connsiteX0" fmla="*/ 0 w 1295396"/>
                <a:gd name="connsiteY0" fmla="*/ 0 h 630250"/>
                <a:gd name="connsiteX1" fmla="*/ 1272369 w 1295396"/>
                <a:gd name="connsiteY1" fmla="*/ 0 h 630250"/>
                <a:gd name="connsiteX2" fmla="*/ 1289693 w 1295396"/>
                <a:gd name="connsiteY2" fmla="*/ 511598 h 630250"/>
                <a:gd name="connsiteX3" fmla="*/ 655654 w 1295396"/>
                <a:gd name="connsiteY3" fmla="*/ 630250 h 630250"/>
                <a:gd name="connsiteX4" fmla="*/ 0 w 1295396"/>
                <a:gd name="connsiteY4" fmla="*/ 630238 h 630250"/>
                <a:gd name="connsiteX5" fmla="*/ 0 w 1295396"/>
                <a:gd name="connsiteY5" fmla="*/ 0 h 630250"/>
                <a:gd name="connsiteX0" fmla="*/ 0 w 1288743"/>
                <a:gd name="connsiteY0" fmla="*/ 0 h 630250"/>
                <a:gd name="connsiteX1" fmla="*/ 1272369 w 1288743"/>
                <a:gd name="connsiteY1" fmla="*/ 0 h 630250"/>
                <a:gd name="connsiteX2" fmla="*/ 1282869 w 1288743"/>
                <a:gd name="connsiteY2" fmla="*/ 513005 h 630250"/>
                <a:gd name="connsiteX3" fmla="*/ 655654 w 1288743"/>
                <a:gd name="connsiteY3" fmla="*/ 630250 h 630250"/>
                <a:gd name="connsiteX4" fmla="*/ 0 w 1288743"/>
                <a:gd name="connsiteY4" fmla="*/ 630238 h 630250"/>
                <a:gd name="connsiteX5" fmla="*/ 0 w 1288743"/>
                <a:gd name="connsiteY5" fmla="*/ 0 h 630250"/>
                <a:gd name="connsiteX0" fmla="*/ 0 w 1288743"/>
                <a:gd name="connsiteY0" fmla="*/ 0 h 630250"/>
                <a:gd name="connsiteX1" fmla="*/ 1272369 w 1288743"/>
                <a:gd name="connsiteY1" fmla="*/ 0 h 630250"/>
                <a:gd name="connsiteX2" fmla="*/ 1282869 w 1288743"/>
                <a:gd name="connsiteY2" fmla="*/ 515820 h 630250"/>
                <a:gd name="connsiteX3" fmla="*/ 655654 w 1288743"/>
                <a:gd name="connsiteY3" fmla="*/ 630250 h 630250"/>
                <a:gd name="connsiteX4" fmla="*/ 0 w 1288743"/>
                <a:gd name="connsiteY4" fmla="*/ 630238 h 630250"/>
                <a:gd name="connsiteX5" fmla="*/ 0 w 1288743"/>
                <a:gd name="connsiteY5" fmla="*/ 0 h 630250"/>
                <a:gd name="connsiteX0" fmla="*/ 0 w 1282099"/>
                <a:gd name="connsiteY0" fmla="*/ 0 h 630250"/>
                <a:gd name="connsiteX1" fmla="*/ 1272369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72369"/>
                <a:gd name="connsiteY0" fmla="*/ 0 h 630250"/>
                <a:gd name="connsiteX1" fmla="*/ 1272369 w 1272369"/>
                <a:gd name="connsiteY1" fmla="*/ 0 h 630250"/>
                <a:gd name="connsiteX2" fmla="*/ 1262398 w 1272369"/>
                <a:gd name="connsiteY2" fmla="*/ 517227 h 630250"/>
                <a:gd name="connsiteX3" fmla="*/ 655654 w 1272369"/>
                <a:gd name="connsiteY3" fmla="*/ 630250 h 630250"/>
                <a:gd name="connsiteX4" fmla="*/ 0 w 1272369"/>
                <a:gd name="connsiteY4" fmla="*/ 630238 h 630250"/>
                <a:gd name="connsiteX5" fmla="*/ 0 w 1272369"/>
                <a:gd name="connsiteY5" fmla="*/ 0 h 630250"/>
                <a:gd name="connsiteX0" fmla="*/ 0 w 1282099"/>
                <a:gd name="connsiteY0" fmla="*/ 0 h 630250"/>
                <a:gd name="connsiteX1" fmla="*/ 1272369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99665"/>
                <a:gd name="connsiteY0" fmla="*/ 0 h 630250"/>
                <a:gd name="connsiteX1" fmla="*/ 1299665 w 1299665"/>
                <a:gd name="connsiteY1" fmla="*/ 0 h 630250"/>
                <a:gd name="connsiteX2" fmla="*/ 1276045 w 1299665"/>
                <a:gd name="connsiteY2" fmla="*/ 517227 h 630250"/>
                <a:gd name="connsiteX3" fmla="*/ 655654 w 1299665"/>
                <a:gd name="connsiteY3" fmla="*/ 630250 h 630250"/>
                <a:gd name="connsiteX4" fmla="*/ 0 w 1299665"/>
                <a:gd name="connsiteY4" fmla="*/ 630238 h 630250"/>
                <a:gd name="connsiteX5" fmla="*/ 0 w 1299665"/>
                <a:gd name="connsiteY5" fmla="*/ 0 h 630250"/>
                <a:gd name="connsiteX0" fmla="*/ 0 w 1282099"/>
                <a:gd name="connsiteY0" fmla="*/ 0 h 630250"/>
                <a:gd name="connsiteX1" fmla="*/ 1279193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80445"/>
                <a:gd name="connsiteY0" fmla="*/ 0 h 630250"/>
                <a:gd name="connsiteX1" fmla="*/ 1279193 w 1280445"/>
                <a:gd name="connsiteY1" fmla="*/ 0 h 630250"/>
                <a:gd name="connsiteX2" fmla="*/ 1276045 w 1280445"/>
                <a:gd name="connsiteY2" fmla="*/ 517227 h 630250"/>
                <a:gd name="connsiteX3" fmla="*/ 655654 w 1280445"/>
                <a:gd name="connsiteY3" fmla="*/ 630250 h 630250"/>
                <a:gd name="connsiteX4" fmla="*/ 0 w 1280445"/>
                <a:gd name="connsiteY4" fmla="*/ 630238 h 630250"/>
                <a:gd name="connsiteX5" fmla="*/ 0 w 1280445"/>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4"/>
                <a:gd name="connsiteX1" fmla="*/ 1279193 w 1285466"/>
                <a:gd name="connsiteY1" fmla="*/ 0 h 630254"/>
                <a:gd name="connsiteX2" fmla="*/ 1282869 w 1285466"/>
                <a:gd name="connsiteY2" fmla="*/ 515820 h 630254"/>
                <a:gd name="connsiteX3" fmla="*/ 655654 w 1285466"/>
                <a:gd name="connsiteY3" fmla="*/ 630250 h 630254"/>
                <a:gd name="connsiteX4" fmla="*/ 0 w 1285466"/>
                <a:gd name="connsiteY4" fmla="*/ 630238 h 630254"/>
                <a:gd name="connsiteX5" fmla="*/ 0 w 1285466"/>
                <a:gd name="connsiteY5" fmla="*/ 0 h 630254"/>
                <a:gd name="connsiteX0" fmla="*/ 0 w 1285466"/>
                <a:gd name="connsiteY0" fmla="*/ 0 h 630254"/>
                <a:gd name="connsiteX1" fmla="*/ 1279193 w 1285466"/>
                <a:gd name="connsiteY1" fmla="*/ 0 h 630254"/>
                <a:gd name="connsiteX2" fmla="*/ 1282869 w 1285466"/>
                <a:gd name="connsiteY2" fmla="*/ 515820 h 630254"/>
                <a:gd name="connsiteX3" fmla="*/ 655654 w 1285466"/>
                <a:gd name="connsiteY3" fmla="*/ 630250 h 630254"/>
                <a:gd name="connsiteX4" fmla="*/ 0 w 1285466"/>
                <a:gd name="connsiteY4" fmla="*/ 630238 h 630254"/>
                <a:gd name="connsiteX5" fmla="*/ 0 w 1285466"/>
                <a:gd name="connsiteY5" fmla="*/ 0 h 630254"/>
                <a:gd name="connsiteX0" fmla="*/ 0 w 1286152"/>
                <a:gd name="connsiteY0" fmla="*/ 0 h 630253"/>
                <a:gd name="connsiteX1" fmla="*/ 1279193 w 1286152"/>
                <a:gd name="connsiteY1" fmla="*/ 0 h 630253"/>
                <a:gd name="connsiteX2" fmla="*/ 1282869 w 1286152"/>
                <a:gd name="connsiteY2" fmla="*/ 515820 h 630253"/>
                <a:gd name="connsiteX3" fmla="*/ 655654 w 1286152"/>
                <a:gd name="connsiteY3" fmla="*/ 630250 h 630253"/>
                <a:gd name="connsiteX4" fmla="*/ 0 w 1286152"/>
                <a:gd name="connsiteY4" fmla="*/ 630238 h 630253"/>
                <a:gd name="connsiteX5" fmla="*/ 0 w 1286152"/>
                <a:gd name="connsiteY5" fmla="*/ 0 h 630253"/>
                <a:gd name="connsiteX0" fmla="*/ 0 w 1286152"/>
                <a:gd name="connsiteY0" fmla="*/ 0 h 630256"/>
                <a:gd name="connsiteX1" fmla="*/ 1279193 w 1286152"/>
                <a:gd name="connsiteY1" fmla="*/ 0 h 630256"/>
                <a:gd name="connsiteX2" fmla="*/ 1282869 w 1286152"/>
                <a:gd name="connsiteY2" fmla="*/ 528486 h 630256"/>
                <a:gd name="connsiteX3" fmla="*/ 655654 w 1286152"/>
                <a:gd name="connsiteY3" fmla="*/ 630250 h 630256"/>
                <a:gd name="connsiteX4" fmla="*/ 0 w 1286152"/>
                <a:gd name="connsiteY4" fmla="*/ 630238 h 630256"/>
                <a:gd name="connsiteX5" fmla="*/ 0 w 1286152"/>
                <a:gd name="connsiteY5" fmla="*/ 0 h 630256"/>
                <a:gd name="connsiteX0" fmla="*/ 0 w 1285466"/>
                <a:gd name="connsiteY0" fmla="*/ 0 h 630252"/>
                <a:gd name="connsiteX1" fmla="*/ 1279193 w 1285466"/>
                <a:gd name="connsiteY1" fmla="*/ 0 h 630252"/>
                <a:gd name="connsiteX2" fmla="*/ 1282869 w 1285466"/>
                <a:gd name="connsiteY2" fmla="*/ 528486 h 630252"/>
                <a:gd name="connsiteX3" fmla="*/ 655654 w 1285466"/>
                <a:gd name="connsiteY3" fmla="*/ 630250 h 630252"/>
                <a:gd name="connsiteX4" fmla="*/ 0 w 1285466"/>
                <a:gd name="connsiteY4" fmla="*/ 630238 h 630252"/>
                <a:gd name="connsiteX5" fmla="*/ 0 w 1285466"/>
                <a:gd name="connsiteY5" fmla="*/ 0 h 630252"/>
                <a:gd name="connsiteX0" fmla="*/ 0 w 1285466"/>
                <a:gd name="connsiteY0" fmla="*/ 0 h 630252"/>
                <a:gd name="connsiteX1" fmla="*/ 1279193 w 1285466"/>
                <a:gd name="connsiteY1" fmla="*/ 0 h 630252"/>
                <a:gd name="connsiteX2" fmla="*/ 1282869 w 1285466"/>
                <a:gd name="connsiteY2" fmla="*/ 528486 h 630252"/>
                <a:gd name="connsiteX3" fmla="*/ 655654 w 1285466"/>
                <a:gd name="connsiteY3" fmla="*/ 630250 h 630252"/>
                <a:gd name="connsiteX4" fmla="*/ 0 w 1285466"/>
                <a:gd name="connsiteY4" fmla="*/ 630238 h 630252"/>
                <a:gd name="connsiteX5" fmla="*/ 0 w 1285466"/>
                <a:gd name="connsiteY5" fmla="*/ 0 h 630252"/>
                <a:gd name="connsiteX0" fmla="*/ 0 w 1285466"/>
                <a:gd name="connsiteY0" fmla="*/ 0 h 630251"/>
                <a:gd name="connsiteX1" fmla="*/ 1279193 w 1285466"/>
                <a:gd name="connsiteY1" fmla="*/ 0 h 630251"/>
                <a:gd name="connsiteX2" fmla="*/ 1282869 w 1285466"/>
                <a:gd name="connsiteY2" fmla="*/ 528486 h 630251"/>
                <a:gd name="connsiteX3" fmla="*/ 655654 w 1285466"/>
                <a:gd name="connsiteY3" fmla="*/ 630250 h 630251"/>
                <a:gd name="connsiteX4" fmla="*/ 0 w 1285466"/>
                <a:gd name="connsiteY4" fmla="*/ 630238 h 630251"/>
                <a:gd name="connsiteX5" fmla="*/ 0 w 1285466"/>
                <a:gd name="connsiteY5" fmla="*/ 0 h 630251"/>
                <a:gd name="connsiteX0" fmla="*/ 0 w 1292838"/>
                <a:gd name="connsiteY0" fmla="*/ 0 h 630251"/>
                <a:gd name="connsiteX1" fmla="*/ 1279193 w 1292838"/>
                <a:gd name="connsiteY1" fmla="*/ 0 h 630251"/>
                <a:gd name="connsiteX2" fmla="*/ 1291107 w 1292838"/>
                <a:gd name="connsiteY2" fmla="*/ 496205 h 630251"/>
                <a:gd name="connsiteX3" fmla="*/ 655654 w 1292838"/>
                <a:gd name="connsiteY3" fmla="*/ 630250 h 630251"/>
                <a:gd name="connsiteX4" fmla="*/ 0 w 1292838"/>
                <a:gd name="connsiteY4" fmla="*/ 630238 h 630251"/>
                <a:gd name="connsiteX5" fmla="*/ 0 w 1292838"/>
                <a:gd name="connsiteY5" fmla="*/ 0 h 630251"/>
                <a:gd name="connsiteX0" fmla="*/ 0 w 1291107"/>
                <a:gd name="connsiteY0" fmla="*/ 0 h 630251"/>
                <a:gd name="connsiteX1" fmla="*/ 1279193 w 1291107"/>
                <a:gd name="connsiteY1" fmla="*/ 0 h 630251"/>
                <a:gd name="connsiteX2" fmla="*/ 1291107 w 1291107"/>
                <a:gd name="connsiteY2" fmla="*/ 496205 h 630251"/>
                <a:gd name="connsiteX3" fmla="*/ 655654 w 1291107"/>
                <a:gd name="connsiteY3" fmla="*/ 630250 h 630251"/>
                <a:gd name="connsiteX4" fmla="*/ 0 w 1291107"/>
                <a:gd name="connsiteY4" fmla="*/ 630238 h 630251"/>
                <a:gd name="connsiteX5" fmla="*/ 0 w 1291107"/>
                <a:gd name="connsiteY5" fmla="*/ 0 h 630251"/>
                <a:gd name="connsiteX0" fmla="*/ 0 w 1286988"/>
                <a:gd name="connsiteY0" fmla="*/ 0 h 630251"/>
                <a:gd name="connsiteX1" fmla="*/ 1279193 w 1286988"/>
                <a:gd name="connsiteY1" fmla="*/ 0 h 630251"/>
                <a:gd name="connsiteX2" fmla="*/ 1286988 w 1286988"/>
                <a:gd name="connsiteY2" fmla="*/ 500452 h 630251"/>
                <a:gd name="connsiteX3" fmla="*/ 655654 w 1286988"/>
                <a:gd name="connsiteY3" fmla="*/ 630250 h 630251"/>
                <a:gd name="connsiteX4" fmla="*/ 0 w 1286988"/>
                <a:gd name="connsiteY4" fmla="*/ 630238 h 630251"/>
                <a:gd name="connsiteX5" fmla="*/ 0 w 1286988"/>
                <a:gd name="connsiteY5" fmla="*/ 0 h 630251"/>
                <a:gd name="connsiteX0" fmla="*/ 0 w 1295226"/>
                <a:gd name="connsiteY0" fmla="*/ 0 h 630251"/>
                <a:gd name="connsiteX1" fmla="*/ 1279193 w 1295226"/>
                <a:gd name="connsiteY1" fmla="*/ 0 h 630251"/>
                <a:gd name="connsiteX2" fmla="*/ 1295226 w 1295226"/>
                <a:gd name="connsiteY2" fmla="*/ 500452 h 630251"/>
                <a:gd name="connsiteX3" fmla="*/ 655654 w 1295226"/>
                <a:gd name="connsiteY3" fmla="*/ 630250 h 630251"/>
                <a:gd name="connsiteX4" fmla="*/ 0 w 1295226"/>
                <a:gd name="connsiteY4" fmla="*/ 630238 h 630251"/>
                <a:gd name="connsiteX5" fmla="*/ 0 w 1295226"/>
                <a:gd name="connsiteY5" fmla="*/ 0 h 630251"/>
                <a:gd name="connsiteX0" fmla="*/ 0 w 1286988"/>
                <a:gd name="connsiteY0" fmla="*/ 0 h 630251"/>
                <a:gd name="connsiteX1" fmla="*/ 1279193 w 1286988"/>
                <a:gd name="connsiteY1" fmla="*/ 0 h 630251"/>
                <a:gd name="connsiteX2" fmla="*/ 1286988 w 1286988"/>
                <a:gd name="connsiteY2" fmla="*/ 499602 h 630251"/>
                <a:gd name="connsiteX3" fmla="*/ 655654 w 1286988"/>
                <a:gd name="connsiteY3" fmla="*/ 630250 h 630251"/>
                <a:gd name="connsiteX4" fmla="*/ 0 w 1286988"/>
                <a:gd name="connsiteY4" fmla="*/ 630238 h 630251"/>
                <a:gd name="connsiteX5" fmla="*/ 0 w 1286988"/>
                <a:gd name="connsiteY5" fmla="*/ 0 h 630251"/>
                <a:gd name="connsiteX0" fmla="*/ 0 w 1291107"/>
                <a:gd name="connsiteY0" fmla="*/ 0 h 630251"/>
                <a:gd name="connsiteX1" fmla="*/ 1279193 w 1291107"/>
                <a:gd name="connsiteY1" fmla="*/ 0 h 630251"/>
                <a:gd name="connsiteX2" fmla="*/ 1291107 w 1291107"/>
                <a:gd name="connsiteY2" fmla="*/ 498753 h 630251"/>
                <a:gd name="connsiteX3" fmla="*/ 655654 w 1291107"/>
                <a:gd name="connsiteY3" fmla="*/ 630250 h 630251"/>
                <a:gd name="connsiteX4" fmla="*/ 0 w 1291107"/>
                <a:gd name="connsiteY4" fmla="*/ 630238 h 630251"/>
                <a:gd name="connsiteX5" fmla="*/ 0 w 1291107"/>
                <a:gd name="connsiteY5" fmla="*/ 0 h 630251"/>
                <a:gd name="connsiteX0" fmla="*/ 0 w 1303464"/>
                <a:gd name="connsiteY0" fmla="*/ 0 h 630251"/>
                <a:gd name="connsiteX1" fmla="*/ 1279193 w 1303464"/>
                <a:gd name="connsiteY1" fmla="*/ 0 h 630251"/>
                <a:gd name="connsiteX2" fmla="*/ 1303464 w 1303464"/>
                <a:gd name="connsiteY2" fmla="*/ 500452 h 630251"/>
                <a:gd name="connsiteX3" fmla="*/ 655654 w 1303464"/>
                <a:gd name="connsiteY3" fmla="*/ 630250 h 630251"/>
                <a:gd name="connsiteX4" fmla="*/ 0 w 1303464"/>
                <a:gd name="connsiteY4" fmla="*/ 630238 h 630251"/>
                <a:gd name="connsiteX5" fmla="*/ 0 w 1303464"/>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 name="connsiteX0" fmla="*/ 0 w 1291577"/>
                <a:gd name="connsiteY0" fmla="*/ 0 h 630251"/>
                <a:gd name="connsiteX1" fmla="*/ 1279193 w 1291577"/>
                <a:gd name="connsiteY1" fmla="*/ 0 h 630251"/>
                <a:gd name="connsiteX2" fmla="*/ 1291577 w 1291577"/>
                <a:gd name="connsiteY2" fmla="*/ 522735 h 630251"/>
                <a:gd name="connsiteX3" fmla="*/ 655654 w 1291577"/>
                <a:gd name="connsiteY3" fmla="*/ 630250 h 630251"/>
                <a:gd name="connsiteX4" fmla="*/ 0 w 1291577"/>
                <a:gd name="connsiteY4" fmla="*/ 630238 h 630251"/>
                <a:gd name="connsiteX5" fmla="*/ 0 w 1291577"/>
                <a:gd name="connsiteY5" fmla="*/ 0 h 630251"/>
                <a:gd name="connsiteX0" fmla="*/ 0 w 1291577"/>
                <a:gd name="connsiteY0" fmla="*/ 0 h 630251"/>
                <a:gd name="connsiteX1" fmla="*/ 1279193 w 1291577"/>
                <a:gd name="connsiteY1" fmla="*/ 0 h 630251"/>
                <a:gd name="connsiteX2" fmla="*/ 1291577 w 1291577"/>
                <a:gd name="connsiteY2" fmla="*/ 522735 h 630251"/>
                <a:gd name="connsiteX3" fmla="*/ 655654 w 1291577"/>
                <a:gd name="connsiteY3" fmla="*/ 630250 h 630251"/>
                <a:gd name="connsiteX4" fmla="*/ 0 w 1291577"/>
                <a:gd name="connsiteY4" fmla="*/ 630238 h 630251"/>
                <a:gd name="connsiteX5" fmla="*/ 0 w 1291577"/>
                <a:gd name="connsiteY5" fmla="*/ 0 h 630251"/>
                <a:gd name="connsiteX0" fmla="*/ 0 w 1300286"/>
                <a:gd name="connsiteY0" fmla="*/ 0 h 630251"/>
                <a:gd name="connsiteX1" fmla="*/ 1279193 w 1300286"/>
                <a:gd name="connsiteY1" fmla="*/ 0 h 630251"/>
                <a:gd name="connsiteX2" fmla="*/ 1300286 w 1300286"/>
                <a:gd name="connsiteY2" fmla="*/ 522735 h 630251"/>
                <a:gd name="connsiteX3" fmla="*/ 655654 w 1300286"/>
                <a:gd name="connsiteY3" fmla="*/ 630250 h 630251"/>
                <a:gd name="connsiteX4" fmla="*/ 0 w 1300286"/>
                <a:gd name="connsiteY4" fmla="*/ 630238 h 630251"/>
                <a:gd name="connsiteX5" fmla="*/ 0 w 1300286"/>
                <a:gd name="connsiteY5" fmla="*/ 0 h 630251"/>
                <a:gd name="connsiteX0" fmla="*/ 0 w 1282869"/>
                <a:gd name="connsiteY0" fmla="*/ 0 h 630251"/>
                <a:gd name="connsiteX1" fmla="*/ 1279193 w 1282869"/>
                <a:gd name="connsiteY1" fmla="*/ 0 h 630251"/>
                <a:gd name="connsiteX2" fmla="*/ 1282869 w 1282869"/>
                <a:gd name="connsiteY2" fmla="*/ 523908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23908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23908 h 630251"/>
                <a:gd name="connsiteX3" fmla="*/ 655654 w 1282869"/>
                <a:gd name="connsiteY3" fmla="*/ 630250 h 630251"/>
                <a:gd name="connsiteX4" fmla="*/ 0 w 1282869"/>
                <a:gd name="connsiteY4" fmla="*/ 630238 h 630251"/>
                <a:gd name="connsiteX5" fmla="*/ 0 w 1282869"/>
                <a:gd name="connsiteY5" fmla="*/ 0 h 630251"/>
                <a:gd name="connsiteX0" fmla="*/ 0 w 1283207"/>
                <a:gd name="connsiteY0" fmla="*/ 0 h 630252"/>
                <a:gd name="connsiteX1" fmla="*/ 1279193 w 1283207"/>
                <a:gd name="connsiteY1" fmla="*/ 0 h 630252"/>
                <a:gd name="connsiteX2" fmla="*/ 1282869 w 1283207"/>
                <a:gd name="connsiteY2" fmla="*/ 523908 h 630252"/>
                <a:gd name="connsiteX3" fmla="*/ 655654 w 1283207"/>
                <a:gd name="connsiteY3" fmla="*/ 630250 h 630252"/>
                <a:gd name="connsiteX4" fmla="*/ 0 w 1283207"/>
                <a:gd name="connsiteY4" fmla="*/ 630238 h 630252"/>
                <a:gd name="connsiteX5" fmla="*/ 0 w 1283207"/>
                <a:gd name="connsiteY5" fmla="*/ 0 h 630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3207" h="630252">
                  <a:moveTo>
                    <a:pt x="0" y="0"/>
                  </a:moveTo>
                  <a:lnTo>
                    <a:pt x="1279193" y="0"/>
                  </a:lnTo>
                  <a:cubicBezTo>
                    <a:pt x="1279142" y="136342"/>
                    <a:pt x="1278048" y="404265"/>
                    <a:pt x="1282869" y="523908"/>
                  </a:cubicBezTo>
                  <a:cubicBezTo>
                    <a:pt x="1287757" y="596335"/>
                    <a:pt x="1247290" y="630560"/>
                    <a:pt x="655654" y="630250"/>
                  </a:cubicBezTo>
                  <a:lnTo>
                    <a:pt x="0" y="630238"/>
                  </a:lnTo>
                  <a:lnTo>
                    <a:pt x="0" y="0"/>
                  </a:lnTo>
                  <a:close/>
                </a:path>
              </a:pathLst>
            </a:custGeom>
            <a:solidFill>
              <a:srgbClr val="E6F0EC"/>
            </a:solidFill>
            <a:ln>
              <a:noFill/>
            </a:ln>
          </p:spPr>
          <p:txBody>
            <a:bodyPr wrap="square" lIns="72000" tIns="756000" rIns="72000" rtlCol="0">
              <a:noAutofit/>
            </a:bodyPr>
            <a:lstStyle/>
            <a:p>
              <a:pPr>
                <a:lnSpc>
                  <a:spcPts val="1200"/>
                </a:lnSpc>
                <a:spcAft>
                  <a:spcPts val="1200"/>
                </a:spcAft>
              </a:pPr>
              <a:r>
                <a:rPr lang="en-GB" sz="1000" b="1" dirty="0" smtClean="0">
                  <a:solidFill>
                    <a:srgbClr val="006941"/>
                  </a:solidFill>
                </a:rPr>
                <a:t>Business analysis </a:t>
              </a:r>
            </a:p>
            <a:p>
              <a:pPr>
                <a:lnSpc>
                  <a:spcPts val="1200"/>
                </a:lnSpc>
                <a:spcAft>
                  <a:spcPts val="1200"/>
                </a:spcAft>
              </a:pPr>
              <a:r>
                <a:rPr lang="en-GB" sz="1000" b="1" dirty="0" smtClean="0">
                  <a:solidFill>
                    <a:srgbClr val="006941"/>
                  </a:solidFill>
                </a:rPr>
                <a:t>Agile </a:t>
              </a:r>
            </a:p>
            <a:p>
              <a:pPr>
                <a:lnSpc>
                  <a:spcPts val="1200"/>
                </a:lnSpc>
                <a:spcAft>
                  <a:spcPts val="1200"/>
                </a:spcAft>
              </a:pPr>
              <a:r>
                <a:rPr lang="en-GB" sz="1000" b="1" dirty="0" smtClean="0">
                  <a:solidFill>
                    <a:srgbClr val="006941"/>
                  </a:solidFill>
                </a:rPr>
                <a:t>Project management </a:t>
              </a:r>
            </a:p>
            <a:p>
              <a:pPr>
                <a:lnSpc>
                  <a:spcPts val="1200"/>
                </a:lnSpc>
                <a:spcAft>
                  <a:spcPts val="1200"/>
                </a:spcAft>
              </a:pPr>
              <a:r>
                <a:rPr lang="en-GB" sz="1000" b="1" dirty="0" smtClean="0">
                  <a:solidFill>
                    <a:srgbClr val="006941"/>
                  </a:solidFill>
                </a:rPr>
                <a:t>Security &amp; IT governance </a:t>
              </a:r>
            </a:p>
            <a:p>
              <a:pPr>
                <a:lnSpc>
                  <a:spcPts val="1200"/>
                </a:lnSpc>
                <a:spcAft>
                  <a:spcPts val="1200"/>
                </a:spcAft>
              </a:pPr>
              <a:r>
                <a:rPr lang="en-GB" sz="1000" b="1" dirty="0" smtClean="0">
                  <a:solidFill>
                    <a:srgbClr val="006941"/>
                  </a:solidFill>
                </a:rPr>
                <a:t>Software testing </a:t>
              </a:r>
            </a:p>
            <a:p>
              <a:pPr>
                <a:lnSpc>
                  <a:spcPts val="1200"/>
                </a:lnSpc>
                <a:spcAft>
                  <a:spcPts val="1200"/>
                </a:spcAft>
              </a:pPr>
              <a:r>
                <a:rPr lang="en-GB" sz="1000" b="1" dirty="0" smtClean="0">
                  <a:solidFill>
                    <a:srgbClr val="006941"/>
                  </a:solidFill>
                </a:rPr>
                <a:t>Solutions development </a:t>
              </a:r>
            </a:p>
            <a:p>
              <a:pPr>
                <a:lnSpc>
                  <a:spcPts val="1200"/>
                </a:lnSpc>
                <a:spcAft>
                  <a:spcPts val="1200"/>
                </a:spcAft>
              </a:pPr>
              <a:r>
                <a:rPr lang="en-GB" sz="1000" b="1" dirty="0" smtClean="0">
                  <a:solidFill>
                    <a:srgbClr val="006941"/>
                  </a:solidFill>
                </a:rPr>
                <a:t>Service management </a:t>
              </a:r>
            </a:p>
            <a:p>
              <a:pPr>
                <a:lnSpc>
                  <a:spcPts val="1200"/>
                </a:lnSpc>
                <a:spcAft>
                  <a:spcPts val="1200"/>
                </a:spcAft>
              </a:pPr>
              <a:r>
                <a:rPr lang="en-GB" sz="1000" b="1" dirty="0" smtClean="0">
                  <a:solidFill>
                    <a:srgbClr val="006941"/>
                  </a:solidFill>
                </a:rPr>
                <a:t>Architecture </a:t>
              </a:r>
            </a:p>
            <a:p>
              <a:pPr>
                <a:lnSpc>
                  <a:spcPts val="1200"/>
                </a:lnSpc>
                <a:spcAft>
                  <a:spcPts val="1200"/>
                </a:spcAft>
              </a:pPr>
              <a:r>
                <a:rPr lang="en-GB" sz="1000" b="1" dirty="0" smtClean="0">
                  <a:solidFill>
                    <a:srgbClr val="006941"/>
                  </a:solidFill>
                </a:rPr>
                <a:t>IS Consultancy </a:t>
              </a:r>
            </a:p>
            <a:p>
              <a:pPr>
                <a:lnSpc>
                  <a:spcPts val="1200"/>
                </a:lnSpc>
                <a:spcAft>
                  <a:spcPts val="1200"/>
                </a:spcAft>
              </a:pPr>
              <a:r>
                <a:rPr lang="en-GB" sz="1000" b="1" dirty="0" smtClean="0">
                  <a:solidFill>
                    <a:srgbClr val="006941"/>
                  </a:solidFill>
                </a:rPr>
                <a:t>Data centre management &amp; Green IT</a:t>
              </a:r>
            </a:p>
          </p:txBody>
        </p:sp>
        <p:sp>
          <p:nvSpPr>
            <p:cNvPr id="20" name="TextBox 19"/>
            <p:cNvSpPr txBox="1"/>
            <p:nvPr userDrawn="1"/>
          </p:nvSpPr>
          <p:spPr>
            <a:xfrm>
              <a:off x="2372030" y="1319878"/>
              <a:ext cx="1282869" cy="3055909"/>
            </a:xfrm>
            <a:custGeom>
              <a:avLst/>
              <a:gdLst>
                <a:gd name="connsiteX0" fmla="*/ 0 w 1272369"/>
                <a:gd name="connsiteY0" fmla="*/ 0 h 630238"/>
                <a:gd name="connsiteX1" fmla="*/ 1272369 w 1272369"/>
                <a:gd name="connsiteY1" fmla="*/ 0 h 630238"/>
                <a:gd name="connsiteX2" fmla="*/ 1272369 w 1272369"/>
                <a:gd name="connsiteY2" fmla="*/ 630238 h 630238"/>
                <a:gd name="connsiteX3" fmla="*/ 0 w 1272369"/>
                <a:gd name="connsiteY3" fmla="*/ 630238 h 630238"/>
                <a:gd name="connsiteX4" fmla="*/ 0 w 1272369"/>
                <a:gd name="connsiteY4" fmla="*/ 0 h 630238"/>
                <a:gd name="connsiteX0" fmla="*/ 0 w 1272369"/>
                <a:gd name="connsiteY0" fmla="*/ 0 h 630250"/>
                <a:gd name="connsiteX1" fmla="*/ 1272369 w 1272369"/>
                <a:gd name="connsiteY1" fmla="*/ 0 h 630250"/>
                <a:gd name="connsiteX2" fmla="*/ 1272369 w 1272369"/>
                <a:gd name="connsiteY2" fmla="*/ 630238 h 630250"/>
                <a:gd name="connsiteX3" fmla="*/ 710984 w 1272369"/>
                <a:gd name="connsiteY3" fmla="*/ 630250 h 630250"/>
                <a:gd name="connsiteX4" fmla="*/ 0 w 1272369"/>
                <a:gd name="connsiteY4" fmla="*/ 630238 h 630250"/>
                <a:gd name="connsiteX5" fmla="*/ 0 w 1272369"/>
                <a:gd name="connsiteY5" fmla="*/ 0 h 630250"/>
                <a:gd name="connsiteX0" fmla="*/ 0 w 1272369"/>
                <a:gd name="connsiteY0" fmla="*/ 0 h 630250"/>
                <a:gd name="connsiteX1" fmla="*/ 1272369 w 1272369"/>
                <a:gd name="connsiteY1" fmla="*/ 0 h 630250"/>
                <a:gd name="connsiteX2" fmla="*/ 710984 w 1272369"/>
                <a:gd name="connsiteY2" fmla="*/ 630250 h 630250"/>
                <a:gd name="connsiteX3" fmla="*/ 0 w 1272369"/>
                <a:gd name="connsiteY3" fmla="*/ 630238 h 630250"/>
                <a:gd name="connsiteX4" fmla="*/ 0 w 1272369"/>
                <a:gd name="connsiteY4" fmla="*/ 0 h 630250"/>
                <a:gd name="connsiteX0" fmla="*/ 0 w 1272393"/>
                <a:gd name="connsiteY0" fmla="*/ 0 h 630250"/>
                <a:gd name="connsiteX1" fmla="*/ 1272369 w 1272393"/>
                <a:gd name="connsiteY1" fmla="*/ 0 h 630250"/>
                <a:gd name="connsiteX2" fmla="*/ 710984 w 1272393"/>
                <a:gd name="connsiteY2" fmla="*/ 630250 h 630250"/>
                <a:gd name="connsiteX3" fmla="*/ 0 w 1272393"/>
                <a:gd name="connsiteY3" fmla="*/ 630238 h 630250"/>
                <a:gd name="connsiteX4" fmla="*/ 0 w 1272393"/>
                <a:gd name="connsiteY4" fmla="*/ 0 h 630250"/>
                <a:gd name="connsiteX0" fmla="*/ 0 w 1272424"/>
                <a:gd name="connsiteY0" fmla="*/ 0 h 630250"/>
                <a:gd name="connsiteX1" fmla="*/ 1272369 w 1272424"/>
                <a:gd name="connsiteY1" fmla="*/ 0 h 630250"/>
                <a:gd name="connsiteX2" fmla="*/ 710984 w 1272424"/>
                <a:gd name="connsiteY2" fmla="*/ 630250 h 630250"/>
                <a:gd name="connsiteX3" fmla="*/ 0 w 1272424"/>
                <a:gd name="connsiteY3" fmla="*/ 630238 h 630250"/>
                <a:gd name="connsiteX4" fmla="*/ 0 w 1272424"/>
                <a:gd name="connsiteY4" fmla="*/ 0 h 630250"/>
                <a:gd name="connsiteX0" fmla="*/ 0 w 1272968"/>
                <a:gd name="connsiteY0" fmla="*/ 0 h 630250"/>
                <a:gd name="connsiteX1" fmla="*/ 1272369 w 1272968"/>
                <a:gd name="connsiteY1" fmla="*/ 0 h 630250"/>
                <a:gd name="connsiteX2" fmla="*/ 710984 w 1272968"/>
                <a:gd name="connsiteY2" fmla="*/ 630250 h 630250"/>
                <a:gd name="connsiteX3" fmla="*/ 0 w 1272968"/>
                <a:gd name="connsiteY3" fmla="*/ 630238 h 630250"/>
                <a:gd name="connsiteX4" fmla="*/ 0 w 1272968"/>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817"/>
                <a:gd name="connsiteY0" fmla="*/ 0 h 630250"/>
                <a:gd name="connsiteX1" fmla="*/ 1272369 w 1272817"/>
                <a:gd name="connsiteY1" fmla="*/ 0 h 630250"/>
                <a:gd name="connsiteX2" fmla="*/ 655654 w 1272817"/>
                <a:gd name="connsiteY2" fmla="*/ 630250 h 630250"/>
                <a:gd name="connsiteX3" fmla="*/ 0 w 1272817"/>
                <a:gd name="connsiteY3" fmla="*/ 630238 h 630250"/>
                <a:gd name="connsiteX4" fmla="*/ 0 w 1272817"/>
                <a:gd name="connsiteY4" fmla="*/ 0 h 630250"/>
                <a:gd name="connsiteX0" fmla="*/ 0 w 1272994"/>
                <a:gd name="connsiteY0" fmla="*/ 0 h 630250"/>
                <a:gd name="connsiteX1" fmla="*/ 1272369 w 1272994"/>
                <a:gd name="connsiteY1" fmla="*/ 0 h 630250"/>
                <a:gd name="connsiteX2" fmla="*/ 655654 w 1272994"/>
                <a:gd name="connsiteY2" fmla="*/ 630250 h 630250"/>
                <a:gd name="connsiteX3" fmla="*/ 0 w 1272994"/>
                <a:gd name="connsiteY3" fmla="*/ 630238 h 630250"/>
                <a:gd name="connsiteX4" fmla="*/ 0 w 1272994"/>
                <a:gd name="connsiteY4" fmla="*/ 0 h 630250"/>
                <a:gd name="connsiteX0" fmla="*/ 0 w 1278496"/>
                <a:gd name="connsiteY0" fmla="*/ 0 h 630250"/>
                <a:gd name="connsiteX1" fmla="*/ 1272369 w 1278496"/>
                <a:gd name="connsiteY1" fmla="*/ 0 h 630250"/>
                <a:gd name="connsiteX2" fmla="*/ 655654 w 1278496"/>
                <a:gd name="connsiteY2" fmla="*/ 630250 h 630250"/>
                <a:gd name="connsiteX3" fmla="*/ 0 w 1278496"/>
                <a:gd name="connsiteY3" fmla="*/ 630238 h 630250"/>
                <a:gd name="connsiteX4" fmla="*/ 0 w 1278496"/>
                <a:gd name="connsiteY4" fmla="*/ 0 h 630250"/>
                <a:gd name="connsiteX0" fmla="*/ 0 w 1387063"/>
                <a:gd name="connsiteY0" fmla="*/ 0 h 630250"/>
                <a:gd name="connsiteX1" fmla="*/ 1272369 w 1387063"/>
                <a:gd name="connsiteY1" fmla="*/ 0 h 630250"/>
                <a:gd name="connsiteX2" fmla="*/ 1256995 w 1387063"/>
                <a:gd name="connsiteY2" fmla="*/ 311226 h 630250"/>
                <a:gd name="connsiteX3" fmla="*/ 655654 w 1387063"/>
                <a:gd name="connsiteY3" fmla="*/ 630250 h 630250"/>
                <a:gd name="connsiteX4" fmla="*/ 0 w 1387063"/>
                <a:gd name="connsiteY4" fmla="*/ 630238 h 630250"/>
                <a:gd name="connsiteX5" fmla="*/ 0 w 1387063"/>
                <a:gd name="connsiteY5" fmla="*/ 0 h 630250"/>
                <a:gd name="connsiteX0" fmla="*/ 0 w 1369614"/>
                <a:gd name="connsiteY0" fmla="*/ 0 h 630250"/>
                <a:gd name="connsiteX1" fmla="*/ 1272369 w 1369614"/>
                <a:gd name="connsiteY1" fmla="*/ 0 h 630250"/>
                <a:gd name="connsiteX2" fmla="*/ 1256995 w 1369614"/>
                <a:gd name="connsiteY2" fmla="*/ 311226 h 630250"/>
                <a:gd name="connsiteX3" fmla="*/ 655654 w 1369614"/>
                <a:gd name="connsiteY3" fmla="*/ 630250 h 630250"/>
                <a:gd name="connsiteX4" fmla="*/ 0 w 1369614"/>
                <a:gd name="connsiteY4" fmla="*/ 630238 h 630250"/>
                <a:gd name="connsiteX5" fmla="*/ 0 w 1369614"/>
                <a:gd name="connsiteY5" fmla="*/ 0 h 630250"/>
                <a:gd name="connsiteX0" fmla="*/ 0 w 1278277"/>
                <a:gd name="connsiteY0" fmla="*/ 0 h 630250"/>
                <a:gd name="connsiteX1" fmla="*/ 1272369 w 1278277"/>
                <a:gd name="connsiteY1" fmla="*/ 0 h 630250"/>
                <a:gd name="connsiteX2" fmla="*/ 1256995 w 1278277"/>
                <a:gd name="connsiteY2" fmla="*/ 311226 h 630250"/>
                <a:gd name="connsiteX3" fmla="*/ 655654 w 1278277"/>
                <a:gd name="connsiteY3" fmla="*/ 630250 h 630250"/>
                <a:gd name="connsiteX4" fmla="*/ 0 w 1278277"/>
                <a:gd name="connsiteY4" fmla="*/ 630238 h 630250"/>
                <a:gd name="connsiteX5" fmla="*/ 0 w 1278277"/>
                <a:gd name="connsiteY5" fmla="*/ 0 h 630250"/>
                <a:gd name="connsiteX0" fmla="*/ 0 w 1298782"/>
                <a:gd name="connsiteY0" fmla="*/ 0 h 630250"/>
                <a:gd name="connsiteX1" fmla="*/ 1272369 w 1298782"/>
                <a:gd name="connsiteY1" fmla="*/ 0 h 630250"/>
                <a:gd name="connsiteX2" fmla="*/ 1285570 w 1298782"/>
                <a:gd name="connsiteY2" fmla="*/ 311226 h 630250"/>
                <a:gd name="connsiteX3" fmla="*/ 655654 w 1298782"/>
                <a:gd name="connsiteY3" fmla="*/ 630250 h 630250"/>
                <a:gd name="connsiteX4" fmla="*/ 0 w 1298782"/>
                <a:gd name="connsiteY4" fmla="*/ 630238 h 630250"/>
                <a:gd name="connsiteX5" fmla="*/ 0 w 1298782"/>
                <a:gd name="connsiteY5" fmla="*/ 0 h 630250"/>
                <a:gd name="connsiteX0" fmla="*/ 0 w 1287216"/>
                <a:gd name="connsiteY0" fmla="*/ 0 h 630250"/>
                <a:gd name="connsiteX1" fmla="*/ 1272369 w 1287216"/>
                <a:gd name="connsiteY1" fmla="*/ 0 h 630250"/>
                <a:gd name="connsiteX2" fmla="*/ 1285570 w 1287216"/>
                <a:gd name="connsiteY2" fmla="*/ 311226 h 630250"/>
                <a:gd name="connsiteX3" fmla="*/ 655654 w 1287216"/>
                <a:gd name="connsiteY3" fmla="*/ 630250 h 630250"/>
                <a:gd name="connsiteX4" fmla="*/ 0 w 1287216"/>
                <a:gd name="connsiteY4" fmla="*/ 630238 h 630250"/>
                <a:gd name="connsiteX5" fmla="*/ 0 w 1287216"/>
                <a:gd name="connsiteY5" fmla="*/ 0 h 630250"/>
                <a:gd name="connsiteX0" fmla="*/ 0 w 1287216"/>
                <a:gd name="connsiteY0" fmla="*/ 0 h 630250"/>
                <a:gd name="connsiteX1" fmla="*/ 1272369 w 1287216"/>
                <a:gd name="connsiteY1" fmla="*/ 0 h 630250"/>
                <a:gd name="connsiteX2" fmla="*/ 1285570 w 1287216"/>
                <a:gd name="connsiteY2" fmla="*/ 509634 h 630250"/>
                <a:gd name="connsiteX3" fmla="*/ 655654 w 1287216"/>
                <a:gd name="connsiteY3" fmla="*/ 630250 h 630250"/>
                <a:gd name="connsiteX4" fmla="*/ 0 w 1287216"/>
                <a:gd name="connsiteY4" fmla="*/ 630238 h 630250"/>
                <a:gd name="connsiteX5" fmla="*/ 0 w 1287216"/>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82099"/>
                <a:gd name="connsiteY0" fmla="*/ 0 h 630250"/>
                <a:gd name="connsiteX1" fmla="*/ 1272369 w 1282099"/>
                <a:gd name="connsiteY1" fmla="*/ 0 h 630250"/>
                <a:gd name="connsiteX2" fmla="*/ 1276045 w 1282099"/>
                <a:gd name="connsiteY2" fmla="*/ 511598 h 630250"/>
                <a:gd name="connsiteX3" fmla="*/ 655654 w 1282099"/>
                <a:gd name="connsiteY3" fmla="*/ 630250 h 630250"/>
                <a:gd name="connsiteX4" fmla="*/ 0 w 1282099"/>
                <a:gd name="connsiteY4" fmla="*/ 630238 h 630250"/>
                <a:gd name="connsiteX5" fmla="*/ 0 w 1282099"/>
                <a:gd name="connsiteY5" fmla="*/ 0 h 630250"/>
                <a:gd name="connsiteX0" fmla="*/ 0 w 1295396"/>
                <a:gd name="connsiteY0" fmla="*/ 0 h 630250"/>
                <a:gd name="connsiteX1" fmla="*/ 1272369 w 1295396"/>
                <a:gd name="connsiteY1" fmla="*/ 0 h 630250"/>
                <a:gd name="connsiteX2" fmla="*/ 1289693 w 1295396"/>
                <a:gd name="connsiteY2" fmla="*/ 511598 h 630250"/>
                <a:gd name="connsiteX3" fmla="*/ 655654 w 1295396"/>
                <a:gd name="connsiteY3" fmla="*/ 630250 h 630250"/>
                <a:gd name="connsiteX4" fmla="*/ 0 w 1295396"/>
                <a:gd name="connsiteY4" fmla="*/ 630238 h 630250"/>
                <a:gd name="connsiteX5" fmla="*/ 0 w 1295396"/>
                <a:gd name="connsiteY5" fmla="*/ 0 h 630250"/>
                <a:gd name="connsiteX0" fmla="*/ 0 w 1288743"/>
                <a:gd name="connsiteY0" fmla="*/ 0 h 630250"/>
                <a:gd name="connsiteX1" fmla="*/ 1272369 w 1288743"/>
                <a:gd name="connsiteY1" fmla="*/ 0 h 630250"/>
                <a:gd name="connsiteX2" fmla="*/ 1282869 w 1288743"/>
                <a:gd name="connsiteY2" fmla="*/ 513005 h 630250"/>
                <a:gd name="connsiteX3" fmla="*/ 655654 w 1288743"/>
                <a:gd name="connsiteY3" fmla="*/ 630250 h 630250"/>
                <a:gd name="connsiteX4" fmla="*/ 0 w 1288743"/>
                <a:gd name="connsiteY4" fmla="*/ 630238 h 630250"/>
                <a:gd name="connsiteX5" fmla="*/ 0 w 1288743"/>
                <a:gd name="connsiteY5" fmla="*/ 0 h 630250"/>
                <a:gd name="connsiteX0" fmla="*/ 0 w 1288743"/>
                <a:gd name="connsiteY0" fmla="*/ 0 h 630250"/>
                <a:gd name="connsiteX1" fmla="*/ 1272369 w 1288743"/>
                <a:gd name="connsiteY1" fmla="*/ 0 h 630250"/>
                <a:gd name="connsiteX2" fmla="*/ 1282869 w 1288743"/>
                <a:gd name="connsiteY2" fmla="*/ 515820 h 630250"/>
                <a:gd name="connsiteX3" fmla="*/ 655654 w 1288743"/>
                <a:gd name="connsiteY3" fmla="*/ 630250 h 630250"/>
                <a:gd name="connsiteX4" fmla="*/ 0 w 1288743"/>
                <a:gd name="connsiteY4" fmla="*/ 630238 h 630250"/>
                <a:gd name="connsiteX5" fmla="*/ 0 w 1288743"/>
                <a:gd name="connsiteY5" fmla="*/ 0 h 630250"/>
                <a:gd name="connsiteX0" fmla="*/ 0 w 1282099"/>
                <a:gd name="connsiteY0" fmla="*/ 0 h 630250"/>
                <a:gd name="connsiteX1" fmla="*/ 1272369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72369"/>
                <a:gd name="connsiteY0" fmla="*/ 0 h 630250"/>
                <a:gd name="connsiteX1" fmla="*/ 1272369 w 1272369"/>
                <a:gd name="connsiteY1" fmla="*/ 0 h 630250"/>
                <a:gd name="connsiteX2" fmla="*/ 1262398 w 1272369"/>
                <a:gd name="connsiteY2" fmla="*/ 517227 h 630250"/>
                <a:gd name="connsiteX3" fmla="*/ 655654 w 1272369"/>
                <a:gd name="connsiteY3" fmla="*/ 630250 h 630250"/>
                <a:gd name="connsiteX4" fmla="*/ 0 w 1272369"/>
                <a:gd name="connsiteY4" fmla="*/ 630238 h 630250"/>
                <a:gd name="connsiteX5" fmla="*/ 0 w 1272369"/>
                <a:gd name="connsiteY5" fmla="*/ 0 h 630250"/>
                <a:gd name="connsiteX0" fmla="*/ 0 w 1282099"/>
                <a:gd name="connsiteY0" fmla="*/ 0 h 630250"/>
                <a:gd name="connsiteX1" fmla="*/ 1272369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99665"/>
                <a:gd name="connsiteY0" fmla="*/ 0 h 630250"/>
                <a:gd name="connsiteX1" fmla="*/ 1299665 w 1299665"/>
                <a:gd name="connsiteY1" fmla="*/ 0 h 630250"/>
                <a:gd name="connsiteX2" fmla="*/ 1276045 w 1299665"/>
                <a:gd name="connsiteY2" fmla="*/ 517227 h 630250"/>
                <a:gd name="connsiteX3" fmla="*/ 655654 w 1299665"/>
                <a:gd name="connsiteY3" fmla="*/ 630250 h 630250"/>
                <a:gd name="connsiteX4" fmla="*/ 0 w 1299665"/>
                <a:gd name="connsiteY4" fmla="*/ 630238 h 630250"/>
                <a:gd name="connsiteX5" fmla="*/ 0 w 1299665"/>
                <a:gd name="connsiteY5" fmla="*/ 0 h 630250"/>
                <a:gd name="connsiteX0" fmla="*/ 0 w 1282099"/>
                <a:gd name="connsiteY0" fmla="*/ 0 h 630250"/>
                <a:gd name="connsiteX1" fmla="*/ 1279193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80445"/>
                <a:gd name="connsiteY0" fmla="*/ 0 h 630250"/>
                <a:gd name="connsiteX1" fmla="*/ 1279193 w 1280445"/>
                <a:gd name="connsiteY1" fmla="*/ 0 h 630250"/>
                <a:gd name="connsiteX2" fmla="*/ 1276045 w 1280445"/>
                <a:gd name="connsiteY2" fmla="*/ 517227 h 630250"/>
                <a:gd name="connsiteX3" fmla="*/ 655654 w 1280445"/>
                <a:gd name="connsiteY3" fmla="*/ 630250 h 630250"/>
                <a:gd name="connsiteX4" fmla="*/ 0 w 1280445"/>
                <a:gd name="connsiteY4" fmla="*/ 630238 h 630250"/>
                <a:gd name="connsiteX5" fmla="*/ 0 w 1280445"/>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4"/>
                <a:gd name="connsiteX1" fmla="*/ 1279193 w 1285466"/>
                <a:gd name="connsiteY1" fmla="*/ 0 h 630254"/>
                <a:gd name="connsiteX2" fmla="*/ 1282869 w 1285466"/>
                <a:gd name="connsiteY2" fmla="*/ 515820 h 630254"/>
                <a:gd name="connsiteX3" fmla="*/ 655654 w 1285466"/>
                <a:gd name="connsiteY3" fmla="*/ 630250 h 630254"/>
                <a:gd name="connsiteX4" fmla="*/ 0 w 1285466"/>
                <a:gd name="connsiteY4" fmla="*/ 630238 h 630254"/>
                <a:gd name="connsiteX5" fmla="*/ 0 w 1285466"/>
                <a:gd name="connsiteY5" fmla="*/ 0 h 630254"/>
                <a:gd name="connsiteX0" fmla="*/ 0 w 1285466"/>
                <a:gd name="connsiteY0" fmla="*/ 0 h 630254"/>
                <a:gd name="connsiteX1" fmla="*/ 1279193 w 1285466"/>
                <a:gd name="connsiteY1" fmla="*/ 0 h 630254"/>
                <a:gd name="connsiteX2" fmla="*/ 1282869 w 1285466"/>
                <a:gd name="connsiteY2" fmla="*/ 515820 h 630254"/>
                <a:gd name="connsiteX3" fmla="*/ 655654 w 1285466"/>
                <a:gd name="connsiteY3" fmla="*/ 630250 h 630254"/>
                <a:gd name="connsiteX4" fmla="*/ 0 w 1285466"/>
                <a:gd name="connsiteY4" fmla="*/ 630238 h 630254"/>
                <a:gd name="connsiteX5" fmla="*/ 0 w 1285466"/>
                <a:gd name="connsiteY5" fmla="*/ 0 h 630254"/>
                <a:gd name="connsiteX0" fmla="*/ 0 w 1286152"/>
                <a:gd name="connsiteY0" fmla="*/ 0 h 630253"/>
                <a:gd name="connsiteX1" fmla="*/ 1279193 w 1286152"/>
                <a:gd name="connsiteY1" fmla="*/ 0 h 630253"/>
                <a:gd name="connsiteX2" fmla="*/ 1282869 w 1286152"/>
                <a:gd name="connsiteY2" fmla="*/ 515820 h 630253"/>
                <a:gd name="connsiteX3" fmla="*/ 655654 w 1286152"/>
                <a:gd name="connsiteY3" fmla="*/ 630250 h 630253"/>
                <a:gd name="connsiteX4" fmla="*/ 0 w 1286152"/>
                <a:gd name="connsiteY4" fmla="*/ 630238 h 630253"/>
                <a:gd name="connsiteX5" fmla="*/ 0 w 1286152"/>
                <a:gd name="connsiteY5" fmla="*/ 0 h 630253"/>
                <a:gd name="connsiteX0" fmla="*/ 0 w 1286152"/>
                <a:gd name="connsiteY0" fmla="*/ 0 h 630256"/>
                <a:gd name="connsiteX1" fmla="*/ 1279193 w 1286152"/>
                <a:gd name="connsiteY1" fmla="*/ 0 h 630256"/>
                <a:gd name="connsiteX2" fmla="*/ 1282869 w 1286152"/>
                <a:gd name="connsiteY2" fmla="*/ 528486 h 630256"/>
                <a:gd name="connsiteX3" fmla="*/ 655654 w 1286152"/>
                <a:gd name="connsiteY3" fmla="*/ 630250 h 630256"/>
                <a:gd name="connsiteX4" fmla="*/ 0 w 1286152"/>
                <a:gd name="connsiteY4" fmla="*/ 630238 h 630256"/>
                <a:gd name="connsiteX5" fmla="*/ 0 w 1286152"/>
                <a:gd name="connsiteY5" fmla="*/ 0 h 630256"/>
                <a:gd name="connsiteX0" fmla="*/ 0 w 1285466"/>
                <a:gd name="connsiteY0" fmla="*/ 0 h 630252"/>
                <a:gd name="connsiteX1" fmla="*/ 1279193 w 1285466"/>
                <a:gd name="connsiteY1" fmla="*/ 0 h 630252"/>
                <a:gd name="connsiteX2" fmla="*/ 1282869 w 1285466"/>
                <a:gd name="connsiteY2" fmla="*/ 528486 h 630252"/>
                <a:gd name="connsiteX3" fmla="*/ 655654 w 1285466"/>
                <a:gd name="connsiteY3" fmla="*/ 630250 h 630252"/>
                <a:gd name="connsiteX4" fmla="*/ 0 w 1285466"/>
                <a:gd name="connsiteY4" fmla="*/ 630238 h 630252"/>
                <a:gd name="connsiteX5" fmla="*/ 0 w 1285466"/>
                <a:gd name="connsiteY5" fmla="*/ 0 h 630252"/>
                <a:gd name="connsiteX0" fmla="*/ 0 w 1285466"/>
                <a:gd name="connsiteY0" fmla="*/ 0 h 630252"/>
                <a:gd name="connsiteX1" fmla="*/ 1279193 w 1285466"/>
                <a:gd name="connsiteY1" fmla="*/ 0 h 630252"/>
                <a:gd name="connsiteX2" fmla="*/ 1282869 w 1285466"/>
                <a:gd name="connsiteY2" fmla="*/ 528486 h 630252"/>
                <a:gd name="connsiteX3" fmla="*/ 655654 w 1285466"/>
                <a:gd name="connsiteY3" fmla="*/ 630250 h 630252"/>
                <a:gd name="connsiteX4" fmla="*/ 0 w 1285466"/>
                <a:gd name="connsiteY4" fmla="*/ 630238 h 630252"/>
                <a:gd name="connsiteX5" fmla="*/ 0 w 1285466"/>
                <a:gd name="connsiteY5" fmla="*/ 0 h 630252"/>
                <a:gd name="connsiteX0" fmla="*/ 0 w 1285466"/>
                <a:gd name="connsiteY0" fmla="*/ 0 h 630251"/>
                <a:gd name="connsiteX1" fmla="*/ 1279193 w 1285466"/>
                <a:gd name="connsiteY1" fmla="*/ 0 h 630251"/>
                <a:gd name="connsiteX2" fmla="*/ 1282869 w 1285466"/>
                <a:gd name="connsiteY2" fmla="*/ 528486 h 630251"/>
                <a:gd name="connsiteX3" fmla="*/ 655654 w 1285466"/>
                <a:gd name="connsiteY3" fmla="*/ 630250 h 630251"/>
                <a:gd name="connsiteX4" fmla="*/ 0 w 1285466"/>
                <a:gd name="connsiteY4" fmla="*/ 630238 h 630251"/>
                <a:gd name="connsiteX5" fmla="*/ 0 w 1285466"/>
                <a:gd name="connsiteY5" fmla="*/ 0 h 630251"/>
                <a:gd name="connsiteX0" fmla="*/ 0 w 1292838"/>
                <a:gd name="connsiteY0" fmla="*/ 0 h 630251"/>
                <a:gd name="connsiteX1" fmla="*/ 1279193 w 1292838"/>
                <a:gd name="connsiteY1" fmla="*/ 0 h 630251"/>
                <a:gd name="connsiteX2" fmla="*/ 1291107 w 1292838"/>
                <a:gd name="connsiteY2" fmla="*/ 496205 h 630251"/>
                <a:gd name="connsiteX3" fmla="*/ 655654 w 1292838"/>
                <a:gd name="connsiteY3" fmla="*/ 630250 h 630251"/>
                <a:gd name="connsiteX4" fmla="*/ 0 w 1292838"/>
                <a:gd name="connsiteY4" fmla="*/ 630238 h 630251"/>
                <a:gd name="connsiteX5" fmla="*/ 0 w 1292838"/>
                <a:gd name="connsiteY5" fmla="*/ 0 h 630251"/>
                <a:gd name="connsiteX0" fmla="*/ 0 w 1291107"/>
                <a:gd name="connsiteY0" fmla="*/ 0 h 630251"/>
                <a:gd name="connsiteX1" fmla="*/ 1279193 w 1291107"/>
                <a:gd name="connsiteY1" fmla="*/ 0 h 630251"/>
                <a:gd name="connsiteX2" fmla="*/ 1291107 w 1291107"/>
                <a:gd name="connsiteY2" fmla="*/ 496205 h 630251"/>
                <a:gd name="connsiteX3" fmla="*/ 655654 w 1291107"/>
                <a:gd name="connsiteY3" fmla="*/ 630250 h 630251"/>
                <a:gd name="connsiteX4" fmla="*/ 0 w 1291107"/>
                <a:gd name="connsiteY4" fmla="*/ 630238 h 630251"/>
                <a:gd name="connsiteX5" fmla="*/ 0 w 1291107"/>
                <a:gd name="connsiteY5" fmla="*/ 0 h 630251"/>
                <a:gd name="connsiteX0" fmla="*/ 0 w 1286988"/>
                <a:gd name="connsiteY0" fmla="*/ 0 h 630251"/>
                <a:gd name="connsiteX1" fmla="*/ 1279193 w 1286988"/>
                <a:gd name="connsiteY1" fmla="*/ 0 h 630251"/>
                <a:gd name="connsiteX2" fmla="*/ 1286988 w 1286988"/>
                <a:gd name="connsiteY2" fmla="*/ 500452 h 630251"/>
                <a:gd name="connsiteX3" fmla="*/ 655654 w 1286988"/>
                <a:gd name="connsiteY3" fmla="*/ 630250 h 630251"/>
                <a:gd name="connsiteX4" fmla="*/ 0 w 1286988"/>
                <a:gd name="connsiteY4" fmla="*/ 630238 h 630251"/>
                <a:gd name="connsiteX5" fmla="*/ 0 w 1286988"/>
                <a:gd name="connsiteY5" fmla="*/ 0 h 630251"/>
                <a:gd name="connsiteX0" fmla="*/ 0 w 1295226"/>
                <a:gd name="connsiteY0" fmla="*/ 0 h 630251"/>
                <a:gd name="connsiteX1" fmla="*/ 1279193 w 1295226"/>
                <a:gd name="connsiteY1" fmla="*/ 0 h 630251"/>
                <a:gd name="connsiteX2" fmla="*/ 1295226 w 1295226"/>
                <a:gd name="connsiteY2" fmla="*/ 500452 h 630251"/>
                <a:gd name="connsiteX3" fmla="*/ 655654 w 1295226"/>
                <a:gd name="connsiteY3" fmla="*/ 630250 h 630251"/>
                <a:gd name="connsiteX4" fmla="*/ 0 w 1295226"/>
                <a:gd name="connsiteY4" fmla="*/ 630238 h 630251"/>
                <a:gd name="connsiteX5" fmla="*/ 0 w 1295226"/>
                <a:gd name="connsiteY5" fmla="*/ 0 h 630251"/>
                <a:gd name="connsiteX0" fmla="*/ 0 w 1286988"/>
                <a:gd name="connsiteY0" fmla="*/ 0 h 630251"/>
                <a:gd name="connsiteX1" fmla="*/ 1279193 w 1286988"/>
                <a:gd name="connsiteY1" fmla="*/ 0 h 630251"/>
                <a:gd name="connsiteX2" fmla="*/ 1286988 w 1286988"/>
                <a:gd name="connsiteY2" fmla="*/ 499602 h 630251"/>
                <a:gd name="connsiteX3" fmla="*/ 655654 w 1286988"/>
                <a:gd name="connsiteY3" fmla="*/ 630250 h 630251"/>
                <a:gd name="connsiteX4" fmla="*/ 0 w 1286988"/>
                <a:gd name="connsiteY4" fmla="*/ 630238 h 630251"/>
                <a:gd name="connsiteX5" fmla="*/ 0 w 1286988"/>
                <a:gd name="connsiteY5" fmla="*/ 0 h 630251"/>
                <a:gd name="connsiteX0" fmla="*/ 0 w 1291107"/>
                <a:gd name="connsiteY0" fmla="*/ 0 h 630251"/>
                <a:gd name="connsiteX1" fmla="*/ 1279193 w 1291107"/>
                <a:gd name="connsiteY1" fmla="*/ 0 h 630251"/>
                <a:gd name="connsiteX2" fmla="*/ 1291107 w 1291107"/>
                <a:gd name="connsiteY2" fmla="*/ 498753 h 630251"/>
                <a:gd name="connsiteX3" fmla="*/ 655654 w 1291107"/>
                <a:gd name="connsiteY3" fmla="*/ 630250 h 630251"/>
                <a:gd name="connsiteX4" fmla="*/ 0 w 1291107"/>
                <a:gd name="connsiteY4" fmla="*/ 630238 h 630251"/>
                <a:gd name="connsiteX5" fmla="*/ 0 w 1291107"/>
                <a:gd name="connsiteY5" fmla="*/ 0 h 630251"/>
                <a:gd name="connsiteX0" fmla="*/ 0 w 1303464"/>
                <a:gd name="connsiteY0" fmla="*/ 0 h 630251"/>
                <a:gd name="connsiteX1" fmla="*/ 1279193 w 1303464"/>
                <a:gd name="connsiteY1" fmla="*/ 0 h 630251"/>
                <a:gd name="connsiteX2" fmla="*/ 1303464 w 1303464"/>
                <a:gd name="connsiteY2" fmla="*/ 500452 h 630251"/>
                <a:gd name="connsiteX3" fmla="*/ 655654 w 1303464"/>
                <a:gd name="connsiteY3" fmla="*/ 630250 h 630251"/>
                <a:gd name="connsiteX4" fmla="*/ 0 w 1303464"/>
                <a:gd name="connsiteY4" fmla="*/ 630238 h 630251"/>
                <a:gd name="connsiteX5" fmla="*/ 0 w 1303464"/>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2869" h="630251">
                  <a:moveTo>
                    <a:pt x="0" y="0"/>
                  </a:moveTo>
                  <a:lnTo>
                    <a:pt x="1279193" y="0"/>
                  </a:lnTo>
                  <a:cubicBezTo>
                    <a:pt x="1279142" y="136342"/>
                    <a:pt x="1278048" y="380809"/>
                    <a:pt x="1282869" y="500452"/>
                  </a:cubicBezTo>
                  <a:cubicBezTo>
                    <a:pt x="1282441" y="569436"/>
                    <a:pt x="1247290" y="630560"/>
                    <a:pt x="655654" y="630250"/>
                  </a:cubicBezTo>
                  <a:lnTo>
                    <a:pt x="0" y="630238"/>
                  </a:lnTo>
                  <a:lnTo>
                    <a:pt x="0" y="0"/>
                  </a:lnTo>
                  <a:close/>
                </a:path>
              </a:pathLst>
            </a:custGeom>
            <a:solidFill>
              <a:srgbClr val="E6F0EC"/>
            </a:solidFill>
            <a:ln>
              <a:noFill/>
            </a:ln>
          </p:spPr>
          <p:txBody>
            <a:bodyPr wrap="square" lIns="72000" tIns="756000" rIns="72000" rtlCol="0">
              <a:noAutofit/>
            </a:bodyPr>
            <a:lstStyle/>
            <a:p>
              <a:pPr>
                <a:lnSpc>
                  <a:spcPts val="1200"/>
                </a:lnSpc>
                <a:spcAft>
                  <a:spcPts val="1200"/>
                </a:spcAft>
              </a:pPr>
              <a:r>
                <a:rPr lang="en-GB" sz="1000" b="1" dirty="0" smtClean="0">
                  <a:solidFill>
                    <a:srgbClr val="80B4A0"/>
                  </a:solidFill>
                </a:rPr>
                <a:t>ECDL </a:t>
              </a:r>
            </a:p>
            <a:p>
              <a:pPr>
                <a:lnSpc>
                  <a:spcPts val="1200"/>
                </a:lnSpc>
                <a:spcAft>
                  <a:spcPts val="1200"/>
                </a:spcAft>
              </a:pPr>
              <a:r>
                <a:rPr lang="en-GB" sz="1000" b="1" dirty="0" smtClean="0">
                  <a:solidFill>
                    <a:srgbClr val="80B4A0"/>
                  </a:solidFill>
                </a:rPr>
                <a:t>Digital skills </a:t>
              </a:r>
            </a:p>
            <a:p>
              <a:pPr>
                <a:lnSpc>
                  <a:spcPts val="1200"/>
                </a:lnSpc>
                <a:spcAft>
                  <a:spcPts val="1200"/>
                </a:spcAft>
              </a:pPr>
              <a:r>
                <a:rPr lang="en-GB" sz="1000" b="1" dirty="0" smtClean="0">
                  <a:solidFill>
                    <a:srgbClr val="80B4A0"/>
                  </a:solidFill>
                </a:rPr>
                <a:t>ITQs </a:t>
              </a:r>
            </a:p>
            <a:p>
              <a:pPr>
                <a:lnSpc>
                  <a:spcPts val="1200"/>
                </a:lnSpc>
                <a:spcAft>
                  <a:spcPts val="1200"/>
                </a:spcAft>
              </a:pPr>
              <a:r>
                <a:rPr lang="en-GB" sz="1000" b="1" dirty="0" smtClean="0">
                  <a:solidFill>
                    <a:srgbClr val="80B4A0"/>
                  </a:solidFill>
                </a:rPr>
                <a:t>Computer and online basics </a:t>
              </a:r>
            </a:p>
            <a:p>
              <a:pPr>
                <a:lnSpc>
                  <a:spcPts val="1200"/>
                </a:lnSpc>
                <a:spcAft>
                  <a:spcPts val="1200"/>
                </a:spcAft>
              </a:pPr>
              <a:r>
                <a:rPr lang="en-GB" sz="1000" b="1" dirty="0" smtClean="0">
                  <a:solidFill>
                    <a:srgbClr val="80B4A0"/>
                  </a:solidFill>
                </a:rPr>
                <a:t>e-safety </a:t>
              </a:r>
            </a:p>
            <a:p>
              <a:pPr>
                <a:lnSpc>
                  <a:spcPts val="1200"/>
                </a:lnSpc>
                <a:spcAft>
                  <a:spcPts val="1200"/>
                </a:spcAft>
              </a:pPr>
              <a:r>
                <a:rPr lang="en-GB" sz="1000" b="1" dirty="0" smtClean="0">
                  <a:solidFill>
                    <a:srgbClr val="80B4A0"/>
                  </a:solidFill>
                </a:rPr>
                <a:t>HEQ &amp; IMIS </a:t>
              </a:r>
            </a:p>
            <a:p>
              <a:pPr>
                <a:lnSpc>
                  <a:spcPts val="1200"/>
                </a:lnSpc>
                <a:spcAft>
                  <a:spcPts val="1200"/>
                </a:spcAft>
              </a:pPr>
              <a:r>
                <a:rPr lang="en-GB" sz="1000" b="1" dirty="0" smtClean="0">
                  <a:solidFill>
                    <a:srgbClr val="006941"/>
                  </a:solidFill>
                </a:rPr>
                <a:t>Apprenticeships</a:t>
              </a:r>
              <a:endParaRPr lang="en-GB" sz="1000" b="1" dirty="0">
                <a:solidFill>
                  <a:srgbClr val="006941"/>
                </a:solidFill>
              </a:endParaRPr>
            </a:p>
          </p:txBody>
        </p:sp>
        <p:cxnSp>
          <p:nvCxnSpPr>
            <p:cNvPr id="21" name="Straight Connector 20"/>
            <p:cNvCxnSpPr/>
            <p:nvPr userDrawn="1"/>
          </p:nvCxnSpPr>
          <p:spPr>
            <a:xfrm>
              <a:off x="3240104" y="1562400"/>
              <a:ext cx="2268000" cy="0"/>
            </a:xfrm>
            <a:prstGeom prst="line">
              <a:avLst/>
            </a:prstGeom>
            <a:ln w="82550">
              <a:solidFill>
                <a:srgbClr val="156570"/>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userDrawn="1"/>
          </p:nvSpPr>
          <p:spPr>
            <a:xfrm>
              <a:off x="5308432" y="1319879"/>
              <a:ext cx="1272994" cy="630250"/>
            </a:xfrm>
            <a:custGeom>
              <a:avLst/>
              <a:gdLst>
                <a:gd name="connsiteX0" fmla="*/ 0 w 1272369"/>
                <a:gd name="connsiteY0" fmla="*/ 0 h 630238"/>
                <a:gd name="connsiteX1" fmla="*/ 1272369 w 1272369"/>
                <a:gd name="connsiteY1" fmla="*/ 0 h 630238"/>
                <a:gd name="connsiteX2" fmla="*/ 1272369 w 1272369"/>
                <a:gd name="connsiteY2" fmla="*/ 630238 h 630238"/>
                <a:gd name="connsiteX3" fmla="*/ 0 w 1272369"/>
                <a:gd name="connsiteY3" fmla="*/ 630238 h 630238"/>
                <a:gd name="connsiteX4" fmla="*/ 0 w 1272369"/>
                <a:gd name="connsiteY4" fmla="*/ 0 h 630238"/>
                <a:gd name="connsiteX0" fmla="*/ 0 w 1272369"/>
                <a:gd name="connsiteY0" fmla="*/ 0 h 630250"/>
                <a:gd name="connsiteX1" fmla="*/ 1272369 w 1272369"/>
                <a:gd name="connsiteY1" fmla="*/ 0 h 630250"/>
                <a:gd name="connsiteX2" fmla="*/ 1272369 w 1272369"/>
                <a:gd name="connsiteY2" fmla="*/ 630238 h 630250"/>
                <a:gd name="connsiteX3" fmla="*/ 710984 w 1272369"/>
                <a:gd name="connsiteY3" fmla="*/ 630250 h 630250"/>
                <a:gd name="connsiteX4" fmla="*/ 0 w 1272369"/>
                <a:gd name="connsiteY4" fmla="*/ 630238 h 630250"/>
                <a:gd name="connsiteX5" fmla="*/ 0 w 1272369"/>
                <a:gd name="connsiteY5" fmla="*/ 0 h 630250"/>
                <a:gd name="connsiteX0" fmla="*/ 0 w 1272369"/>
                <a:gd name="connsiteY0" fmla="*/ 0 h 630250"/>
                <a:gd name="connsiteX1" fmla="*/ 1272369 w 1272369"/>
                <a:gd name="connsiteY1" fmla="*/ 0 h 630250"/>
                <a:gd name="connsiteX2" fmla="*/ 710984 w 1272369"/>
                <a:gd name="connsiteY2" fmla="*/ 630250 h 630250"/>
                <a:gd name="connsiteX3" fmla="*/ 0 w 1272369"/>
                <a:gd name="connsiteY3" fmla="*/ 630238 h 630250"/>
                <a:gd name="connsiteX4" fmla="*/ 0 w 1272369"/>
                <a:gd name="connsiteY4" fmla="*/ 0 h 630250"/>
                <a:gd name="connsiteX0" fmla="*/ 0 w 1272393"/>
                <a:gd name="connsiteY0" fmla="*/ 0 h 630250"/>
                <a:gd name="connsiteX1" fmla="*/ 1272369 w 1272393"/>
                <a:gd name="connsiteY1" fmla="*/ 0 h 630250"/>
                <a:gd name="connsiteX2" fmla="*/ 710984 w 1272393"/>
                <a:gd name="connsiteY2" fmla="*/ 630250 h 630250"/>
                <a:gd name="connsiteX3" fmla="*/ 0 w 1272393"/>
                <a:gd name="connsiteY3" fmla="*/ 630238 h 630250"/>
                <a:gd name="connsiteX4" fmla="*/ 0 w 1272393"/>
                <a:gd name="connsiteY4" fmla="*/ 0 h 630250"/>
                <a:gd name="connsiteX0" fmla="*/ 0 w 1272424"/>
                <a:gd name="connsiteY0" fmla="*/ 0 h 630250"/>
                <a:gd name="connsiteX1" fmla="*/ 1272369 w 1272424"/>
                <a:gd name="connsiteY1" fmla="*/ 0 h 630250"/>
                <a:gd name="connsiteX2" fmla="*/ 710984 w 1272424"/>
                <a:gd name="connsiteY2" fmla="*/ 630250 h 630250"/>
                <a:gd name="connsiteX3" fmla="*/ 0 w 1272424"/>
                <a:gd name="connsiteY3" fmla="*/ 630238 h 630250"/>
                <a:gd name="connsiteX4" fmla="*/ 0 w 1272424"/>
                <a:gd name="connsiteY4" fmla="*/ 0 h 630250"/>
                <a:gd name="connsiteX0" fmla="*/ 0 w 1272968"/>
                <a:gd name="connsiteY0" fmla="*/ 0 h 630250"/>
                <a:gd name="connsiteX1" fmla="*/ 1272369 w 1272968"/>
                <a:gd name="connsiteY1" fmla="*/ 0 h 630250"/>
                <a:gd name="connsiteX2" fmla="*/ 710984 w 1272968"/>
                <a:gd name="connsiteY2" fmla="*/ 630250 h 630250"/>
                <a:gd name="connsiteX3" fmla="*/ 0 w 1272968"/>
                <a:gd name="connsiteY3" fmla="*/ 630238 h 630250"/>
                <a:gd name="connsiteX4" fmla="*/ 0 w 1272968"/>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817"/>
                <a:gd name="connsiteY0" fmla="*/ 0 h 630250"/>
                <a:gd name="connsiteX1" fmla="*/ 1272369 w 1272817"/>
                <a:gd name="connsiteY1" fmla="*/ 0 h 630250"/>
                <a:gd name="connsiteX2" fmla="*/ 655654 w 1272817"/>
                <a:gd name="connsiteY2" fmla="*/ 630250 h 630250"/>
                <a:gd name="connsiteX3" fmla="*/ 0 w 1272817"/>
                <a:gd name="connsiteY3" fmla="*/ 630238 h 630250"/>
                <a:gd name="connsiteX4" fmla="*/ 0 w 1272817"/>
                <a:gd name="connsiteY4" fmla="*/ 0 h 630250"/>
                <a:gd name="connsiteX0" fmla="*/ 0 w 1272994"/>
                <a:gd name="connsiteY0" fmla="*/ 0 h 630250"/>
                <a:gd name="connsiteX1" fmla="*/ 1272369 w 1272994"/>
                <a:gd name="connsiteY1" fmla="*/ 0 h 630250"/>
                <a:gd name="connsiteX2" fmla="*/ 655654 w 1272994"/>
                <a:gd name="connsiteY2" fmla="*/ 630250 h 630250"/>
                <a:gd name="connsiteX3" fmla="*/ 0 w 1272994"/>
                <a:gd name="connsiteY3" fmla="*/ 630238 h 630250"/>
                <a:gd name="connsiteX4" fmla="*/ 0 w 1272994"/>
                <a:gd name="connsiteY4" fmla="*/ 0 h 630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2994" h="630250">
                  <a:moveTo>
                    <a:pt x="0" y="0"/>
                  </a:moveTo>
                  <a:lnTo>
                    <a:pt x="1272369" y="0"/>
                  </a:lnTo>
                  <a:cubicBezTo>
                    <a:pt x="1284589" y="474435"/>
                    <a:pt x="1119266" y="610917"/>
                    <a:pt x="655654" y="630250"/>
                  </a:cubicBezTo>
                  <a:lnTo>
                    <a:pt x="0" y="630238"/>
                  </a:lnTo>
                  <a:lnTo>
                    <a:pt x="0" y="0"/>
                  </a:lnTo>
                  <a:close/>
                </a:path>
              </a:pathLst>
            </a:custGeom>
            <a:solidFill>
              <a:schemeClr val="accent3"/>
            </a:solidFill>
            <a:ln>
              <a:noFill/>
            </a:ln>
          </p:spPr>
          <p:txBody>
            <a:bodyPr wrap="square" lIns="72000" tIns="72000" rIns="72000" rtlCol="0">
              <a:noAutofit/>
            </a:bodyPr>
            <a:lstStyle/>
            <a:p>
              <a:r>
                <a:rPr lang="en-GB" sz="1200" b="1" dirty="0" smtClean="0">
                  <a:solidFill>
                    <a:prstClr val="white"/>
                  </a:solidFill>
                </a:rPr>
                <a:t>Organisational maturity </a:t>
              </a:r>
            </a:p>
          </p:txBody>
        </p:sp>
        <p:sp>
          <p:nvSpPr>
            <p:cNvPr id="23" name="TextBox 22"/>
            <p:cNvSpPr txBox="1"/>
            <p:nvPr userDrawn="1"/>
          </p:nvSpPr>
          <p:spPr>
            <a:xfrm>
              <a:off x="3849049" y="1319879"/>
              <a:ext cx="1272994" cy="630250"/>
            </a:xfrm>
            <a:custGeom>
              <a:avLst/>
              <a:gdLst>
                <a:gd name="connsiteX0" fmla="*/ 0 w 1272369"/>
                <a:gd name="connsiteY0" fmla="*/ 0 h 630238"/>
                <a:gd name="connsiteX1" fmla="*/ 1272369 w 1272369"/>
                <a:gd name="connsiteY1" fmla="*/ 0 h 630238"/>
                <a:gd name="connsiteX2" fmla="*/ 1272369 w 1272369"/>
                <a:gd name="connsiteY2" fmla="*/ 630238 h 630238"/>
                <a:gd name="connsiteX3" fmla="*/ 0 w 1272369"/>
                <a:gd name="connsiteY3" fmla="*/ 630238 h 630238"/>
                <a:gd name="connsiteX4" fmla="*/ 0 w 1272369"/>
                <a:gd name="connsiteY4" fmla="*/ 0 h 630238"/>
                <a:gd name="connsiteX0" fmla="*/ 0 w 1272369"/>
                <a:gd name="connsiteY0" fmla="*/ 0 h 630250"/>
                <a:gd name="connsiteX1" fmla="*/ 1272369 w 1272369"/>
                <a:gd name="connsiteY1" fmla="*/ 0 h 630250"/>
                <a:gd name="connsiteX2" fmla="*/ 1272369 w 1272369"/>
                <a:gd name="connsiteY2" fmla="*/ 630238 h 630250"/>
                <a:gd name="connsiteX3" fmla="*/ 710984 w 1272369"/>
                <a:gd name="connsiteY3" fmla="*/ 630250 h 630250"/>
                <a:gd name="connsiteX4" fmla="*/ 0 w 1272369"/>
                <a:gd name="connsiteY4" fmla="*/ 630238 h 630250"/>
                <a:gd name="connsiteX5" fmla="*/ 0 w 1272369"/>
                <a:gd name="connsiteY5" fmla="*/ 0 h 630250"/>
                <a:gd name="connsiteX0" fmla="*/ 0 w 1272369"/>
                <a:gd name="connsiteY0" fmla="*/ 0 h 630250"/>
                <a:gd name="connsiteX1" fmla="*/ 1272369 w 1272369"/>
                <a:gd name="connsiteY1" fmla="*/ 0 h 630250"/>
                <a:gd name="connsiteX2" fmla="*/ 710984 w 1272369"/>
                <a:gd name="connsiteY2" fmla="*/ 630250 h 630250"/>
                <a:gd name="connsiteX3" fmla="*/ 0 w 1272369"/>
                <a:gd name="connsiteY3" fmla="*/ 630238 h 630250"/>
                <a:gd name="connsiteX4" fmla="*/ 0 w 1272369"/>
                <a:gd name="connsiteY4" fmla="*/ 0 h 630250"/>
                <a:gd name="connsiteX0" fmla="*/ 0 w 1272393"/>
                <a:gd name="connsiteY0" fmla="*/ 0 h 630250"/>
                <a:gd name="connsiteX1" fmla="*/ 1272369 w 1272393"/>
                <a:gd name="connsiteY1" fmla="*/ 0 h 630250"/>
                <a:gd name="connsiteX2" fmla="*/ 710984 w 1272393"/>
                <a:gd name="connsiteY2" fmla="*/ 630250 h 630250"/>
                <a:gd name="connsiteX3" fmla="*/ 0 w 1272393"/>
                <a:gd name="connsiteY3" fmla="*/ 630238 h 630250"/>
                <a:gd name="connsiteX4" fmla="*/ 0 w 1272393"/>
                <a:gd name="connsiteY4" fmla="*/ 0 h 630250"/>
                <a:gd name="connsiteX0" fmla="*/ 0 w 1272424"/>
                <a:gd name="connsiteY0" fmla="*/ 0 h 630250"/>
                <a:gd name="connsiteX1" fmla="*/ 1272369 w 1272424"/>
                <a:gd name="connsiteY1" fmla="*/ 0 h 630250"/>
                <a:gd name="connsiteX2" fmla="*/ 710984 w 1272424"/>
                <a:gd name="connsiteY2" fmla="*/ 630250 h 630250"/>
                <a:gd name="connsiteX3" fmla="*/ 0 w 1272424"/>
                <a:gd name="connsiteY3" fmla="*/ 630238 h 630250"/>
                <a:gd name="connsiteX4" fmla="*/ 0 w 1272424"/>
                <a:gd name="connsiteY4" fmla="*/ 0 h 630250"/>
                <a:gd name="connsiteX0" fmla="*/ 0 w 1272968"/>
                <a:gd name="connsiteY0" fmla="*/ 0 h 630250"/>
                <a:gd name="connsiteX1" fmla="*/ 1272369 w 1272968"/>
                <a:gd name="connsiteY1" fmla="*/ 0 h 630250"/>
                <a:gd name="connsiteX2" fmla="*/ 710984 w 1272968"/>
                <a:gd name="connsiteY2" fmla="*/ 630250 h 630250"/>
                <a:gd name="connsiteX3" fmla="*/ 0 w 1272968"/>
                <a:gd name="connsiteY3" fmla="*/ 630238 h 630250"/>
                <a:gd name="connsiteX4" fmla="*/ 0 w 1272968"/>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817"/>
                <a:gd name="connsiteY0" fmla="*/ 0 h 630250"/>
                <a:gd name="connsiteX1" fmla="*/ 1272369 w 1272817"/>
                <a:gd name="connsiteY1" fmla="*/ 0 h 630250"/>
                <a:gd name="connsiteX2" fmla="*/ 655654 w 1272817"/>
                <a:gd name="connsiteY2" fmla="*/ 630250 h 630250"/>
                <a:gd name="connsiteX3" fmla="*/ 0 w 1272817"/>
                <a:gd name="connsiteY3" fmla="*/ 630238 h 630250"/>
                <a:gd name="connsiteX4" fmla="*/ 0 w 1272817"/>
                <a:gd name="connsiteY4" fmla="*/ 0 h 630250"/>
                <a:gd name="connsiteX0" fmla="*/ 0 w 1272994"/>
                <a:gd name="connsiteY0" fmla="*/ 0 h 630250"/>
                <a:gd name="connsiteX1" fmla="*/ 1272369 w 1272994"/>
                <a:gd name="connsiteY1" fmla="*/ 0 h 630250"/>
                <a:gd name="connsiteX2" fmla="*/ 655654 w 1272994"/>
                <a:gd name="connsiteY2" fmla="*/ 630250 h 630250"/>
                <a:gd name="connsiteX3" fmla="*/ 0 w 1272994"/>
                <a:gd name="connsiteY3" fmla="*/ 630238 h 630250"/>
                <a:gd name="connsiteX4" fmla="*/ 0 w 1272994"/>
                <a:gd name="connsiteY4" fmla="*/ 0 h 630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2994" h="630250">
                  <a:moveTo>
                    <a:pt x="0" y="0"/>
                  </a:moveTo>
                  <a:lnTo>
                    <a:pt x="1272369" y="0"/>
                  </a:lnTo>
                  <a:cubicBezTo>
                    <a:pt x="1284589" y="474435"/>
                    <a:pt x="1119266" y="610917"/>
                    <a:pt x="655654" y="630250"/>
                  </a:cubicBezTo>
                  <a:lnTo>
                    <a:pt x="0" y="630238"/>
                  </a:lnTo>
                  <a:lnTo>
                    <a:pt x="0" y="0"/>
                  </a:lnTo>
                  <a:close/>
                </a:path>
              </a:pathLst>
            </a:custGeom>
            <a:solidFill>
              <a:schemeClr val="accent2"/>
            </a:solidFill>
            <a:ln>
              <a:noFill/>
            </a:ln>
          </p:spPr>
          <p:txBody>
            <a:bodyPr wrap="square" lIns="72000" tIns="72000" rIns="72000" rtlCol="0">
              <a:noAutofit/>
            </a:bodyPr>
            <a:lstStyle/>
            <a:p>
              <a:r>
                <a:rPr lang="en-GB" sz="1200" b="1" dirty="0" smtClean="0">
                  <a:solidFill>
                    <a:prstClr val="white"/>
                  </a:solidFill>
                </a:rPr>
                <a:t>Professionals </a:t>
              </a:r>
            </a:p>
          </p:txBody>
        </p:sp>
        <p:sp>
          <p:nvSpPr>
            <p:cNvPr id="24" name="TextBox 23"/>
            <p:cNvSpPr txBox="1"/>
            <p:nvPr userDrawn="1"/>
          </p:nvSpPr>
          <p:spPr>
            <a:xfrm>
              <a:off x="2378909" y="1319892"/>
              <a:ext cx="1272994" cy="630250"/>
            </a:xfrm>
            <a:custGeom>
              <a:avLst/>
              <a:gdLst>
                <a:gd name="connsiteX0" fmla="*/ 0 w 1272369"/>
                <a:gd name="connsiteY0" fmla="*/ 0 h 630238"/>
                <a:gd name="connsiteX1" fmla="*/ 1272369 w 1272369"/>
                <a:gd name="connsiteY1" fmla="*/ 0 h 630238"/>
                <a:gd name="connsiteX2" fmla="*/ 1272369 w 1272369"/>
                <a:gd name="connsiteY2" fmla="*/ 630238 h 630238"/>
                <a:gd name="connsiteX3" fmla="*/ 0 w 1272369"/>
                <a:gd name="connsiteY3" fmla="*/ 630238 h 630238"/>
                <a:gd name="connsiteX4" fmla="*/ 0 w 1272369"/>
                <a:gd name="connsiteY4" fmla="*/ 0 h 630238"/>
                <a:gd name="connsiteX0" fmla="*/ 0 w 1272369"/>
                <a:gd name="connsiteY0" fmla="*/ 0 h 630250"/>
                <a:gd name="connsiteX1" fmla="*/ 1272369 w 1272369"/>
                <a:gd name="connsiteY1" fmla="*/ 0 h 630250"/>
                <a:gd name="connsiteX2" fmla="*/ 1272369 w 1272369"/>
                <a:gd name="connsiteY2" fmla="*/ 630238 h 630250"/>
                <a:gd name="connsiteX3" fmla="*/ 710984 w 1272369"/>
                <a:gd name="connsiteY3" fmla="*/ 630250 h 630250"/>
                <a:gd name="connsiteX4" fmla="*/ 0 w 1272369"/>
                <a:gd name="connsiteY4" fmla="*/ 630238 h 630250"/>
                <a:gd name="connsiteX5" fmla="*/ 0 w 1272369"/>
                <a:gd name="connsiteY5" fmla="*/ 0 h 630250"/>
                <a:gd name="connsiteX0" fmla="*/ 0 w 1272369"/>
                <a:gd name="connsiteY0" fmla="*/ 0 h 630250"/>
                <a:gd name="connsiteX1" fmla="*/ 1272369 w 1272369"/>
                <a:gd name="connsiteY1" fmla="*/ 0 h 630250"/>
                <a:gd name="connsiteX2" fmla="*/ 710984 w 1272369"/>
                <a:gd name="connsiteY2" fmla="*/ 630250 h 630250"/>
                <a:gd name="connsiteX3" fmla="*/ 0 w 1272369"/>
                <a:gd name="connsiteY3" fmla="*/ 630238 h 630250"/>
                <a:gd name="connsiteX4" fmla="*/ 0 w 1272369"/>
                <a:gd name="connsiteY4" fmla="*/ 0 h 630250"/>
                <a:gd name="connsiteX0" fmla="*/ 0 w 1272393"/>
                <a:gd name="connsiteY0" fmla="*/ 0 h 630250"/>
                <a:gd name="connsiteX1" fmla="*/ 1272369 w 1272393"/>
                <a:gd name="connsiteY1" fmla="*/ 0 h 630250"/>
                <a:gd name="connsiteX2" fmla="*/ 710984 w 1272393"/>
                <a:gd name="connsiteY2" fmla="*/ 630250 h 630250"/>
                <a:gd name="connsiteX3" fmla="*/ 0 w 1272393"/>
                <a:gd name="connsiteY3" fmla="*/ 630238 h 630250"/>
                <a:gd name="connsiteX4" fmla="*/ 0 w 1272393"/>
                <a:gd name="connsiteY4" fmla="*/ 0 h 630250"/>
                <a:gd name="connsiteX0" fmla="*/ 0 w 1272424"/>
                <a:gd name="connsiteY0" fmla="*/ 0 h 630250"/>
                <a:gd name="connsiteX1" fmla="*/ 1272369 w 1272424"/>
                <a:gd name="connsiteY1" fmla="*/ 0 h 630250"/>
                <a:gd name="connsiteX2" fmla="*/ 710984 w 1272424"/>
                <a:gd name="connsiteY2" fmla="*/ 630250 h 630250"/>
                <a:gd name="connsiteX3" fmla="*/ 0 w 1272424"/>
                <a:gd name="connsiteY3" fmla="*/ 630238 h 630250"/>
                <a:gd name="connsiteX4" fmla="*/ 0 w 1272424"/>
                <a:gd name="connsiteY4" fmla="*/ 0 h 630250"/>
                <a:gd name="connsiteX0" fmla="*/ 0 w 1272968"/>
                <a:gd name="connsiteY0" fmla="*/ 0 h 630250"/>
                <a:gd name="connsiteX1" fmla="*/ 1272369 w 1272968"/>
                <a:gd name="connsiteY1" fmla="*/ 0 h 630250"/>
                <a:gd name="connsiteX2" fmla="*/ 710984 w 1272968"/>
                <a:gd name="connsiteY2" fmla="*/ 630250 h 630250"/>
                <a:gd name="connsiteX3" fmla="*/ 0 w 1272968"/>
                <a:gd name="connsiteY3" fmla="*/ 630238 h 630250"/>
                <a:gd name="connsiteX4" fmla="*/ 0 w 1272968"/>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817"/>
                <a:gd name="connsiteY0" fmla="*/ 0 h 630250"/>
                <a:gd name="connsiteX1" fmla="*/ 1272369 w 1272817"/>
                <a:gd name="connsiteY1" fmla="*/ 0 h 630250"/>
                <a:gd name="connsiteX2" fmla="*/ 655654 w 1272817"/>
                <a:gd name="connsiteY2" fmla="*/ 630250 h 630250"/>
                <a:gd name="connsiteX3" fmla="*/ 0 w 1272817"/>
                <a:gd name="connsiteY3" fmla="*/ 630238 h 630250"/>
                <a:gd name="connsiteX4" fmla="*/ 0 w 1272817"/>
                <a:gd name="connsiteY4" fmla="*/ 0 h 630250"/>
                <a:gd name="connsiteX0" fmla="*/ 0 w 1272994"/>
                <a:gd name="connsiteY0" fmla="*/ 0 h 630250"/>
                <a:gd name="connsiteX1" fmla="*/ 1272369 w 1272994"/>
                <a:gd name="connsiteY1" fmla="*/ 0 h 630250"/>
                <a:gd name="connsiteX2" fmla="*/ 655654 w 1272994"/>
                <a:gd name="connsiteY2" fmla="*/ 630250 h 630250"/>
                <a:gd name="connsiteX3" fmla="*/ 0 w 1272994"/>
                <a:gd name="connsiteY3" fmla="*/ 630238 h 630250"/>
                <a:gd name="connsiteX4" fmla="*/ 0 w 1272994"/>
                <a:gd name="connsiteY4" fmla="*/ 0 h 630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2994" h="630250">
                  <a:moveTo>
                    <a:pt x="0" y="0"/>
                  </a:moveTo>
                  <a:lnTo>
                    <a:pt x="1272369" y="0"/>
                  </a:lnTo>
                  <a:cubicBezTo>
                    <a:pt x="1284589" y="474435"/>
                    <a:pt x="1119266" y="610917"/>
                    <a:pt x="655654" y="630250"/>
                  </a:cubicBezTo>
                  <a:lnTo>
                    <a:pt x="0" y="630238"/>
                  </a:lnTo>
                  <a:lnTo>
                    <a:pt x="0" y="0"/>
                  </a:lnTo>
                  <a:close/>
                </a:path>
              </a:pathLst>
            </a:custGeom>
            <a:solidFill>
              <a:schemeClr val="tx2"/>
            </a:solidFill>
            <a:ln>
              <a:noFill/>
            </a:ln>
          </p:spPr>
          <p:txBody>
            <a:bodyPr wrap="square" lIns="72000" tIns="72000" rIns="72000" rtlCol="0">
              <a:noAutofit/>
            </a:bodyPr>
            <a:lstStyle/>
            <a:p>
              <a:r>
                <a:rPr lang="en-GB" sz="1200" b="1" dirty="0" smtClean="0">
                  <a:solidFill>
                    <a:prstClr val="white"/>
                  </a:solidFill>
                </a:rPr>
                <a:t>Education</a:t>
              </a:r>
              <a:endParaRPr lang="en-GB" sz="1200" b="1" dirty="0">
                <a:solidFill>
                  <a:prstClr val="white"/>
                </a:solidFill>
              </a:endParaRPr>
            </a:p>
          </p:txBody>
        </p:sp>
      </p:grpSp>
    </p:spTree>
    <p:extLst>
      <p:ext uri="{BB962C8B-B14F-4D97-AF65-F5344CB8AC3E}">
        <p14:creationId xmlns:p14="http://schemas.microsoft.com/office/powerpoint/2010/main" val="85855493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8" name="Slide Number Placeholder 5"/>
          <p:cNvSpPr>
            <a:spLocks noGrp="1"/>
          </p:cNvSpPr>
          <p:nvPr>
            <p:ph type="sldNum" sz="quarter" idx="4"/>
          </p:nvPr>
        </p:nvSpPr>
        <p:spPr>
          <a:xfrm>
            <a:off x="5904001" y="6336000"/>
            <a:ext cx="6060489" cy="352146"/>
          </a:xfrm>
          <a:custGeom>
            <a:avLst/>
            <a:gdLst>
              <a:gd name="connsiteX0" fmla="*/ 0 w 4545367"/>
              <a:gd name="connsiteY0" fmla="*/ 0 h 343270"/>
              <a:gd name="connsiteX1" fmla="*/ 4545367 w 4545367"/>
              <a:gd name="connsiteY1" fmla="*/ 0 h 343270"/>
              <a:gd name="connsiteX2" fmla="*/ 4545367 w 4545367"/>
              <a:gd name="connsiteY2" fmla="*/ 34327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545367 w 4545367"/>
              <a:gd name="connsiteY2" fmla="*/ 343270 h 343270"/>
              <a:gd name="connsiteX3" fmla="*/ 4184342 w 4545367"/>
              <a:gd name="connsiteY3" fmla="*/ 340310 h 343270"/>
              <a:gd name="connsiteX4" fmla="*/ 0 w 4545367"/>
              <a:gd name="connsiteY4" fmla="*/ 343270 h 343270"/>
              <a:gd name="connsiteX5" fmla="*/ 0 w 4545367"/>
              <a:gd name="connsiteY5"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45367" h="343270">
                <a:moveTo>
                  <a:pt x="0" y="0"/>
                </a:moveTo>
                <a:lnTo>
                  <a:pt x="4545367" y="0"/>
                </a:lnTo>
                <a:cubicBezTo>
                  <a:pt x="4540435" y="371262"/>
                  <a:pt x="4278051" y="336364"/>
                  <a:pt x="4184342" y="340310"/>
                </a:cubicBezTo>
                <a:lnTo>
                  <a:pt x="0" y="343270"/>
                </a:lnTo>
                <a:lnTo>
                  <a:pt x="0" y="0"/>
                </a:lnTo>
                <a:close/>
              </a:path>
            </a:pathLst>
          </a:custGeom>
          <a:gradFill flip="none" rotWithShape="1">
            <a:gsLst>
              <a:gs pos="0">
                <a:schemeClr val="bg2">
                  <a:alpha val="50000"/>
                </a:schemeClr>
              </a:gs>
              <a:gs pos="6000">
                <a:schemeClr val="accent1">
                  <a:tint val="44500"/>
                  <a:satMod val="160000"/>
                  <a:alpha val="50000"/>
                </a:schemeClr>
              </a:gs>
              <a:gs pos="100000">
                <a:schemeClr val="bg1"/>
              </a:gs>
            </a:gsLst>
            <a:lin ang="10800000" scaled="1"/>
            <a:tileRect/>
          </a:gradFill>
        </p:spPr>
        <p:txBody>
          <a:bodyPr vert="horz" lIns="0" tIns="108000" rIns="288000" bIns="0" rtlCol="0" anchor="t" anchorCtr="0">
            <a:noAutofit/>
          </a:bodyPr>
          <a:lstStyle>
            <a:lvl1pPr algn="r">
              <a:defRPr sz="900" b="0">
                <a:solidFill>
                  <a:schemeClr val="tx2"/>
                </a:solidFill>
                <a:latin typeface="Arial" panose="020B0604020202020204" pitchFamily="34" charset="0"/>
                <a:cs typeface="Arial" panose="020B0604020202020204" pitchFamily="34" charset="0"/>
              </a:defRPr>
            </a:lvl1pPr>
          </a:lstStyle>
          <a:p>
            <a:r>
              <a:rPr lang="en-GB" dirty="0" smtClean="0">
                <a:solidFill>
                  <a:srgbClr val="006941"/>
                </a:solidFill>
              </a:rPr>
              <a:t>bcs.org </a:t>
            </a:r>
            <a:r>
              <a:rPr lang="en-GB" dirty="0" smtClean="0">
                <a:solidFill>
                  <a:srgbClr val="006941"/>
                </a:solidFill>
                <a:latin typeface="Arial"/>
                <a:cs typeface="Arial"/>
              </a:rPr>
              <a:t>| </a:t>
            </a:r>
            <a:fld id="{D4F935E4-DB8F-4A13-86B5-B07B5640A265}" type="slidenum">
              <a:rPr lang="en-GB" smtClean="0">
                <a:solidFill>
                  <a:srgbClr val="006941"/>
                </a:solidFill>
              </a:rPr>
              <a:pPr/>
              <a:t>‹#›</a:t>
            </a:fld>
            <a:endParaRPr lang="en-GB" dirty="0">
              <a:solidFill>
                <a:srgbClr val="006941"/>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0000" y="6336000"/>
            <a:ext cx="1707739" cy="377748"/>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4000" y="404665"/>
            <a:ext cx="533400" cy="409575"/>
          </a:xfrm>
          <a:prstGeom prst="rect">
            <a:avLst/>
          </a:prstGeom>
        </p:spPr>
      </p:pic>
      <p:cxnSp>
        <p:nvCxnSpPr>
          <p:cNvPr id="7" name="Straight Connector 6"/>
          <p:cNvCxnSpPr/>
          <p:nvPr userDrawn="1"/>
        </p:nvCxnSpPr>
        <p:spPr>
          <a:xfrm>
            <a:off x="1103445" y="972000"/>
            <a:ext cx="3024000"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17" name="Group 16"/>
          <p:cNvGrpSpPr/>
          <p:nvPr userDrawn="1"/>
        </p:nvGrpSpPr>
        <p:grpSpPr>
          <a:xfrm>
            <a:off x="3162707" y="1319879"/>
            <a:ext cx="5619111" cy="4687863"/>
            <a:chOff x="2372030" y="1319878"/>
            <a:chExt cx="4214333" cy="4687863"/>
          </a:xfrm>
        </p:grpSpPr>
        <p:sp>
          <p:nvSpPr>
            <p:cNvPr id="18" name="TextBox 17"/>
            <p:cNvSpPr txBox="1"/>
            <p:nvPr userDrawn="1"/>
          </p:nvSpPr>
          <p:spPr>
            <a:xfrm>
              <a:off x="5303494" y="1319878"/>
              <a:ext cx="1282869" cy="2772000"/>
            </a:xfrm>
            <a:custGeom>
              <a:avLst/>
              <a:gdLst>
                <a:gd name="connsiteX0" fmla="*/ 0 w 1272369"/>
                <a:gd name="connsiteY0" fmla="*/ 0 h 630238"/>
                <a:gd name="connsiteX1" fmla="*/ 1272369 w 1272369"/>
                <a:gd name="connsiteY1" fmla="*/ 0 h 630238"/>
                <a:gd name="connsiteX2" fmla="*/ 1272369 w 1272369"/>
                <a:gd name="connsiteY2" fmla="*/ 630238 h 630238"/>
                <a:gd name="connsiteX3" fmla="*/ 0 w 1272369"/>
                <a:gd name="connsiteY3" fmla="*/ 630238 h 630238"/>
                <a:gd name="connsiteX4" fmla="*/ 0 w 1272369"/>
                <a:gd name="connsiteY4" fmla="*/ 0 h 630238"/>
                <a:gd name="connsiteX0" fmla="*/ 0 w 1272369"/>
                <a:gd name="connsiteY0" fmla="*/ 0 h 630250"/>
                <a:gd name="connsiteX1" fmla="*/ 1272369 w 1272369"/>
                <a:gd name="connsiteY1" fmla="*/ 0 h 630250"/>
                <a:gd name="connsiteX2" fmla="*/ 1272369 w 1272369"/>
                <a:gd name="connsiteY2" fmla="*/ 630238 h 630250"/>
                <a:gd name="connsiteX3" fmla="*/ 710984 w 1272369"/>
                <a:gd name="connsiteY3" fmla="*/ 630250 h 630250"/>
                <a:gd name="connsiteX4" fmla="*/ 0 w 1272369"/>
                <a:gd name="connsiteY4" fmla="*/ 630238 h 630250"/>
                <a:gd name="connsiteX5" fmla="*/ 0 w 1272369"/>
                <a:gd name="connsiteY5" fmla="*/ 0 h 630250"/>
                <a:gd name="connsiteX0" fmla="*/ 0 w 1272369"/>
                <a:gd name="connsiteY0" fmla="*/ 0 h 630250"/>
                <a:gd name="connsiteX1" fmla="*/ 1272369 w 1272369"/>
                <a:gd name="connsiteY1" fmla="*/ 0 h 630250"/>
                <a:gd name="connsiteX2" fmla="*/ 710984 w 1272369"/>
                <a:gd name="connsiteY2" fmla="*/ 630250 h 630250"/>
                <a:gd name="connsiteX3" fmla="*/ 0 w 1272369"/>
                <a:gd name="connsiteY3" fmla="*/ 630238 h 630250"/>
                <a:gd name="connsiteX4" fmla="*/ 0 w 1272369"/>
                <a:gd name="connsiteY4" fmla="*/ 0 h 630250"/>
                <a:gd name="connsiteX0" fmla="*/ 0 w 1272393"/>
                <a:gd name="connsiteY0" fmla="*/ 0 h 630250"/>
                <a:gd name="connsiteX1" fmla="*/ 1272369 w 1272393"/>
                <a:gd name="connsiteY1" fmla="*/ 0 h 630250"/>
                <a:gd name="connsiteX2" fmla="*/ 710984 w 1272393"/>
                <a:gd name="connsiteY2" fmla="*/ 630250 h 630250"/>
                <a:gd name="connsiteX3" fmla="*/ 0 w 1272393"/>
                <a:gd name="connsiteY3" fmla="*/ 630238 h 630250"/>
                <a:gd name="connsiteX4" fmla="*/ 0 w 1272393"/>
                <a:gd name="connsiteY4" fmla="*/ 0 h 630250"/>
                <a:gd name="connsiteX0" fmla="*/ 0 w 1272424"/>
                <a:gd name="connsiteY0" fmla="*/ 0 h 630250"/>
                <a:gd name="connsiteX1" fmla="*/ 1272369 w 1272424"/>
                <a:gd name="connsiteY1" fmla="*/ 0 h 630250"/>
                <a:gd name="connsiteX2" fmla="*/ 710984 w 1272424"/>
                <a:gd name="connsiteY2" fmla="*/ 630250 h 630250"/>
                <a:gd name="connsiteX3" fmla="*/ 0 w 1272424"/>
                <a:gd name="connsiteY3" fmla="*/ 630238 h 630250"/>
                <a:gd name="connsiteX4" fmla="*/ 0 w 1272424"/>
                <a:gd name="connsiteY4" fmla="*/ 0 h 630250"/>
                <a:gd name="connsiteX0" fmla="*/ 0 w 1272968"/>
                <a:gd name="connsiteY0" fmla="*/ 0 h 630250"/>
                <a:gd name="connsiteX1" fmla="*/ 1272369 w 1272968"/>
                <a:gd name="connsiteY1" fmla="*/ 0 h 630250"/>
                <a:gd name="connsiteX2" fmla="*/ 710984 w 1272968"/>
                <a:gd name="connsiteY2" fmla="*/ 630250 h 630250"/>
                <a:gd name="connsiteX3" fmla="*/ 0 w 1272968"/>
                <a:gd name="connsiteY3" fmla="*/ 630238 h 630250"/>
                <a:gd name="connsiteX4" fmla="*/ 0 w 1272968"/>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817"/>
                <a:gd name="connsiteY0" fmla="*/ 0 h 630250"/>
                <a:gd name="connsiteX1" fmla="*/ 1272369 w 1272817"/>
                <a:gd name="connsiteY1" fmla="*/ 0 h 630250"/>
                <a:gd name="connsiteX2" fmla="*/ 655654 w 1272817"/>
                <a:gd name="connsiteY2" fmla="*/ 630250 h 630250"/>
                <a:gd name="connsiteX3" fmla="*/ 0 w 1272817"/>
                <a:gd name="connsiteY3" fmla="*/ 630238 h 630250"/>
                <a:gd name="connsiteX4" fmla="*/ 0 w 1272817"/>
                <a:gd name="connsiteY4" fmla="*/ 0 h 630250"/>
                <a:gd name="connsiteX0" fmla="*/ 0 w 1272994"/>
                <a:gd name="connsiteY0" fmla="*/ 0 h 630250"/>
                <a:gd name="connsiteX1" fmla="*/ 1272369 w 1272994"/>
                <a:gd name="connsiteY1" fmla="*/ 0 h 630250"/>
                <a:gd name="connsiteX2" fmla="*/ 655654 w 1272994"/>
                <a:gd name="connsiteY2" fmla="*/ 630250 h 630250"/>
                <a:gd name="connsiteX3" fmla="*/ 0 w 1272994"/>
                <a:gd name="connsiteY3" fmla="*/ 630238 h 630250"/>
                <a:gd name="connsiteX4" fmla="*/ 0 w 1272994"/>
                <a:gd name="connsiteY4" fmla="*/ 0 h 630250"/>
                <a:gd name="connsiteX0" fmla="*/ 0 w 1278496"/>
                <a:gd name="connsiteY0" fmla="*/ 0 h 630250"/>
                <a:gd name="connsiteX1" fmla="*/ 1272369 w 1278496"/>
                <a:gd name="connsiteY1" fmla="*/ 0 h 630250"/>
                <a:gd name="connsiteX2" fmla="*/ 655654 w 1278496"/>
                <a:gd name="connsiteY2" fmla="*/ 630250 h 630250"/>
                <a:gd name="connsiteX3" fmla="*/ 0 w 1278496"/>
                <a:gd name="connsiteY3" fmla="*/ 630238 h 630250"/>
                <a:gd name="connsiteX4" fmla="*/ 0 w 1278496"/>
                <a:gd name="connsiteY4" fmla="*/ 0 h 630250"/>
                <a:gd name="connsiteX0" fmla="*/ 0 w 1387063"/>
                <a:gd name="connsiteY0" fmla="*/ 0 h 630250"/>
                <a:gd name="connsiteX1" fmla="*/ 1272369 w 1387063"/>
                <a:gd name="connsiteY1" fmla="*/ 0 h 630250"/>
                <a:gd name="connsiteX2" fmla="*/ 1256995 w 1387063"/>
                <a:gd name="connsiteY2" fmla="*/ 311226 h 630250"/>
                <a:gd name="connsiteX3" fmla="*/ 655654 w 1387063"/>
                <a:gd name="connsiteY3" fmla="*/ 630250 h 630250"/>
                <a:gd name="connsiteX4" fmla="*/ 0 w 1387063"/>
                <a:gd name="connsiteY4" fmla="*/ 630238 h 630250"/>
                <a:gd name="connsiteX5" fmla="*/ 0 w 1387063"/>
                <a:gd name="connsiteY5" fmla="*/ 0 h 630250"/>
                <a:gd name="connsiteX0" fmla="*/ 0 w 1369614"/>
                <a:gd name="connsiteY0" fmla="*/ 0 h 630250"/>
                <a:gd name="connsiteX1" fmla="*/ 1272369 w 1369614"/>
                <a:gd name="connsiteY1" fmla="*/ 0 h 630250"/>
                <a:gd name="connsiteX2" fmla="*/ 1256995 w 1369614"/>
                <a:gd name="connsiteY2" fmla="*/ 311226 h 630250"/>
                <a:gd name="connsiteX3" fmla="*/ 655654 w 1369614"/>
                <a:gd name="connsiteY3" fmla="*/ 630250 h 630250"/>
                <a:gd name="connsiteX4" fmla="*/ 0 w 1369614"/>
                <a:gd name="connsiteY4" fmla="*/ 630238 h 630250"/>
                <a:gd name="connsiteX5" fmla="*/ 0 w 1369614"/>
                <a:gd name="connsiteY5" fmla="*/ 0 h 630250"/>
                <a:gd name="connsiteX0" fmla="*/ 0 w 1278277"/>
                <a:gd name="connsiteY0" fmla="*/ 0 h 630250"/>
                <a:gd name="connsiteX1" fmla="*/ 1272369 w 1278277"/>
                <a:gd name="connsiteY1" fmla="*/ 0 h 630250"/>
                <a:gd name="connsiteX2" fmla="*/ 1256995 w 1278277"/>
                <a:gd name="connsiteY2" fmla="*/ 311226 h 630250"/>
                <a:gd name="connsiteX3" fmla="*/ 655654 w 1278277"/>
                <a:gd name="connsiteY3" fmla="*/ 630250 h 630250"/>
                <a:gd name="connsiteX4" fmla="*/ 0 w 1278277"/>
                <a:gd name="connsiteY4" fmla="*/ 630238 h 630250"/>
                <a:gd name="connsiteX5" fmla="*/ 0 w 1278277"/>
                <a:gd name="connsiteY5" fmla="*/ 0 h 630250"/>
                <a:gd name="connsiteX0" fmla="*/ 0 w 1298782"/>
                <a:gd name="connsiteY0" fmla="*/ 0 h 630250"/>
                <a:gd name="connsiteX1" fmla="*/ 1272369 w 1298782"/>
                <a:gd name="connsiteY1" fmla="*/ 0 h 630250"/>
                <a:gd name="connsiteX2" fmla="*/ 1285570 w 1298782"/>
                <a:gd name="connsiteY2" fmla="*/ 311226 h 630250"/>
                <a:gd name="connsiteX3" fmla="*/ 655654 w 1298782"/>
                <a:gd name="connsiteY3" fmla="*/ 630250 h 630250"/>
                <a:gd name="connsiteX4" fmla="*/ 0 w 1298782"/>
                <a:gd name="connsiteY4" fmla="*/ 630238 h 630250"/>
                <a:gd name="connsiteX5" fmla="*/ 0 w 1298782"/>
                <a:gd name="connsiteY5" fmla="*/ 0 h 630250"/>
                <a:gd name="connsiteX0" fmla="*/ 0 w 1287216"/>
                <a:gd name="connsiteY0" fmla="*/ 0 h 630250"/>
                <a:gd name="connsiteX1" fmla="*/ 1272369 w 1287216"/>
                <a:gd name="connsiteY1" fmla="*/ 0 h 630250"/>
                <a:gd name="connsiteX2" fmla="*/ 1285570 w 1287216"/>
                <a:gd name="connsiteY2" fmla="*/ 311226 h 630250"/>
                <a:gd name="connsiteX3" fmla="*/ 655654 w 1287216"/>
                <a:gd name="connsiteY3" fmla="*/ 630250 h 630250"/>
                <a:gd name="connsiteX4" fmla="*/ 0 w 1287216"/>
                <a:gd name="connsiteY4" fmla="*/ 630238 h 630250"/>
                <a:gd name="connsiteX5" fmla="*/ 0 w 1287216"/>
                <a:gd name="connsiteY5" fmla="*/ 0 h 630250"/>
                <a:gd name="connsiteX0" fmla="*/ 0 w 1287216"/>
                <a:gd name="connsiteY0" fmla="*/ 0 h 630250"/>
                <a:gd name="connsiteX1" fmla="*/ 1272369 w 1287216"/>
                <a:gd name="connsiteY1" fmla="*/ 0 h 630250"/>
                <a:gd name="connsiteX2" fmla="*/ 1285570 w 1287216"/>
                <a:gd name="connsiteY2" fmla="*/ 509634 h 630250"/>
                <a:gd name="connsiteX3" fmla="*/ 655654 w 1287216"/>
                <a:gd name="connsiteY3" fmla="*/ 630250 h 630250"/>
                <a:gd name="connsiteX4" fmla="*/ 0 w 1287216"/>
                <a:gd name="connsiteY4" fmla="*/ 630238 h 630250"/>
                <a:gd name="connsiteX5" fmla="*/ 0 w 1287216"/>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82099"/>
                <a:gd name="connsiteY0" fmla="*/ 0 h 630250"/>
                <a:gd name="connsiteX1" fmla="*/ 1272369 w 1282099"/>
                <a:gd name="connsiteY1" fmla="*/ 0 h 630250"/>
                <a:gd name="connsiteX2" fmla="*/ 1276045 w 1282099"/>
                <a:gd name="connsiteY2" fmla="*/ 511598 h 630250"/>
                <a:gd name="connsiteX3" fmla="*/ 655654 w 1282099"/>
                <a:gd name="connsiteY3" fmla="*/ 630250 h 630250"/>
                <a:gd name="connsiteX4" fmla="*/ 0 w 1282099"/>
                <a:gd name="connsiteY4" fmla="*/ 630238 h 630250"/>
                <a:gd name="connsiteX5" fmla="*/ 0 w 1282099"/>
                <a:gd name="connsiteY5" fmla="*/ 0 h 630250"/>
                <a:gd name="connsiteX0" fmla="*/ 0 w 1295396"/>
                <a:gd name="connsiteY0" fmla="*/ 0 h 630250"/>
                <a:gd name="connsiteX1" fmla="*/ 1272369 w 1295396"/>
                <a:gd name="connsiteY1" fmla="*/ 0 h 630250"/>
                <a:gd name="connsiteX2" fmla="*/ 1289693 w 1295396"/>
                <a:gd name="connsiteY2" fmla="*/ 511598 h 630250"/>
                <a:gd name="connsiteX3" fmla="*/ 655654 w 1295396"/>
                <a:gd name="connsiteY3" fmla="*/ 630250 h 630250"/>
                <a:gd name="connsiteX4" fmla="*/ 0 w 1295396"/>
                <a:gd name="connsiteY4" fmla="*/ 630238 h 630250"/>
                <a:gd name="connsiteX5" fmla="*/ 0 w 1295396"/>
                <a:gd name="connsiteY5" fmla="*/ 0 h 630250"/>
                <a:gd name="connsiteX0" fmla="*/ 0 w 1288743"/>
                <a:gd name="connsiteY0" fmla="*/ 0 h 630250"/>
                <a:gd name="connsiteX1" fmla="*/ 1272369 w 1288743"/>
                <a:gd name="connsiteY1" fmla="*/ 0 h 630250"/>
                <a:gd name="connsiteX2" fmla="*/ 1282869 w 1288743"/>
                <a:gd name="connsiteY2" fmla="*/ 513005 h 630250"/>
                <a:gd name="connsiteX3" fmla="*/ 655654 w 1288743"/>
                <a:gd name="connsiteY3" fmla="*/ 630250 h 630250"/>
                <a:gd name="connsiteX4" fmla="*/ 0 w 1288743"/>
                <a:gd name="connsiteY4" fmla="*/ 630238 h 630250"/>
                <a:gd name="connsiteX5" fmla="*/ 0 w 1288743"/>
                <a:gd name="connsiteY5" fmla="*/ 0 h 630250"/>
                <a:gd name="connsiteX0" fmla="*/ 0 w 1288743"/>
                <a:gd name="connsiteY0" fmla="*/ 0 h 630250"/>
                <a:gd name="connsiteX1" fmla="*/ 1272369 w 1288743"/>
                <a:gd name="connsiteY1" fmla="*/ 0 h 630250"/>
                <a:gd name="connsiteX2" fmla="*/ 1282869 w 1288743"/>
                <a:gd name="connsiteY2" fmla="*/ 515820 h 630250"/>
                <a:gd name="connsiteX3" fmla="*/ 655654 w 1288743"/>
                <a:gd name="connsiteY3" fmla="*/ 630250 h 630250"/>
                <a:gd name="connsiteX4" fmla="*/ 0 w 1288743"/>
                <a:gd name="connsiteY4" fmla="*/ 630238 h 630250"/>
                <a:gd name="connsiteX5" fmla="*/ 0 w 1288743"/>
                <a:gd name="connsiteY5" fmla="*/ 0 h 630250"/>
                <a:gd name="connsiteX0" fmla="*/ 0 w 1282099"/>
                <a:gd name="connsiteY0" fmla="*/ 0 h 630250"/>
                <a:gd name="connsiteX1" fmla="*/ 1272369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72369"/>
                <a:gd name="connsiteY0" fmla="*/ 0 h 630250"/>
                <a:gd name="connsiteX1" fmla="*/ 1272369 w 1272369"/>
                <a:gd name="connsiteY1" fmla="*/ 0 h 630250"/>
                <a:gd name="connsiteX2" fmla="*/ 1262398 w 1272369"/>
                <a:gd name="connsiteY2" fmla="*/ 517227 h 630250"/>
                <a:gd name="connsiteX3" fmla="*/ 655654 w 1272369"/>
                <a:gd name="connsiteY3" fmla="*/ 630250 h 630250"/>
                <a:gd name="connsiteX4" fmla="*/ 0 w 1272369"/>
                <a:gd name="connsiteY4" fmla="*/ 630238 h 630250"/>
                <a:gd name="connsiteX5" fmla="*/ 0 w 1272369"/>
                <a:gd name="connsiteY5" fmla="*/ 0 h 630250"/>
                <a:gd name="connsiteX0" fmla="*/ 0 w 1282099"/>
                <a:gd name="connsiteY0" fmla="*/ 0 h 630250"/>
                <a:gd name="connsiteX1" fmla="*/ 1272369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99665"/>
                <a:gd name="connsiteY0" fmla="*/ 0 h 630250"/>
                <a:gd name="connsiteX1" fmla="*/ 1299665 w 1299665"/>
                <a:gd name="connsiteY1" fmla="*/ 0 h 630250"/>
                <a:gd name="connsiteX2" fmla="*/ 1276045 w 1299665"/>
                <a:gd name="connsiteY2" fmla="*/ 517227 h 630250"/>
                <a:gd name="connsiteX3" fmla="*/ 655654 w 1299665"/>
                <a:gd name="connsiteY3" fmla="*/ 630250 h 630250"/>
                <a:gd name="connsiteX4" fmla="*/ 0 w 1299665"/>
                <a:gd name="connsiteY4" fmla="*/ 630238 h 630250"/>
                <a:gd name="connsiteX5" fmla="*/ 0 w 1299665"/>
                <a:gd name="connsiteY5" fmla="*/ 0 h 630250"/>
                <a:gd name="connsiteX0" fmla="*/ 0 w 1282099"/>
                <a:gd name="connsiteY0" fmla="*/ 0 h 630250"/>
                <a:gd name="connsiteX1" fmla="*/ 1279193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80445"/>
                <a:gd name="connsiteY0" fmla="*/ 0 h 630250"/>
                <a:gd name="connsiteX1" fmla="*/ 1279193 w 1280445"/>
                <a:gd name="connsiteY1" fmla="*/ 0 h 630250"/>
                <a:gd name="connsiteX2" fmla="*/ 1276045 w 1280445"/>
                <a:gd name="connsiteY2" fmla="*/ 517227 h 630250"/>
                <a:gd name="connsiteX3" fmla="*/ 655654 w 1280445"/>
                <a:gd name="connsiteY3" fmla="*/ 630250 h 630250"/>
                <a:gd name="connsiteX4" fmla="*/ 0 w 1280445"/>
                <a:gd name="connsiteY4" fmla="*/ 630238 h 630250"/>
                <a:gd name="connsiteX5" fmla="*/ 0 w 1280445"/>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4"/>
                <a:gd name="connsiteX1" fmla="*/ 1279193 w 1285466"/>
                <a:gd name="connsiteY1" fmla="*/ 0 h 630254"/>
                <a:gd name="connsiteX2" fmla="*/ 1282869 w 1285466"/>
                <a:gd name="connsiteY2" fmla="*/ 515820 h 630254"/>
                <a:gd name="connsiteX3" fmla="*/ 655654 w 1285466"/>
                <a:gd name="connsiteY3" fmla="*/ 630250 h 630254"/>
                <a:gd name="connsiteX4" fmla="*/ 0 w 1285466"/>
                <a:gd name="connsiteY4" fmla="*/ 630238 h 630254"/>
                <a:gd name="connsiteX5" fmla="*/ 0 w 1285466"/>
                <a:gd name="connsiteY5" fmla="*/ 0 h 630254"/>
                <a:gd name="connsiteX0" fmla="*/ 0 w 1285466"/>
                <a:gd name="connsiteY0" fmla="*/ 0 h 630254"/>
                <a:gd name="connsiteX1" fmla="*/ 1279193 w 1285466"/>
                <a:gd name="connsiteY1" fmla="*/ 0 h 630254"/>
                <a:gd name="connsiteX2" fmla="*/ 1282869 w 1285466"/>
                <a:gd name="connsiteY2" fmla="*/ 515820 h 630254"/>
                <a:gd name="connsiteX3" fmla="*/ 655654 w 1285466"/>
                <a:gd name="connsiteY3" fmla="*/ 630250 h 630254"/>
                <a:gd name="connsiteX4" fmla="*/ 0 w 1285466"/>
                <a:gd name="connsiteY4" fmla="*/ 630238 h 630254"/>
                <a:gd name="connsiteX5" fmla="*/ 0 w 1285466"/>
                <a:gd name="connsiteY5" fmla="*/ 0 h 630254"/>
                <a:gd name="connsiteX0" fmla="*/ 0 w 1286152"/>
                <a:gd name="connsiteY0" fmla="*/ 0 h 630253"/>
                <a:gd name="connsiteX1" fmla="*/ 1279193 w 1286152"/>
                <a:gd name="connsiteY1" fmla="*/ 0 h 630253"/>
                <a:gd name="connsiteX2" fmla="*/ 1282869 w 1286152"/>
                <a:gd name="connsiteY2" fmla="*/ 515820 h 630253"/>
                <a:gd name="connsiteX3" fmla="*/ 655654 w 1286152"/>
                <a:gd name="connsiteY3" fmla="*/ 630250 h 630253"/>
                <a:gd name="connsiteX4" fmla="*/ 0 w 1286152"/>
                <a:gd name="connsiteY4" fmla="*/ 630238 h 630253"/>
                <a:gd name="connsiteX5" fmla="*/ 0 w 1286152"/>
                <a:gd name="connsiteY5" fmla="*/ 0 h 630253"/>
                <a:gd name="connsiteX0" fmla="*/ 0 w 1286152"/>
                <a:gd name="connsiteY0" fmla="*/ 0 h 630256"/>
                <a:gd name="connsiteX1" fmla="*/ 1279193 w 1286152"/>
                <a:gd name="connsiteY1" fmla="*/ 0 h 630256"/>
                <a:gd name="connsiteX2" fmla="*/ 1282869 w 1286152"/>
                <a:gd name="connsiteY2" fmla="*/ 528486 h 630256"/>
                <a:gd name="connsiteX3" fmla="*/ 655654 w 1286152"/>
                <a:gd name="connsiteY3" fmla="*/ 630250 h 630256"/>
                <a:gd name="connsiteX4" fmla="*/ 0 w 1286152"/>
                <a:gd name="connsiteY4" fmla="*/ 630238 h 630256"/>
                <a:gd name="connsiteX5" fmla="*/ 0 w 1286152"/>
                <a:gd name="connsiteY5" fmla="*/ 0 h 630256"/>
                <a:gd name="connsiteX0" fmla="*/ 0 w 1285466"/>
                <a:gd name="connsiteY0" fmla="*/ 0 h 630252"/>
                <a:gd name="connsiteX1" fmla="*/ 1279193 w 1285466"/>
                <a:gd name="connsiteY1" fmla="*/ 0 h 630252"/>
                <a:gd name="connsiteX2" fmla="*/ 1282869 w 1285466"/>
                <a:gd name="connsiteY2" fmla="*/ 528486 h 630252"/>
                <a:gd name="connsiteX3" fmla="*/ 655654 w 1285466"/>
                <a:gd name="connsiteY3" fmla="*/ 630250 h 630252"/>
                <a:gd name="connsiteX4" fmla="*/ 0 w 1285466"/>
                <a:gd name="connsiteY4" fmla="*/ 630238 h 630252"/>
                <a:gd name="connsiteX5" fmla="*/ 0 w 1285466"/>
                <a:gd name="connsiteY5" fmla="*/ 0 h 630252"/>
                <a:gd name="connsiteX0" fmla="*/ 0 w 1285466"/>
                <a:gd name="connsiteY0" fmla="*/ 0 h 630252"/>
                <a:gd name="connsiteX1" fmla="*/ 1279193 w 1285466"/>
                <a:gd name="connsiteY1" fmla="*/ 0 h 630252"/>
                <a:gd name="connsiteX2" fmla="*/ 1282869 w 1285466"/>
                <a:gd name="connsiteY2" fmla="*/ 528486 h 630252"/>
                <a:gd name="connsiteX3" fmla="*/ 655654 w 1285466"/>
                <a:gd name="connsiteY3" fmla="*/ 630250 h 630252"/>
                <a:gd name="connsiteX4" fmla="*/ 0 w 1285466"/>
                <a:gd name="connsiteY4" fmla="*/ 630238 h 630252"/>
                <a:gd name="connsiteX5" fmla="*/ 0 w 1285466"/>
                <a:gd name="connsiteY5" fmla="*/ 0 h 630252"/>
                <a:gd name="connsiteX0" fmla="*/ 0 w 1285466"/>
                <a:gd name="connsiteY0" fmla="*/ 0 h 630251"/>
                <a:gd name="connsiteX1" fmla="*/ 1279193 w 1285466"/>
                <a:gd name="connsiteY1" fmla="*/ 0 h 630251"/>
                <a:gd name="connsiteX2" fmla="*/ 1282869 w 1285466"/>
                <a:gd name="connsiteY2" fmla="*/ 528486 h 630251"/>
                <a:gd name="connsiteX3" fmla="*/ 655654 w 1285466"/>
                <a:gd name="connsiteY3" fmla="*/ 630250 h 630251"/>
                <a:gd name="connsiteX4" fmla="*/ 0 w 1285466"/>
                <a:gd name="connsiteY4" fmla="*/ 630238 h 630251"/>
                <a:gd name="connsiteX5" fmla="*/ 0 w 1285466"/>
                <a:gd name="connsiteY5" fmla="*/ 0 h 630251"/>
                <a:gd name="connsiteX0" fmla="*/ 0 w 1292838"/>
                <a:gd name="connsiteY0" fmla="*/ 0 h 630251"/>
                <a:gd name="connsiteX1" fmla="*/ 1279193 w 1292838"/>
                <a:gd name="connsiteY1" fmla="*/ 0 h 630251"/>
                <a:gd name="connsiteX2" fmla="*/ 1291107 w 1292838"/>
                <a:gd name="connsiteY2" fmla="*/ 496205 h 630251"/>
                <a:gd name="connsiteX3" fmla="*/ 655654 w 1292838"/>
                <a:gd name="connsiteY3" fmla="*/ 630250 h 630251"/>
                <a:gd name="connsiteX4" fmla="*/ 0 w 1292838"/>
                <a:gd name="connsiteY4" fmla="*/ 630238 h 630251"/>
                <a:gd name="connsiteX5" fmla="*/ 0 w 1292838"/>
                <a:gd name="connsiteY5" fmla="*/ 0 h 630251"/>
                <a:gd name="connsiteX0" fmla="*/ 0 w 1291107"/>
                <a:gd name="connsiteY0" fmla="*/ 0 h 630251"/>
                <a:gd name="connsiteX1" fmla="*/ 1279193 w 1291107"/>
                <a:gd name="connsiteY1" fmla="*/ 0 h 630251"/>
                <a:gd name="connsiteX2" fmla="*/ 1291107 w 1291107"/>
                <a:gd name="connsiteY2" fmla="*/ 496205 h 630251"/>
                <a:gd name="connsiteX3" fmla="*/ 655654 w 1291107"/>
                <a:gd name="connsiteY3" fmla="*/ 630250 h 630251"/>
                <a:gd name="connsiteX4" fmla="*/ 0 w 1291107"/>
                <a:gd name="connsiteY4" fmla="*/ 630238 h 630251"/>
                <a:gd name="connsiteX5" fmla="*/ 0 w 1291107"/>
                <a:gd name="connsiteY5" fmla="*/ 0 h 630251"/>
                <a:gd name="connsiteX0" fmla="*/ 0 w 1286988"/>
                <a:gd name="connsiteY0" fmla="*/ 0 h 630251"/>
                <a:gd name="connsiteX1" fmla="*/ 1279193 w 1286988"/>
                <a:gd name="connsiteY1" fmla="*/ 0 h 630251"/>
                <a:gd name="connsiteX2" fmla="*/ 1286988 w 1286988"/>
                <a:gd name="connsiteY2" fmla="*/ 500452 h 630251"/>
                <a:gd name="connsiteX3" fmla="*/ 655654 w 1286988"/>
                <a:gd name="connsiteY3" fmla="*/ 630250 h 630251"/>
                <a:gd name="connsiteX4" fmla="*/ 0 w 1286988"/>
                <a:gd name="connsiteY4" fmla="*/ 630238 h 630251"/>
                <a:gd name="connsiteX5" fmla="*/ 0 w 1286988"/>
                <a:gd name="connsiteY5" fmla="*/ 0 h 630251"/>
                <a:gd name="connsiteX0" fmla="*/ 0 w 1295226"/>
                <a:gd name="connsiteY0" fmla="*/ 0 h 630251"/>
                <a:gd name="connsiteX1" fmla="*/ 1279193 w 1295226"/>
                <a:gd name="connsiteY1" fmla="*/ 0 h 630251"/>
                <a:gd name="connsiteX2" fmla="*/ 1295226 w 1295226"/>
                <a:gd name="connsiteY2" fmla="*/ 500452 h 630251"/>
                <a:gd name="connsiteX3" fmla="*/ 655654 w 1295226"/>
                <a:gd name="connsiteY3" fmla="*/ 630250 h 630251"/>
                <a:gd name="connsiteX4" fmla="*/ 0 w 1295226"/>
                <a:gd name="connsiteY4" fmla="*/ 630238 h 630251"/>
                <a:gd name="connsiteX5" fmla="*/ 0 w 1295226"/>
                <a:gd name="connsiteY5" fmla="*/ 0 h 630251"/>
                <a:gd name="connsiteX0" fmla="*/ 0 w 1286988"/>
                <a:gd name="connsiteY0" fmla="*/ 0 h 630251"/>
                <a:gd name="connsiteX1" fmla="*/ 1279193 w 1286988"/>
                <a:gd name="connsiteY1" fmla="*/ 0 h 630251"/>
                <a:gd name="connsiteX2" fmla="*/ 1286988 w 1286988"/>
                <a:gd name="connsiteY2" fmla="*/ 499602 h 630251"/>
                <a:gd name="connsiteX3" fmla="*/ 655654 w 1286988"/>
                <a:gd name="connsiteY3" fmla="*/ 630250 h 630251"/>
                <a:gd name="connsiteX4" fmla="*/ 0 w 1286988"/>
                <a:gd name="connsiteY4" fmla="*/ 630238 h 630251"/>
                <a:gd name="connsiteX5" fmla="*/ 0 w 1286988"/>
                <a:gd name="connsiteY5" fmla="*/ 0 h 630251"/>
                <a:gd name="connsiteX0" fmla="*/ 0 w 1291107"/>
                <a:gd name="connsiteY0" fmla="*/ 0 h 630251"/>
                <a:gd name="connsiteX1" fmla="*/ 1279193 w 1291107"/>
                <a:gd name="connsiteY1" fmla="*/ 0 h 630251"/>
                <a:gd name="connsiteX2" fmla="*/ 1291107 w 1291107"/>
                <a:gd name="connsiteY2" fmla="*/ 498753 h 630251"/>
                <a:gd name="connsiteX3" fmla="*/ 655654 w 1291107"/>
                <a:gd name="connsiteY3" fmla="*/ 630250 h 630251"/>
                <a:gd name="connsiteX4" fmla="*/ 0 w 1291107"/>
                <a:gd name="connsiteY4" fmla="*/ 630238 h 630251"/>
                <a:gd name="connsiteX5" fmla="*/ 0 w 1291107"/>
                <a:gd name="connsiteY5" fmla="*/ 0 h 630251"/>
                <a:gd name="connsiteX0" fmla="*/ 0 w 1303464"/>
                <a:gd name="connsiteY0" fmla="*/ 0 h 630251"/>
                <a:gd name="connsiteX1" fmla="*/ 1279193 w 1303464"/>
                <a:gd name="connsiteY1" fmla="*/ 0 h 630251"/>
                <a:gd name="connsiteX2" fmla="*/ 1303464 w 1303464"/>
                <a:gd name="connsiteY2" fmla="*/ 500452 h 630251"/>
                <a:gd name="connsiteX3" fmla="*/ 655654 w 1303464"/>
                <a:gd name="connsiteY3" fmla="*/ 630250 h 630251"/>
                <a:gd name="connsiteX4" fmla="*/ 0 w 1303464"/>
                <a:gd name="connsiteY4" fmla="*/ 630238 h 630251"/>
                <a:gd name="connsiteX5" fmla="*/ 0 w 1303464"/>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2869" h="630251">
                  <a:moveTo>
                    <a:pt x="0" y="0"/>
                  </a:moveTo>
                  <a:lnTo>
                    <a:pt x="1279193" y="0"/>
                  </a:lnTo>
                  <a:cubicBezTo>
                    <a:pt x="1279142" y="136342"/>
                    <a:pt x="1278048" y="380809"/>
                    <a:pt x="1282869" y="500452"/>
                  </a:cubicBezTo>
                  <a:cubicBezTo>
                    <a:pt x="1282441" y="569436"/>
                    <a:pt x="1247290" y="630560"/>
                    <a:pt x="655654" y="630250"/>
                  </a:cubicBezTo>
                  <a:lnTo>
                    <a:pt x="0" y="630238"/>
                  </a:lnTo>
                  <a:lnTo>
                    <a:pt x="0" y="0"/>
                  </a:lnTo>
                  <a:close/>
                </a:path>
              </a:pathLst>
            </a:custGeom>
            <a:solidFill>
              <a:srgbClr val="E6F0EC"/>
            </a:solidFill>
            <a:ln>
              <a:noFill/>
            </a:ln>
          </p:spPr>
          <p:txBody>
            <a:bodyPr wrap="square" lIns="72000" tIns="756000" rIns="72000" rtlCol="0">
              <a:noAutofit/>
            </a:bodyPr>
            <a:lstStyle/>
            <a:p>
              <a:pPr>
                <a:lnSpc>
                  <a:spcPts val="1200"/>
                </a:lnSpc>
                <a:spcAft>
                  <a:spcPts val="1200"/>
                </a:spcAft>
              </a:pPr>
              <a:r>
                <a:rPr lang="en-GB" sz="1000" b="1" dirty="0" smtClean="0">
                  <a:solidFill>
                    <a:srgbClr val="80B4A0"/>
                  </a:solidFill>
                </a:rPr>
                <a:t>Organisational development   </a:t>
              </a:r>
            </a:p>
            <a:p>
              <a:pPr marL="171450" indent="-171450">
                <a:lnSpc>
                  <a:spcPts val="1200"/>
                </a:lnSpc>
                <a:spcAft>
                  <a:spcPts val="1200"/>
                </a:spcAft>
                <a:buFont typeface="Calibri" panose="020F0502020204030204" pitchFamily="34" charset="0"/>
                <a:buChar char="─"/>
              </a:pPr>
              <a:r>
                <a:rPr lang="en-GB" sz="1000" dirty="0" err="1" smtClean="0">
                  <a:solidFill>
                    <a:srgbClr val="80B4A0"/>
                  </a:solidFill>
                </a:rPr>
                <a:t>SFIA</a:t>
              </a:r>
              <a:r>
                <a:rPr lang="en-GB" sz="1000" b="1" i="1" dirty="0" err="1" smtClean="0">
                  <a:solidFill>
                    <a:srgbClr val="80B4A0"/>
                  </a:solidFill>
                </a:rPr>
                <a:t>plus</a:t>
              </a:r>
              <a:r>
                <a:rPr lang="en-GB" sz="1000" b="1" dirty="0" smtClean="0">
                  <a:solidFill>
                    <a:srgbClr val="80B4A0"/>
                  </a:solidFill>
                </a:rPr>
                <a:t> </a:t>
              </a:r>
            </a:p>
            <a:p>
              <a:pPr marL="171450" indent="-171450">
                <a:lnSpc>
                  <a:spcPts val="1200"/>
                </a:lnSpc>
                <a:spcAft>
                  <a:spcPts val="1200"/>
                </a:spcAft>
                <a:buFont typeface="Calibri" panose="020F0502020204030204" pitchFamily="34" charset="0"/>
                <a:buChar char="─"/>
              </a:pPr>
              <a:r>
                <a:rPr lang="en-GB" sz="1000" dirty="0" smtClean="0">
                  <a:solidFill>
                    <a:srgbClr val="80B4A0"/>
                  </a:solidFill>
                </a:rPr>
                <a:t>Consultancy</a:t>
              </a:r>
              <a:r>
                <a:rPr lang="en-GB" sz="1000" b="1" dirty="0" smtClean="0">
                  <a:solidFill>
                    <a:srgbClr val="80B4A0"/>
                  </a:solidFill>
                </a:rPr>
                <a:t> </a:t>
              </a:r>
            </a:p>
            <a:p>
              <a:pPr>
                <a:lnSpc>
                  <a:spcPts val="1200"/>
                </a:lnSpc>
                <a:spcAft>
                  <a:spcPts val="1200"/>
                </a:spcAft>
              </a:pPr>
              <a:r>
                <a:rPr lang="en-GB" sz="1000" b="1" dirty="0" smtClean="0">
                  <a:solidFill>
                    <a:srgbClr val="80B4A0"/>
                  </a:solidFill>
                </a:rPr>
                <a:t>Change management </a:t>
              </a:r>
            </a:p>
            <a:p>
              <a:pPr>
                <a:lnSpc>
                  <a:spcPts val="1200"/>
                </a:lnSpc>
                <a:spcAft>
                  <a:spcPts val="1200"/>
                </a:spcAft>
              </a:pPr>
              <a:r>
                <a:rPr lang="en-GB" sz="1000" b="1" dirty="0" smtClean="0">
                  <a:solidFill>
                    <a:srgbClr val="80B4A0"/>
                  </a:solidFill>
                </a:rPr>
                <a:t>Organisational membership</a:t>
              </a:r>
            </a:p>
          </p:txBody>
        </p:sp>
        <p:sp>
          <p:nvSpPr>
            <p:cNvPr id="19" name="TextBox 18"/>
            <p:cNvSpPr txBox="1"/>
            <p:nvPr userDrawn="1"/>
          </p:nvSpPr>
          <p:spPr>
            <a:xfrm>
              <a:off x="3849049" y="1327734"/>
              <a:ext cx="1283207" cy="4680007"/>
            </a:xfrm>
            <a:custGeom>
              <a:avLst/>
              <a:gdLst>
                <a:gd name="connsiteX0" fmla="*/ 0 w 1272369"/>
                <a:gd name="connsiteY0" fmla="*/ 0 h 630238"/>
                <a:gd name="connsiteX1" fmla="*/ 1272369 w 1272369"/>
                <a:gd name="connsiteY1" fmla="*/ 0 h 630238"/>
                <a:gd name="connsiteX2" fmla="*/ 1272369 w 1272369"/>
                <a:gd name="connsiteY2" fmla="*/ 630238 h 630238"/>
                <a:gd name="connsiteX3" fmla="*/ 0 w 1272369"/>
                <a:gd name="connsiteY3" fmla="*/ 630238 h 630238"/>
                <a:gd name="connsiteX4" fmla="*/ 0 w 1272369"/>
                <a:gd name="connsiteY4" fmla="*/ 0 h 630238"/>
                <a:gd name="connsiteX0" fmla="*/ 0 w 1272369"/>
                <a:gd name="connsiteY0" fmla="*/ 0 h 630250"/>
                <a:gd name="connsiteX1" fmla="*/ 1272369 w 1272369"/>
                <a:gd name="connsiteY1" fmla="*/ 0 h 630250"/>
                <a:gd name="connsiteX2" fmla="*/ 1272369 w 1272369"/>
                <a:gd name="connsiteY2" fmla="*/ 630238 h 630250"/>
                <a:gd name="connsiteX3" fmla="*/ 710984 w 1272369"/>
                <a:gd name="connsiteY3" fmla="*/ 630250 h 630250"/>
                <a:gd name="connsiteX4" fmla="*/ 0 w 1272369"/>
                <a:gd name="connsiteY4" fmla="*/ 630238 h 630250"/>
                <a:gd name="connsiteX5" fmla="*/ 0 w 1272369"/>
                <a:gd name="connsiteY5" fmla="*/ 0 h 630250"/>
                <a:gd name="connsiteX0" fmla="*/ 0 w 1272369"/>
                <a:gd name="connsiteY0" fmla="*/ 0 h 630250"/>
                <a:gd name="connsiteX1" fmla="*/ 1272369 w 1272369"/>
                <a:gd name="connsiteY1" fmla="*/ 0 h 630250"/>
                <a:gd name="connsiteX2" fmla="*/ 710984 w 1272369"/>
                <a:gd name="connsiteY2" fmla="*/ 630250 h 630250"/>
                <a:gd name="connsiteX3" fmla="*/ 0 w 1272369"/>
                <a:gd name="connsiteY3" fmla="*/ 630238 h 630250"/>
                <a:gd name="connsiteX4" fmla="*/ 0 w 1272369"/>
                <a:gd name="connsiteY4" fmla="*/ 0 h 630250"/>
                <a:gd name="connsiteX0" fmla="*/ 0 w 1272393"/>
                <a:gd name="connsiteY0" fmla="*/ 0 h 630250"/>
                <a:gd name="connsiteX1" fmla="*/ 1272369 w 1272393"/>
                <a:gd name="connsiteY1" fmla="*/ 0 h 630250"/>
                <a:gd name="connsiteX2" fmla="*/ 710984 w 1272393"/>
                <a:gd name="connsiteY2" fmla="*/ 630250 h 630250"/>
                <a:gd name="connsiteX3" fmla="*/ 0 w 1272393"/>
                <a:gd name="connsiteY3" fmla="*/ 630238 h 630250"/>
                <a:gd name="connsiteX4" fmla="*/ 0 w 1272393"/>
                <a:gd name="connsiteY4" fmla="*/ 0 h 630250"/>
                <a:gd name="connsiteX0" fmla="*/ 0 w 1272424"/>
                <a:gd name="connsiteY0" fmla="*/ 0 h 630250"/>
                <a:gd name="connsiteX1" fmla="*/ 1272369 w 1272424"/>
                <a:gd name="connsiteY1" fmla="*/ 0 h 630250"/>
                <a:gd name="connsiteX2" fmla="*/ 710984 w 1272424"/>
                <a:gd name="connsiteY2" fmla="*/ 630250 h 630250"/>
                <a:gd name="connsiteX3" fmla="*/ 0 w 1272424"/>
                <a:gd name="connsiteY3" fmla="*/ 630238 h 630250"/>
                <a:gd name="connsiteX4" fmla="*/ 0 w 1272424"/>
                <a:gd name="connsiteY4" fmla="*/ 0 h 630250"/>
                <a:gd name="connsiteX0" fmla="*/ 0 w 1272968"/>
                <a:gd name="connsiteY0" fmla="*/ 0 h 630250"/>
                <a:gd name="connsiteX1" fmla="*/ 1272369 w 1272968"/>
                <a:gd name="connsiteY1" fmla="*/ 0 h 630250"/>
                <a:gd name="connsiteX2" fmla="*/ 710984 w 1272968"/>
                <a:gd name="connsiteY2" fmla="*/ 630250 h 630250"/>
                <a:gd name="connsiteX3" fmla="*/ 0 w 1272968"/>
                <a:gd name="connsiteY3" fmla="*/ 630238 h 630250"/>
                <a:gd name="connsiteX4" fmla="*/ 0 w 1272968"/>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817"/>
                <a:gd name="connsiteY0" fmla="*/ 0 h 630250"/>
                <a:gd name="connsiteX1" fmla="*/ 1272369 w 1272817"/>
                <a:gd name="connsiteY1" fmla="*/ 0 h 630250"/>
                <a:gd name="connsiteX2" fmla="*/ 655654 w 1272817"/>
                <a:gd name="connsiteY2" fmla="*/ 630250 h 630250"/>
                <a:gd name="connsiteX3" fmla="*/ 0 w 1272817"/>
                <a:gd name="connsiteY3" fmla="*/ 630238 h 630250"/>
                <a:gd name="connsiteX4" fmla="*/ 0 w 1272817"/>
                <a:gd name="connsiteY4" fmla="*/ 0 h 630250"/>
                <a:gd name="connsiteX0" fmla="*/ 0 w 1272994"/>
                <a:gd name="connsiteY0" fmla="*/ 0 h 630250"/>
                <a:gd name="connsiteX1" fmla="*/ 1272369 w 1272994"/>
                <a:gd name="connsiteY1" fmla="*/ 0 h 630250"/>
                <a:gd name="connsiteX2" fmla="*/ 655654 w 1272994"/>
                <a:gd name="connsiteY2" fmla="*/ 630250 h 630250"/>
                <a:gd name="connsiteX3" fmla="*/ 0 w 1272994"/>
                <a:gd name="connsiteY3" fmla="*/ 630238 h 630250"/>
                <a:gd name="connsiteX4" fmla="*/ 0 w 1272994"/>
                <a:gd name="connsiteY4" fmla="*/ 0 h 630250"/>
                <a:gd name="connsiteX0" fmla="*/ 0 w 1278496"/>
                <a:gd name="connsiteY0" fmla="*/ 0 h 630250"/>
                <a:gd name="connsiteX1" fmla="*/ 1272369 w 1278496"/>
                <a:gd name="connsiteY1" fmla="*/ 0 h 630250"/>
                <a:gd name="connsiteX2" fmla="*/ 655654 w 1278496"/>
                <a:gd name="connsiteY2" fmla="*/ 630250 h 630250"/>
                <a:gd name="connsiteX3" fmla="*/ 0 w 1278496"/>
                <a:gd name="connsiteY3" fmla="*/ 630238 h 630250"/>
                <a:gd name="connsiteX4" fmla="*/ 0 w 1278496"/>
                <a:gd name="connsiteY4" fmla="*/ 0 h 630250"/>
                <a:gd name="connsiteX0" fmla="*/ 0 w 1387063"/>
                <a:gd name="connsiteY0" fmla="*/ 0 h 630250"/>
                <a:gd name="connsiteX1" fmla="*/ 1272369 w 1387063"/>
                <a:gd name="connsiteY1" fmla="*/ 0 h 630250"/>
                <a:gd name="connsiteX2" fmla="*/ 1256995 w 1387063"/>
                <a:gd name="connsiteY2" fmla="*/ 311226 h 630250"/>
                <a:gd name="connsiteX3" fmla="*/ 655654 w 1387063"/>
                <a:gd name="connsiteY3" fmla="*/ 630250 h 630250"/>
                <a:gd name="connsiteX4" fmla="*/ 0 w 1387063"/>
                <a:gd name="connsiteY4" fmla="*/ 630238 h 630250"/>
                <a:gd name="connsiteX5" fmla="*/ 0 w 1387063"/>
                <a:gd name="connsiteY5" fmla="*/ 0 h 630250"/>
                <a:gd name="connsiteX0" fmla="*/ 0 w 1369614"/>
                <a:gd name="connsiteY0" fmla="*/ 0 h 630250"/>
                <a:gd name="connsiteX1" fmla="*/ 1272369 w 1369614"/>
                <a:gd name="connsiteY1" fmla="*/ 0 h 630250"/>
                <a:gd name="connsiteX2" fmla="*/ 1256995 w 1369614"/>
                <a:gd name="connsiteY2" fmla="*/ 311226 h 630250"/>
                <a:gd name="connsiteX3" fmla="*/ 655654 w 1369614"/>
                <a:gd name="connsiteY3" fmla="*/ 630250 h 630250"/>
                <a:gd name="connsiteX4" fmla="*/ 0 w 1369614"/>
                <a:gd name="connsiteY4" fmla="*/ 630238 h 630250"/>
                <a:gd name="connsiteX5" fmla="*/ 0 w 1369614"/>
                <a:gd name="connsiteY5" fmla="*/ 0 h 630250"/>
                <a:gd name="connsiteX0" fmla="*/ 0 w 1278277"/>
                <a:gd name="connsiteY0" fmla="*/ 0 h 630250"/>
                <a:gd name="connsiteX1" fmla="*/ 1272369 w 1278277"/>
                <a:gd name="connsiteY1" fmla="*/ 0 h 630250"/>
                <a:gd name="connsiteX2" fmla="*/ 1256995 w 1278277"/>
                <a:gd name="connsiteY2" fmla="*/ 311226 h 630250"/>
                <a:gd name="connsiteX3" fmla="*/ 655654 w 1278277"/>
                <a:gd name="connsiteY3" fmla="*/ 630250 h 630250"/>
                <a:gd name="connsiteX4" fmla="*/ 0 w 1278277"/>
                <a:gd name="connsiteY4" fmla="*/ 630238 h 630250"/>
                <a:gd name="connsiteX5" fmla="*/ 0 w 1278277"/>
                <a:gd name="connsiteY5" fmla="*/ 0 h 630250"/>
                <a:gd name="connsiteX0" fmla="*/ 0 w 1298782"/>
                <a:gd name="connsiteY0" fmla="*/ 0 h 630250"/>
                <a:gd name="connsiteX1" fmla="*/ 1272369 w 1298782"/>
                <a:gd name="connsiteY1" fmla="*/ 0 h 630250"/>
                <a:gd name="connsiteX2" fmla="*/ 1285570 w 1298782"/>
                <a:gd name="connsiteY2" fmla="*/ 311226 h 630250"/>
                <a:gd name="connsiteX3" fmla="*/ 655654 w 1298782"/>
                <a:gd name="connsiteY3" fmla="*/ 630250 h 630250"/>
                <a:gd name="connsiteX4" fmla="*/ 0 w 1298782"/>
                <a:gd name="connsiteY4" fmla="*/ 630238 h 630250"/>
                <a:gd name="connsiteX5" fmla="*/ 0 w 1298782"/>
                <a:gd name="connsiteY5" fmla="*/ 0 h 630250"/>
                <a:gd name="connsiteX0" fmla="*/ 0 w 1287216"/>
                <a:gd name="connsiteY0" fmla="*/ 0 h 630250"/>
                <a:gd name="connsiteX1" fmla="*/ 1272369 w 1287216"/>
                <a:gd name="connsiteY1" fmla="*/ 0 h 630250"/>
                <a:gd name="connsiteX2" fmla="*/ 1285570 w 1287216"/>
                <a:gd name="connsiteY2" fmla="*/ 311226 h 630250"/>
                <a:gd name="connsiteX3" fmla="*/ 655654 w 1287216"/>
                <a:gd name="connsiteY3" fmla="*/ 630250 h 630250"/>
                <a:gd name="connsiteX4" fmla="*/ 0 w 1287216"/>
                <a:gd name="connsiteY4" fmla="*/ 630238 h 630250"/>
                <a:gd name="connsiteX5" fmla="*/ 0 w 1287216"/>
                <a:gd name="connsiteY5" fmla="*/ 0 h 630250"/>
                <a:gd name="connsiteX0" fmla="*/ 0 w 1287216"/>
                <a:gd name="connsiteY0" fmla="*/ 0 h 630250"/>
                <a:gd name="connsiteX1" fmla="*/ 1272369 w 1287216"/>
                <a:gd name="connsiteY1" fmla="*/ 0 h 630250"/>
                <a:gd name="connsiteX2" fmla="*/ 1285570 w 1287216"/>
                <a:gd name="connsiteY2" fmla="*/ 509634 h 630250"/>
                <a:gd name="connsiteX3" fmla="*/ 655654 w 1287216"/>
                <a:gd name="connsiteY3" fmla="*/ 630250 h 630250"/>
                <a:gd name="connsiteX4" fmla="*/ 0 w 1287216"/>
                <a:gd name="connsiteY4" fmla="*/ 630238 h 630250"/>
                <a:gd name="connsiteX5" fmla="*/ 0 w 1287216"/>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82099"/>
                <a:gd name="connsiteY0" fmla="*/ 0 h 630250"/>
                <a:gd name="connsiteX1" fmla="*/ 1272369 w 1282099"/>
                <a:gd name="connsiteY1" fmla="*/ 0 h 630250"/>
                <a:gd name="connsiteX2" fmla="*/ 1276045 w 1282099"/>
                <a:gd name="connsiteY2" fmla="*/ 511598 h 630250"/>
                <a:gd name="connsiteX3" fmla="*/ 655654 w 1282099"/>
                <a:gd name="connsiteY3" fmla="*/ 630250 h 630250"/>
                <a:gd name="connsiteX4" fmla="*/ 0 w 1282099"/>
                <a:gd name="connsiteY4" fmla="*/ 630238 h 630250"/>
                <a:gd name="connsiteX5" fmla="*/ 0 w 1282099"/>
                <a:gd name="connsiteY5" fmla="*/ 0 h 630250"/>
                <a:gd name="connsiteX0" fmla="*/ 0 w 1295396"/>
                <a:gd name="connsiteY0" fmla="*/ 0 h 630250"/>
                <a:gd name="connsiteX1" fmla="*/ 1272369 w 1295396"/>
                <a:gd name="connsiteY1" fmla="*/ 0 h 630250"/>
                <a:gd name="connsiteX2" fmla="*/ 1289693 w 1295396"/>
                <a:gd name="connsiteY2" fmla="*/ 511598 h 630250"/>
                <a:gd name="connsiteX3" fmla="*/ 655654 w 1295396"/>
                <a:gd name="connsiteY3" fmla="*/ 630250 h 630250"/>
                <a:gd name="connsiteX4" fmla="*/ 0 w 1295396"/>
                <a:gd name="connsiteY4" fmla="*/ 630238 h 630250"/>
                <a:gd name="connsiteX5" fmla="*/ 0 w 1295396"/>
                <a:gd name="connsiteY5" fmla="*/ 0 h 630250"/>
                <a:gd name="connsiteX0" fmla="*/ 0 w 1288743"/>
                <a:gd name="connsiteY0" fmla="*/ 0 h 630250"/>
                <a:gd name="connsiteX1" fmla="*/ 1272369 w 1288743"/>
                <a:gd name="connsiteY1" fmla="*/ 0 h 630250"/>
                <a:gd name="connsiteX2" fmla="*/ 1282869 w 1288743"/>
                <a:gd name="connsiteY2" fmla="*/ 513005 h 630250"/>
                <a:gd name="connsiteX3" fmla="*/ 655654 w 1288743"/>
                <a:gd name="connsiteY3" fmla="*/ 630250 h 630250"/>
                <a:gd name="connsiteX4" fmla="*/ 0 w 1288743"/>
                <a:gd name="connsiteY4" fmla="*/ 630238 h 630250"/>
                <a:gd name="connsiteX5" fmla="*/ 0 w 1288743"/>
                <a:gd name="connsiteY5" fmla="*/ 0 h 630250"/>
                <a:gd name="connsiteX0" fmla="*/ 0 w 1288743"/>
                <a:gd name="connsiteY0" fmla="*/ 0 h 630250"/>
                <a:gd name="connsiteX1" fmla="*/ 1272369 w 1288743"/>
                <a:gd name="connsiteY1" fmla="*/ 0 h 630250"/>
                <a:gd name="connsiteX2" fmla="*/ 1282869 w 1288743"/>
                <a:gd name="connsiteY2" fmla="*/ 515820 h 630250"/>
                <a:gd name="connsiteX3" fmla="*/ 655654 w 1288743"/>
                <a:gd name="connsiteY3" fmla="*/ 630250 h 630250"/>
                <a:gd name="connsiteX4" fmla="*/ 0 w 1288743"/>
                <a:gd name="connsiteY4" fmla="*/ 630238 h 630250"/>
                <a:gd name="connsiteX5" fmla="*/ 0 w 1288743"/>
                <a:gd name="connsiteY5" fmla="*/ 0 h 630250"/>
                <a:gd name="connsiteX0" fmla="*/ 0 w 1282099"/>
                <a:gd name="connsiteY0" fmla="*/ 0 h 630250"/>
                <a:gd name="connsiteX1" fmla="*/ 1272369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72369"/>
                <a:gd name="connsiteY0" fmla="*/ 0 h 630250"/>
                <a:gd name="connsiteX1" fmla="*/ 1272369 w 1272369"/>
                <a:gd name="connsiteY1" fmla="*/ 0 h 630250"/>
                <a:gd name="connsiteX2" fmla="*/ 1262398 w 1272369"/>
                <a:gd name="connsiteY2" fmla="*/ 517227 h 630250"/>
                <a:gd name="connsiteX3" fmla="*/ 655654 w 1272369"/>
                <a:gd name="connsiteY3" fmla="*/ 630250 h 630250"/>
                <a:gd name="connsiteX4" fmla="*/ 0 w 1272369"/>
                <a:gd name="connsiteY4" fmla="*/ 630238 h 630250"/>
                <a:gd name="connsiteX5" fmla="*/ 0 w 1272369"/>
                <a:gd name="connsiteY5" fmla="*/ 0 h 630250"/>
                <a:gd name="connsiteX0" fmla="*/ 0 w 1282099"/>
                <a:gd name="connsiteY0" fmla="*/ 0 h 630250"/>
                <a:gd name="connsiteX1" fmla="*/ 1272369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99665"/>
                <a:gd name="connsiteY0" fmla="*/ 0 h 630250"/>
                <a:gd name="connsiteX1" fmla="*/ 1299665 w 1299665"/>
                <a:gd name="connsiteY1" fmla="*/ 0 h 630250"/>
                <a:gd name="connsiteX2" fmla="*/ 1276045 w 1299665"/>
                <a:gd name="connsiteY2" fmla="*/ 517227 h 630250"/>
                <a:gd name="connsiteX3" fmla="*/ 655654 w 1299665"/>
                <a:gd name="connsiteY3" fmla="*/ 630250 h 630250"/>
                <a:gd name="connsiteX4" fmla="*/ 0 w 1299665"/>
                <a:gd name="connsiteY4" fmla="*/ 630238 h 630250"/>
                <a:gd name="connsiteX5" fmla="*/ 0 w 1299665"/>
                <a:gd name="connsiteY5" fmla="*/ 0 h 630250"/>
                <a:gd name="connsiteX0" fmla="*/ 0 w 1282099"/>
                <a:gd name="connsiteY0" fmla="*/ 0 h 630250"/>
                <a:gd name="connsiteX1" fmla="*/ 1279193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80445"/>
                <a:gd name="connsiteY0" fmla="*/ 0 h 630250"/>
                <a:gd name="connsiteX1" fmla="*/ 1279193 w 1280445"/>
                <a:gd name="connsiteY1" fmla="*/ 0 h 630250"/>
                <a:gd name="connsiteX2" fmla="*/ 1276045 w 1280445"/>
                <a:gd name="connsiteY2" fmla="*/ 517227 h 630250"/>
                <a:gd name="connsiteX3" fmla="*/ 655654 w 1280445"/>
                <a:gd name="connsiteY3" fmla="*/ 630250 h 630250"/>
                <a:gd name="connsiteX4" fmla="*/ 0 w 1280445"/>
                <a:gd name="connsiteY4" fmla="*/ 630238 h 630250"/>
                <a:gd name="connsiteX5" fmla="*/ 0 w 1280445"/>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4"/>
                <a:gd name="connsiteX1" fmla="*/ 1279193 w 1285466"/>
                <a:gd name="connsiteY1" fmla="*/ 0 h 630254"/>
                <a:gd name="connsiteX2" fmla="*/ 1282869 w 1285466"/>
                <a:gd name="connsiteY2" fmla="*/ 515820 h 630254"/>
                <a:gd name="connsiteX3" fmla="*/ 655654 w 1285466"/>
                <a:gd name="connsiteY3" fmla="*/ 630250 h 630254"/>
                <a:gd name="connsiteX4" fmla="*/ 0 w 1285466"/>
                <a:gd name="connsiteY4" fmla="*/ 630238 h 630254"/>
                <a:gd name="connsiteX5" fmla="*/ 0 w 1285466"/>
                <a:gd name="connsiteY5" fmla="*/ 0 h 630254"/>
                <a:gd name="connsiteX0" fmla="*/ 0 w 1285466"/>
                <a:gd name="connsiteY0" fmla="*/ 0 h 630254"/>
                <a:gd name="connsiteX1" fmla="*/ 1279193 w 1285466"/>
                <a:gd name="connsiteY1" fmla="*/ 0 h 630254"/>
                <a:gd name="connsiteX2" fmla="*/ 1282869 w 1285466"/>
                <a:gd name="connsiteY2" fmla="*/ 515820 h 630254"/>
                <a:gd name="connsiteX3" fmla="*/ 655654 w 1285466"/>
                <a:gd name="connsiteY3" fmla="*/ 630250 h 630254"/>
                <a:gd name="connsiteX4" fmla="*/ 0 w 1285466"/>
                <a:gd name="connsiteY4" fmla="*/ 630238 h 630254"/>
                <a:gd name="connsiteX5" fmla="*/ 0 w 1285466"/>
                <a:gd name="connsiteY5" fmla="*/ 0 h 630254"/>
                <a:gd name="connsiteX0" fmla="*/ 0 w 1286152"/>
                <a:gd name="connsiteY0" fmla="*/ 0 h 630253"/>
                <a:gd name="connsiteX1" fmla="*/ 1279193 w 1286152"/>
                <a:gd name="connsiteY1" fmla="*/ 0 h 630253"/>
                <a:gd name="connsiteX2" fmla="*/ 1282869 w 1286152"/>
                <a:gd name="connsiteY2" fmla="*/ 515820 h 630253"/>
                <a:gd name="connsiteX3" fmla="*/ 655654 w 1286152"/>
                <a:gd name="connsiteY3" fmla="*/ 630250 h 630253"/>
                <a:gd name="connsiteX4" fmla="*/ 0 w 1286152"/>
                <a:gd name="connsiteY4" fmla="*/ 630238 h 630253"/>
                <a:gd name="connsiteX5" fmla="*/ 0 w 1286152"/>
                <a:gd name="connsiteY5" fmla="*/ 0 h 630253"/>
                <a:gd name="connsiteX0" fmla="*/ 0 w 1286152"/>
                <a:gd name="connsiteY0" fmla="*/ 0 h 630256"/>
                <a:gd name="connsiteX1" fmla="*/ 1279193 w 1286152"/>
                <a:gd name="connsiteY1" fmla="*/ 0 h 630256"/>
                <a:gd name="connsiteX2" fmla="*/ 1282869 w 1286152"/>
                <a:gd name="connsiteY2" fmla="*/ 528486 h 630256"/>
                <a:gd name="connsiteX3" fmla="*/ 655654 w 1286152"/>
                <a:gd name="connsiteY3" fmla="*/ 630250 h 630256"/>
                <a:gd name="connsiteX4" fmla="*/ 0 w 1286152"/>
                <a:gd name="connsiteY4" fmla="*/ 630238 h 630256"/>
                <a:gd name="connsiteX5" fmla="*/ 0 w 1286152"/>
                <a:gd name="connsiteY5" fmla="*/ 0 h 630256"/>
                <a:gd name="connsiteX0" fmla="*/ 0 w 1285466"/>
                <a:gd name="connsiteY0" fmla="*/ 0 h 630252"/>
                <a:gd name="connsiteX1" fmla="*/ 1279193 w 1285466"/>
                <a:gd name="connsiteY1" fmla="*/ 0 h 630252"/>
                <a:gd name="connsiteX2" fmla="*/ 1282869 w 1285466"/>
                <a:gd name="connsiteY2" fmla="*/ 528486 h 630252"/>
                <a:gd name="connsiteX3" fmla="*/ 655654 w 1285466"/>
                <a:gd name="connsiteY3" fmla="*/ 630250 h 630252"/>
                <a:gd name="connsiteX4" fmla="*/ 0 w 1285466"/>
                <a:gd name="connsiteY4" fmla="*/ 630238 h 630252"/>
                <a:gd name="connsiteX5" fmla="*/ 0 w 1285466"/>
                <a:gd name="connsiteY5" fmla="*/ 0 h 630252"/>
                <a:gd name="connsiteX0" fmla="*/ 0 w 1285466"/>
                <a:gd name="connsiteY0" fmla="*/ 0 h 630252"/>
                <a:gd name="connsiteX1" fmla="*/ 1279193 w 1285466"/>
                <a:gd name="connsiteY1" fmla="*/ 0 h 630252"/>
                <a:gd name="connsiteX2" fmla="*/ 1282869 w 1285466"/>
                <a:gd name="connsiteY2" fmla="*/ 528486 h 630252"/>
                <a:gd name="connsiteX3" fmla="*/ 655654 w 1285466"/>
                <a:gd name="connsiteY3" fmla="*/ 630250 h 630252"/>
                <a:gd name="connsiteX4" fmla="*/ 0 w 1285466"/>
                <a:gd name="connsiteY4" fmla="*/ 630238 h 630252"/>
                <a:gd name="connsiteX5" fmla="*/ 0 w 1285466"/>
                <a:gd name="connsiteY5" fmla="*/ 0 h 630252"/>
                <a:gd name="connsiteX0" fmla="*/ 0 w 1285466"/>
                <a:gd name="connsiteY0" fmla="*/ 0 h 630251"/>
                <a:gd name="connsiteX1" fmla="*/ 1279193 w 1285466"/>
                <a:gd name="connsiteY1" fmla="*/ 0 h 630251"/>
                <a:gd name="connsiteX2" fmla="*/ 1282869 w 1285466"/>
                <a:gd name="connsiteY2" fmla="*/ 528486 h 630251"/>
                <a:gd name="connsiteX3" fmla="*/ 655654 w 1285466"/>
                <a:gd name="connsiteY3" fmla="*/ 630250 h 630251"/>
                <a:gd name="connsiteX4" fmla="*/ 0 w 1285466"/>
                <a:gd name="connsiteY4" fmla="*/ 630238 h 630251"/>
                <a:gd name="connsiteX5" fmla="*/ 0 w 1285466"/>
                <a:gd name="connsiteY5" fmla="*/ 0 h 630251"/>
                <a:gd name="connsiteX0" fmla="*/ 0 w 1292838"/>
                <a:gd name="connsiteY0" fmla="*/ 0 h 630251"/>
                <a:gd name="connsiteX1" fmla="*/ 1279193 w 1292838"/>
                <a:gd name="connsiteY1" fmla="*/ 0 h 630251"/>
                <a:gd name="connsiteX2" fmla="*/ 1291107 w 1292838"/>
                <a:gd name="connsiteY2" fmla="*/ 496205 h 630251"/>
                <a:gd name="connsiteX3" fmla="*/ 655654 w 1292838"/>
                <a:gd name="connsiteY3" fmla="*/ 630250 h 630251"/>
                <a:gd name="connsiteX4" fmla="*/ 0 w 1292838"/>
                <a:gd name="connsiteY4" fmla="*/ 630238 h 630251"/>
                <a:gd name="connsiteX5" fmla="*/ 0 w 1292838"/>
                <a:gd name="connsiteY5" fmla="*/ 0 h 630251"/>
                <a:gd name="connsiteX0" fmla="*/ 0 w 1291107"/>
                <a:gd name="connsiteY0" fmla="*/ 0 h 630251"/>
                <a:gd name="connsiteX1" fmla="*/ 1279193 w 1291107"/>
                <a:gd name="connsiteY1" fmla="*/ 0 h 630251"/>
                <a:gd name="connsiteX2" fmla="*/ 1291107 w 1291107"/>
                <a:gd name="connsiteY2" fmla="*/ 496205 h 630251"/>
                <a:gd name="connsiteX3" fmla="*/ 655654 w 1291107"/>
                <a:gd name="connsiteY3" fmla="*/ 630250 h 630251"/>
                <a:gd name="connsiteX4" fmla="*/ 0 w 1291107"/>
                <a:gd name="connsiteY4" fmla="*/ 630238 h 630251"/>
                <a:gd name="connsiteX5" fmla="*/ 0 w 1291107"/>
                <a:gd name="connsiteY5" fmla="*/ 0 h 630251"/>
                <a:gd name="connsiteX0" fmla="*/ 0 w 1286988"/>
                <a:gd name="connsiteY0" fmla="*/ 0 h 630251"/>
                <a:gd name="connsiteX1" fmla="*/ 1279193 w 1286988"/>
                <a:gd name="connsiteY1" fmla="*/ 0 h 630251"/>
                <a:gd name="connsiteX2" fmla="*/ 1286988 w 1286988"/>
                <a:gd name="connsiteY2" fmla="*/ 500452 h 630251"/>
                <a:gd name="connsiteX3" fmla="*/ 655654 w 1286988"/>
                <a:gd name="connsiteY3" fmla="*/ 630250 h 630251"/>
                <a:gd name="connsiteX4" fmla="*/ 0 w 1286988"/>
                <a:gd name="connsiteY4" fmla="*/ 630238 h 630251"/>
                <a:gd name="connsiteX5" fmla="*/ 0 w 1286988"/>
                <a:gd name="connsiteY5" fmla="*/ 0 h 630251"/>
                <a:gd name="connsiteX0" fmla="*/ 0 w 1295226"/>
                <a:gd name="connsiteY0" fmla="*/ 0 h 630251"/>
                <a:gd name="connsiteX1" fmla="*/ 1279193 w 1295226"/>
                <a:gd name="connsiteY1" fmla="*/ 0 h 630251"/>
                <a:gd name="connsiteX2" fmla="*/ 1295226 w 1295226"/>
                <a:gd name="connsiteY2" fmla="*/ 500452 h 630251"/>
                <a:gd name="connsiteX3" fmla="*/ 655654 w 1295226"/>
                <a:gd name="connsiteY3" fmla="*/ 630250 h 630251"/>
                <a:gd name="connsiteX4" fmla="*/ 0 w 1295226"/>
                <a:gd name="connsiteY4" fmla="*/ 630238 h 630251"/>
                <a:gd name="connsiteX5" fmla="*/ 0 w 1295226"/>
                <a:gd name="connsiteY5" fmla="*/ 0 h 630251"/>
                <a:gd name="connsiteX0" fmla="*/ 0 w 1286988"/>
                <a:gd name="connsiteY0" fmla="*/ 0 h 630251"/>
                <a:gd name="connsiteX1" fmla="*/ 1279193 w 1286988"/>
                <a:gd name="connsiteY1" fmla="*/ 0 h 630251"/>
                <a:gd name="connsiteX2" fmla="*/ 1286988 w 1286988"/>
                <a:gd name="connsiteY2" fmla="*/ 499602 h 630251"/>
                <a:gd name="connsiteX3" fmla="*/ 655654 w 1286988"/>
                <a:gd name="connsiteY3" fmla="*/ 630250 h 630251"/>
                <a:gd name="connsiteX4" fmla="*/ 0 w 1286988"/>
                <a:gd name="connsiteY4" fmla="*/ 630238 h 630251"/>
                <a:gd name="connsiteX5" fmla="*/ 0 w 1286988"/>
                <a:gd name="connsiteY5" fmla="*/ 0 h 630251"/>
                <a:gd name="connsiteX0" fmla="*/ 0 w 1291107"/>
                <a:gd name="connsiteY0" fmla="*/ 0 h 630251"/>
                <a:gd name="connsiteX1" fmla="*/ 1279193 w 1291107"/>
                <a:gd name="connsiteY1" fmla="*/ 0 h 630251"/>
                <a:gd name="connsiteX2" fmla="*/ 1291107 w 1291107"/>
                <a:gd name="connsiteY2" fmla="*/ 498753 h 630251"/>
                <a:gd name="connsiteX3" fmla="*/ 655654 w 1291107"/>
                <a:gd name="connsiteY3" fmla="*/ 630250 h 630251"/>
                <a:gd name="connsiteX4" fmla="*/ 0 w 1291107"/>
                <a:gd name="connsiteY4" fmla="*/ 630238 h 630251"/>
                <a:gd name="connsiteX5" fmla="*/ 0 w 1291107"/>
                <a:gd name="connsiteY5" fmla="*/ 0 h 630251"/>
                <a:gd name="connsiteX0" fmla="*/ 0 w 1303464"/>
                <a:gd name="connsiteY0" fmla="*/ 0 h 630251"/>
                <a:gd name="connsiteX1" fmla="*/ 1279193 w 1303464"/>
                <a:gd name="connsiteY1" fmla="*/ 0 h 630251"/>
                <a:gd name="connsiteX2" fmla="*/ 1303464 w 1303464"/>
                <a:gd name="connsiteY2" fmla="*/ 500452 h 630251"/>
                <a:gd name="connsiteX3" fmla="*/ 655654 w 1303464"/>
                <a:gd name="connsiteY3" fmla="*/ 630250 h 630251"/>
                <a:gd name="connsiteX4" fmla="*/ 0 w 1303464"/>
                <a:gd name="connsiteY4" fmla="*/ 630238 h 630251"/>
                <a:gd name="connsiteX5" fmla="*/ 0 w 1303464"/>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 name="connsiteX0" fmla="*/ 0 w 1291577"/>
                <a:gd name="connsiteY0" fmla="*/ 0 h 630251"/>
                <a:gd name="connsiteX1" fmla="*/ 1279193 w 1291577"/>
                <a:gd name="connsiteY1" fmla="*/ 0 h 630251"/>
                <a:gd name="connsiteX2" fmla="*/ 1291577 w 1291577"/>
                <a:gd name="connsiteY2" fmla="*/ 522735 h 630251"/>
                <a:gd name="connsiteX3" fmla="*/ 655654 w 1291577"/>
                <a:gd name="connsiteY3" fmla="*/ 630250 h 630251"/>
                <a:gd name="connsiteX4" fmla="*/ 0 w 1291577"/>
                <a:gd name="connsiteY4" fmla="*/ 630238 h 630251"/>
                <a:gd name="connsiteX5" fmla="*/ 0 w 1291577"/>
                <a:gd name="connsiteY5" fmla="*/ 0 h 630251"/>
                <a:gd name="connsiteX0" fmla="*/ 0 w 1291577"/>
                <a:gd name="connsiteY0" fmla="*/ 0 h 630251"/>
                <a:gd name="connsiteX1" fmla="*/ 1279193 w 1291577"/>
                <a:gd name="connsiteY1" fmla="*/ 0 h 630251"/>
                <a:gd name="connsiteX2" fmla="*/ 1291577 w 1291577"/>
                <a:gd name="connsiteY2" fmla="*/ 522735 h 630251"/>
                <a:gd name="connsiteX3" fmla="*/ 655654 w 1291577"/>
                <a:gd name="connsiteY3" fmla="*/ 630250 h 630251"/>
                <a:gd name="connsiteX4" fmla="*/ 0 w 1291577"/>
                <a:gd name="connsiteY4" fmla="*/ 630238 h 630251"/>
                <a:gd name="connsiteX5" fmla="*/ 0 w 1291577"/>
                <a:gd name="connsiteY5" fmla="*/ 0 h 630251"/>
                <a:gd name="connsiteX0" fmla="*/ 0 w 1300286"/>
                <a:gd name="connsiteY0" fmla="*/ 0 h 630251"/>
                <a:gd name="connsiteX1" fmla="*/ 1279193 w 1300286"/>
                <a:gd name="connsiteY1" fmla="*/ 0 h 630251"/>
                <a:gd name="connsiteX2" fmla="*/ 1300286 w 1300286"/>
                <a:gd name="connsiteY2" fmla="*/ 522735 h 630251"/>
                <a:gd name="connsiteX3" fmla="*/ 655654 w 1300286"/>
                <a:gd name="connsiteY3" fmla="*/ 630250 h 630251"/>
                <a:gd name="connsiteX4" fmla="*/ 0 w 1300286"/>
                <a:gd name="connsiteY4" fmla="*/ 630238 h 630251"/>
                <a:gd name="connsiteX5" fmla="*/ 0 w 1300286"/>
                <a:gd name="connsiteY5" fmla="*/ 0 h 630251"/>
                <a:gd name="connsiteX0" fmla="*/ 0 w 1282869"/>
                <a:gd name="connsiteY0" fmla="*/ 0 h 630251"/>
                <a:gd name="connsiteX1" fmla="*/ 1279193 w 1282869"/>
                <a:gd name="connsiteY1" fmla="*/ 0 h 630251"/>
                <a:gd name="connsiteX2" fmla="*/ 1282869 w 1282869"/>
                <a:gd name="connsiteY2" fmla="*/ 523908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23908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23908 h 630251"/>
                <a:gd name="connsiteX3" fmla="*/ 655654 w 1282869"/>
                <a:gd name="connsiteY3" fmla="*/ 630250 h 630251"/>
                <a:gd name="connsiteX4" fmla="*/ 0 w 1282869"/>
                <a:gd name="connsiteY4" fmla="*/ 630238 h 630251"/>
                <a:gd name="connsiteX5" fmla="*/ 0 w 1282869"/>
                <a:gd name="connsiteY5" fmla="*/ 0 h 630251"/>
                <a:gd name="connsiteX0" fmla="*/ 0 w 1283207"/>
                <a:gd name="connsiteY0" fmla="*/ 0 h 630252"/>
                <a:gd name="connsiteX1" fmla="*/ 1279193 w 1283207"/>
                <a:gd name="connsiteY1" fmla="*/ 0 h 630252"/>
                <a:gd name="connsiteX2" fmla="*/ 1282869 w 1283207"/>
                <a:gd name="connsiteY2" fmla="*/ 523908 h 630252"/>
                <a:gd name="connsiteX3" fmla="*/ 655654 w 1283207"/>
                <a:gd name="connsiteY3" fmla="*/ 630250 h 630252"/>
                <a:gd name="connsiteX4" fmla="*/ 0 w 1283207"/>
                <a:gd name="connsiteY4" fmla="*/ 630238 h 630252"/>
                <a:gd name="connsiteX5" fmla="*/ 0 w 1283207"/>
                <a:gd name="connsiteY5" fmla="*/ 0 h 630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3207" h="630252">
                  <a:moveTo>
                    <a:pt x="0" y="0"/>
                  </a:moveTo>
                  <a:lnTo>
                    <a:pt x="1279193" y="0"/>
                  </a:lnTo>
                  <a:cubicBezTo>
                    <a:pt x="1279142" y="136342"/>
                    <a:pt x="1278048" y="404265"/>
                    <a:pt x="1282869" y="523908"/>
                  </a:cubicBezTo>
                  <a:cubicBezTo>
                    <a:pt x="1287757" y="596335"/>
                    <a:pt x="1247290" y="630560"/>
                    <a:pt x="655654" y="630250"/>
                  </a:cubicBezTo>
                  <a:lnTo>
                    <a:pt x="0" y="630238"/>
                  </a:lnTo>
                  <a:lnTo>
                    <a:pt x="0" y="0"/>
                  </a:lnTo>
                  <a:close/>
                </a:path>
              </a:pathLst>
            </a:custGeom>
            <a:solidFill>
              <a:srgbClr val="E6F0EC"/>
            </a:solidFill>
            <a:ln>
              <a:noFill/>
            </a:ln>
          </p:spPr>
          <p:txBody>
            <a:bodyPr wrap="square" lIns="72000" tIns="756000" rIns="72000" rtlCol="0">
              <a:noAutofit/>
            </a:bodyPr>
            <a:lstStyle/>
            <a:p>
              <a:pPr>
                <a:lnSpc>
                  <a:spcPts val="1200"/>
                </a:lnSpc>
                <a:spcAft>
                  <a:spcPts val="1200"/>
                </a:spcAft>
              </a:pPr>
              <a:r>
                <a:rPr lang="en-GB" sz="1000" b="1" dirty="0" smtClean="0">
                  <a:solidFill>
                    <a:srgbClr val="80B4A0"/>
                  </a:solidFill>
                </a:rPr>
                <a:t>Business analysis </a:t>
              </a:r>
            </a:p>
            <a:p>
              <a:pPr>
                <a:lnSpc>
                  <a:spcPts val="1200"/>
                </a:lnSpc>
                <a:spcAft>
                  <a:spcPts val="1200"/>
                </a:spcAft>
              </a:pPr>
              <a:r>
                <a:rPr lang="en-GB" sz="1000" b="1" dirty="0" smtClean="0">
                  <a:solidFill>
                    <a:srgbClr val="80B4A0"/>
                  </a:solidFill>
                </a:rPr>
                <a:t>Agile </a:t>
              </a:r>
            </a:p>
            <a:p>
              <a:pPr>
                <a:lnSpc>
                  <a:spcPts val="1200"/>
                </a:lnSpc>
                <a:spcAft>
                  <a:spcPts val="1200"/>
                </a:spcAft>
              </a:pPr>
              <a:r>
                <a:rPr lang="en-GB" sz="1000" b="1" dirty="0" smtClean="0">
                  <a:solidFill>
                    <a:srgbClr val="80B4A0"/>
                  </a:solidFill>
                </a:rPr>
                <a:t>Project management </a:t>
              </a:r>
            </a:p>
            <a:p>
              <a:pPr>
                <a:lnSpc>
                  <a:spcPts val="1200"/>
                </a:lnSpc>
                <a:spcAft>
                  <a:spcPts val="1200"/>
                </a:spcAft>
              </a:pPr>
              <a:r>
                <a:rPr lang="en-GB" sz="1000" b="1" dirty="0" smtClean="0">
                  <a:solidFill>
                    <a:srgbClr val="80B4A0"/>
                  </a:solidFill>
                </a:rPr>
                <a:t>Security &amp; IT governance </a:t>
              </a:r>
            </a:p>
            <a:p>
              <a:pPr>
                <a:lnSpc>
                  <a:spcPts val="1200"/>
                </a:lnSpc>
                <a:spcAft>
                  <a:spcPts val="1200"/>
                </a:spcAft>
              </a:pPr>
              <a:r>
                <a:rPr lang="en-GB" sz="1000" b="1" dirty="0" smtClean="0">
                  <a:solidFill>
                    <a:srgbClr val="80B4A0"/>
                  </a:solidFill>
                </a:rPr>
                <a:t>Software testing </a:t>
              </a:r>
            </a:p>
            <a:p>
              <a:pPr>
                <a:lnSpc>
                  <a:spcPts val="1200"/>
                </a:lnSpc>
                <a:spcAft>
                  <a:spcPts val="1200"/>
                </a:spcAft>
              </a:pPr>
              <a:r>
                <a:rPr lang="en-GB" sz="1000" b="1" dirty="0" smtClean="0">
                  <a:solidFill>
                    <a:srgbClr val="80B4A0"/>
                  </a:solidFill>
                </a:rPr>
                <a:t>Solutions development </a:t>
              </a:r>
            </a:p>
            <a:p>
              <a:pPr>
                <a:lnSpc>
                  <a:spcPts val="1200"/>
                </a:lnSpc>
                <a:spcAft>
                  <a:spcPts val="1200"/>
                </a:spcAft>
              </a:pPr>
              <a:r>
                <a:rPr lang="en-GB" sz="1000" b="1" dirty="0" smtClean="0">
                  <a:solidFill>
                    <a:srgbClr val="80B4A0"/>
                  </a:solidFill>
                </a:rPr>
                <a:t>Service management </a:t>
              </a:r>
            </a:p>
            <a:p>
              <a:pPr>
                <a:lnSpc>
                  <a:spcPts val="1200"/>
                </a:lnSpc>
                <a:spcAft>
                  <a:spcPts val="1200"/>
                </a:spcAft>
              </a:pPr>
              <a:r>
                <a:rPr lang="en-GB" sz="1000" b="1" dirty="0" smtClean="0">
                  <a:solidFill>
                    <a:srgbClr val="80B4A0"/>
                  </a:solidFill>
                </a:rPr>
                <a:t>Architecture </a:t>
              </a:r>
            </a:p>
            <a:p>
              <a:pPr>
                <a:lnSpc>
                  <a:spcPts val="1200"/>
                </a:lnSpc>
                <a:spcAft>
                  <a:spcPts val="1200"/>
                </a:spcAft>
              </a:pPr>
              <a:r>
                <a:rPr lang="en-GB" sz="1000" b="1" dirty="0" smtClean="0">
                  <a:solidFill>
                    <a:srgbClr val="80B4A0"/>
                  </a:solidFill>
                </a:rPr>
                <a:t>IS Consultancy </a:t>
              </a:r>
            </a:p>
            <a:p>
              <a:pPr>
                <a:lnSpc>
                  <a:spcPts val="1200"/>
                </a:lnSpc>
                <a:spcAft>
                  <a:spcPts val="1200"/>
                </a:spcAft>
              </a:pPr>
              <a:r>
                <a:rPr lang="en-GB" sz="1000" b="1" dirty="0" smtClean="0">
                  <a:solidFill>
                    <a:srgbClr val="80B4A0"/>
                  </a:solidFill>
                </a:rPr>
                <a:t>Data centre management &amp; Green IT</a:t>
              </a:r>
            </a:p>
          </p:txBody>
        </p:sp>
        <p:sp>
          <p:nvSpPr>
            <p:cNvPr id="20" name="TextBox 19"/>
            <p:cNvSpPr txBox="1"/>
            <p:nvPr userDrawn="1"/>
          </p:nvSpPr>
          <p:spPr>
            <a:xfrm>
              <a:off x="2372030" y="1319878"/>
              <a:ext cx="1282869" cy="3055909"/>
            </a:xfrm>
            <a:custGeom>
              <a:avLst/>
              <a:gdLst>
                <a:gd name="connsiteX0" fmla="*/ 0 w 1272369"/>
                <a:gd name="connsiteY0" fmla="*/ 0 h 630238"/>
                <a:gd name="connsiteX1" fmla="*/ 1272369 w 1272369"/>
                <a:gd name="connsiteY1" fmla="*/ 0 h 630238"/>
                <a:gd name="connsiteX2" fmla="*/ 1272369 w 1272369"/>
                <a:gd name="connsiteY2" fmla="*/ 630238 h 630238"/>
                <a:gd name="connsiteX3" fmla="*/ 0 w 1272369"/>
                <a:gd name="connsiteY3" fmla="*/ 630238 h 630238"/>
                <a:gd name="connsiteX4" fmla="*/ 0 w 1272369"/>
                <a:gd name="connsiteY4" fmla="*/ 0 h 630238"/>
                <a:gd name="connsiteX0" fmla="*/ 0 w 1272369"/>
                <a:gd name="connsiteY0" fmla="*/ 0 h 630250"/>
                <a:gd name="connsiteX1" fmla="*/ 1272369 w 1272369"/>
                <a:gd name="connsiteY1" fmla="*/ 0 h 630250"/>
                <a:gd name="connsiteX2" fmla="*/ 1272369 w 1272369"/>
                <a:gd name="connsiteY2" fmla="*/ 630238 h 630250"/>
                <a:gd name="connsiteX3" fmla="*/ 710984 w 1272369"/>
                <a:gd name="connsiteY3" fmla="*/ 630250 h 630250"/>
                <a:gd name="connsiteX4" fmla="*/ 0 w 1272369"/>
                <a:gd name="connsiteY4" fmla="*/ 630238 h 630250"/>
                <a:gd name="connsiteX5" fmla="*/ 0 w 1272369"/>
                <a:gd name="connsiteY5" fmla="*/ 0 h 630250"/>
                <a:gd name="connsiteX0" fmla="*/ 0 w 1272369"/>
                <a:gd name="connsiteY0" fmla="*/ 0 h 630250"/>
                <a:gd name="connsiteX1" fmla="*/ 1272369 w 1272369"/>
                <a:gd name="connsiteY1" fmla="*/ 0 h 630250"/>
                <a:gd name="connsiteX2" fmla="*/ 710984 w 1272369"/>
                <a:gd name="connsiteY2" fmla="*/ 630250 h 630250"/>
                <a:gd name="connsiteX3" fmla="*/ 0 w 1272369"/>
                <a:gd name="connsiteY3" fmla="*/ 630238 h 630250"/>
                <a:gd name="connsiteX4" fmla="*/ 0 w 1272369"/>
                <a:gd name="connsiteY4" fmla="*/ 0 h 630250"/>
                <a:gd name="connsiteX0" fmla="*/ 0 w 1272393"/>
                <a:gd name="connsiteY0" fmla="*/ 0 h 630250"/>
                <a:gd name="connsiteX1" fmla="*/ 1272369 w 1272393"/>
                <a:gd name="connsiteY1" fmla="*/ 0 h 630250"/>
                <a:gd name="connsiteX2" fmla="*/ 710984 w 1272393"/>
                <a:gd name="connsiteY2" fmla="*/ 630250 h 630250"/>
                <a:gd name="connsiteX3" fmla="*/ 0 w 1272393"/>
                <a:gd name="connsiteY3" fmla="*/ 630238 h 630250"/>
                <a:gd name="connsiteX4" fmla="*/ 0 w 1272393"/>
                <a:gd name="connsiteY4" fmla="*/ 0 h 630250"/>
                <a:gd name="connsiteX0" fmla="*/ 0 w 1272424"/>
                <a:gd name="connsiteY0" fmla="*/ 0 h 630250"/>
                <a:gd name="connsiteX1" fmla="*/ 1272369 w 1272424"/>
                <a:gd name="connsiteY1" fmla="*/ 0 h 630250"/>
                <a:gd name="connsiteX2" fmla="*/ 710984 w 1272424"/>
                <a:gd name="connsiteY2" fmla="*/ 630250 h 630250"/>
                <a:gd name="connsiteX3" fmla="*/ 0 w 1272424"/>
                <a:gd name="connsiteY3" fmla="*/ 630238 h 630250"/>
                <a:gd name="connsiteX4" fmla="*/ 0 w 1272424"/>
                <a:gd name="connsiteY4" fmla="*/ 0 h 630250"/>
                <a:gd name="connsiteX0" fmla="*/ 0 w 1272968"/>
                <a:gd name="connsiteY0" fmla="*/ 0 h 630250"/>
                <a:gd name="connsiteX1" fmla="*/ 1272369 w 1272968"/>
                <a:gd name="connsiteY1" fmla="*/ 0 h 630250"/>
                <a:gd name="connsiteX2" fmla="*/ 710984 w 1272968"/>
                <a:gd name="connsiteY2" fmla="*/ 630250 h 630250"/>
                <a:gd name="connsiteX3" fmla="*/ 0 w 1272968"/>
                <a:gd name="connsiteY3" fmla="*/ 630238 h 630250"/>
                <a:gd name="connsiteX4" fmla="*/ 0 w 1272968"/>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817"/>
                <a:gd name="connsiteY0" fmla="*/ 0 h 630250"/>
                <a:gd name="connsiteX1" fmla="*/ 1272369 w 1272817"/>
                <a:gd name="connsiteY1" fmla="*/ 0 h 630250"/>
                <a:gd name="connsiteX2" fmla="*/ 655654 w 1272817"/>
                <a:gd name="connsiteY2" fmla="*/ 630250 h 630250"/>
                <a:gd name="connsiteX3" fmla="*/ 0 w 1272817"/>
                <a:gd name="connsiteY3" fmla="*/ 630238 h 630250"/>
                <a:gd name="connsiteX4" fmla="*/ 0 w 1272817"/>
                <a:gd name="connsiteY4" fmla="*/ 0 h 630250"/>
                <a:gd name="connsiteX0" fmla="*/ 0 w 1272994"/>
                <a:gd name="connsiteY0" fmla="*/ 0 h 630250"/>
                <a:gd name="connsiteX1" fmla="*/ 1272369 w 1272994"/>
                <a:gd name="connsiteY1" fmla="*/ 0 h 630250"/>
                <a:gd name="connsiteX2" fmla="*/ 655654 w 1272994"/>
                <a:gd name="connsiteY2" fmla="*/ 630250 h 630250"/>
                <a:gd name="connsiteX3" fmla="*/ 0 w 1272994"/>
                <a:gd name="connsiteY3" fmla="*/ 630238 h 630250"/>
                <a:gd name="connsiteX4" fmla="*/ 0 w 1272994"/>
                <a:gd name="connsiteY4" fmla="*/ 0 h 630250"/>
                <a:gd name="connsiteX0" fmla="*/ 0 w 1278496"/>
                <a:gd name="connsiteY0" fmla="*/ 0 h 630250"/>
                <a:gd name="connsiteX1" fmla="*/ 1272369 w 1278496"/>
                <a:gd name="connsiteY1" fmla="*/ 0 h 630250"/>
                <a:gd name="connsiteX2" fmla="*/ 655654 w 1278496"/>
                <a:gd name="connsiteY2" fmla="*/ 630250 h 630250"/>
                <a:gd name="connsiteX3" fmla="*/ 0 w 1278496"/>
                <a:gd name="connsiteY3" fmla="*/ 630238 h 630250"/>
                <a:gd name="connsiteX4" fmla="*/ 0 w 1278496"/>
                <a:gd name="connsiteY4" fmla="*/ 0 h 630250"/>
                <a:gd name="connsiteX0" fmla="*/ 0 w 1387063"/>
                <a:gd name="connsiteY0" fmla="*/ 0 h 630250"/>
                <a:gd name="connsiteX1" fmla="*/ 1272369 w 1387063"/>
                <a:gd name="connsiteY1" fmla="*/ 0 h 630250"/>
                <a:gd name="connsiteX2" fmla="*/ 1256995 w 1387063"/>
                <a:gd name="connsiteY2" fmla="*/ 311226 h 630250"/>
                <a:gd name="connsiteX3" fmla="*/ 655654 w 1387063"/>
                <a:gd name="connsiteY3" fmla="*/ 630250 h 630250"/>
                <a:gd name="connsiteX4" fmla="*/ 0 w 1387063"/>
                <a:gd name="connsiteY4" fmla="*/ 630238 h 630250"/>
                <a:gd name="connsiteX5" fmla="*/ 0 w 1387063"/>
                <a:gd name="connsiteY5" fmla="*/ 0 h 630250"/>
                <a:gd name="connsiteX0" fmla="*/ 0 w 1369614"/>
                <a:gd name="connsiteY0" fmla="*/ 0 h 630250"/>
                <a:gd name="connsiteX1" fmla="*/ 1272369 w 1369614"/>
                <a:gd name="connsiteY1" fmla="*/ 0 h 630250"/>
                <a:gd name="connsiteX2" fmla="*/ 1256995 w 1369614"/>
                <a:gd name="connsiteY2" fmla="*/ 311226 h 630250"/>
                <a:gd name="connsiteX3" fmla="*/ 655654 w 1369614"/>
                <a:gd name="connsiteY3" fmla="*/ 630250 h 630250"/>
                <a:gd name="connsiteX4" fmla="*/ 0 w 1369614"/>
                <a:gd name="connsiteY4" fmla="*/ 630238 h 630250"/>
                <a:gd name="connsiteX5" fmla="*/ 0 w 1369614"/>
                <a:gd name="connsiteY5" fmla="*/ 0 h 630250"/>
                <a:gd name="connsiteX0" fmla="*/ 0 w 1278277"/>
                <a:gd name="connsiteY0" fmla="*/ 0 h 630250"/>
                <a:gd name="connsiteX1" fmla="*/ 1272369 w 1278277"/>
                <a:gd name="connsiteY1" fmla="*/ 0 h 630250"/>
                <a:gd name="connsiteX2" fmla="*/ 1256995 w 1278277"/>
                <a:gd name="connsiteY2" fmla="*/ 311226 h 630250"/>
                <a:gd name="connsiteX3" fmla="*/ 655654 w 1278277"/>
                <a:gd name="connsiteY3" fmla="*/ 630250 h 630250"/>
                <a:gd name="connsiteX4" fmla="*/ 0 w 1278277"/>
                <a:gd name="connsiteY4" fmla="*/ 630238 h 630250"/>
                <a:gd name="connsiteX5" fmla="*/ 0 w 1278277"/>
                <a:gd name="connsiteY5" fmla="*/ 0 h 630250"/>
                <a:gd name="connsiteX0" fmla="*/ 0 w 1298782"/>
                <a:gd name="connsiteY0" fmla="*/ 0 h 630250"/>
                <a:gd name="connsiteX1" fmla="*/ 1272369 w 1298782"/>
                <a:gd name="connsiteY1" fmla="*/ 0 h 630250"/>
                <a:gd name="connsiteX2" fmla="*/ 1285570 w 1298782"/>
                <a:gd name="connsiteY2" fmla="*/ 311226 h 630250"/>
                <a:gd name="connsiteX3" fmla="*/ 655654 w 1298782"/>
                <a:gd name="connsiteY3" fmla="*/ 630250 h 630250"/>
                <a:gd name="connsiteX4" fmla="*/ 0 w 1298782"/>
                <a:gd name="connsiteY4" fmla="*/ 630238 h 630250"/>
                <a:gd name="connsiteX5" fmla="*/ 0 w 1298782"/>
                <a:gd name="connsiteY5" fmla="*/ 0 h 630250"/>
                <a:gd name="connsiteX0" fmla="*/ 0 w 1287216"/>
                <a:gd name="connsiteY0" fmla="*/ 0 h 630250"/>
                <a:gd name="connsiteX1" fmla="*/ 1272369 w 1287216"/>
                <a:gd name="connsiteY1" fmla="*/ 0 h 630250"/>
                <a:gd name="connsiteX2" fmla="*/ 1285570 w 1287216"/>
                <a:gd name="connsiteY2" fmla="*/ 311226 h 630250"/>
                <a:gd name="connsiteX3" fmla="*/ 655654 w 1287216"/>
                <a:gd name="connsiteY3" fmla="*/ 630250 h 630250"/>
                <a:gd name="connsiteX4" fmla="*/ 0 w 1287216"/>
                <a:gd name="connsiteY4" fmla="*/ 630238 h 630250"/>
                <a:gd name="connsiteX5" fmla="*/ 0 w 1287216"/>
                <a:gd name="connsiteY5" fmla="*/ 0 h 630250"/>
                <a:gd name="connsiteX0" fmla="*/ 0 w 1287216"/>
                <a:gd name="connsiteY0" fmla="*/ 0 h 630250"/>
                <a:gd name="connsiteX1" fmla="*/ 1272369 w 1287216"/>
                <a:gd name="connsiteY1" fmla="*/ 0 h 630250"/>
                <a:gd name="connsiteX2" fmla="*/ 1285570 w 1287216"/>
                <a:gd name="connsiteY2" fmla="*/ 509634 h 630250"/>
                <a:gd name="connsiteX3" fmla="*/ 655654 w 1287216"/>
                <a:gd name="connsiteY3" fmla="*/ 630250 h 630250"/>
                <a:gd name="connsiteX4" fmla="*/ 0 w 1287216"/>
                <a:gd name="connsiteY4" fmla="*/ 630238 h 630250"/>
                <a:gd name="connsiteX5" fmla="*/ 0 w 1287216"/>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78642"/>
                <a:gd name="connsiteY0" fmla="*/ 0 h 630250"/>
                <a:gd name="connsiteX1" fmla="*/ 1272369 w 1278642"/>
                <a:gd name="connsiteY1" fmla="*/ 0 h 630250"/>
                <a:gd name="connsiteX2" fmla="*/ 1276045 w 1278642"/>
                <a:gd name="connsiteY2" fmla="*/ 511598 h 630250"/>
                <a:gd name="connsiteX3" fmla="*/ 655654 w 1278642"/>
                <a:gd name="connsiteY3" fmla="*/ 630250 h 630250"/>
                <a:gd name="connsiteX4" fmla="*/ 0 w 1278642"/>
                <a:gd name="connsiteY4" fmla="*/ 630238 h 630250"/>
                <a:gd name="connsiteX5" fmla="*/ 0 w 1278642"/>
                <a:gd name="connsiteY5" fmla="*/ 0 h 630250"/>
                <a:gd name="connsiteX0" fmla="*/ 0 w 1282099"/>
                <a:gd name="connsiteY0" fmla="*/ 0 h 630250"/>
                <a:gd name="connsiteX1" fmla="*/ 1272369 w 1282099"/>
                <a:gd name="connsiteY1" fmla="*/ 0 h 630250"/>
                <a:gd name="connsiteX2" fmla="*/ 1276045 w 1282099"/>
                <a:gd name="connsiteY2" fmla="*/ 511598 h 630250"/>
                <a:gd name="connsiteX3" fmla="*/ 655654 w 1282099"/>
                <a:gd name="connsiteY3" fmla="*/ 630250 h 630250"/>
                <a:gd name="connsiteX4" fmla="*/ 0 w 1282099"/>
                <a:gd name="connsiteY4" fmla="*/ 630238 h 630250"/>
                <a:gd name="connsiteX5" fmla="*/ 0 w 1282099"/>
                <a:gd name="connsiteY5" fmla="*/ 0 h 630250"/>
                <a:gd name="connsiteX0" fmla="*/ 0 w 1295396"/>
                <a:gd name="connsiteY0" fmla="*/ 0 h 630250"/>
                <a:gd name="connsiteX1" fmla="*/ 1272369 w 1295396"/>
                <a:gd name="connsiteY1" fmla="*/ 0 h 630250"/>
                <a:gd name="connsiteX2" fmla="*/ 1289693 w 1295396"/>
                <a:gd name="connsiteY2" fmla="*/ 511598 h 630250"/>
                <a:gd name="connsiteX3" fmla="*/ 655654 w 1295396"/>
                <a:gd name="connsiteY3" fmla="*/ 630250 h 630250"/>
                <a:gd name="connsiteX4" fmla="*/ 0 w 1295396"/>
                <a:gd name="connsiteY4" fmla="*/ 630238 h 630250"/>
                <a:gd name="connsiteX5" fmla="*/ 0 w 1295396"/>
                <a:gd name="connsiteY5" fmla="*/ 0 h 630250"/>
                <a:gd name="connsiteX0" fmla="*/ 0 w 1288743"/>
                <a:gd name="connsiteY0" fmla="*/ 0 h 630250"/>
                <a:gd name="connsiteX1" fmla="*/ 1272369 w 1288743"/>
                <a:gd name="connsiteY1" fmla="*/ 0 h 630250"/>
                <a:gd name="connsiteX2" fmla="*/ 1282869 w 1288743"/>
                <a:gd name="connsiteY2" fmla="*/ 513005 h 630250"/>
                <a:gd name="connsiteX3" fmla="*/ 655654 w 1288743"/>
                <a:gd name="connsiteY3" fmla="*/ 630250 h 630250"/>
                <a:gd name="connsiteX4" fmla="*/ 0 w 1288743"/>
                <a:gd name="connsiteY4" fmla="*/ 630238 h 630250"/>
                <a:gd name="connsiteX5" fmla="*/ 0 w 1288743"/>
                <a:gd name="connsiteY5" fmla="*/ 0 h 630250"/>
                <a:gd name="connsiteX0" fmla="*/ 0 w 1288743"/>
                <a:gd name="connsiteY0" fmla="*/ 0 h 630250"/>
                <a:gd name="connsiteX1" fmla="*/ 1272369 w 1288743"/>
                <a:gd name="connsiteY1" fmla="*/ 0 h 630250"/>
                <a:gd name="connsiteX2" fmla="*/ 1282869 w 1288743"/>
                <a:gd name="connsiteY2" fmla="*/ 515820 h 630250"/>
                <a:gd name="connsiteX3" fmla="*/ 655654 w 1288743"/>
                <a:gd name="connsiteY3" fmla="*/ 630250 h 630250"/>
                <a:gd name="connsiteX4" fmla="*/ 0 w 1288743"/>
                <a:gd name="connsiteY4" fmla="*/ 630238 h 630250"/>
                <a:gd name="connsiteX5" fmla="*/ 0 w 1288743"/>
                <a:gd name="connsiteY5" fmla="*/ 0 h 630250"/>
                <a:gd name="connsiteX0" fmla="*/ 0 w 1282099"/>
                <a:gd name="connsiteY0" fmla="*/ 0 h 630250"/>
                <a:gd name="connsiteX1" fmla="*/ 1272369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72369"/>
                <a:gd name="connsiteY0" fmla="*/ 0 h 630250"/>
                <a:gd name="connsiteX1" fmla="*/ 1272369 w 1272369"/>
                <a:gd name="connsiteY1" fmla="*/ 0 h 630250"/>
                <a:gd name="connsiteX2" fmla="*/ 1262398 w 1272369"/>
                <a:gd name="connsiteY2" fmla="*/ 517227 h 630250"/>
                <a:gd name="connsiteX3" fmla="*/ 655654 w 1272369"/>
                <a:gd name="connsiteY3" fmla="*/ 630250 h 630250"/>
                <a:gd name="connsiteX4" fmla="*/ 0 w 1272369"/>
                <a:gd name="connsiteY4" fmla="*/ 630238 h 630250"/>
                <a:gd name="connsiteX5" fmla="*/ 0 w 1272369"/>
                <a:gd name="connsiteY5" fmla="*/ 0 h 630250"/>
                <a:gd name="connsiteX0" fmla="*/ 0 w 1282099"/>
                <a:gd name="connsiteY0" fmla="*/ 0 h 630250"/>
                <a:gd name="connsiteX1" fmla="*/ 1272369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99665"/>
                <a:gd name="connsiteY0" fmla="*/ 0 h 630250"/>
                <a:gd name="connsiteX1" fmla="*/ 1299665 w 1299665"/>
                <a:gd name="connsiteY1" fmla="*/ 0 h 630250"/>
                <a:gd name="connsiteX2" fmla="*/ 1276045 w 1299665"/>
                <a:gd name="connsiteY2" fmla="*/ 517227 h 630250"/>
                <a:gd name="connsiteX3" fmla="*/ 655654 w 1299665"/>
                <a:gd name="connsiteY3" fmla="*/ 630250 h 630250"/>
                <a:gd name="connsiteX4" fmla="*/ 0 w 1299665"/>
                <a:gd name="connsiteY4" fmla="*/ 630238 h 630250"/>
                <a:gd name="connsiteX5" fmla="*/ 0 w 1299665"/>
                <a:gd name="connsiteY5" fmla="*/ 0 h 630250"/>
                <a:gd name="connsiteX0" fmla="*/ 0 w 1282099"/>
                <a:gd name="connsiteY0" fmla="*/ 0 h 630250"/>
                <a:gd name="connsiteX1" fmla="*/ 1279193 w 1282099"/>
                <a:gd name="connsiteY1" fmla="*/ 0 h 630250"/>
                <a:gd name="connsiteX2" fmla="*/ 1276045 w 1282099"/>
                <a:gd name="connsiteY2" fmla="*/ 517227 h 630250"/>
                <a:gd name="connsiteX3" fmla="*/ 655654 w 1282099"/>
                <a:gd name="connsiteY3" fmla="*/ 630250 h 630250"/>
                <a:gd name="connsiteX4" fmla="*/ 0 w 1282099"/>
                <a:gd name="connsiteY4" fmla="*/ 630238 h 630250"/>
                <a:gd name="connsiteX5" fmla="*/ 0 w 1282099"/>
                <a:gd name="connsiteY5" fmla="*/ 0 h 630250"/>
                <a:gd name="connsiteX0" fmla="*/ 0 w 1280445"/>
                <a:gd name="connsiteY0" fmla="*/ 0 h 630250"/>
                <a:gd name="connsiteX1" fmla="*/ 1279193 w 1280445"/>
                <a:gd name="connsiteY1" fmla="*/ 0 h 630250"/>
                <a:gd name="connsiteX2" fmla="*/ 1276045 w 1280445"/>
                <a:gd name="connsiteY2" fmla="*/ 517227 h 630250"/>
                <a:gd name="connsiteX3" fmla="*/ 655654 w 1280445"/>
                <a:gd name="connsiteY3" fmla="*/ 630250 h 630250"/>
                <a:gd name="connsiteX4" fmla="*/ 0 w 1280445"/>
                <a:gd name="connsiteY4" fmla="*/ 630238 h 630250"/>
                <a:gd name="connsiteX5" fmla="*/ 0 w 1280445"/>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0"/>
                <a:gd name="connsiteX1" fmla="*/ 1279193 w 1285466"/>
                <a:gd name="connsiteY1" fmla="*/ 0 h 630250"/>
                <a:gd name="connsiteX2" fmla="*/ 1282869 w 1285466"/>
                <a:gd name="connsiteY2" fmla="*/ 515820 h 630250"/>
                <a:gd name="connsiteX3" fmla="*/ 655654 w 1285466"/>
                <a:gd name="connsiteY3" fmla="*/ 630250 h 630250"/>
                <a:gd name="connsiteX4" fmla="*/ 0 w 1285466"/>
                <a:gd name="connsiteY4" fmla="*/ 630238 h 630250"/>
                <a:gd name="connsiteX5" fmla="*/ 0 w 1285466"/>
                <a:gd name="connsiteY5" fmla="*/ 0 h 630250"/>
                <a:gd name="connsiteX0" fmla="*/ 0 w 1285466"/>
                <a:gd name="connsiteY0" fmla="*/ 0 h 630254"/>
                <a:gd name="connsiteX1" fmla="*/ 1279193 w 1285466"/>
                <a:gd name="connsiteY1" fmla="*/ 0 h 630254"/>
                <a:gd name="connsiteX2" fmla="*/ 1282869 w 1285466"/>
                <a:gd name="connsiteY2" fmla="*/ 515820 h 630254"/>
                <a:gd name="connsiteX3" fmla="*/ 655654 w 1285466"/>
                <a:gd name="connsiteY3" fmla="*/ 630250 h 630254"/>
                <a:gd name="connsiteX4" fmla="*/ 0 w 1285466"/>
                <a:gd name="connsiteY4" fmla="*/ 630238 h 630254"/>
                <a:gd name="connsiteX5" fmla="*/ 0 w 1285466"/>
                <a:gd name="connsiteY5" fmla="*/ 0 h 630254"/>
                <a:gd name="connsiteX0" fmla="*/ 0 w 1285466"/>
                <a:gd name="connsiteY0" fmla="*/ 0 h 630254"/>
                <a:gd name="connsiteX1" fmla="*/ 1279193 w 1285466"/>
                <a:gd name="connsiteY1" fmla="*/ 0 h 630254"/>
                <a:gd name="connsiteX2" fmla="*/ 1282869 w 1285466"/>
                <a:gd name="connsiteY2" fmla="*/ 515820 h 630254"/>
                <a:gd name="connsiteX3" fmla="*/ 655654 w 1285466"/>
                <a:gd name="connsiteY3" fmla="*/ 630250 h 630254"/>
                <a:gd name="connsiteX4" fmla="*/ 0 w 1285466"/>
                <a:gd name="connsiteY4" fmla="*/ 630238 h 630254"/>
                <a:gd name="connsiteX5" fmla="*/ 0 w 1285466"/>
                <a:gd name="connsiteY5" fmla="*/ 0 h 630254"/>
                <a:gd name="connsiteX0" fmla="*/ 0 w 1286152"/>
                <a:gd name="connsiteY0" fmla="*/ 0 h 630253"/>
                <a:gd name="connsiteX1" fmla="*/ 1279193 w 1286152"/>
                <a:gd name="connsiteY1" fmla="*/ 0 h 630253"/>
                <a:gd name="connsiteX2" fmla="*/ 1282869 w 1286152"/>
                <a:gd name="connsiteY2" fmla="*/ 515820 h 630253"/>
                <a:gd name="connsiteX3" fmla="*/ 655654 w 1286152"/>
                <a:gd name="connsiteY3" fmla="*/ 630250 h 630253"/>
                <a:gd name="connsiteX4" fmla="*/ 0 w 1286152"/>
                <a:gd name="connsiteY4" fmla="*/ 630238 h 630253"/>
                <a:gd name="connsiteX5" fmla="*/ 0 w 1286152"/>
                <a:gd name="connsiteY5" fmla="*/ 0 h 630253"/>
                <a:gd name="connsiteX0" fmla="*/ 0 w 1286152"/>
                <a:gd name="connsiteY0" fmla="*/ 0 h 630256"/>
                <a:gd name="connsiteX1" fmla="*/ 1279193 w 1286152"/>
                <a:gd name="connsiteY1" fmla="*/ 0 h 630256"/>
                <a:gd name="connsiteX2" fmla="*/ 1282869 w 1286152"/>
                <a:gd name="connsiteY2" fmla="*/ 528486 h 630256"/>
                <a:gd name="connsiteX3" fmla="*/ 655654 w 1286152"/>
                <a:gd name="connsiteY3" fmla="*/ 630250 h 630256"/>
                <a:gd name="connsiteX4" fmla="*/ 0 w 1286152"/>
                <a:gd name="connsiteY4" fmla="*/ 630238 h 630256"/>
                <a:gd name="connsiteX5" fmla="*/ 0 w 1286152"/>
                <a:gd name="connsiteY5" fmla="*/ 0 h 630256"/>
                <a:gd name="connsiteX0" fmla="*/ 0 w 1285466"/>
                <a:gd name="connsiteY0" fmla="*/ 0 h 630252"/>
                <a:gd name="connsiteX1" fmla="*/ 1279193 w 1285466"/>
                <a:gd name="connsiteY1" fmla="*/ 0 h 630252"/>
                <a:gd name="connsiteX2" fmla="*/ 1282869 w 1285466"/>
                <a:gd name="connsiteY2" fmla="*/ 528486 h 630252"/>
                <a:gd name="connsiteX3" fmla="*/ 655654 w 1285466"/>
                <a:gd name="connsiteY3" fmla="*/ 630250 h 630252"/>
                <a:gd name="connsiteX4" fmla="*/ 0 w 1285466"/>
                <a:gd name="connsiteY4" fmla="*/ 630238 h 630252"/>
                <a:gd name="connsiteX5" fmla="*/ 0 w 1285466"/>
                <a:gd name="connsiteY5" fmla="*/ 0 h 630252"/>
                <a:gd name="connsiteX0" fmla="*/ 0 w 1285466"/>
                <a:gd name="connsiteY0" fmla="*/ 0 h 630252"/>
                <a:gd name="connsiteX1" fmla="*/ 1279193 w 1285466"/>
                <a:gd name="connsiteY1" fmla="*/ 0 h 630252"/>
                <a:gd name="connsiteX2" fmla="*/ 1282869 w 1285466"/>
                <a:gd name="connsiteY2" fmla="*/ 528486 h 630252"/>
                <a:gd name="connsiteX3" fmla="*/ 655654 w 1285466"/>
                <a:gd name="connsiteY3" fmla="*/ 630250 h 630252"/>
                <a:gd name="connsiteX4" fmla="*/ 0 w 1285466"/>
                <a:gd name="connsiteY4" fmla="*/ 630238 h 630252"/>
                <a:gd name="connsiteX5" fmla="*/ 0 w 1285466"/>
                <a:gd name="connsiteY5" fmla="*/ 0 h 630252"/>
                <a:gd name="connsiteX0" fmla="*/ 0 w 1285466"/>
                <a:gd name="connsiteY0" fmla="*/ 0 h 630251"/>
                <a:gd name="connsiteX1" fmla="*/ 1279193 w 1285466"/>
                <a:gd name="connsiteY1" fmla="*/ 0 h 630251"/>
                <a:gd name="connsiteX2" fmla="*/ 1282869 w 1285466"/>
                <a:gd name="connsiteY2" fmla="*/ 528486 h 630251"/>
                <a:gd name="connsiteX3" fmla="*/ 655654 w 1285466"/>
                <a:gd name="connsiteY3" fmla="*/ 630250 h 630251"/>
                <a:gd name="connsiteX4" fmla="*/ 0 w 1285466"/>
                <a:gd name="connsiteY4" fmla="*/ 630238 h 630251"/>
                <a:gd name="connsiteX5" fmla="*/ 0 w 1285466"/>
                <a:gd name="connsiteY5" fmla="*/ 0 h 630251"/>
                <a:gd name="connsiteX0" fmla="*/ 0 w 1292838"/>
                <a:gd name="connsiteY0" fmla="*/ 0 h 630251"/>
                <a:gd name="connsiteX1" fmla="*/ 1279193 w 1292838"/>
                <a:gd name="connsiteY1" fmla="*/ 0 h 630251"/>
                <a:gd name="connsiteX2" fmla="*/ 1291107 w 1292838"/>
                <a:gd name="connsiteY2" fmla="*/ 496205 h 630251"/>
                <a:gd name="connsiteX3" fmla="*/ 655654 w 1292838"/>
                <a:gd name="connsiteY3" fmla="*/ 630250 h 630251"/>
                <a:gd name="connsiteX4" fmla="*/ 0 w 1292838"/>
                <a:gd name="connsiteY4" fmla="*/ 630238 h 630251"/>
                <a:gd name="connsiteX5" fmla="*/ 0 w 1292838"/>
                <a:gd name="connsiteY5" fmla="*/ 0 h 630251"/>
                <a:gd name="connsiteX0" fmla="*/ 0 w 1291107"/>
                <a:gd name="connsiteY0" fmla="*/ 0 h 630251"/>
                <a:gd name="connsiteX1" fmla="*/ 1279193 w 1291107"/>
                <a:gd name="connsiteY1" fmla="*/ 0 h 630251"/>
                <a:gd name="connsiteX2" fmla="*/ 1291107 w 1291107"/>
                <a:gd name="connsiteY2" fmla="*/ 496205 h 630251"/>
                <a:gd name="connsiteX3" fmla="*/ 655654 w 1291107"/>
                <a:gd name="connsiteY3" fmla="*/ 630250 h 630251"/>
                <a:gd name="connsiteX4" fmla="*/ 0 w 1291107"/>
                <a:gd name="connsiteY4" fmla="*/ 630238 h 630251"/>
                <a:gd name="connsiteX5" fmla="*/ 0 w 1291107"/>
                <a:gd name="connsiteY5" fmla="*/ 0 h 630251"/>
                <a:gd name="connsiteX0" fmla="*/ 0 w 1286988"/>
                <a:gd name="connsiteY0" fmla="*/ 0 h 630251"/>
                <a:gd name="connsiteX1" fmla="*/ 1279193 w 1286988"/>
                <a:gd name="connsiteY1" fmla="*/ 0 h 630251"/>
                <a:gd name="connsiteX2" fmla="*/ 1286988 w 1286988"/>
                <a:gd name="connsiteY2" fmla="*/ 500452 h 630251"/>
                <a:gd name="connsiteX3" fmla="*/ 655654 w 1286988"/>
                <a:gd name="connsiteY3" fmla="*/ 630250 h 630251"/>
                <a:gd name="connsiteX4" fmla="*/ 0 w 1286988"/>
                <a:gd name="connsiteY4" fmla="*/ 630238 h 630251"/>
                <a:gd name="connsiteX5" fmla="*/ 0 w 1286988"/>
                <a:gd name="connsiteY5" fmla="*/ 0 h 630251"/>
                <a:gd name="connsiteX0" fmla="*/ 0 w 1295226"/>
                <a:gd name="connsiteY0" fmla="*/ 0 h 630251"/>
                <a:gd name="connsiteX1" fmla="*/ 1279193 w 1295226"/>
                <a:gd name="connsiteY1" fmla="*/ 0 h 630251"/>
                <a:gd name="connsiteX2" fmla="*/ 1295226 w 1295226"/>
                <a:gd name="connsiteY2" fmla="*/ 500452 h 630251"/>
                <a:gd name="connsiteX3" fmla="*/ 655654 w 1295226"/>
                <a:gd name="connsiteY3" fmla="*/ 630250 h 630251"/>
                <a:gd name="connsiteX4" fmla="*/ 0 w 1295226"/>
                <a:gd name="connsiteY4" fmla="*/ 630238 h 630251"/>
                <a:gd name="connsiteX5" fmla="*/ 0 w 1295226"/>
                <a:gd name="connsiteY5" fmla="*/ 0 h 630251"/>
                <a:gd name="connsiteX0" fmla="*/ 0 w 1286988"/>
                <a:gd name="connsiteY0" fmla="*/ 0 h 630251"/>
                <a:gd name="connsiteX1" fmla="*/ 1279193 w 1286988"/>
                <a:gd name="connsiteY1" fmla="*/ 0 h 630251"/>
                <a:gd name="connsiteX2" fmla="*/ 1286988 w 1286988"/>
                <a:gd name="connsiteY2" fmla="*/ 499602 h 630251"/>
                <a:gd name="connsiteX3" fmla="*/ 655654 w 1286988"/>
                <a:gd name="connsiteY3" fmla="*/ 630250 h 630251"/>
                <a:gd name="connsiteX4" fmla="*/ 0 w 1286988"/>
                <a:gd name="connsiteY4" fmla="*/ 630238 h 630251"/>
                <a:gd name="connsiteX5" fmla="*/ 0 w 1286988"/>
                <a:gd name="connsiteY5" fmla="*/ 0 h 630251"/>
                <a:gd name="connsiteX0" fmla="*/ 0 w 1291107"/>
                <a:gd name="connsiteY0" fmla="*/ 0 h 630251"/>
                <a:gd name="connsiteX1" fmla="*/ 1279193 w 1291107"/>
                <a:gd name="connsiteY1" fmla="*/ 0 h 630251"/>
                <a:gd name="connsiteX2" fmla="*/ 1291107 w 1291107"/>
                <a:gd name="connsiteY2" fmla="*/ 498753 h 630251"/>
                <a:gd name="connsiteX3" fmla="*/ 655654 w 1291107"/>
                <a:gd name="connsiteY3" fmla="*/ 630250 h 630251"/>
                <a:gd name="connsiteX4" fmla="*/ 0 w 1291107"/>
                <a:gd name="connsiteY4" fmla="*/ 630238 h 630251"/>
                <a:gd name="connsiteX5" fmla="*/ 0 w 1291107"/>
                <a:gd name="connsiteY5" fmla="*/ 0 h 630251"/>
                <a:gd name="connsiteX0" fmla="*/ 0 w 1303464"/>
                <a:gd name="connsiteY0" fmla="*/ 0 h 630251"/>
                <a:gd name="connsiteX1" fmla="*/ 1279193 w 1303464"/>
                <a:gd name="connsiteY1" fmla="*/ 0 h 630251"/>
                <a:gd name="connsiteX2" fmla="*/ 1303464 w 1303464"/>
                <a:gd name="connsiteY2" fmla="*/ 500452 h 630251"/>
                <a:gd name="connsiteX3" fmla="*/ 655654 w 1303464"/>
                <a:gd name="connsiteY3" fmla="*/ 630250 h 630251"/>
                <a:gd name="connsiteX4" fmla="*/ 0 w 1303464"/>
                <a:gd name="connsiteY4" fmla="*/ 630238 h 630251"/>
                <a:gd name="connsiteX5" fmla="*/ 0 w 1303464"/>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 name="connsiteX0" fmla="*/ 0 w 1282869"/>
                <a:gd name="connsiteY0" fmla="*/ 0 h 630251"/>
                <a:gd name="connsiteX1" fmla="*/ 1279193 w 1282869"/>
                <a:gd name="connsiteY1" fmla="*/ 0 h 630251"/>
                <a:gd name="connsiteX2" fmla="*/ 1282869 w 1282869"/>
                <a:gd name="connsiteY2" fmla="*/ 500452 h 630251"/>
                <a:gd name="connsiteX3" fmla="*/ 655654 w 1282869"/>
                <a:gd name="connsiteY3" fmla="*/ 630250 h 630251"/>
                <a:gd name="connsiteX4" fmla="*/ 0 w 1282869"/>
                <a:gd name="connsiteY4" fmla="*/ 630238 h 630251"/>
                <a:gd name="connsiteX5" fmla="*/ 0 w 1282869"/>
                <a:gd name="connsiteY5" fmla="*/ 0 h 630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2869" h="630251">
                  <a:moveTo>
                    <a:pt x="0" y="0"/>
                  </a:moveTo>
                  <a:lnTo>
                    <a:pt x="1279193" y="0"/>
                  </a:lnTo>
                  <a:cubicBezTo>
                    <a:pt x="1279142" y="136342"/>
                    <a:pt x="1278048" y="380809"/>
                    <a:pt x="1282869" y="500452"/>
                  </a:cubicBezTo>
                  <a:cubicBezTo>
                    <a:pt x="1282441" y="569436"/>
                    <a:pt x="1247290" y="630560"/>
                    <a:pt x="655654" y="630250"/>
                  </a:cubicBezTo>
                  <a:lnTo>
                    <a:pt x="0" y="630238"/>
                  </a:lnTo>
                  <a:lnTo>
                    <a:pt x="0" y="0"/>
                  </a:lnTo>
                  <a:close/>
                </a:path>
              </a:pathLst>
            </a:custGeom>
            <a:solidFill>
              <a:srgbClr val="E6F0EC"/>
            </a:solidFill>
            <a:ln>
              <a:noFill/>
            </a:ln>
          </p:spPr>
          <p:txBody>
            <a:bodyPr wrap="square" lIns="72000" tIns="756000" rIns="72000" rtlCol="0">
              <a:noAutofit/>
            </a:bodyPr>
            <a:lstStyle/>
            <a:p>
              <a:pPr>
                <a:lnSpc>
                  <a:spcPts val="1200"/>
                </a:lnSpc>
                <a:spcAft>
                  <a:spcPts val="1200"/>
                </a:spcAft>
              </a:pPr>
              <a:r>
                <a:rPr lang="en-GB" sz="1000" b="1" dirty="0" smtClean="0">
                  <a:solidFill>
                    <a:srgbClr val="006941"/>
                  </a:solidFill>
                </a:rPr>
                <a:t>ECDL </a:t>
              </a:r>
            </a:p>
            <a:p>
              <a:pPr>
                <a:lnSpc>
                  <a:spcPts val="1200"/>
                </a:lnSpc>
                <a:spcAft>
                  <a:spcPts val="1200"/>
                </a:spcAft>
              </a:pPr>
              <a:r>
                <a:rPr lang="en-GB" sz="1000" b="1" dirty="0" smtClean="0">
                  <a:solidFill>
                    <a:srgbClr val="006941"/>
                  </a:solidFill>
                </a:rPr>
                <a:t>Digital skills </a:t>
              </a:r>
            </a:p>
            <a:p>
              <a:pPr>
                <a:lnSpc>
                  <a:spcPts val="1200"/>
                </a:lnSpc>
                <a:spcAft>
                  <a:spcPts val="1200"/>
                </a:spcAft>
              </a:pPr>
              <a:r>
                <a:rPr lang="en-GB" sz="1000" b="1" dirty="0" smtClean="0">
                  <a:solidFill>
                    <a:srgbClr val="006941"/>
                  </a:solidFill>
                </a:rPr>
                <a:t>ITQs </a:t>
              </a:r>
            </a:p>
            <a:p>
              <a:pPr>
                <a:lnSpc>
                  <a:spcPts val="1200"/>
                </a:lnSpc>
                <a:spcAft>
                  <a:spcPts val="1200"/>
                </a:spcAft>
              </a:pPr>
              <a:r>
                <a:rPr lang="en-GB" sz="1000" b="1" dirty="0" smtClean="0">
                  <a:solidFill>
                    <a:srgbClr val="006941"/>
                  </a:solidFill>
                </a:rPr>
                <a:t>Computer and online basics </a:t>
              </a:r>
            </a:p>
            <a:p>
              <a:pPr>
                <a:lnSpc>
                  <a:spcPts val="1200"/>
                </a:lnSpc>
                <a:spcAft>
                  <a:spcPts val="1200"/>
                </a:spcAft>
              </a:pPr>
              <a:r>
                <a:rPr lang="en-GB" sz="1000" b="1" dirty="0" smtClean="0">
                  <a:solidFill>
                    <a:srgbClr val="006941"/>
                  </a:solidFill>
                </a:rPr>
                <a:t>e-safety </a:t>
              </a:r>
            </a:p>
            <a:p>
              <a:pPr>
                <a:lnSpc>
                  <a:spcPts val="1200"/>
                </a:lnSpc>
                <a:spcAft>
                  <a:spcPts val="1200"/>
                </a:spcAft>
              </a:pPr>
              <a:r>
                <a:rPr lang="en-GB" sz="1000" b="1" dirty="0" smtClean="0">
                  <a:solidFill>
                    <a:srgbClr val="006941"/>
                  </a:solidFill>
                </a:rPr>
                <a:t>HEQ &amp; IMIS </a:t>
              </a:r>
            </a:p>
            <a:p>
              <a:pPr>
                <a:lnSpc>
                  <a:spcPts val="1200"/>
                </a:lnSpc>
                <a:spcAft>
                  <a:spcPts val="1200"/>
                </a:spcAft>
              </a:pPr>
              <a:r>
                <a:rPr lang="en-GB" sz="1000" b="1" dirty="0" smtClean="0">
                  <a:solidFill>
                    <a:srgbClr val="006941"/>
                  </a:solidFill>
                </a:rPr>
                <a:t>Apprenticeships</a:t>
              </a:r>
              <a:endParaRPr lang="en-GB" sz="1000" b="1" dirty="0">
                <a:solidFill>
                  <a:srgbClr val="006941"/>
                </a:solidFill>
              </a:endParaRPr>
            </a:p>
          </p:txBody>
        </p:sp>
        <p:cxnSp>
          <p:nvCxnSpPr>
            <p:cNvPr id="21" name="Straight Connector 20"/>
            <p:cNvCxnSpPr/>
            <p:nvPr userDrawn="1"/>
          </p:nvCxnSpPr>
          <p:spPr>
            <a:xfrm>
              <a:off x="3240104" y="1562400"/>
              <a:ext cx="2268000" cy="0"/>
            </a:xfrm>
            <a:prstGeom prst="line">
              <a:avLst/>
            </a:prstGeom>
            <a:ln w="82550">
              <a:solidFill>
                <a:srgbClr val="156570"/>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userDrawn="1"/>
          </p:nvSpPr>
          <p:spPr>
            <a:xfrm>
              <a:off x="5308432" y="1319879"/>
              <a:ext cx="1272994" cy="630250"/>
            </a:xfrm>
            <a:custGeom>
              <a:avLst/>
              <a:gdLst>
                <a:gd name="connsiteX0" fmla="*/ 0 w 1272369"/>
                <a:gd name="connsiteY0" fmla="*/ 0 h 630238"/>
                <a:gd name="connsiteX1" fmla="*/ 1272369 w 1272369"/>
                <a:gd name="connsiteY1" fmla="*/ 0 h 630238"/>
                <a:gd name="connsiteX2" fmla="*/ 1272369 w 1272369"/>
                <a:gd name="connsiteY2" fmla="*/ 630238 h 630238"/>
                <a:gd name="connsiteX3" fmla="*/ 0 w 1272369"/>
                <a:gd name="connsiteY3" fmla="*/ 630238 h 630238"/>
                <a:gd name="connsiteX4" fmla="*/ 0 w 1272369"/>
                <a:gd name="connsiteY4" fmla="*/ 0 h 630238"/>
                <a:gd name="connsiteX0" fmla="*/ 0 w 1272369"/>
                <a:gd name="connsiteY0" fmla="*/ 0 h 630250"/>
                <a:gd name="connsiteX1" fmla="*/ 1272369 w 1272369"/>
                <a:gd name="connsiteY1" fmla="*/ 0 h 630250"/>
                <a:gd name="connsiteX2" fmla="*/ 1272369 w 1272369"/>
                <a:gd name="connsiteY2" fmla="*/ 630238 h 630250"/>
                <a:gd name="connsiteX3" fmla="*/ 710984 w 1272369"/>
                <a:gd name="connsiteY3" fmla="*/ 630250 h 630250"/>
                <a:gd name="connsiteX4" fmla="*/ 0 w 1272369"/>
                <a:gd name="connsiteY4" fmla="*/ 630238 h 630250"/>
                <a:gd name="connsiteX5" fmla="*/ 0 w 1272369"/>
                <a:gd name="connsiteY5" fmla="*/ 0 h 630250"/>
                <a:gd name="connsiteX0" fmla="*/ 0 w 1272369"/>
                <a:gd name="connsiteY0" fmla="*/ 0 h 630250"/>
                <a:gd name="connsiteX1" fmla="*/ 1272369 w 1272369"/>
                <a:gd name="connsiteY1" fmla="*/ 0 h 630250"/>
                <a:gd name="connsiteX2" fmla="*/ 710984 w 1272369"/>
                <a:gd name="connsiteY2" fmla="*/ 630250 h 630250"/>
                <a:gd name="connsiteX3" fmla="*/ 0 w 1272369"/>
                <a:gd name="connsiteY3" fmla="*/ 630238 h 630250"/>
                <a:gd name="connsiteX4" fmla="*/ 0 w 1272369"/>
                <a:gd name="connsiteY4" fmla="*/ 0 h 630250"/>
                <a:gd name="connsiteX0" fmla="*/ 0 w 1272393"/>
                <a:gd name="connsiteY0" fmla="*/ 0 h 630250"/>
                <a:gd name="connsiteX1" fmla="*/ 1272369 w 1272393"/>
                <a:gd name="connsiteY1" fmla="*/ 0 h 630250"/>
                <a:gd name="connsiteX2" fmla="*/ 710984 w 1272393"/>
                <a:gd name="connsiteY2" fmla="*/ 630250 h 630250"/>
                <a:gd name="connsiteX3" fmla="*/ 0 w 1272393"/>
                <a:gd name="connsiteY3" fmla="*/ 630238 h 630250"/>
                <a:gd name="connsiteX4" fmla="*/ 0 w 1272393"/>
                <a:gd name="connsiteY4" fmla="*/ 0 h 630250"/>
                <a:gd name="connsiteX0" fmla="*/ 0 w 1272424"/>
                <a:gd name="connsiteY0" fmla="*/ 0 h 630250"/>
                <a:gd name="connsiteX1" fmla="*/ 1272369 w 1272424"/>
                <a:gd name="connsiteY1" fmla="*/ 0 h 630250"/>
                <a:gd name="connsiteX2" fmla="*/ 710984 w 1272424"/>
                <a:gd name="connsiteY2" fmla="*/ 630250 h 630250"/>
                <a:gd name="connsiteX3" fmla="*/ 0 w 1272424"/>
                <a:gd name="connsiteY3" fmla="*/ 630238 h 630250"/>
                <a:gd name="connsiteX4" fmla="*/ 0 w 1272424"/>
                <a:gd name="connsiteY4" fmla="*/ 0 h 630250"/>
                <a:gd name="connsiteX0" fmla="*/ 0 w 1272968"/>
                <a:gd name="connsiteY0" fmla="*/ 0 h 630250"/>
                <a:gd name="connsiteX1" fmla="*/ 1272369 w 1272968"/>
                <a:gd name="connsiteY1" fmla="*/ 0 h 630250"/>
                <a:gd name="connsiteX2" fmla="*/ 710984 w 1272968"/>
                <a:gd name="connsiteY2" fmla="*/ 630250 h 630250"/>
                <a:gd name="connsiteX3" fmla="*/ 0 w 1272968"/>
                <a:gd name="connsiteY3" fmla="*/ 630238 h 630250"/>
                <a:gd name="connsiteX4" fmla="*/ 0 w 1272968"/>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817"/>
                <a:gd name="connsiteY0" fmla="*/ 0 h 630250"/>
                <a:gd name="connsiteX1" fmla="*/ 1272369 w 1272817"/>
                <a:gd name="connsiteY1" fmla="*/ 0 h 630250"/>
                <a:gd name="connsiteX2" fmla="*/ 655654 w 1272817"/>
                <a:gd name="connsiteY2" fmla="*/ 630250 h 630250"/>
                <a:gd name="connsiteX3" fmla="*/ 0 w 1272817"/>
                <a:gd name="connsiteY3" fmla="*/ 630238 h 630250"/>
                <a:gd name="connsiteX4" fmla="*/ 0 w 1272817"/>
                <a:gd name="connsiteY4" fmla="*/ 0 h 630250"/>
                <a:gd name="connsiteX0" fmla="*/ 0 w 1272994"/>
                <a:gd name="connsiteY0" fmla="*/ 0 h 630250"/>
                <a:gd name="connsiteX1" fmla="*/ 1272369 w 1272994"/>
                <a:gd name="connsiteY1" fmla="*/ 0 h 630250"/>
                <a:gd name="connsiteX2" fmla="*/ 655654 w 1272994"/>
                <a:gd name="connsiteY2" fmla="*/ 630250 h 630250"/>
                <a:gd name="connsiteX3" fmla="*/ 0 w 1272994"/>
                <a:gd name="connsiteY3" fmla="*/ 630238 h 630250"/>
                <a:gd name="connsiteX4" fmla="*/ 0 w 1272994"/>
                <a:gd name="connsiteY4" fmla="*/ 0 h 630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2994" h="630250">
                  <a:moveTo>
                    <a:pt x="0" y="0"/>
                  </a:moveTo>
                  <a:lnTo>
                    <a:pt x="1272369" y="0"/>
                  </a:lnTo>
                  <a:cubicBezTo>
                    <a:pt x="1284589" y="474435"/>
                    <a:pt x="1119266" y="610917"/>
                    <a:pt x="655654" y="630250"/>
                  </a:cubicBezTo>
                  <a:lnTo>
                    <a:pt x="0" y="630238"/>
                  </a:lnTo>
                  <a:lnTo>
                    <a:pt x="0" y="0"/>
                  </a:lnTo>
                  <a:close/>
                </a:path>
              </a:pathLst>
            </a:custGeom>
            <a:solidFill>
              <a:schemeClr val="accent3"/>
            </a:solidFill>
            <a:ln>
              <a:noFill/>
            </a:ln>
          </p:spPr>
          <p:txBody>
            <a:bodyPr wrap="square" lIns="72000" tIns="72000" rIns="72000" rtlCol="0">
              <a:noAutofit/>
            </a:bodyPr>
            <a:lstStyle/>
            <a:p>
              <a:r>
                <a:rPr lang="en-GB" sz="1200" b="1" dirty="0" smtClean="0">
                  <a:solidFill>
                    <a:prstClr val="white"/>
                  </a:solidFill>
                </a:rPr>
                <a:t>Organisational maturity </a:t>
              </a:r>
            </a:p>
          </p:txBody>
        </p:sp>
        <p:sp>
          <p:nvSpPr>
            <p:cNvPr id="23" name="TextBox 22"/>
            <p:cNvSpPr txBox="1"/>
            <p:nvPr userDrawn="1"/>
          </p:nvSpPr>
          <p:spPr>
            <a:xfrm>
              <a:off x="3849049" y="1319879"/>
              <a:ext cx="1272994" cy="630250"/>
            </a:xfrm>
            <a:custGeom>
              <a:avLst/>
              <a:gdLst>
                <a:gd name="connsiteX0" fmla="*/ 0 w 1272369"/>
                <a:gd name="connsiteY0" fmla="*/ 0 h 630238"/>
                <a:gd name="connsiteX1" fmla="*/ 1272369 w 1272369"/>
                <a:gd name="connsiteY1" fmla="*/ 0 h 630238"/>
                <a:gd name="connsiteX2" fmla="*/ 1272369 w 1272369"/>
                <a:gd name="connsiteY2" fmla="*/ 630238 h 630238"/>
                <a:gd name="connsiteX3" fmla="*/ 0 w 1272369"/>
                <a:gd name="connsiteY3" fmla="*/ 630238 h 630238"/>
                <a:gd name="connsiteX4" fmla="*/ 0 w 1272369"/>
                <a:gd name="connsiteY4" fmla="*/ 0 h 630238"/>
                <a:gd name="connsiteX0" fmla="*/ 0 w 1272369"/>
                <a:gd name="connsiteY0" fmla="*/ 0 h 630250"/>
                <a:gd name="connsiteX1" fmla="*/ 1272369 w 1272369"/>
                <a:gd name="connsiteY1" fmla="*/ 0 h 630250"/>
                <a:gd name="connsiteX2" fmla="*/ 1272369 w 1272369"/>
                <a:gd name="connsiteY2" fmla="*/ 630238 h 630250"/>
                <a:gd name="connsiteX3" fmla="*/ 710984 w 1272369"/>
                <a:gd name="connsiteY3" fmla="*/ 630250 h 630250"/>
                <a:gd name="connsiteX4" fmla="*/ 0 w 1272369"/>
                <a:gd name="connsiteY4" fmla="*/ 630238 h 630250"/>
                <a:gd name="connsiteX5" fmla="*/ 0 w 1272369"/>
                <a:gd name="connsiteY5" fmla="*/ 0 h 630250"/>
                <a:gd name="connsiteX0" fmla="*/ 0 w 1272369"/>
                <a:gd name="connsiteY0" fmla="*/ 0 h 630250"/>
                <a:gd name="connsiteX1" fmla="*/ 1272369 w 1272369"/>
                <a:gd name="connsiteY1" fmla="*/ 0 h 630250"/>
                <a:gd name="connsiteX2" fmla="*/ 710984 w 1272369"/>
                <a:gd name="connsiteY2" fmla="*/ 630250 h 630250"/>
                <a:gd name="connsiteX3" fmla="*/ 0 w 1272369"/>
                <a:gd name="connsiteY3" fmla="*/ 630238 h 630250"/>
                <a:gd name="connsiteX4" fmla="*/ 0 w 1272369"/>
                <a:gd name="connsiteY4" fmla="*/ 0 h 630250"/>
                <a:gd name="connsiteX0" fmla="*/ 0 w 1272393"/>
                <a:gd name="connsiteY0" fmla="*/ 0 h 630250"/>
                <a:gd name="connsiteX1" fmla="*/ 1272369 w 1272393"/>
                <a:gd name="connsiteY1" fmla="*/ 0 h 630250"/>
                <a:gd name="connsiteX2" fmla="*/ 710984 w 1272393"/>
                <a:gd name="connsiteY2" fmla="*/ 630250 h 630250"/>
                <a:gd name="connsiteX3" fmla="*/ 0 w 1272393"/>
                <a:gd name="connsiteY3" fmla="*/ 630238 h 630250"/>
                <a:gd name="connsiteX4" fmla="*/ 0 w 1272393"/>
                <a:gd name="connsiteY4" fmla="*/ 0 h 630250"/>
                <a:gd name="connsiteX0" fmla="*/ 0 w 1272424"/>
                <a:gd name="connsiteY0" fmla="*/ 0 h 630250"/>
                <a:gd name="connsiteX1" fmla="*/ 1272369 w 1272424"/>
                <a:gd name="connsiteY1" fmla="*/ 0 h 630250"/>
                <a:gd name="connsiteX2" fmla="*/ 710984 w 1272424"/>
                <a:gd name="connsiteY2" fmla="*/ 630250 h 630250"/>
                <a:gd name="connsiteX3" fmla="*/ 0 w 1272424"/>
                <a:gd name="connsiteY3" fmla="*/ 630238 h 630250"/>
                <a:gd name="connsiteX4" fmla="*/ 0 w 1272424"/>
                <a:gd name="connsiteY4" fmla="*/ 0 h 630250"/>
                <a:gd name="connsiteX0" fmla="*/ 0 w 1272968"/>
                <a:gd name="connsiteY0" fmla="*/ 0 h 630250"/>
                <a:gd name="connsiteX1" fmla="*/ 1272369 w 1272968"/>
                <a:gd name="connsiteY1" fmla="*/ 0 h 630250"/>
                <a:gd name="connsiteX2" fmla="*/ 710984 w 1272968"/>
                <a:gd name="connsiteY2" fmla="*/ 630250 h 630250"/>
                <a:gd name="connsiteX3" fmla="*/ 0 w 1272968"/>
                <a:gd name="connsiteY3" fmla="*/ 630238 h 630250"/>
                <a:gd name="connsiteX4" fmla="*/ 0 w 1272968"/>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817"/>
                <a:gd name="connsiteY0" fmla="*/ 0 h 630250"/>
                <a:gd name="connsiteX1" fmla="*/ 1272369 w 1272817"/>
                <a:gd name="connsiteY1" fmla="*/ 0 h 630250"/>
                <a:gd name="connsiteX2" fmla="*/ 655654 w 1272817"/>
                <a:gd name="connsiteY2" fmla="*/ 630250 h 630250"/>
                <a:gd name="connsiteX3" fmla="*/ 0 w 1272817"/>
                <a:gd name="connsiteY3" fmla="*/ 630238 h 630250"/>
                <a:gd name="connsiteX4" fmla="*/ 0 w 1272817"/>
                <a:gd name="connsiteY4" fmla="*/ 0 h 630250"/>
                <a:gd name="connsiteX0" fmla="*/ 0 w 1272994"/>
                <a:gd name="connsiteY0" fmla="*/ 0 h 630250"/>
                <a:gd name="connsiteX1" fmla="*/ 1272369 w 1272994"/>
                <a:gd name="connsiteY1" fmla="*/ 0 h 630250"/>
                <a:gd name="connsiteX2" fmla="*/ 655654 w 1272994"/>
                <a:gd name="connsiteY2" fmla="*/ 630250 h 630250"/>
                <a:gd name="connsiteX3" fmla="*/ 0 w 1272994"/>
                <a:gd name="connsiteY3" fmla="*/ 630238 h 630250"/>
                <a:gd name="connsiteX4" fmla="*/ 0 w 1272994"/>
                <a:gd name="connsiteY4" fmla="*/ 0 h 630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2994" h="630250">
                  <a:moveTo>
                    <a:pt x="0" y="0"/>
                  </a:moveTo>
                  <a:lnTo>
                    <a:pt x="1272369" y="0"/>
                  </a:lnTo>
                  <a:cubicBezTo>
                    <a:pt x="1284589" y="474435"/>
                    <a:pt x="1119266" y="610917"/>
                    <a:pt x="655654" y="630250"/>
                  </a:cubicBezTo>
                  <a:lnTo>
                    <a:pt x="0" y="630238"/>
                  </a:lnTo>
                  <a:lnTo>
                    <a:pt x="0" y="0"/>
                  </a:lnTo>
                  <a:close/>
                </a:path>
              </a:pathLst>
            </a:custGeom>
            <a:solidFill>
              <a:schemeClr val="accent2"/>
            </a:solidFill>
            <a:ln>
              <a:noFill/>
            </a:ln>
          </p:spPr>
          <p:txBody>
            <a:bodyPr wrap="square" lIns="72000" tIns="72000" rIns="72000" rtlCol="0">
              <a:noAutofit/>
            </a:bodyPr>
            <a:lstStyle/>
            <a:p>
              <a:r>
                <a:rPr lang="en-GB" sz="1200" b="1" dirty="0" smtClean="0">
                  <a:solidFill>
                    <a:prstClr val="white"/>
                  </a:solidFill>
                </a:rPr>
                <a:t>Professionals </a:t>
              </a:r>
            </a:p>
          </p:txBody>
        </p:sp>
        <p:sp>
          <p:nvSpPr>
            <p:cNvPr id="24" name="TextBox 23"/>
            <p:cNvSpPr txBox="1"/>
            <p:nvPr userDrawn="1"/>
          </p:nvSpPr>
          <p:spPr>
            <a:xfrm>
              <a:off x="2378909" y="1319892"/>
              <a:ext cx="1272994" cy="630250"/>
            </a:xfrm>
            <a:custGeom>
              <a:avLst/>
              <a:gdLst>
                <a:gd name="connsiteX0" fmla="*/ 0 w 1272369"/>
                <a:gd name="connsiteY0" fmla="*/ 0 h 630238"/>
                <a:gd name="connsiteX1" fmla="*/ 1272369 w 1272369"/>
                <a:gd name="connsiteY1" fmla="*/ 0 h 630238"/>
                <a:gd name="connsiteX2" fmla="*/ 1272369 w 1272369"/>
                <a:gd name="connsiteY2" fmla="*/ 630238 h 630238"/>
                <a:gd name="connsiteX3" fmla="*/ 0 w 1272369"/>
                <a:gd name="connsiteY3" fmla="*/ 630238 h 630238"/>
                <a:gd name="connsiteX4" fmla="*/ 0 w 1272369"/>
                <a:gd name="connsiteY4" fmla="*/ 0 h 630238"/>
                <a:gd name="connsiteX0" fmla="*/ 0 w 1272369"/>
                <a:gd name="connsiteY0" fmla="*/ 0 h 630250"/>
                <a:gd name="connsiteX1" fmla="*/ 1272369 w 1272369"/>
                <a:gd name="connsiteY1" fmla="*/ 0 h 630250"/>
                <a:gd name="connsiteX2" fmla="*/ 1272369 w 1272369"/>
                <a:gd name="connsiteY2" fmla="*/ 630238 h 630250"/>
                <a:gd name="connsiteX3" fmla="*/ 710984 w 1272369"/>
                <a:gd name="connsiteY3" fmla="*/ 630250 h 630250"/>
                <a:gd name="connsiteX4" fmla="*/ 0 w 1272369"/>
                <a:gd name="connsiteY4" fmla="*/ 630238 h 630250"/>
                <a:gd name="connsiteX5" fmla="*/ 0 w 1272369"/>
                <a:gd name="connsiteY5" fmla="*/ 0 h 630250"/>
                <a:gd name="connsiteX0" fmla="*/ 0 w 1272369"/>
                <a:gd name="connsiteY0" fmla="*/ 0 h 630250"/>
                <a:gd name="connsiteX1" fmla="*/ 1272369 w 1272369"/>
                <a:gd name="connsiteY1" fmla="*/ 0 h 630250"/>
                <a:gd name="connsiteX2" fmla="*/ 710984 w 1272369"/>
                <a:gd name="connsiteY2" fmla="*/ 630250 h 630250"/>
                <a:gd name="connsiteX3" fmla="*/ 0 w 1272369"/>
                <a:gd name="connsiteY3" fmla="*/ 630238 h 630250"/>
                <a:gd name="connsiteX4" fmla="*/ 0 w 1272369"/>
                <a:gd name="connsiteY4" fmla="*/ 0 h 630250"/>
                <a:gd name="connsiteX0" fmla="*/ 0 w 1272393"/>
                <a:gd name="connsiteY0" fmla="*/ 0 h 630250"/>
                <a:gd name="connsiteX1" fmla="*/ 1272369 w 1272393"/>
                <a:gd name="connsiteY1" fmla="*/ 0 h 630250"/>
                <a:gd name="connsiteX2" fmla="*/ 710984 w 1272393"/>
                <a:gd name="connsiteY2" fmla="*/ 630250 h 630250"/>
                <a:gd name="connsiteX3" fmla="*/ 0 w 1272393"/>
                <a:gd name="connsiteY3" fmla="*/ 630238 h 630250"/>
                <a:gd name="connsiteX4" fmla="*/ 0 w 1272393"/>
                <a:gd name="connsiteY4" fmla="*/ 0 h 630250"/>
                <a:gd name="connsiteX0" fmla="*/ 0 w 1272424"/>
                <a:gd name="connsiteY0" fmla="*/ 0 h 630250"/>
                <a:gd name="connsiteX1" fmla="*/ 1272369 w 1272424"/>
                <a:gd name="connsiteY1" fmla="*/ 0 h 630250"/>
                <a:gd name="connsiteX2" fmla="*/ 710984 w 1272424"/>
                <a:gd name="connsiteY2" fmla="*/ 630250 h 630250"/>
                <a:gd name="connsiteX3" fmla="*/ 0 w 1272424"/>
                <a:gd name="connsiteY3" fmla="*/ 630238 h 630250"/>
                <a:gd name="connsiteX4" fmla="*/ 0 w 1272424"/>
                <a:gd name="connsiteY4" fmla="*/ 0 h 630250"/>
                <a:gd name="connsiteX0" fmla="*/ 0 w 1272968"/>
                <a:gd name="connsiteY0" fmla="*/ 0 h 630250"/>
                <a:gd name="connsiteX1" fmla="*/ 1272369 w 1272968"/>
                <a:gd name="connsiteY1" fmla="*/ 0 h 630250"/>
                <a:gd name="connsiteX2" fmla="*/ 710984 w 1272968"/>
                <a:gd name="connsiteY2" fmla="*/ 630250 h 630250"/>
                <a:gd name="connsiteX3" fmla="*/ 0 w 1272968"/>
                <a:gd name="connsiteY3" fmla="*/ 630238 h 630250"/>
                <a:gd name="connsiteX4" fmla="*/ 0 w 1272968"/>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942"/>
                <a:gd name="connsiteY0" fmla="*/ 0 h 630250"/>
                <a:gd name="connsiteX1" fmla="*/ 1272369 w 1272942"/>
                <a:gd name="connsiteY1" fmla="*/ 0 h 630250"/>
                <a:gd name="connsiteX2" fmla="*/ 710984 w 1272942"/>
                <a:gd name="connsiteY2" fmla="*/ 630250 h 630250"/>
                <a:gd name="connsiteX3" fmla="*/ 0 w 1272942"/>
                <a:gd name="connsiteY3" fmla="*/ 630238 h 630250"/>
                <a:gd name="connsiteX4" fmla="*/ 0 w 1272942"/>
                <a:gd name="connsiteY4" fmla="*/ 0 h 630250"/>
                <a:gd name="connsiteX0" fmla="*/ 0 w 1272817"/>
                <a:gd name="connsiteY0" fmla="*/ 0 h 630250"/>
                <a:gd name="connsiteX1" fmla="*/ 1272369 w 1272817"/>
                <a:gd name="connsiteY1" fmla="*/ 0 h 630250"/>
                <a:gd name="connsiteX2" fmla="*/ 655654 w 1272817"/>
                <a:gd name="connsiteY2" fmla="*/ 630250 h 630250"/>
                <a:gd name="connsiteX3" fmla="*/ 0 w 1272817"/>
                <a:gd name="connsiteY3" fmla="*/ 630238 h 630250"/>
                <a:gd name="connsiteX4" fmla="*/ 0 w 1272817"/>
                <a:gd name="connsiteY4" fmla="*/ 0 h 630250"/>
                <a:gd name="connsiteX0" fmla="*/ 0 w 1272994"/>
                <a:gd name="connsiteY0" fmla="*/ 0 h 630250"/>
                <a:gd name="connsiteX1" fmla="*/ 1272369 w 1272994"/>
                <a:gd name="connsiteY1" fmla="*/ 0 h 630250"/>
                <a:gd name="connsiteX2" fmla="*/ 655654 w 1272994"/>
                <a:gd name="connsiteY2" fmla="*/ 630250 h 630250"/>
                <a:gd name="connsiteX3" fmla="*/ 0 w 1272994"/>
                <a:gd name="connsiteY3" fmla="*/ 630238 h 630250"/>
                <a:gd name="connsiteX4" fmla="*/ 0 w 1272994"/>
                <a:gd name="connsiteY4" fmla="*/ 0 h 630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2994" h="630250">
                  <a:moveTo>
                    <a:pt x="0" y="0"/>
                  </a:moveTo>
                  <a:lnTo>
                    <a:pt x="1272369" y="0"/>
                  </a:lnTo>
                  <a:cubicBezTo>
                    <a:pt x="1284589" y="474435"/>
                    <a:pt x="1119266" y="610917"/>
                    <a:pt x="655654" y="630250"/>
                  </a:cubicBezTo>
                  <a:lnTo>
                    <a:pt x="0" y="630238"/>
                  </a:lnTo>
                  <a:lnTo>
                    <a:pt x="0" y="0"/>
                  </a:lnTo>
                  <a:close/>
                </a:path>
              </a:pathLst>
            </a:custGeom>
            <a:solidFill>
              <a:schemeClr val="tx2"/>
            </a:solidFill>
            <a:ln>
              <a:noFill/>
            </a:ln>
          </p:spPr>
          <p:txBody>
            <a:bodyPr wrap="square" lIns="72000" tIns="72000" rIns="72000" rtlCol="0">
              <a:noAutofit/>
            </a:bodyPr>
            <a:lstStyle/>
            <a:p>
              <a:r>
                <a:rPr lang="en-GB" sz="1200" b="1" dirty="0" smtClean="0">
                  <a:solidFill>
                    <a:prstClr val="white"/>
                  </a:solidFill>
                </a:rPr>
                <a:t>Education</a:t>
              </a:r>
              <a:endParaRPr lang="en-GB" sz="1200" b="1" dirty="0">
                <a:solidFill>
                  <a:prstClr val="white"/>
                </a:solidFill>
              </a:endParaRPr>
            </a:p>
          </p:txBody>
        </p:sp>
      </p:grpSp>
    </p:spTree>
    <p:extLst>
      <p:ext uri="{BB962C8B-B14F-4D97-AF65-F5344CB8AC3E}">
        <p14:creationId xmlns:p14="http://schemas.microsoft.com/office/powerpoint/2010/main" val="179531758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8" name="Slide Number Placeholder 5"/>
          <p:cNvSpPr>
            <a:spLocks noGrp="1"/>
          </p:cNvSpPr>
          <p:nvPr>
            <p:ph type="sldNum" sz="quarter" idx="4"/>
          </p:nvPr>
        </p:nvSpPr>
        <p:spPr>
          <a:xfrm>
            <a:off x="5904001" y="6336000"/>
            <a:ext cx="6060489" cy="352146"/>
          </a:xfrm>
          <a:custGeom>
            <a:avLst/>
            <a:gdLst>
              <a:gd name="connsiteX0" fmla="*/ 0 w 4545367"/>
              <a:gd name="connsiteY0" fmla="*/ 0 h 343270"/>
              <a:gd name="connsiteX1" fmla="*/ 4545367 w 4545367"/>
              <a:gd name="connsiteY1" fmla="*/ 0 h 343270"/>
              <a:gd name="connsiteX2" fmla="*/ 4545367 w 4545367"/>
              <a:gd name="connsiteY2" fmla="*/ 34327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545367 w 4545367"/>
              <a:gd name="connsiteY2" fmla="*/ 343270 h 343270"/>
              <a:gd name="connsiteX3" fmla="*/ 4184342 w 4545367"/>
              <a:gd name="connsiteY3" fmla="*/ 340310 h 343270"/>
              <a:gd name="connsiteX4" fmla="*/ 0 w 4545367"/>
              <a:gd name="connsiteY4" fmla="*/ 343270 h 343270"/>
              <a:gd name="connsiteX5" fmla="*/ 0 w 4545367"/>
              <a:gd name="connsiteY5"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45367" h="343270">
                <a:moveTo>
                  <a:pt x="0" y="0"/>
                </a:moveTo>
                <a:lnTo>
                  <a:pt x="4545367" y="0"/>
                </a:lnTo>
                <a:cubicBezTo>
                  <a:pt x="4540435" y="371262"/>
                  <a:pt x="4278051" y="336364"/>
                  <a:pt x="4184342" y="340310"/>
                </a:cubicBezTo>
                <a:lnTo>
                  <a:pt x="0" y="343270"/>
                </a:lnTo>
                <a:lnTo>
                  <a:pt x="0" y="0"/>
                </a:lnTo>
                <a:close/>
              </a:path>
            </a:pathLst>
          </a:custGeom>
          <a:gradFill flip="none" rotWithShape="1">
            <a:gsLst>
              <a:gs pos="0">
                <a:schemeClr val="bg2">
                  <a:alpha val="50000"/>
                </a:schemeClr>
              </a:gs>
              <a:gs pos="6000">
                <a:schemeClr val="accent1">
                  <a:tint val="44500"/>
                  <a:satMod val="160000"/>
                  <a:alpha val="50000"/>
                </a:schemeClr>
              </a:gs>
              <a:gs pos="100000">
                <a:schemeClr val="bg1"/>
              </a:gs>
            </a:gsLst>
            <a:lin ang="10800000" scaled="1"/>
            <a:tileRect/>
          </a:gradFill>
        </p:spPr>
        <p:txBody>
          <a:bodyPr vert="horz" lIns="0" tIns="108000" rIns="288000" bIns="0" rtlCol="0" anchor="t" anchorCtr="0">
            <a:noAutofit/>
          </a:bodyPr>
          <a:lstStyle>
            <a:lvl1pPr algn="r">
              <a:defRPr sz="900" b="0">
                <a:solidFill>
                  <a:schemeClr val="tx2"/>
                </a:solidFill>
                <a:latin typeface="Arial" panose="020B0604020202020204" pitchFamily="34" charset="0"/>
                <a:cs typeface="Arial" panose="020B0604020202020204" pitchFamily="34" charset="0"/>
              </a:defRPr>
            </a:lvl1pPr>
          </a:lstStyle>
          <a:p>
            <a:r>
              <a:rPr lang="en-GB" dirty="0" smtClean="0">
                <a:solidFill>
                  <a:srgbClr val="006941"/>
                </a:solidFill>
              </a:rPr>
              <a:t>bcs.org </a:t>
            </a:r>
            <a:r>
              <a:rPr lang="en-GB" dirty="0" smtClean="0">
                <a:solidFill>
                  <a:srgbClr val="006941"/>
                </a:solidFill>
                <a:latin typeface="Arial"/>
                <a:cs typeface="Arial"/>
              </a:rPr>
              <a:t>| </a:t>
            </a:r>
            <a:fld id="{D4F935E4-DB8F-4A13-86B5-B07B5640A265}" type="slidenum">
              <a:rPr lang="en-GB" smtClean="0">
                <a:solidFill>
                  <a:srgbClr val="006941"/>
                </a:solidFill>
              </a:rPr>
              <a:pPr/>
              <a:t>‹#›</a:t>
            </a:fld>
            <a:endParaRPr lang="en-GB" dirty="0">
              <a:solidFill>
                <a:srgbClr val="006941"/>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0000" y="6336000"/>
            <a:ext cx="1707739" cy="377748"/>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4000" y="404665"/>
            <a:ext cx="533400" cy="409575"/>
          </a:xfrm>
          <a:prstGeom prst="rect">
            <a:avLst/>
          </a:prstGeom>
        </p:spPr>
      </p:pic>
      <p:pic>
        <p:nvPicPr>
          <p:cNvPr id="3" name="Picture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352416" y="1131490"/>
            <a:ext cx="7488000" cy="5204510"/>
          </a:xfrm>
          <a:prstGeom prst="rect">
            <a:avLst/>
          </a:prstGeom>
        </p:spPr>
      </p:pic>
      <p:cxnSp>
        <p:nvCxnSpPr>
          <p:cNvPr id="7" name="Straight Connector 6"/>
          <p:cNvCxnSpPr/>
          <p:nvPr userDrawn="1"/>
        </p:nvCxnSpPr>
        <p:spPr>
          <a:xfrm>
            <a:off x="1103445" y="972000"/>
            <a:ext cx="3024000"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306166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8" name="Slide Number Placeholder 5"/>
          <p:cNvSpPr>
            <a:spLocks noGrp="1"/>
          </p:cNvSpPr>
          <p:nvPr>
            <p:ph type="sldNum" sz="quarter" idx="4"/>
          </p:nvPr>
        </p:nvSpPr>
        <p:spPr>
          <a:xfrm>
            <a:off x="5904001" y="6336000"/>
            <a:ext cx="6060489" cy="352146"/>
          </a:xfrm>
          <a:custGeom>
            <a:avLst/>
            <a:gdLst>
              <a:gd name="connsiteX0" fmla="*/ 0 w 4545367"/>
              <a:gd name="connsiteY0" fmla="*/ 0 h 343270"/>
              <a:gd name="connsiteX1" fmla="*/ 4545367 w 4545367"/>
              <a:gd name="connsiteY1" fmla="*/ 0 h 343270"/>
              <a:gd name="connsiteX2" fmla="*/ 4545367 w 4545367"/>
              <a:gd name="connsiteY2" fmla="*/ 34327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545367 w 4545367"/>
              <a:gd name="connsiteY2" fmla="*/ 343270 h 343270"/>
              <a:gd name="connsiteX3" fmla="*/ 4184342 w 4545367"/>
              <a:gd name="connsiteY3" fmla="*/ 340310 h 343270"/>
              <a:gd name="connsiteX4" fmla="*/ 0 w 4545367"/>
              <a:gd name="connsiteY4" fmla="*/ 343270 h 343270"/>
              <a:gd name="connsiteX5" fmla="*/ 0 w 4545367"/>
              <a:gd name="connsiteY5"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45367" h="343270">
                <a:moveTo>
                  <a:pt x="0" y="0"/>
                </a:moveTo>
                <a:lnTo>
                  <a:pt x="4545367" y="0"/>
                </a:lnTo>
                <a:cubicBezTo>
                  <a:pt x="4540435" y="371262"/>
                  <a:pt x="4278051" y="336364"/>
                  <a:pt x="4184342" y="340310"/>
                </a:cubicBezTo>
                <a:lnTo>
                  <a:pt x="0" y="343270"/>
                </a:lnTo>
                <a:lnTo>
                  <a:pt x="0" y="0"/>
                </a:lnTo>
                <a:close/>
              </a:path>
            </a:pathLst>
          </a:custGeom>
          <a:gradFill flip="none" rotWithShape="1">
            <a:gsLst>
              <a:gs pos="0">
                <a:schemeClr val="bg2">
                  <a:alpha val="50000"/>
                </a:schemeClr>
              </a:gs>
              <a:gs pos="6000">
                <a:schemeClr val="accent1">
                  <a:tint val="44500"/>
                  <a:satMod val="160000"/>
                  <a:alpha val="50000"/>
                </a:schemeClr>
              </a:gs>
              <a:gs pos="100000">
                <a:schemeClr val="bg1"/>
              </a:gs>
            </a:gsLst>
            <a:lin ang="10800000" scaled="1"/>
            <a:tileRect/>
          </a:gradFill>
        </p:spPr>
        <p:txBody>
          <a:bodyPr vert="horz" lIns="0" tIns="108000" rIns="288000" bIns="0" rtlCol="0" anchor="t" anchorCtr="0">
            <a:noAutofit/>
          </a:bodyPr>
          <a:lstStyle>
            <a:lvl1pPr algn="r">
              <a:defRPr sz="900" b="0">
                <a:solidFill>
                  <a:schemeClr val="tx2"/>
                </a:solidFill>
                <a:latin typeface="Arial" panose="020B0604020202020204" pitchFamily="34" charset="0"/>
                <a:cs typeface="Arial" panose="020B0604020202020204" pitchFamily="34" charset="0"/>
              </a:defRPr>
            </a:lvl1pPr>
          </a:lstStyle>
          <a:p>
            <a:r>
              <a:rPr lang="en-GB" dirty="0" smtClean="0">
                <a:solidFill>
                  <a:srgbClr val="006941"/>
                </a:solidFill>
              </a:rPr>
              <a:t>bcs.org </a:t>
            </a:r>
            <a:r>
              <a:rPr lang="en-GB" dirty="0" smtClean="0">
                <a:solidFill>
                  <a:srgbClr val="006941"/>
                </a:solidFill>
                <a:latin typeface="Arial"/>
                <a:cs typeface="Arial"/>
              </a:rPr>
              <a:t>| </a:t>
            </a:r>
            <a:fld id="{D4F935E4-DB8F-4A13-86B5-B07B5640A265}" type="slidenum">
              <a:rPr lang="en-GB" smtClean="0">
                <a:solidFill>
                  <a:srgbClr val="006941"/>
                </a:solidFill>
              </a:rPr>
              <a:pPr/>
              <a:t>‹#›</a:t>
            </a:fld>
            <a:endParaRPr lang="en-GB" dirty="0">
              <a:solidFill>
                <a:srgbClr val="006941"/>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0000" y="6336000"/>
            <a:ext cx="1707739" cy="377748"/>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4000" y="404665"/>
            <a:ext cx="533400" cy="409575"/>
          </a:xfrm>
          <a:prstGeom prst="rect">
            <a:avLst/>
          </a:prstGeom>
        </p:spPr>
      </p:pic>
      <p:cxnSp>
        <p:nvCxnSpPr>
          <p:cNvPr id="7" name="Straight Connector 6"/>
          <p:cNvCxnSpPr/>
          <p:nvPr userDrawn="1"/>
        </p:nvCxnSpPr>
        <p:spPr>
          <a:xfrm>
            <a:off x="1103445" y="972000"/>
            <a:ext cx="3024000"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11424" y="1196752"/>
            <a:ext cx="9936000" cy="5111680"/>
          </a:xfrm>
          <a:prstGeom prst="rect">
            <a:avLst/>
          </a:prstGeom>
        </p:spPr>
      </p:pic>
    </p:spTree>
    <p:extLst>
      <p:ext uri="{BB962C8B-B14F-4D97-AF65-F5344CB8AC3E}">
        <p14:creationId xmlns:p14="http://schemas.microsoft.com/office/powerpoint/2010/main" val="182132670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a:xfrm>
            <a:off x="1487488" y="1439458"/>
            <a:ext cx="10095464" cy="62139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Slide Number Placeholder 5"/>
          <p:cNvSpPr>
            <a:spLocks noGrp="1"/>
          </p:cNvSpPr>
          <p:nvPr>
            <p:ph type="sldNum" sz="quarter" idx="4"/>
          </p:nvPr>
        </p:nvSpPr>
        <p:spPr>
          <a:xfrm>
            <a:off x="5904001" y="6336000"/>
            <a:ext cx="6060489" cy="352146"/>
          </a:xfrm>
          <a:custGeom>
            <a:avLst/>
            <a:gdLst>
              <a:gd name="connsiteX0" fmla="*/ 0 w 4545367"/>
              <a:gd name="connsiteY0" fmla="*/ 0 h 343270"/>
              <a:gd name="connsiteX1" fmla="*/ 4545367 w 4545367"/>
              <a:gd name="connsiteY1" fmla="*/ 0 h 343270"/>
              <a:gd name="connsiteX2" fmla="*/ 4545367 w 4545367"/>
              <a:gd name="connsiteY2" fmla="*/ 34327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545367 w 4545367"/>
              <a:gd name="connsiteY2" fmla="*/ 343270 h 343270"/>
              <a:gd name="connsiteX3" fmla="*/ 4184342 w 4545367"/>
              <a:gd name="connsiteY3" fmla="*/ 340310 h 343270"/>
              <a:gd name="connsiteX4" fmla="*/ 0 w 4545367"/>
              <a:gd name="connsiteY4" fmla="*/ 343270 h 343270"/>
              <a:gd name="connsiteX5" fmla="*/ 0 w 4545367"/>
              <a:gd name="connsiteY5"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45367" h="343270">
                <a:moveTo>
                  <a:pt x="0" y="0"/>
                </a:moveTo>
                <a:lnTo>
                  <a:pt x="4545367" y="0"/>
                </a:lnTo>
                <a:cubicBezTo>
                  <a:pt x="4540435" y="371262"/>
                  <a:pt x="4278051" y="336364"/>
                  <a:pt x="4184342" y="340310"/>
                </a:cubicBezTo>
                <a:lnTo>
                  <a:pt x="0" y="343270"/>
                </a:lnTo>
                <a:lnTo>
                  <a:pt x="0" y="0"/>
                </a:lnTo>
                <a:close/>
              </a:path>
            </a:pathLst>
          </a:custGeom>
          <a:gradFill flip="none" rotWithShape="1">
            <a:gsLst>
              <a:gs pos="0">
                <a:schemeClr val="bg2">
                  <a:alpha val="50000"/>
                </a:schemeClr>
              </a:gs>
              <a:gs pos="6000">
                <a:schemeClr val="accent1">
                  <a:tint val="44500"/>
                  <a:satMod val="160000"/>
                  <a:alpha val="50000"/>
                </a:schemeClr>
              </a:gs>
              <a:gs pos="100000">
                <a:schemeClr val="bg1"/>
              </a:gs>
            </a:gsLst>
            <a:lin ang="10800000" scaled="1"/>
            <a:tileRect/>
          </a:gradFill>
        </p:spPr>
        <p:txBody>
          <a:bodyPr vert="horz" lIns="0" tIns="108000" rIns="288000" bIns="0" rtlCol="0" anchor="t" anchorCtr="0">
            <a:noAutofit/>
          </a:bodyPr>
          <a:lstStyle>
            <a:lvl1pPr algn="r">
              <a:defRPr sz="900" b="0">
                <a:solidFill>
                  <a:schemeClr val="tx2"/>
                </a:solidFill>
                <a:latin typeface="Arial" panose="020B0604020202020204" pitchFamily="34" charset="0"/>
                <a:cs typeface="Arial" panose="020B0604020202020204" pitchFamily="34" charset="0"/>
              </a:defRPr>
            </a:lvl1pPr>
          </a:lstStyle>
          <a:p>
            <a:r>
              <a:rPr lang="en-GB" dirty="0" smtClean="0">
                <a:solidFill>
                  <a:srgbClr val="006941"/>
                </a:solidFill>
              </a:rPr>
              <a:t>bcs.org </a:t>
            </a:r>
            <a:r>
              <a:rPr lang="en-GB" dirty="0" smtClean="0">
                <a:solidFill>
                  <a:srgbClr val="006941"/>
                </a:solidFill>
                <a:latin typeface="Arial"/>
                <a:cs typeface="Arial"/>
              </a:rPr>
              <a:t>| </a:t>
            </a:r>
            <a:fld id="{D4F935E4-DB8F-4A13-86B5-B07B5640A265}" type="slidenum">
              <a:rPr lang="en-GB" smtClean="0">
                <a:solidFill>
                  <a:srgbClr val="006941"/>
                </a:solidFill>
              </a:rPr>
              <a:pPr/>
              <a:t>‹#›</a:t>
            </a:fld>
            <a:endParaRPr lang="en-GB" dirty="0">
              <a:solidFill>
                <a:srgbClr val="006941"/>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0000" y="6336000"/>
            <a:ext cx="1707739" cy="377748"/>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4000" y="404665"/>
            <a:ext cx="533400" cy="409575"/>
          </a:xfrm>
          <a:prstGeom prst="rect">
            <a:avLst/>
          </a:prstGeom>
        </p:spPr>
      </p:pic>
      <p:cxnSp>
        <p:nvCxnSpPr>
          <p:cNvPr id="11" name="Straight Connector 10"/>
          <p:cNvCxnSpPr/>
          <p:nvPr userDrawn="1"/>
        </p:nvCxnSpPr>
        <p:spPr>
          <a:xfrm>
            <a:off x="1103445" y="972000"/>
            <a:ext cx="3024000"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2" name="Content Placeholder 2"/>
          <p:cNvSpPr>
            <a:spLocks noGrp="1"/>
          </p:cNvSpPr>
          <p:nvPr>
            <p:ph idx="13"/>
          </p:nvPr>
        </p:nvSpPr>
        <p:spPr>
          <a:xfrm>
            <a:off x="5518485" y="2129589"/>
            <a:ext cx="6208295" cy="3067200"/>
          </a:xfrm>
          <a:custGeom>
            <a:avLst/>
            <a:gdLst>
              <a:gd name="connsiteX0" fmla="*/ 0 w 4656221"/>
              <a:gd name="connsiteY0" fmla="*/ 0 h 3243627"/>
              <a:gd name="connsiteX1" fmla="*/ 4656221 w 4656221"/>
              <a:gd name="connsiteY1" fmla="*/ 0 h 3243627"/>
              <a:gd name="connsiteX2" fmla="*/ 4656221 w 4656221"/>
              <a:gd name="connsiteY2" fmla="*/ 0 h 3243627"/>
              <a:gd name="connsiteX3" fmla="*/ 4656221 w 4656221"/>
              <a:gd name="connsiteY3" fmla="*/ 3243627 h 3243627"/>
              <a:gd name="connsiteX4" fmla="*/ 4656221 w 4656221"/>
              <a:gd name="connsiteY4" fmla="*/ 3243627 h 3243627"/>
              <a:gd name="connsiteX5" fmla="*/ 0 w 4656221"/>
              <a:gd name="connsiteY5" fmla="*/ 3243627 h 3243627"/>
              <a:gd name="connsiteX6" fmla="*/ 0 w 4656221"/>
              <a:gd name="connsiteY6" fmla="*/ 3243627 h 3243627"/>
              <a:gd name="connsiteX7" fmla="*/ 0 w 4656221"/>
              <a:gd name="connsiteY7" fmla="*/ 0 h 3243627"/>
              <a:gd name="connsiteX8" fmla="*/ 0 w 4656221"/>
              <a:gd name="connsiteY8" fmla="*/ 0 h 3243627"/>
              <a:gd name="connsiteX0" fmla="*/ 0 w 4656221"/>
              <a:gd name="connsiteY0" fmla="*/ 0 h 3243627"/>
              <a:gd name="connsiteX1" fmla="*/ 4656221 w 4656221"/>
              <a:gd name="connsiteY1" fmla="*/ 0 h 3243627"/>
              <a:gd name="connsiteX2" fmla="*/ 4656221 w 4656221"/>
              <a:gd name="connsiteY2" fmla="*/ 0 h 3243627"/>
              <a:gd name="connsiteX3" fmla="*/ 4656221 w 4656221"/>
              <a:gd name="connsiteY3" fmla="*/ 3243627 h 3243627"/>
              <a:gd name="connsiteX4" fmla="*/ 4656221 w 4656221"/>
              <a:gd name="connsiteY4" fmla="*/ 3243627 h 3243627"/>
              <a:gd name="connsiteX5" fmla="*/ 3994872 w 4656221"/>
              <a:gd name="connsiteY5" fmla="*/ 3238824 h 3243627"/>
              <a:gd name="connsiteX6" fmla="*/ 0 w 4656221"/>
              <a:gd name="connsiteY6" fmla="*/ 3243627 h 3243627"/>
              <a:gd name="connsiteX7" fmla="*/ 0 w 4656221"/>
              <a:gd name="connsiteY7" fmla="*/ 3243627 h 3243627"/>
              <a:gd name="connsiteX8" fmla="*/ 0 w 4656221"/>
              <a:gd name="connsiteY8" fmla="*/ 0 h 3243627"/>
              <a:gd name="connsiteX9" fmla="*/ 0 w 4656221"/>
              <a:gd name="connsiteY9" fmla="*/ 0 h 3243627"/>
              <a:gd name="connsiteX0" fmla="*/ 0 w 4656221"/>
              <a:gd name="connsiteY0" fmla="*/ 0 h 3243627"/>
              <a:gd name="connsiteX1" fmla="*/ 4656221 w 4656221"/>
              <a:gd name="connsiteY1" fmla="*/ 0 h 3243627"/>
              <a:gd name="connsiteX2" fmla="*/ 4656221 w 4656221"/>
              <a:gd name="connsiteY2" fmla="*/ 0 h 3243627"/>
              <a:gd name="connsiteX3" fmla="*/ 4651176 w 4656221"/>
              <a:gd name="connsiteY3" fmla="*/ 2435037 h 3243627"/>
              <a:gd name="connsiteX4" fmla="*/ 4656221 w 4656221"/>
              <a:gd name="connsiteY4" fmla="*/ 3243627 h 3243627"/>
              <a:gd name="connsiteX5" fmla="*/ 4656221 w 4656221"/>
              <a:gd name="connsiteY5" fmla="*/ 3243627 h 3243627"/>
              <a:gd name="connsiteX6" fmla="*/ 3994872 w 4656221"/>
              <a:gd name="connsiteY6" fmla="*/ 3238824 h 3243627"/>
              <a:gd name="connsiteX7" fmla="*/ 0 w 4656221"/>
              <a:gd name="connsiteY7" fmla="*/ 3243627 h 3243627"/>
              <a:gd name="connsiteX8" fmla="*/ 0 w 4656221"/>
              <a:gd name="connsiteY8" fmla="*/ 3243627 h 3243627"/>
              <a:gd name="connsiteX9" fmla="*/ 0 w 4656221"/>
              <a:gd name="connsiteY9" fmla="*/ 0 h 3243627"/>
              <a:gd name="connsiteX10" fmla="*/ 0 w 4656221"/>
              <a:gd name="connsiteY10" fmla="*/ 0 h 3243627"/>
              <a:gd name="connsiteX0" fmla="*/ 0 w 4656221"/>
              <a:gd name="connsiteY0" fmla="*/ 0 h 3243627"/>
              <a:gd name="connsiteX1" fmla="*/ 4656221 w 4656221"/>
              <a:gd name="connsiteY1" fmla="*/ 0 h 3243627"/>
              <a:gd name="connsiteX2" fmla="*/ 4656221 w 4656221"/>
              <a:gd name="connsiteY2" fmla="*/ 0 h 3243627"/>
              <a:gd name="connsiteX3" fmla="*/ 4651176 w 4656221"/>
              <a:gd name="connsiteY3" fmla="*/ 2435037 h 3243627"/>
              <a:gd name="connsiteX4" fmla="*/ 4656221 w 4656221"/>
              <a:gd name="connsiteY4" fmla="*/ 3243627 h 3243627"/>
              <a:gd name="connsiteX5" fmla="*/ 4656221 w 4656221"/>
              <a:gd name="connsiteY5" fmla="*/ 3243627 h 3243627"/>
              <a:gd name="connsiteX6" fmla="*/ 3994872 w 4656221"/>
              <a:gd name="connsiteY6" fmla="*/ 3238824 h 3243627"/>
              <a:gd name="connsiteX7" fmla="*/ 0 w 4656221"/>
              <a:gd name="connsiteY7" fmla="*/ 3243627 h 3243627"/>
              <a:gd name="connsiteX8" fmla="*/ 0 w 4656221"/>
              <a:gd name="connsiteY8" fmla="*/ 3243627 h 3243627"/>
              <a:gd name="connsiteX9" fmla="*/ 0 w 4656221"/>
              <a:gd name="connsiteY9" fmla="*/ 0 h 3243627"/>
              <a:gd name="connsiteX10" fmla="*/ 0 w 4656221"/>
              <a:gd name="connsiteY10" fmla="*/ 0 h 3243627"/>
              <a:gd name="connsiteX0" fmla="*/ 0 w 4656221"/>
              <a:gd name="connsiteY0" fmla="*/ 0 h 3243627"/>
              <a:gd name="connsiteX1" fmla="*/ 4656221 w 4656221"/>
              <a:gd name="connsiteY1" fmla="*/ 0 h 3243627"/>
              <a:gd name="connsiteX2" fmla="*/ 4656221 w 4656221"/>
              <a:gd name="connsiteY2" fmla="*/ 0 h 3243627"/>
              <a:gd name="connsiteX3" fmla="*/ 4651176 w 4656221"/>
              <a:gd name="connsiteY3" fmla="*/ 2435037 h 3243627"/>
              <a:gd name="connsiteX4" fmla="*/ 4656221 w 4656221"/>
              <a:gd name="connsiteY4" fmla="*/ 3243627 h 3243627"/>
              <a:gd name="connsiteX5" fmla="*/ 4656221 w 4656221"/>
              <a:gd name="connsiteY5" fmla="*/ 3243627 h 3243627"/>
              <a:gd name="connsiteX6" fmla="*/ 3994872 w 4656221"/>
              <a:gd name="connsiteY6" fmla="*/ 3238824 h 3243627"/>
              <a:gd name="connsiteX7" fmla="*/ 0 w 4656221"/>
              <a:gd name="connsiteY7" fmla="*/ 3243627 h 3243627"/>
              <a:gd name="connsiteX8" fmla="*/ 0 w 4656221"/>
              <a:gd name="connsiteY8" fmla="*/ 3243627 h 3243627"/>
              <a:gd name="connsiteX9" fmla="*/ 0 w 4656221"/>
              <a:gd name="connsiteY9" fmla="*/ 0 h 3243627"/>
              <a:gd name="connsiteX10" fmla="*/ 0 w 4656221"/>
              <a:gd name="connsiteY10" fmla="*/ 0 h 3243627"/>
              <a:gd name="connsiteX0" fmla="*/ 0 w 4656221"/>
              <a:gd name="connsiteY0" fmla="*/ 0 h 3243627"/>
              <a:gd name="connsiteX1" fmla="*/ 4656221 w 4656221"/>
              <a:gd name="connsiteY1" fmla="*/ 0 h 3243627"/>
              <a:gd name="connsiteX2" fmla="*/ 4656221 w 4656221"/>
              <a:gd name="connsiteY2" fmla="*/ 0 h 3243627"/>
              <a:gd name="connsiteX3" fmla="*/ 4651176 w 4656221"/>
              <a:gd name="connsiteY3" fmla="*/ 2435037 h 3243627"/>
              <a:gd name="connsiteX4" fmla="*/ 4656221 w 4656221"/>
              <a:gd name="connsiteY4" fmla="*/ 3243627 h 3243627"/>
              <a:gd name="connsiteX5" fmla="*/ 3994872 w 4656221"/>
              <a:gd name="connsiteY5" fmla="*/ 3238824 h 3243627"/>
              <a:gd name="connsiteX6" fmla="*/ 0 w 4656221"/>
              <a:gd name="connsiteY6" fmla="*/ 3243627 h 3243627"/>
              <a:gd name="connsiteX7" fmla="*/ 0 w 4656221"/>
              <a:gd name="connsiteY7" fmla="*/ 3243627 h 3243627"/>
              <a:gd name="connsiteX8" fmla="*/ 0 w 4656221"/>
              <a:gd name="connsiteY8" fmla="*/ 0 h 3243627"/>
              <a:gd name="connsiteX9" fmla="*/ 0 w 4656221"/>
              <a:gd name="connsiteY9" fmla="*/ 0 h 3243627"/>
              <a:gd name="connsiteX0" fmla="*/ 0 w 4656221"/>
              <a:gd name="connsiteY0" fmla="*/ 0 h 3243627"/>
              <a:gd name="connsiteX1" fmla="*/ 4656221 w 4656221"/>
              <a:gd name="connsiteY1" fmla="*/ 0 h 3243627"/>
              <a:gd name="connsiteX2" fmla="*/ 4656221 w 4656221"/>
              <a:gd name="connsiteY2" fmla="*/ 0 h 3243627"/>
              <a:gd name="connsiteX3" fmla="*/ 4651176 w 4656221"/>
              <a:gd name="connsiteY3" fmla="*/ 2435037 h 3243627"/>
              <a:gd name="connsiteX4" fmla="*/ 3994872 w 4656221"/>
              <a:gd name="connsiteY4" fmla="*/ 3238824 h 3243627"/>
              <a:gd name="connsiteX5" fmla="*/ 0 w 4656221"/>
              <a:gd name="connsiteY5" fmla="*/ 3243627 h 3243627"/>
              <a:gd name="connsiteX6" fmla="*/ 0 w 4656221"/>
              <a:gd name="connsiteY6" fmla="*/ 3243627 h 3243627"/>
              <a:gd name="connsiteX7" fmla="*/ 0 w 4656221"/>
              <a:gd name="connsiteY7" fmla="*/ 0 h 3243627"/>
              <a:gd name="connsiteX8" fmla="*/ 0 w 4656221"/>
              <a:gd name="connsiteY8" fmla="*/ 0 h 3243627"/>
              <a:gd name="connsiteX0" fmla="*/ 0 w 4656221"/>
              <a:gd name="connsiteY0" fmla="*/ 0 h 3243627"/>
              <a:gd name="connsiteX1" fmla="*/ 4656221 w 4656221"/>
              <a:gd name="connsiteY1" fmla="*/ 0 h 3243627"/>
              <a:gd name="connsiteX2" fmla="*/ 4656221 w 4656221"/>
              <a:gd name="connsiteY2" fmla="*/ 0 h 3243627"/>
              <a:gd name="connsiteX3" fmla="*/ 4651176 w 4656221"/>
              <a:gd name="connsiteY3" fmla="*/ 2435037 h 3243627"/>
              <a:gd name="connsiteX4" fmla="*/ 3994872 w 4656221"/>
              <a:gd name="connsiteY4" fmla="*/ 3238824 h 3243627"/>
              <a:gd name="connsiteX5" fmla="*/ 0 w 4656221"/>
              <a:gd name="connsiteY5" fmla="*/ 3243627 h 3243627"/>
              <a:gd name="connsiteX6" fmla="*/ 0 w 4656221"/>
              <a:gd name="connsiteY6" fmla="*/ 3243627 h 3243627"/>
              <a:gd name="connsiteX7" fmla="*/ 0 w 4656221"/>
              <a:gd name="connsiteY7" fmla="*/ 0 h 3243627"/>
              <a:gd name="connsiteX8" fmla="*/ 0 w 4656221"/>
              <a:gd name="connsiteY8" fmla="*/ 0 h 3243627"/>
              <a:gd name="connsiteX0" fmla="*/ 0 w 4656221"/>
              <a:gd name="connsiteY0" fmla="*/ 0 h 3243627"/>
              <a:gd name="connsiteX1" fmla="*/ 4656221 w 4656221"/>
              <a:gd name="connsiteY1" fmla="*/ 0 h 3243627"/>
              <a:gd name="connsiteX2" fmla="*/ 4656221 w 4656221"/>
              <a:gd name="connsiteY2" fmla="*/ 0 h 3243627"/>
              <a:gd name="connsiteX3" fmla="*/ 4651176 w 4656221"/>
              <a:gd name="connsiteY3" fmla="*/ 2435037 h 3243627"/>
              <a:gd name="connsiteX4" fmla="*/ 3994872 w 4656221"/>
              <a:gd name="connsiteY4" fmla="*/ 3238824 h 3243627"/>
              <a:gd name="connsiteX5" fmla="*/ 0 w 4656221"/>
              <a:gd name="connsiteY5" fmla="*/ 3243627 h 3243627"/>
              <a:gd name="connsiteX6" fmla="*/ 0 w 4656221"/>
              <a:gd name="connsiteY6" fmla="*/ 3243627 h 3243627"/>
              <a:gd name="connsiteX7" fmla="*/ 0 w 4656221"/>
              <a:gd name="connsiteY7" fmla="*/ 0 h 3243627"/>
              <a:gd name="connsiteX8" fmla="*/ 0 w 4656221"/>
              <a:gd name="connsiteY8" fmla="*/ 0 h 3243627"/>
              <a:gd name="connsiteX0" fmla="*/ 0 w 4656221"/>
              <a:gd name="connsiteY0" fmla="*/ 0 h 3243627"/>
              <a:gd name="connsiteX1" fmla="*/ 4656221 w 4656221"/>
              <a:gd name="connsiteY1" fmla="*/ 0 h 3243627"/>
              <a:gd name="connsiteX2" fmla="*/ 4656221 w 4656221"/>
              <a:gd name="connsiteY2" fmla="*/ 0 h 3243627"/>
              <a:gd name="connsiteX3" fmla="*/ 4651176 w 4656221"/>
              <a:gd name="connsiteY3" fmla="*/ 2435037 h 3243627"/>
              <a:gd name="connsiteX4" fmla="*/ 3994872 w 4656221"/>
              <a:gd name="connsiteY4" fmla="*/ 3238824 h 3243627"/>
              <a:gd name="connsiteX5" fmla="*/ 0 w 4656221"/>
              <a:gd name="connsiteY5" fmla="*/ 3243627 h 3243627"/>
              <a:gd name="connsiteX6" fmla="*/ 0 w 4656221"/>
              <a:gd name="connsiteY6" fmla="*/ 3243627 h 3243627"/>
              <a:gd name="connsiteX7" fmla="*/ 0 w 4656221"/>
              <a:gd name="connsiteY7" fmla="*/ 0 h 3243627"/>
              <a:gd name="connsiteX8" fmla="*/ 0 w 4656221"/>
              <a:gd name="connsiteY8" fmla="*/ 0 h 3243627"/>
              <a:gd name="connsiteX0" fmla="*/ 0 w 4656221"/>
              <a:gd name="connsiteY0" fmla="*/ 0 h 3243627"/>
              <a:gd name="connsiteX1" fmla="*/ 4656221 w 4656221"/>
              <a:gd name="connsiteY1" fmla="*/ 0 h 3243627"/>
              <a:gd name="connsiteX2" fmla="*/ 4656221 w 4656221"/>
              <a:gd name="connsiteY2" fmla="*/ 0 h 3243627"/>
              <a:gd name="connsiteX3" fmla="*/ 4651176 w 4656221"/>
              <a:gd name="connsiteY3" fmla="*/ 2435037 h 3243627"/>
              <a:gd name="connsiteX4" fmla="*/ 3994872 w 4656221"/>
              <a:gd name="connsiteY4" fmla="*/ 3238824 h 3243627"/>
              <a:gd name="connsiteX5" fmla="*/ 0 w 4656221"/>
              <a:gd name="connsiteY5" fmla="*/ 3243627 h 3243627"/>
              <a:gd name="connsiteX6" fmla="*/ 0 w 4656221"/>
              <a:gd name="connsiteY6" fmla="*/ 3243627 h 3243627"/>
              <a:gd name="connsiteX7" fmla="*/ 0 w 4656221"/>
              <a:gd name="connsiteY7" fmla="*/ 0 h 3243627"/>
              <a:gd name="connsiteX8" fmla="*/ 0 w 4656221"/>
              <a:gd name="connsiteY8" fmla="*/ 0 h 3243627"/>
              <a:gd name="connsiteX0" fmla="*/ 0 w 4656221"/>
              <a:gd name="connsiteY0" fmla="*/ 0 h 3243627"/>
              <a:gd name="connsiteX1" fmla="*/ 4656221 w 4656221"/>
              <a:gd name="connsiteY1" fmla="*/ 0 h 3243627"/>
              <a:gd name="connsiteX2" fmla="*/ 4656221 w 4656221"/>
              <a:gd name="connsiteY2" fmla="*/ 0 h 3243627"/>
              <a:gd name="connsiteX3" fmla="*/ 4651176 w 4656221"/>
              <a:gd name="connsiteY3" fmla="*/ 2435037 h 3243627"/>
              <a:gd name="connsiteX4" fmla="*/ 3994872 w 4656221"/>
              <a:gd name="connsiteY4" fmla="*/ 3238824 h 3243627"/>
              <a:gd name="connsiteX5" fmla="*/ 0 w 4656221"/>
              <a:gd name="connsiteY5" fmla="*/ 3243627 h 3243627"/>
              <a:gd name="connsiteX6" fmla="*/ 0 w 4656221"/>
              <a:gd name="connsiteY6" fmla="*/ 3243627 h 3243627"/>
              <a:gd name="connsiteX7" fmla="*/ 0 w 4656221"/>
              <a:gd name="connsiteY7" fmla="*/ 0 h 3243627"/>
              <a:gd name="connsiteX8" fmla="*/ 0 w 4656221"/>
              <a:gd name="connsiteY8" fmla="*/ 0 h 3243627"/>
              <a:gd name="connsiteX0" fmla="*/ 0 w 4656221"/>
              <a:gd name="connsiteY0" fmla="*/ 0 h 3243627"/>
              <a:gd name="connsiteX1" fmla="*/ 4656221 w 4656221"/>
              <a:gd name="connsiteY1" fmla="*/ 0 h 3243627"/>
              <a:gd name="connsiteX2" fmla="*/ 4656221 w 4656221"/>
              <a:gd name="connsiteY2" fmla="*/ 0 h 3243627"/>
              <a:gd name="connsiteX3" fmla="*/ 4651176 w 4656221"/>
              <a:gd name="connsiteY3" fmla="*/ 2435037 h 3243627"/>
              <a:gd name="connsiteX4" fmla="*/ 3984198 w 4656221"/>
              <a:gd name="connsiteY4" fmla="*/ 3238825 h 3243627"/>
              <a:gd name="connsiteX5" fmla="*/ 0 w 4656221"/>
              <a:gd name="connsiteY5" fmla="*/ 3243627 h 3243627"/>
              <a:gd name="connsiteX6" fmla="*/ 0 w 4656221"/>
              <a:gd name="connsiteY6" fmla="*/ 3243627 h 3243627"/>
              <a:gd name="connsiteX7" fmla="*/ 0 w 4656221"/>
              <a:gd name="connsiteY7" fmla="*/ 0 h 3243627"/>
              <a:gd name="connsiteX8" fmla="*/ 0 w 4656221"/>
              <a:gd name="connsiteY8" fmla="*/ 0 h 3243627"/>
              <a:gd name="connsiteX0" fmla="*/ 0 w 4656221"/>
              <a:gd name="connsiteY0" fmla="*/ 0 h 3243627"/>
              <a:gd name="connsiteX1" fmla="*/ 4656221 w 4656221"/>
              <a:gd name="connsiteY1" fmla="*/ 0 h 3243627"/>
              <a:gd name="connsiteX2" fmla="*/ 4656221 w 4656221"/>
              <a:gd name="connsiteY2" fmla="*/ 0 h 3243627"/>
              <a:gd name="connsiteX3" fmla="*/ 4651176 w 4656221"/>
              <a:gd name="connsiteY3" fmla="*/ 2435037 h 3243627"/>
              <a:gd name="connsiteX4" fmla="*/ 3984198 w 4656221"/>
              <a:gd name="connsiteY4" fmla="*/ 3238825 h 3243627"/>
              <a:gd name="connsiteX5" fmla="*/ 0 w 4656221"/>
              <a:gd name="connsiteY5" fmla="*/ 3243627 h 3243627"/>
              <a:gd name="connsiteX6" fmla="*/ 0 w 4656221"/>
              <a:gd name="connsiteY6" fmla="*/ 3243627 h 3243627"/>
              <a:gd name="connsiteX7" fmla="*/ 0 w 4656221"/>
              <a:gd name="connsiteY7" fmla="*/ 0 h 3243627"/>
              <a:gd name="connsiteX8" fmla="*/ 0 w 4656221"/>
              <a:gd name="connsiteY8" fmla="*/ 0 h 3243627"/>
              <a:gd name="connsiteX0" fmla="*/ 0 w 4656221"/>
              <a:gd name="connsiteY0" fmla="*/ 0 h 3243627"/>
              <a:gd name="connsiteX1" fmla="*/ 4656221 w 4656221"/>
              <a:gd name="connsiteY1" fmla="*/ 0 h 3243627"/>
              <a:gd name="connsiteX2" fmla="*/ 4656221 w 4656221"/>
              <a:gd name="connsiteY2" fmla="*/ 0 h 3243627"/>
              <a:gd name="connsiteX3" fmla="*/ 4651176 w 4656221"/>
              <a:gd name="connsiteY3" fmla="*/ 2435037 h 3243627"/>
              <a:gd name="connsiteX4" fmla="*/ 3984198 w 4656221"/>
              <a:gd name="connsiteY4" fmla="*/ 3238825 h 3243627"/>
              <a:gd name="connsiteX5" fmla="*/ 0 w 4656221"/>
              <a:gd name="connsiteY5" fmla="*/ 3243627 h 3243627"/>
              <a:gd name="connsiteX6" fmla="*/ 0 w 4656221"/>
              <a:gd name="connsiteY6" fmla="*/ 3243627 h 3243627"/>
              <a:gd name="connsiteX7" fmla="*/ 0 w 4656221"/>
              <a:gd name="connsiteY7" fmla="*/ 0 h 3243627"/>
              <a:gd name="connsiteX8" fmla="*/ 0 w 4656221"/>
              <a:gd name="connsiteY8" fmla="*/ 0 h 3243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56221" h="3243627">
                <a:moveTo>
                  <a:pt x="0" y="0"/>
                </a:moveTo>
                <a:lnTo>
                  <a:pt x="4656221" y="0"/>
                </a:lnTo>
                <a:lnTo>
                  <a:pt x="4656221" y="0"/>
                </a:lnTo>
                <a:cubicBezTo>
                  <a:pt x="4654539" y="811679"/>
                  <a:pt x="4652858" y="1623358"/>
                  <a:pt x="4651176" y="2435037"/>
                </a:cubicBezTo>
                <a:cubicBezTo>
                  <a:pt x="4644190" y="2864228"/>
                  <a:pt x="4427039" y="3199269"/>
                  <a:pt x="3984198" y="3238825"/>
                </a:cubicBezTo>
                <a:lnTo>
                  <a:pt x="0" y="3243627"/>
                </a:lnTo>
                <a:lnTo>
                  <a:pt x="0" y="3243627"/>
                </a:lnTo>
                <a:lnTo>
                  <a:pt x="0" y="0"/>
                </a:lnTo>
                <a:lnTo>
                  <a:pt x="0" y="0"/>
                </a:lnTo>
                <a:close/>
              </a:path>
            </a:pathLst>
          </a:custGeom>
          <a:ln w="6350">
            <a:solidFill>
              <a:schemeClr val="accent4"/>
            </a:solidFill>
          </a:ln>
        </p:spPr>
        <p:txBody>
          <a:bodyPr lIns="216000" tIns="180000"/>
          <a:lstStyle>
            <a:lvl1pPr>
              <a:lnSpc>
                <a:spcPts val="2400"/>
              </a:lnSpc>
              <a:defRPr sz="2400"/>
            </a:lvl1pPr>
            <a:lvl2pPr marL="265113" indent="-265113">
              <a:spcAft>
                <a:spcPts val="1400"/>
              </a:spcAft>
              <a:buClr>
                <a:schemeClr val="tx2"/>
              </a:buClr>
              <a:buFont typeface="+mj-lt"/>
              <a:buAutoNum type="alphaUcPeriod"/>
              <a:defRPr/>
            </a:lvl2pPr>
            <a:lvl3pPr marL="265113" indent="-265113">
              <a:spcAft>
                <a:spcPts val="1400"/>
              </a:spcAft>
              <a:buClr>
                <a:srgbClr val="80B4A0"/>
              </a:buClr>
              <a:buSzPct val="100000"/>
              <a:buFont typeface="+mj-lt"/>
              <a:buAutoNum type="alphaUcPeriod"/>
              <a:defRPr/>
            </a:lvl3pPr>
            <a:lvl4pPr marL="265113" indent="-265113">
              <a:spcAft>
                <a:spcPts val="1400"/>
              </a:spcAft>
              <a:buClr>
                <a:srgbClr val="BED600"/>
              </a:buClr>
              <a:buSzPct val="100000"/>
              <a:buFont typeface="+mj-lt"/>
              <a:buAutoNum type="alphaUcPeriod"/>
              <a:defRPr/>
            </a:lvl4pPr>
            <a:lvl5pPr marL="265113" indent="-265113">
              <a:spcAft>
                <a:spcPts val="1400"/>
              </a:spcAft>
              <a:buClr>
                <a:srgbClr val="DFEB80"/>
              </a:buClr>
              <a:buSzPct val="100000"/>
              <a:buFont typeface="+mj-lt"/>
              <a:buAutoNum type="alphaUcPeriod"/>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Text Placeholder 12"/>
          <p:cNvSpPr>
            <a:spLocks noGrp="1"/>
          </p:cNvSpPr>
          <p:nvPr>
            <p:ph type="body" sz="quarter" idx="12"/>
          </p:nvPr>
        </p:nvSpPr>
        <p:spPr>
          <a:xfrm>
            <a:off x="5531797" y="5445224"/>
            <a:ext cx="5940801" cy="365128"/>
          </a:xfrm>
        </p:spPr>
        <p:txBody>
          <a:bodyPr lIns="0" tIns="0" rIns="0" bIns="0">
            <a:noAutofit/>
          </a:bodyPr>
          <a:lstStyle>
            <a:lvl1pPr marL="0" indent="0">
              <a:lnSpc>
                <a:spcPct val="100000"/>
              </a:lnSpc>
              <a:spcBef>
                <a:spcPts val="0"/>
              </a:spcBef>
              <a:spcAft>
                <a:spcPts val="0"/>
              </a:spcAft>
              <a:buNone/>
              <a:defRPr sz="1100" b="0">
                <a:solidFill>
                  <a:schemeClr val="accent4"/>
                </a:solidFill>
                <a:latin typeface="Arial" panose="020B0604020202020204" pitchFamily="34" charset="0"/>
                <a:cs typeface="Arial" panose="020B0604020202020204" pitchFamily="34" charset="0"/>
              </a:defRPr>
            </a:lvl1pPr>
            <a:lvl2pPr marL="0" indent="0">
              <a:lnSpc>
                <a:spcPct val="100000"/>
              </a:lnSpc>
              <a:spcBef>
                <a:spcPts val="0"/>
              </a:spcBef>
              <a:spcAft>
                <a:spcPts val="0"/>
              </a:spcAft>
              <a:buNone/>
              <a:defRPr sz="1100" b="1">
                <a:solidFill>
                  <a:schemeClr val="accent4"/>
                </a:solidFill>
                <a:latin typeface="Arial" panose="020B0604020202020204" pitchFamily="34" charset="0"/>
                <a:cs typeface="Arial" panose="020B0604020202020204" pitchFamily="34" charset="0"/>
              </a:defRPr>
            </a:lvl2pPr>
            <a:lvl3pPr marL="0" indent="0">
              <a:lnSpc>
                <a:spcPts val="7500"/>
              </a:lnSpc>
              <a:spcBef>
                <a:spcPts val="0"/>
              </a:spcBef>
              <a:buNone/>
              <a:defRPr sz="7500" b="1">
                <a:solidFill>
                  <a:srgbClr val="006941"/>
                </a:solidFill>
                <a:latin typeface="Arial" panose="020B0604020202020204" pitchFamily="34" charset="0"/>
                <a:cs typeface="Arial" panose="020B0604020202020204" pitchFamily="34" charset="0"/>
              </a:defRPr>
            </a:lvl3pPr>
            <a:lvl4pPr marL="0" indent="0">
              <a:lnSpc>
                <a:spcPts val="7500"/>
              </a:lnSpc>
              <a:spcBef>
                <a:spcPts val="0"/>
              </a:spcBef>
              <a:buNone/>
              <a:defRPr sz="7500" b="1">
                <a:solidFill>
                  <a:srgbClr val="006941"/>
                </a:solidFill>
                <a:latin typeface="Arial" panose="020B0604020202020204" pitchFamily="34" charset="0"/>
                <a:cs typeface="Arial" panose="020B0604020202020204" pitchFamily="34" charset="0"/>
              </a:defRPr>
            </a:lvl4pPr>
            <a:lvl5pPr marL="0" indent="0">
              <a:lnSpc>
                <a:spcPts val="7500"/>
              </a:lnSpc>
              <a:spcBef>
                <a:spcPts val="0"/>
              </a:spcBef>
              <a:buNone/>
              <a:defRPr sz="7500" b="1">
                <a:solidFill>
                  <a:srgbClr val="006941"/>
                </a:solidFill>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98960452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6" name="Chart Placeholder 5"/>
          <p:cNvSpPr>
            <a:spLocks noGrp="1"/>
          </p:cNvSpPr>
          <p:nvPr>
            <p:ph type="chart" sz="quarter" idx="14"/>
          </p:nvPr>
        </p:nvSpPr>
        <p:spPr>
          <a:xfrm>
            <a:off x="1488017" y="2276476"/>
            <a:ext cx="3647016" cy="3673475"/>
          </a:xfrm>
          <a:solidFill>
            <a:schemeClr val="bg1"/>
          </a:solidFill>
        </p:spPr>
        <p:txBody>
          <a:bodyPr anchor="ctr"/>
          <a:lstStyle>
            <a:lvl1pPr algn="ctr">
              <a:defRPr>
                <a:solidFill>
                  <a:schemeClr val="accent4"/>
                </a:solidFill>
              </a:defRPr>
            </a:lvl1pPr>
          </a:lstStyle>
          <a:p>
            <a:r>
              <a:rPr lang="en-US" smtClean="0"/>
              <a:t>Click icon to add chart</a:t>
            </a:r>
            <a:endParaRPr lang="en-GB"/>
          </a:p>
        </p:txBody>
      </p:sp>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a:xfrm>
            <a:off x="1487488" y="1439458"/>
            <a:ext cx="10095464" cy="62139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Slide Number Placeholder 5"/>
          <p:cNvSpPr>
            <a:spLocks noGrp="1"/>
          </p:cNvSpPr>
          <p:nvPr>
            <p:ph type="sldNum" sz="quarter" idx="4"/>
          </p:nvPr>
        </p:nvSpPr>
        <p:spPr>
          <a:xfrm>
            <a:off x="5904001" y="6336000"/>
            <a:ext cx="6060489" cy="352146"/>
          </a:xfrm>
          <a:custGeom>
            <a:avLst/>
            <a:gdLst>
              <a:gd name="connsiteX0" fmla="*/ 0 w 4545367"/>
              <a:gd name="connsiteY0" fmla="*/ 0 h 343270"/>
              <a:gd name="connsiteX1" fmla="*/ 4545367 w 4545367"/>
              <a:gd name="connsiteY1" fmla="*/ 0 h 343270"/>
              <a:gd name="connsiteX2" fmla="*/ 4545367 w 4545367"/>
              <a:gd name="connsiteY2" fmla="*/ 34327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545367 w 4545367"/>
              <a:gd name="connsiteY2" fmla="*/ 343270 h 343270"/>
              <a:gd name="connsiteX3" fmla="*/ 4184342 w 4545367"/>
              <a:gd name="connsiteY3" fmla="*/ 340310 h 343270"/>
              <a:gd name="connsiteX4" fmla="*/ 0 w 4545367"/>
              <a:gd name="connsiteY4" fmla="*/ 343270 h 343270"/>
              <a:gd name="connsiteX5" fmla="*/ 0 w 4545367"/>
              <a:gd name="connsiteY5"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45367" h="343270">
                <a:moveTo>
                  <a:pt x="0" y="0"/>
                </a:moveTo>
                <a:lnTo>
                  <a:pt x="4545367" y="0"/>
                </a:lnTo>
                <a:cubicBezTo>
                  <a:pt x="4540435" y="371262"/>
                  <a:pt x="4278051" y="336364"/>
                  <a:pt x="4184342" y="340310"/>
                </a:cubicBezTo>
                <a:lnTo>
                  <a:pt x="0" y="343270"/>
                </a:lnTo>
                <a:lnTo>
                  <a:pt x="0" y="0"/>
                </a:lnTo>
                <a:close/>
              </a:path>
            </a:pathLst>
          </a:custGeom>
          <a:gradFill flip="none" rotWithShape="1">
            <a:gsLst>
              <a:gs pos="0">
                <a:schemeClr val="bg2">
                  <a:alpha val="50000"/>
                </a:schemeClr>
              </a:gs>
              <a:gs pos="6000">
                <a:schemeClr val="accent1">
                  <a:tint val="44500"/>
                  <a:satMod val="160000"/>
                  <a:alpha val="50000"/>
                </a:schemeClr>
              </a:gs>
              <a:gs pos="100000">
                <a:schemeClr val="bg1"/>
              </a:gs>
            </a:gsLst>
            <a:lin ang="10800000" scaled="1"/>
            <a:tileRect/>
          </a:gradFill>
        </p:spPr>
        <p:txBody>
          <a:bodyPr vert="horz" lIns="0" tIns="108000" rIns="288000" bIns="0" rtlCol="0" anchor="t" anchorCtr="0">
            <a:noAutofit/>
          </a:bodyPr>
          <a:lstStyle>
            <a:lvl1pPr algn="r">
              <a:defRPr sz="900" b="0">
                <a:solidFill>
                  <a:schemeClr val="tx2"/>
                </a:solidFill>
                <a:latin typeface="Arial" panose="020B0604020202020204" pitchFamily="34" charset="0"/>
                <a:cs typeface="Arial" panose="020B0604020202020204" pitchFamily="34" charset="0"/>
              </a:defRPr>
            </a:lvl1pPr>
          </a:lstStyle>
          <a:p>
            <a:r>
              <a:rPr lang="en-GB" dirty="0" smtClean="0">
                <a:solidFill>
                  <a:srgbClr val="006941"/>
                </a:solidFill>
              </a:rPr>
              <a:t>bcs.org </a:t>
            </a:r>
            <a:r>
              <a:rPr lang="en-GB" dirty="0" smtClean="0">
                <a:solidFill>
                  <a:srgbClr val="006941"/>
                </a:solidFill>
                <a:latin typeface="Arial"/>
                <a:cs typeface="Arial"/>
              </a:rPr>
              <a:t>| </a:t>
            </a:r>
            <a:fld id="{D4F935E4-DB8F-4A13-86B5-B07B5640A265}" type="slidenum">
              <a:rPr lang="en-GB" smtClean="0">
                <a:solidFill>
                  <a:srgbClr val="006941"/>
                </a:solidFill>
              </a:rPr>
              <a:pPr/>
              <a:t>‹#›</a:t>
            </a:fld>
            <a:endParaRPr lang="en-GB" dirty="0">
              <a:solidFill>
                <a:srgbClr val="006941"/>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0000" y="6336000"/>
            <a:ext cx="1707739" cy="377748"/>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4000" y="404665"/>
            <a:ext cx="533400" cy="409575"/>
          </a:xfrm>
          <a:prstGeom prst="rect">
            <a:avLst/>
          </a:prstGeom>
        </p:spPr>
      </p:pic>
      <p:cxnSp>
        <p:nvCxnSpPr>
          <p:cNvPr id="11" name="Straight Connector 10"/>
          <p:cNvCxnSpPr/>
          <p:nvPr userDrawn="1"/>
        </p:nvCxnSpPr>
        <p:spPr>
          <a:xfrm>
            <a:off x="1103445" y="972000"/>
            <a:ext cx="3024000"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2" name="Content Placeholder 2"/>
          <p:cNvSpPr>
            <a:spLocks noGrp="1"/>
          </p:cNvSpPr>
          <p:nvPr>
            <p:ph idx="13"/>
          </p:nvPr>
        </p:nvSpPr>
        <p:spPr>
          <a:xfrm>
            <a:off x="5518485" y="2852936"/>
            <a:ext cx="6208916" cy="2258335"/>
          </a:xfrm>
          <a:custGeom>
            <a:avLst/>
            <a:gdLst>
              <a:gd name="connsiteX0" fmla="*/ 0 w 4656221"/>
              <a:gd name="connsiteY0" fmla="*/ 0 h 3243627"/>
              <a:gd name="connsiteX1" fmla="*/ 4656221 w 4656221"/>
              <a:gd name="connsiteY1" fmla="*/ 0 h 3243627"/>
              <a:gd name="connsiteX2" fmla="*/ 4656221 w 4656221"/>
              <a:gd name="connsiteY2" fmla="*/ 0 h 3243627"/>
              <a:gd name="connsiteX3" fmla="*/ 4656221 w 4656221"/>
              <a:gd name="connsiteY3" fmla="*/ 3243627 h 3243627"/>
              <a:gd name="connsiteX4" fmla="*/ 4656221 w 4656221"/>
              <a:gd name="connsiteY4" fmla="*/ 3243627 h 3243627"/>
              <a:gd name="connsiteX5" fmla="*/ 0 w 4656221"/>
              <a:gd name="connsiteY5" fmla="*/ 3243627 h 3243627"/>
              <a:gd name="connsiteX6" fmla="*/ 0 w 4656221"/>
              <a:gd name="connsiteY6" fmla="*/ 3243627 h 3243627"/>
              <a:gd name="connsiteX7" fmla="*/ 0 w 4656221"/>
              <a:gd name="connsiteY7" fmla="*/ 0 h 3243627"/>
              <a:gd name="connsiteX8" fmla="*/ 0 w 4656221"/>
              <a:gd name="connsiteY8" fmla="*/ 0 h 3243627"/>
              <a:gd name="connsiteX0" fmla="*/ 0 w 4656221"/>
              <a:gd name="connsiteY0" fmla="*/ 0 h 3243627"/>
              <a:gd name="connsiteX1" fmla="*/ 4656221 w 4656221"/>
              <a:gd name="connsiteY1" fmla="*/ 0 h 3243627"/>
              <a:gd name="connsiteX2" fmla="*/ 4656221 w 4656221"/>
              <a:gd name="connsiteY2" fmla="*/ 0 h 3243627"/>
              <a:gd name="connsiteX3" fmla="*/ 4656221 w 4656221"/>
              <a:gd name="connsiteY3" fmla="*/ 3243627 h 3243627"/>
              <a:gd name="connsiteX4" fmla="*/ 4656221 w 4656221"/>
              <a:gd name="connsiteY4" fmla="*/ 3243627 h 3243627"/>
              <a:gd name="connsiteX5" fmla="*/ 3994872 w 4656221"/>
              <a:gd name="connsiteY5" fmla="*/ 3238824 h 3243627"/>
              <a:gd name="connsiteX6" fmla="*/ 0 w 4656221"/>
              <a:gd name="connsiteY6" fmla="*/ 3243627 h 3243627"/>
              <a:gd name="connsiteX7" fmla="*/ 0 w 4656221"/>
              <a:gd name="connsiteY7" fmla="*/ 3243627 h 3243627"/>
              <a:gd name="connsiteX8" fmla="*/ 0 w 4656221"/>
              <a:gd name="connsiteY8" fmla="*/ 0 h 3243627"/>
              <a:gd name="connsiteX9" fmla="*/ 0 w 4656221"/>
              <a:gd name="connsiteY9" fmla="*/ 0 h 3243627"/>
              <a:gd name="connsiteX0" fmla="*/ 0 w 4656221"/>
              <a:gd name="connsiteY0" fmla="*/ 0 h 3243627"/>
              <a:gd name="connsiteX1" fmla="*/ 4656221 w 4656221"/>
              <a:gd name="connsiteY1" fmla="*/ 0 h 3243627"/>
              <a:gd name="connsiteX2" fmla="*/ 4656221 w 4656221"/>
              <a:gd name="connsiteY2" fmla="*/ 0 h 3243627"/>
              <a:gd name="connsiteX3" fmla="*/ 4651176 w 4656221"/>
              <a:gd name="connsiteY3" fmla="*/ 2435037 h 3243627"/>
              <a:gd name="connsiteX4" fmla="*/ 4656221 w 4656221"/>
              <a:gd name="connsiteY4" fmla="*/ 3243627 h 3243627"/>
              <a:gd name="connsiteX5" fmla="*/ 4656221 w 4656221"/>
              <a:gd name="connsiteY5" fmla="*/ 3243627 h 3243627"/>
              <a:gd name="connsiteX6" fmla="*/ 3994872 w 4656221"/>
              <a:gd name="connsiteY6" fmla="*/ 3238824 h 3243627"/>
              <a:gd name="connsiteX7" fmla="*/ 0 w 4656221"/>
              <a:gd name="connsiteY7" fmla="*/ 3243627 h 3243627"/>
              <a:gd name="connsiteX8" fmla="*/ 0 w 4656221"/>
              <a:gd name="connsiteY8" fmla="*/ 3243627 h 3243627"/>
              <a:gd name="connsiteX9" fmla="*/ 0 w 4656221"/>
              <a:gd name="connsiteY9" fmla="*/ 0 h 3243627"/>
              <a:gd name="connsiteX10" fmla="*/ 0 w 4656221"/>
              <a:gd name="connsiteY10" fmla="*/ 0 h 3243627"/>
              <a:gd name="connsiteX0" fmla="*/ 0 w 4656221"/>
              <a:gd name="connsiteY0" fmla="*/ 0 h 3243627"/>
              <a:gd name="connsiteX1" fmla="*/ 4656221 w 4656221"/>
              <a:gd name="connsiteY1" fmla="*/ 0 h 3243627"/>
              <a:gd name="connsiteX2" fmla="*/ 4656221 w 4656221"/>
              <a:gd name="connsiteY2" fmla="*/ 0 h 3243627"/>
              <a:gd name="connsiteX3" fmla="*/ 4651176 w 4656221"/>
              <a:gd name="connsiteY3" fmla="*/ 2435037 h 3243627"/>
              <a:gd name="connsiteX4" fmla="*/ 4656221 w 4656221"/>
              <a:gd name="connsiteY4" fmla="*/ 3243627 h 3243627"/>
              <a:gd name="connsiteX5" fmla="*/ 4656221 w 4656221"/>
              <a:gd name="connsiteY5" fmla="*/ 3243627 h 3243627"/>
              <a:gd name="connsiteX6" fmla="*/ 3994872 w 4656221"/>
              <a:gd name="connsiteY6" fmla="*/ 3238824 h 3243627"/>
              <a:gd name="connsiteX7" fmla="*/ 0 w 4656221"/>
              <a:gd name="connsiteY7" fmla="*/ 3243627 h 3243627"/>
              <a:gd name="connsiteX8" fmla="*/ 0 w 4656221"/>
              <a:gd name="connsiteY8" fmla="*/ 3243627 h 3243627"/>
              <a:gd name="connsiteX9" fmla="*/ 0 w 4656221"/>
              <a:gd name="connsiteY9" fmla="*/ 0 h 3243627"/>
              <a:gd name="connsiteX10" fmla="*/ 0 w 4656221"/>
              <a:gd name="connsiteY10" fmla="*/ 0 h 3243627"/>
              <a:gd name="connsiteX0" fmla="*/ 0 w 4656221"/>
              <a:gd name="connsiteY0" fmla="*/ 0 h 3243627"/>
              <a:gd name="connsiteX1" fmla="*/ 4656221 w 4656221"/>
              <a:gd name="connsiteY1" fmla="*/ 0 h 3243627"/>
              <a:gd name="connsiteX2" fmla="*/ 4656221 w 4656221"/>
              <a:gd name="connsiteY2" fmla="*/ 0 h 3243627"/>
              <a:gd name="connsiteX3" fmla="*/ 4651176 w 4656221"/>
              <a:gd name="connsiteY3" fmla="*/ 2435037 h 3243627"/>
              <a:gd name="connsiteX4" fmla="*/ 4656221 w 4656221"/>
              <a:gd name="connsiteY4" fmla="*/ 3243627 h 3243627"/>
              <a:gd name="connsiteX5" fmla="*/ 4656221 w 4656221"/>
              <a:gd name="connsiteY5" fmla="*/ 3243627 h 3243627"/>
              <a:gd name="connsiteX6" fmla="*/ 3994872 w 4656221"/>
              <a:gd name="connsiteY6" fmla="*/ 3238824 h 3243627"/>
              <a:gd name="connsiteX7" fmla="*/ 0 w 4656221"/>
              <a:gd name="connsiteY7" fmla="*/ 3243627 h 3243627"/>
              <a:gd name="connsiteX8" fmla="*/ 0 w 4656221"/>
              <a:gd name="connsiteY8" fmla="*/ 3243627 h 3243627"/>
              <a:gd name="connsiteX9" fmla="*/ 0 w 4656221"/>
              <a:gd name="connsiteY9" fmla="*/ 0 h 3243627"/>
              <a:gd name="connsiteX10" fmla="*/ 0 w 4656221"/>
              <a:gd name="connsiteY10" fmla="*/ 0 h 3243627"/>
              <a:gd name="connsiteX0" fmla="*/ 0 w 4656221"/>
              <a:gd name="connsiteY0" fmla="*/ 0 h 3243627"/>
              <a:gd name="connsiteX1" fmla="*/ 4656221 w 4656221"/>
              <a:gd name="connsiteY1" fmla="*/ 0 h 3243627"/>
              <a:gd name="connsiteX2" fmla="*/ 4656221 w 4656221"/>
              <a:gd name="connsiteY2" fmla="*/ 0 h 3243627"/>
              <a:gd name="connsiteX3" fmla="*/ 4651176 w 4656221"/>
              <a:gd name="connsiteY3" fmla="*/ 2435037 h 3243627"/>
              <a:gd name="connsiteX4" fmla="*/ 4656221 w 4656221"/>
              <a:gd name="connsiteY4" fmla="*/ 3243627 h 3243627"/>
              <a:gd name="connsiteX5" fmla="*/ 3994872 w 4656221"/>
              <a:gd name="connsiteY5" fmla="*/ 3238824 h 3243627"/>
              <a:gd name="connsiteX6" fmla="*/ 0 w 4656221"/>
              <a:gd name="connsiteY6" fmla="*/ 3243627 h 3243627"/>
              <a:gd name="connsiteX7" fmla="*/ 0 w 4656221"/>
              <a:gd name="connsiteY7" fmla="*/ 3243627 h 3243627"/>
              <a:gd name="connsiteX8" fmla="*/ 0 w 4656221"/>
              <a:gd name="connsiteY8" fmla="*/ 0 h 3243627"/>
              <a:gd name="connsiteX9" fmla="*/ 0 w 4656221"/>
              <a:gd name="connsiteY9" fmla="*/ 0 h 3243627"/>
              <a:gd name="connsiteX0" fmla="*/ 0 w 4656221"/>
              <a:gd name="connsiteY0" fmla="*/ 0 h 3243627"/>
              <a:gd name="connsiteX1" fmla="*/ 4656221 w 4656221"/>
              <a:gd name="connsiteY1" fmla="*/ 0 h 3243627"/>
              <a:gd name="connsiteX2" fmla="*/ 4656221 w 4656221"/>
              <a:gd name="connsiteY2" fmla="*/ 0 h 3243627"/>
              <a:gd name="connsiteX3" fmla="*/ 4651176 w 4656221"/>
              <a:gd name="connsiteY3" fmla="*/ 2435037 h 3243627"/>
              <a:gd name="connsiteX4" fmla="*/ 3994872 w 4656221"/>
              <a:gd name="connsiteY4" fmla="*/ 3238824 h 3243627"/>
              <a:gd name="connsiteX5" fmla="*/ 0 w 4656221"/>
              <a:gd name="connsiteY5" fmla="*/ 3243627 h 3243627"/>
              <a:gd name="connsiteX6" fmla="*/ 0 w 4656221"/>
              <a:gd name="connsiteY6" fmla="*/ 3243627 h 3243627"/>
              <a:gd name="connsiteX7" fmla="*/ 0 w 4656221"/>
              <a:gd name="connsiteY7" fmla="*/ 0 h 3243627"/>
              <a:gd name="connsiteX8" fmla="*/ 0 w 4656221"/>
              <a:gd name="connsiteY8" fmla="*/ 0 h 3243627"/>
              <a:gd name="connsiteX0" fmla="*/ 0 w 4656221"/>
              <a:gd name="connsiteY0" fmla="*/ 0 h 3243627"/>
              <a:gd name="connsiteX1" fmla="*/ 4656221 w 4656221"/>
              <a:gd name="connsiteY1" fmla="*/ 0 h 3243627"/>
              <a:gd name="connsiteX2" fmla="*/ 4656221 w 4656221"/>
              <a:gd name="connsiteY2" fmla="*/ 0 h 3243627"/>
              <a:gd name="connsiteX3" fmla="*/ 4651176 w 4656221"/>
              <a:gd name="connsiteY3" fmla="*/ 2435037 h 3243627"/>
              <a:gd name="connsiteX4" fmla="*/ 3994872 w 4656221"/>
              <a:gd name="connsiteY4" fmla="*/ 3238824 h 3243627"/>
              <a:gd name="connsiteX5" fmla="*/ 0 w 4656221"/>
              <a:gd name="connsiteY5" fmla="*/ 3243627 h 3243627"/>
              <a:gd name="connsiteX6" fmla="*/ 0 w 4656221"/>
              <a:gd name="connsiteY6" fmla="*/ 3243627 h 3243627"/>
              <a:gd name="connsiteX7" fmla="*/ 0 w 4656221"/>
              <a:gd name="connsiteY7" fmla="*/ 0 h 3243627"/>
              <a:gd name="connsiteX8" fmla="*/ 0 w 4656221"/>
              <a:gd name="connsiteY8" fmla="*/ 0 h 3243627"/>
              <a:gd name="connsiteX0" fmla="*/ 0 w 4656221"/>
              <a:gd name="connsiteY0" fmla="*/ 0 h 3243627"/>
              <a:gd name="connsiteX1" fmla="*/ 4656221 w 4656221"/>
              <a:gd name="connsiteY1" fmla="*/ 0 h 3243627"/>
              <a:gd name="connsiteX2" fmla="*/ 4656221 w 4656221"/>
              <a:gd name="connsiteY2" fmla="*/ 0 h 3243627"/>
              <a:gd name="connsiteX3" fmla="*/ 4651176 w 4656221"/>
              <a:gd name="connsiteY3" fmla="*/ 2435037 h 3243627"/>
              <a:gd name="connsiteX4" fmla="*/ 3994872 w 4656221"/>
              <a:gd name="connsiteY4" fmla="*/ 3238824 h 3243627"/>
              <a:gd name="connsiteX5" fmla="*/ 0 w 4656221"/>
              <a:gd name="connsiteY5" fmla="*/ 3243627 h 3243627"/>
              <a:gd name="connsiteX6" fmla="*/ 0 w 4656221"/>
              <a:gd name="connsiteY6" fmla="*/ 3243627 h 3243627"/>
              <a:gd name="connsiteX7" fmla="*/ 0 w 4656221"/>
              <a:gd name="connsiteY7" fmla="*/ 0 h 3243627"/>
              <a:gd name="connsiteX8" fmla="*/ 0 w 4656221"/>
              <a:gd name="connsiteY8" fmla="*/ 0 h 3243627"/>
              <a:gd name="connsiteX0" fmla="*/ 0 w 4656221"/>
              <a:gd name="connsiteY0" fmla="*/ 0 h 3243627"/>
              <a:gd name="connsiteX1" fmla="*/ 4656221 w 4656221"/>
              <a:gd name="connsiteY1" fmla="*/ 0 h 3243627"/>
              <a:gd name="connsiteX2" fmla="*/ 4656221 w 4656221"/>
              <a:gd name="connsiteY2" fmla="*/ 0 h 3243627"/>
              <a:gd name="connsiteX3" fmla="*/ 4651176 w 4656221"/>
              <a:gd name="connsiteY3" fmla="*/ 2435037 h 3243627"/>
              <a:gd name="connsiteX4" fmla="*/ 3994872 w 4656221"/>
              <a:gd name="connsiteY4" fmla="*/ 3238824 h 3243627"/>
              <a:gd name="connsiteX5" fmla="*/ 0 w 4656221"/>
              <a:gd name="connsiteY5" fmla="*/ 3243627 h 3243627"/>
              <a:gd name="connsiteX6" fmla="*/ 0 w 4656221"/>
              <a:gd name="connsiteY6" fmla="*/ 3243627 h 3243627"/>
              <a:gd name="connsiteX7" fmla="*/ 0 w 4656221"/>
              <a:gd name="connsiteY7" fmla="*/ 0 h 3243627"/>
              <a:gd name="connsiteX8" fmla="*/ 0 w 4656221"/>
              <a:gd name="connsiteY8" fmla="*/ 0 h 3243627"/>
              <a:gd name="connsiteX0" fmla="*/ 0 w 4656221"/>
              <a:gd name="connsiteY0" fmla="*/ 0 h 3243627"/>
              <a:gd name="connsiteX1" fmla="*/ 4656221 w 4656221"/>
              <a:gd name="connsiteY1" fmla="*/ 0 h 3243627"/>
              <a:gd name="connsiteX2" fmla="*/ 4656221 w 4656221"/>
              <a:gd name="connsiteY2" fmla="*/ 0 h 3243627"/>
              <a:gd name="connsiteX3" fmla="*/ 4651176 w 4656221"/>
              <a:gd name="connsiteY3" fmla="*/ 2435037 h 3243627"/>
              <a:gd name="connsiteX4" fmla="*/ 3994872 w 4656221"/>
              <a:gd name="connsiteY4" fmla="*/ 3238824 h 3243627"/>
              <a:gd name="connsiteX5" fmla="*/ 0 w 4656221"/>
              <a:gd name="connsiteY5" fmla="*/ 3243627 h 3243627"/>
              <a:gd name="connsiteX6" fmla="*/ 0 w 4656221"/>
              <a:gd name="connsiteY6" fmla="*/ 3243627 h 3243627"/>
              <a:gd name="connsiteX7" fmla="*/ 0 w 4656221"/>
              <a:gd name="connsiteY7" fmla="*/ 0 h 3243627"/>
              <a:gd name="connsiteX8" fmla="*/ 0 w 4656221"/>
              <a:gd name="connsiteY8" fmla="*/ 0 h 3243627"/>
              <a:gd name="connsiteX0" fmla="*/ 0 w 4656221"/>
              <a:gd name="connsiteY0" fmla="*/ 0 h 3243627"/>
              <a:gd name="connsiteX1" fmla="*/ 4656221 w 4656221"/>
              <a:gd name="connsiteY1" fmla="*/ 0 h 3243627"/>
              <a:gd name="connsiteX2" fmla="*/ 4656221 w 4656221"/>
              <a:gd name="connsiteY2" fmla="*/ 0 h 3243627"/>
              <a:gd name="connsiteX3" fmla="*/ 4651176 w 4656221"/>
              <a:gd name="connsiteY3" fmla="*/ 2435037 h 3243627"/>
              <a:gd name="connsiteX4" fmla="*/ 3994872 w 4656221"/>
              <a:gd name="connsiteY4" fmla="*/ 3238824 h 3243627"/>
              <a:gd name="connsiteX5" fmla="*/ 0 w 4656221"/>
              <a:gd name="connsiteY5" fmla="*/ 3243627 h 3243627"/>
              <a:gd name="connsiteX6" fmla="*/ 0 w 4656221"/>
              <a:gd name="connsiteY6" fmla="*/ 3243627 h 3243627"/>
              <a:gd name="connsiteX7" fmla="*/ 0 w 4656221"/>
              <a:gd name="connsiteY7" fmla="*/ 0 h 3243627"/>
              <a:gd name="connsiteX8" fmla="*/ 0 w 4656221"/>
              <a:gd name="connsiteY8" fmla="*/ 0 h 3243627"/>
              <a:gd name="connsiteX0" fmla="*/ 0 w 4656221"/>
              <a:gd name="connsiteY0" fmla="*/ 0 h 3243627"/>
              <a:gd name="connsiteX1" fmla="*/ 4656221 w 4656221"/>
              <a:gd name="connsiteY1" fmla="*/ 0 h 3243627"/>
              <a:gd name="connsiteX2" fmla="*/ 4656221 w 4656221"/>
              <a:gd name="connsiteY2" fmla="*/ 0 h 3243627"/>
              <a:gd name="connsiteX3" fmla="*/ 4651176 w 4656221"/>
              <a:gd name="connsiteY3" fmla="*/ 2435037 h 3243627"/>
              <a:gd name="connsiteX4" fmla="*/ 3984198 w 4656221"/>
              <a:gd name="connsiteY4" fmla="*/ 3238825 h 3243627"/>
              <a:gd name="connsiteX5" fmla="*/ 0 w 4656221"/>
              <a:gd name="connsiteY5" fmla="*/ 3243627 h 3243627"/>
              <a:gd name="connsiteX6" fmla="*/ 0 w 4656221"/>
              <a:gd name="connsiteY6" fmla="*/ 3243627 h 3243627"/>
              <a:gd name="connsiteX7" fmla="*/ 0 w 4656221"/>
              <a:gd name="connsiteY7" fmla="*/ 0 h 3243627"/>
              <a:gd name="connsiteX8" fmla="*/ 0 w 4656221"/>
              <a:gd name="connsiteY8" fmla="*/ 0 h 3243627"/>
              <a:gd name="connsiteX0" fmla="*/ 0 w 4656221"/>
              <a:gd name="connsiteY0" fmla="*/ 0 h 3243627"/>
              <a:gd name="connsiteX1" fmla="*/ 4656221 w 4656221"/>
              <a:gd name="connsiteY1" fmla="*/ 0 h 3243627"/>
              <a:gd name="connsiteX2" fmla="*/ 4656221 w 4656221"/>
              <a:gd name="connsiteY2" fmla="*/ 0 h 3243627"/>
              <a:gd name="connsiteX3" fmla="*/ 4651176 w 4656221"/>
              <a:gd name="connsiteY3" fmla="*/ 2435037 h 3243627"/>
              <a:gd name="connsiteX4" fmla="*/ 3984198 w 4656221"/>
              <a:gd name="connsiteY4" fmla="*/ 3238825 h 3243627"/>
              <a:gd name="connsiteX5" fmla="*/ 0 w 4656221"/>
              <a:gd name="connsiteY5" fmla="*/ 3243627 h 3243627"/>
              <a:gd name="connsiteX6" fmla="*/ 0 w 4656221"/>
              <a:gd name="connsiteY6" fmla="*/ 3243627 h 3243627"/>
              <a:gd name="connsiteX7" fmla="*/ 0 w 4656221"/>
              <a:gd name="connsiteY7" fmla="*/ 0 h 3243627"/>
              <a:gd name="connsiteX8" fmla="*/ 0 w 4656221"/>
              <a:gd name="connsiteY8" fmla="*/ 0 h 3243627"/>
              <a:gd name="connsiteX0" fmla="*/ 0 w 4656221"/>
              <a:gd name="connsiteY0" fmla="*/ 0 h 3243627"/>
              <a:gd name="connsiteX1" fmla="*/ 4656221 w 4656221"/>
              <a:gd name="connsiteY1" fmla="*/ 0 h 3243627"/>
              <a:gd name="connsiteX2" fmla="*/ 4656221 w 4656221"/>
              <a:gd name="connsiteY2" fmla="*/ 0 h 3243627"/>
              <a:gd name="connsiteX3" fmla="*/ 4651176 w 4656221"/>
              <a:gd name="connsiteY3" fmla="*/ 2435037 h 3243627"/>
              <a:gd name="connsiteX4" fmla="*/ 3984198 w 4656221"/>
              <a:gd name="connsiteY4" fmla="*/ 3238825 h 3243627"/>
              <a:gd name="connsiteX5" fmla="*/ 0 w 4656221"/>
              <a:gd name="connsiteY5" fmla="*/ 3243627 h 3243627"/>
              <a:gd name="connsiteX6" fmla="*/ 0 w 4656221"/>
              <a:gd name="connsiteY6" fmla="*/ 3243627 h 3243627"/>
              <a:gd name="connsiteX7" fmla="*/ 0 w 4656221"/>
              <a:gd name="connsiteY7" fmla="*/ 0 h 3243627"/>
              <a:gd name="connsiteX8" fmla="*/ 0 w 4656221"/>
              <a:gd name="connsiteY8" fmla="*/ 0 h 3243627"/>
              <a:gd name="connsiteX0" fmla="*/ 0 w 4656221"/>
              <a:gd name="connsiteY0" fmla="*/ 0 h 3246048"/>
              <a:gd name="connsiteX1" fmla="*/ 4656221 w 4656221"/>
              <a:gd name="connsiteY1" fmla="*/ 0 h 3246048"/>
              <a:gd name="connsiteX2" fmla="*/ 4656221 w 4656221"/>
              <a:gd name="connsiteY2" fmla="*/ 0 h 3246048"/>
              <a:gd name="connsiteX3" fmla="*/ 4651176 w 4656221"/>
              <a:gd name="connsiteY3" fmla="*/ 2435037 h 3246048"/>
              <a:gd name="connsiteX4" fmla="*/ 3868642 w 4656221"/>
              <a:gd name="connsiteY4" fmla="*/ 3246048 h 3246048"/>
              <a:gd name="connsiteX5" fmla="*/ 0 w 4656221"/>
              <a:gd name="connsiteY5" fmla="*/ 3243627 h 3246048"/>
              <a:gd name="connsiteX6" fmla="*/ 0 w 4656221"/>
              <a:gd name="connsiteY6" fmla="*/ 3243627 h 3246048"/>
              <a:gd name="connsiteX7" fmla="*/ 0 w 4656221"/>
              <a:gd name="connsiteY7" fmla="*/ 0 h 3246048"/>
              <a:gd name="connsiteX8" fmla="*/ 0 w 4656221"/>
              <a:gd name="connsiteY8" fmla="*/ 0 h 3246048"/>
              <a:gd name="connsiteX0" fmla="*/ 0 w 4656687"/>
              <a:gd name="connsiteY0" fmla="*/ 0 h 3246048"/>
              <a:gd name="connsiteX1" fmla="*/ 4656221 w 4656687"/>
              <a:gd name="connsiteY1" fmla="*/ 0 h 3246048"/>
              <a:gd name="connsiteX2" fmla="*/ 4656221 w 4656687"/>
              <a:gd name="connsiteY2" fmla="*/ 0 h 3246048"/>
              <a:gd name="connsiteX3" fmla="*/ 4656200 w 4656687"/>
              <a:gd name="connsiteY3" fmla="*/ 2059516 h 3246048"/>
              <a:gd name="connsiteX4" fmla="*/ 3868642 w 4656687"/>
              <a:gd name="connsiteY4" fmla="*/ 3246048 h 3246048"/>
              <a:gd name="connsiteX5" fmla="*/ 0 w 4656687"/>
              <a:gd name="connsiteY5" fmla="*/ 3243627 h 3246048"/>
              <a:gd name="connsiteX6" fmla="*/ 0 w 4656687"/>
              <a:gd name="connsiteY6" fmla="*/ 3243627 h 3246048"/>
              <a:gd name="connsiteX7" fmla="*/ 0 w 4656687"/>
              <a:gd name="connsiteY7" fmla="*/ 0 h 3246048"/>
              <a:gd name="connsiteX8" fmla="*/ 0 w 4656687"/>
              <a:gd name="connsiteY8" fmla="*/ 0 h 3246048"/>
              <a:gd name="connsiteX0" fmla="*/ 0 w 4656687"/>
              <a:gd name="connsiteY0" fmla="*/ 0 h 3246048"/>
              <a:gd name="connsiteX1" fmla="*/ 4656221 w 4656687"/>
              <a:gd name="connsiteY1" fmla="*/ 0 h 3246048"/>
              <a:gd name="connsiteX2" fmla="*/ 4656221 w 4656687"/>
              <a:gd name="connsiteY2" fmla="*/ 0 h 3246048"/>
              <a:gd name="connsiteX3" fmla="*/ 4656200 w 4656687"/>
              <a:gd name="connsiteY3" fmla="*/ 2059516 h 3246048"/>
              <a:gd name="connsiteX4" fmla="*/ 3868642 w 4656687"/>
              <a:gd name="connsiteY4" fmla="*/ 3246048 h 3246048"/>
              <a:gd name="connsiteX5" fmla="*/ 0 w 4656687"/>
              <a:gd name="connsiteY5" fmla="*/ 3243627 h 3246048"/>
              <a:gd name="connsiteX6" fmla="*/ 0 w 4656687"/>
              <a:gd name="connsiteY6" fmla="*/ 3243627 h 3246048"/>
              <a:gd name="connsiteX7" fmla="*/ 0 w 4656687"/>
              <a:gd name="connsiteY7" fmla="*/ 0 h 3246048"/>
              <a:gd name="connsiteX8" fmla="*/ 0 w 4656687"/>
              <a:gd name="connsiteY8" fmla="*/ 0 h 3246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56687" h="3246048">
                <a:moveTo>
                  <a:pt x="0" y="0"/>
                </a:moveTo>
                <a:lnTo>
                  <a:pt x="4656221" y="0"/>
                </a:lnTo>
                <a:lnTo>
                  <a:pt x="4656221" y="0"/>
                </a:lnTo>
                <a:cubicBezTo>
                  <a:pt x="4654539" y="811679"/>
                  <a:pt x="4657882" y="1247837"/>
                  <a:pt x="4656200" y="2059516"/>
                </a:cubicBezTo>
                <a:cubicBezTo>
                  <a:pt x="4649214" y="2488707"/>
                  <a:pt x="4472256" y="3228156"/>
                  <a:pt x="3868642" y="3246048"/>
                </a:cubicBezTo>
                <a:lnTo>
                  <a:pt x="0" y="3243627"/>
                </a:lnTo>
                <a:lnTo>
                  <a:pt x="0" y="3243627"/>
                </a:lnTo>
                <a:lnTo>
                  <a:pt x="0" y="0"/>
                </a:lnTo>
                <a:lnTo>
                  <a:pt x="0" y="0"/>
                </a:lnTo>
                <a:close/>
              </a:path>
            </a:pathLst>
          </a:custGeom>
          <a:ln w="6350">
            <a:solidFill>
              <a:schemeClr val="accent4"/>
            </a:solidFill>
          </a:ln>
        </p:spPr>
        <p:txBody>
          <a:bodyPr lIns="216000" tIns="180000"/>
          <a:lstStyle>
            <a:lvl1pPr>
              <a:lnSpc>
                <a:spcPts val="2400"/>
              </a:lnSpc>
              <a:defRPr sz="2400"/>
            </a:lvl1pPr>
            <a:lvl2pPr marL="265113" indent="-265113">
              <a:spcAft>
                <a:spcPts val="1400"/>
              </a:spcAft>
              <a:buClr>
                <a:schemeClr val="tx2"/>
              </a:buClr>
              <a:buFont typeface="+mj-lt"/>
              <a:buAutoNum type="alphaUcPeriod"/>
              <a:defRPr spc="-30" baseline="0"/>
            </a:lvl2pPr>
            <a:lvl3pPr marL="265113" indent="-265113">
              <a:spcAft>
                <a:spcPts val="1400"/>
              </a:spcAft>
              <a:buClr>
                <a:srgbClr val="80B4A0"/>
              </a:buClr>
              <a:buSzPct val="100000"/>
              <a:buFont typeface="+mj-lt"/>
              <a:buAutoNum type="alphaUcPeriod"/>
              <a:defRPr spc="-30" baseline="0"/>
            </a:lvl3pPr>
            <a:lvl4pPr marL="265113" indent="-265113">
              <a:spcAft>
                <a:spcPts val="1400"/>
              </a:spcAft>
              <a:buClr>
                <a:srgbClr val="BED600"/>
              </a:buClr>
              <a:buSzPct val="100000"/>
              <a:buFont typeface="+mj-lt"/>
              <a:buAutoNum type="alphaUcPeriod"/>
              <a:defRPr spc="-30" baseline="0"/>
            </a:lvl4pPr>
            <a:lvl5pPr marL="265113" indent="-265113">
              <a:spcAft>
                <a:spcPts val="1400"/>
              </a:spcAft>
              <a:buClr>
                <a:srgbClr val="DFEB80"/>
              </a:buClr>
              <a:buSzPct val="100000"/>
              <a:buFont typeface="+mj-lt"/>
              <a:buAutoNum type="alphaUcPeriod"/>
              <a:defRPr spc="-30" baseline="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Text Placeholder 12"/>
          <p:cNvSpPr>
            <a:spLocks noGrp="1"/>
          </p:cNvSpPr>
          <p:nvPr>
            <p:ph type="body" sz="quarter" idx="12"/>
          </p:nvPr>
        </p:nvSpPr>
        <p:spPr>
          <a:xfrm>
            <a:off x="5531797" y="5400000"/>
            <a:ext cx="5940801" cy="365128"/>
          </a:xfrm>
        </p:spPr>
        <p:txBody>
          <a:bodyPr lIns="0" tIns="0" rIns="0" bIns="0">
            <a:noAutofit/>
          </a:bodyPr>
          <a:lstStyle>
            <a:lvl1pPr marL="0" indent="0">
              <a:lnSpc>
                <a:spcPct val="100000"/>
              </a:lnSpc>
              <a:spcBef>
                <a:spcPts val="0"/>
              </a:spcBef>
              <a:spcAft>
                <a:spcPts val="0"/>
              </a:spcAft>
              <a:buNone/>
              <a:defRPr sz="1100" b="0">
                <a:solidFill>
                  <a:schemeClr val="accent4"/>
                </a:solidFill>
                <a:latin typeface="Arial" panose="020B0604020202020204" pitchFamily="34" charset="0"/>
                <a:cs typeface="Arial" panose="020B0604020202020204" pitchFamily="34" charset="0"/>
              </a:defRPr>
            </a:lvl1pPr>
            <a:lvl2pPr marL="0" indent="0">
              <a:lnSpc>
                <a:spcPct val="100000"/>
              </a:lnSpc>
              <a:spcBef>
                <a:spcPts val="0"/>
              </a:spcBef>
              <a:spcAft>
                <a:spcPts val="0"/>
              </a:spcAft>
              <a:buNone/>
              <a:defRPr sz="1100" b="1">
                <a:solidFill>
                  <a:schemeClr val="accent4"/>
                </a:solidFill>
                <a:latin typeface="Arial" panose="020B0604020202020204" pitchFamily="34" charset="0"/>
                <a:cs typeface="Arial" panose="020B0604020202020204" pitchFamily="34" charset="0"/>
              </a:defRPr>
            </a:lvl2pPr>
            <a:lvl3pPr marL="0" indent="0">
              <a:lnSpc>
                <a:spcPts val="7500"/>
              </a:lnSpc>
              <a:spcBef>
                <a:spcPts val="0"/>
              </a:spcBef>
              <a:buNone/>
              <a:defRPr sz="7500" b="1">
                <a:solidFill>
                  <a:srgbClr val="006941"/>
                </a:solidFill>
                <a:latin typeface="Arial" panose="020B0604020202020204" pitchFamily="34" charset="0"/>
                <a:cs typeface="Arial" panose="020B0604020202020204" pitchFamily="34" charset="0"/>
              </a:defRPr>
            </a:lvl3pPr>
            <a:lvl4pPr marL="0" indent="0">
              <a:lnSpc>
                <a:spcPts val="7500"/>
              </a:lnSpc>
              <a:spcBef>
                <a:spcPts val="0"/>
              </a:spcBef>
              <a:buNone/>
              <a:defRPr sz="7500" b="1">
                <a:solidFill>
                  <a:srgbClr val="006941"/>
                </a:solidFill>
                <a:latin typeface="Arial" panose="020B0604020202020204" pitchFamily="34" charset="0"/>
                <a:cs typeface="Arial" panose="020B0604020202020204" pitchFamily="34" charset="0"/>
              </a:defRPr>
            </a:lvl4pPr>
            <a:lvl5pPr marL="0" indent="0">
              <a:lnSpc>
                <a:spcPts val="7500"/>
              </a:lnSpc>
              <a:spcBef>
                <a:spcPts val="0"/>
              </a:spcBef>
              <a:buNone/>
              <a:defRPr sz="7500" b="1">
                <a:solidFill>
                  <a:srgbClr val="006941"/>
                </a:solidFill>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69383789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104000" y="1600201"/>
            <a:ext cx="4800000" cy="4525963"/>
          </a:xfrm>
        </p:spPr>
        <p:txBody>
          <a:bodyPr/>
          <a:lstStyle>
            <a:lvl1pPr>
              <a:defRPr sz="18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6768000" y="1600201"/>
            <a:ext cx="4800000" cy="4525963"/>
          </a:xfrm>
        </p:spPr>
        <p:txBody>
          <a:bodyPr/>
          <a:lstStyle>
            <a:lvl1pPr>
              <a:defRPr sz="18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Slide Number Placeholder 5"/>
          <p:cNvSpPr>
            <a:spLocks noGrp="1"/>
          </p:cNvSpPr>
          <p:nvPr>
            <p:ph type="sldNum" sz="quarter" idx="4"/>
          </p:nvPr>
        </p:nvSpPr>
        <p:spPr>
          <a:xfrm>
            <a:off x="5904001" y="6336000"/>
            <a:ext cx="6060489" cy="352146"/>
          </a:xfrm>
          <a:custGeom>
            <a:avLst/>
            <a:gdLst>
              <a:gd name="connsiteX0" fmla="*/ 0 w 4545367"/>
              <a:gd name="connsiteY0" fmla="*/ 0 h 343270"/>
              <a:gd name="connsiteX1" fmla="*/ 4545367 w 4545367"/>
              <a:gd name="connsiteY1" fmla="*/ 0 h 343270"/>
              <a:gd name="connsiteX2" fmla="*/ 4545367 w 4545367"/>
              <a:gd name="connsiteY2" fmla="*/ 34327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545367 w 4545367"/>
              <a:gd name="connsiteY2" fmla="*/ 343270 h 343270"/>
              <a:gd name="connsiteX3" fmla="*/ 4184342 w 4545367"/>
              <a:gd name="connsiteY3" fmla="*/ 340310 h 343270"/>
              <a:gd name="connsiteX4" fmla="*/ 0 w 4545367"/>
              <a:gd name="connsiteY4" fmla="*/ 343270 h 343270"/>
              <a:gd name="connsiteX5" fmla="*/ 0 w 4545367"/>
              <a:gd name="connsiteY5"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45367" h="343270">
                <a:moveTo>
                  <a:pt x="0" y="0"/>
                </a:moveTo>
                <a:lnTo>
                  <a:pt x="4545367" y="0"/>
                </a:lnTo>
                <a:cubicBezTo>
                  <a:pt x="4540435" y="371262"/>
                  <a:pt x="4278051" y="336364"/>
                  <a:pt x="4184342" y="340310"/>
                </a:cubicBezTo>
                <a:lnTo>
                  <a:pt x="0" y="343270"/>
                </a:lnTo>
                <a:lnTo>
                  <a:pt x="0" y="0"/>
                </a:lnTo>
                <a:close/>
              </a:path>
            </a:pathLst>
          </a:custGeom>
          <a:gradFill flip="none" rotWithShape="1">
            <a:gsLst>
              <a:gs pos="0">
                <a:schemeClr val="bg2">
                  <a:alpha val="50000"/>
                </a:schemeClr>
              </a:gs>
              <a:gs pos="6000">
                <a:schemeClr val="accent1">
                  <a:tint val="44500"/>
                  <a:satMod val="160000"/>
                  <a:alpha val="50000"/>
                </a:schemeClr>
              </a:gs>
              <a:gs pos="100000">
                <a:schemeClr val="bg1"/>
              </a:gs>
            </a:gsLst>
            <a:lin ang="10800000" scaled="1"/>
            <a:tileRect/>
          </a:gradFill>
        </p:spPr>
        <p:txBody>
          <a:bodyPr vert="horz" lIns="0" tIns="108000" rIns="288000" bIns="0" rtlCol="0" anchor="t" anchorCtr="0">
            <a:noAutofit/>
          </a:bodyPr>
          <a:lstStyle>
            <a:lvl1pPr algn="r">
              <a:defRPr sz="900" b="0">
                <a:solidFill>
                  <a:schemeClr val="tx2"/>
                </a:solidFill>
                <a:latin typeface="Arial" panose="020B0604020202020204" pitchFamily="34" charset="0"/>
                <a:cs typeface="Arial" panose="020B0604020202020204" pitchFamily="34" charset="0"/>
              </a:defRPr>
            </a:lvl1pPr>
          </a:lstStyle>
          <a:p>
            <a:r>
              <a:rPr lang="en-GB" dirty="0" smtClean="0">
                <a:solidFill>
                  <a:srgbClr val="006941"/>
                </a:solidFill>
              </a:rPr>
              <a:t>bcs.org </a:t>
            </a:r>
            <a:r>
              <a:rPr lang="en-GB" dirty="0" smtClean="0">
                <a:solidFill>
                  <a:srgbClr val="006941"/>
                </a:solidFill>
                <a:latin typeface="Arial"/>
                <a:cs typeface="Arial"/>
              </a:rPr>
              <a:t>| </a:t>
            </a:r>
            <a:fld id="{D4F935E4-DB8F-4A13-86B5-B07B5640A265}" type="slidenum">
              <a:rPr lang="en-GB" smtClean="0">
                <a:solidFill>
                  <a:srgbClr val="006941"/>
                </a:solidFill>
              </a:rPr>
              <a:pPr/>
              <a:t>‹#›</a:t>
            </a:fld>
            <a:endParaRPr lang="en-GB" dirty="0">
              <a:solidFill>
                <a:srgbClr val="006941"/>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0000" y="6336000"/>
            <a:ext cx="1707739" cy="377748"/>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4000" y="648001"/>
            <a:ext cx="533400" cy="409575"/>
          </a:xfrm>
          <a:prstGeom prst="rect">
            <a:avLst/>
          </a:prstGeom>
        </p:spPr>
      </p:pic>
      <p:cxnSp>
        <p:nvCxnSpPr>
          <p:cNvPr id="11" name="Straight Connector 10"/>
          <p:cNvCxnSpPr/>
          <p:nvPr userDrawn="1"/>
        </p:nvCxnSpPr>
        <p:spPr>
          <a:xfrm>
            <a:off x="1103445" y="972000"/>
            <a:ext cx="3024000"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03129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033F42-D6C2-4401-814A-89F338528F62}" type="datetimeFigureOut">
              <a:rPr lang="en-GB" smtClean="0"/>
              <a:t>28/02/2017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82FE528-F284-4A9C-972C-3ECA8852A55E}" type="slidenum">
              <a:rPr lang="en-GB" smtClean="0"/>
              <a:t>‹#›</a:t>
            </a:fld>
            <a:endParaRPr lang="en-GB"/>
          </a:p>
        </p:txBody>
      </p:sp>
    </p:spTree>
    <p:extLst>
      <p:ext uri="{BB962C8B-B14F-4D97-AF65-F5344CB8AC3E}">
        <p14:creationId xmlns:p14="http://schemas.microsoft.com/office/powerpoint/2010/main" val="183466573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13" name="Text Placeholder 12"/>
          <p:cNvSpPr>
            <a:spLocks noGrp="1"/>
          </p:cNvSpPr>
          <p:nvPr>
            <p:ph type="body" sz="quarter" idx="10"/>
          </p:nvPr>
        </p:nvSpPr>
        <p:spPr>
          <a:xfrm>
            <a:off x="1248834" y="1051561"/>
            <a:ext cx="8997300" cy="3313265"/>
          </a:xfrm>
        </p:spPr>
        <p:txBody>
          <a:bodyPr lIns="0" tIns="0" rIns="0" bIns="0">
            <a:noAutofit/>
          </a:bodyPr>
          <a:lstStyle>
            <a:lvl1pPr marL="0" indent="0">
              <a:lnSpc>
                <a:spcPts val="7500"/>
              </a:lnSpc>
              <a:spcBef>
                <a:spcPts val="0"/>
              </a:spcBef>
              <a:spcAft>
                <a:spcPts val="0"/>
              </a:spcAft>
              <a:buNone/>
              <a:defRPr sz="7500" b="1">
                <a:solidFill>
                  <a:schemeClr val="accent3"/>
                </a:solidFill>
                <a:latin typeface="Arial" panose="020B0604020202020204" pitchFamily="34" charset="0"/>
                <a:cs typeface="Arial" panose="020B0604020202020204" pitchFamily="34" charset="0"/>
              </a:defRPr>
            </a:lvl1pPr>
            <a:lvl2pPr marL="0" indent="0">
              <a:lnSpc>
                <a:spcPts val="7500"/>
              </a:lnSpc>
              <a:spcBef>
                <a:spcPts val="0"/>
              </a:spcBef>
              <a:spcAft>
                <a:spcPts val="0"/>
              </a:spcAft>
              <a:buNone/>
              <a:defRPr sz="7500" b="1">
                <a:solidFill>
                  <a:schemeClr val="accent2"/>
                </a:solidFill>
                <a:latin typeface="Arial" panose="020B0604020202020204" pitchFamily="34" charset="0"/>
                <a:cs typeface="Arial" panose="020B0604020202020204" pitchFamily="34" charset="0"/>
              </a:defRPr>
            </a:lvl2pPr>
            <a:lvl3pPr marL="0" indent="0">
              <a:lnSpc>
                <a:spcPts val="7500"/>
              </a:lnSpc>
              <a:spcBef>
                <a:spcPts val="0"/>
              </a:spcBef>
              <a:buNone/>
              <a:defRPr sz="7500" b="1">
                <a:solidFill>
                  <a:srgbClr val="006941"/>
                </a:solidFill>
                <a:latin typeface="Arial" panose="020B0604020202020204" pitchFamily="34" charset="0"/>
                <a:cs typeface="Arial" panose="020B0604020202020204" pitchFamily="34" charset="0"/>
              </a:defRPr>
            </a:lvl3pPr>
            <a:lvl4pPr marL="0" indent="0">
              <a:lnSpc>
                <a:spcPts val="7500"/>
              </a:lnSpc>
              <a:spcBef>
                <a:spcPts val="0"/>
              </a:spcBef>
              <a:buNone/>
              <a:defRPr sz="7500" b="1">
                <a:solidFill>
                  <a:srgbClr val="006941"/>
                </a:solidFill>
                <a:latin typeface="Arial" panose="020B0604020202020204" pitchFamily="34" charset="0"/>
                <a:cs typeface="Arial" panose="020B0604020202020204" pitchFamily="34" charset="0"/>
              </a:defRPr>
            </a:lvl4pPr>
            <a:lvl5pPr marL="0" indent="0">
              <a:lnSpc>
                <a:spcPts val="7500"/>
              </a:lnSpc>
              <a:spcBef>
                <a:spcPts val="0"/>
              </a:spcBef>
              <a:buNone/>
              <a:defRPr sz="7500" b="1">
                <a:solidFill>
                  <a:srgbClr val="006941"/>
                </a:solidFill>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p:txBody>
      </p:sp>
      <p:sp>
        <p:nvSpPr>
          <p:cNvPr id="3" name="Subtitle 2"/>
          <p:cNvSpPr>
            <a:spLocks noGrp="1"/>
          </p:cNvSpPr>
          <p:nvPr>
            <p:ph type="subTitle" idx="1"/>
          </p:nvPr>
        </p:nvSpPr>
        <p:spPr>
          <a:xfrm>
            <a:off x="1248000" y="3741659"/>
            <a:ext cx="8998133" cy="985664"/>
          </a:xfrm>
        </p:spPr>
        <p:txBody>
          <a:bodyPr lIns="0" tIns="0" rIns="0" bIns="0" anchor="t" anchorCtr="0">
            <a:normAutofit/>
          </a:bodyPr>
          <a:lstStyle>
            <a:lvl1pPr marL="0" indent="0" algn="l">
              <a:lnSpc>
                <a:spcPts val="1440"/>
              </a:lnSpc>
              <a:spcBef>
                <a:spcPts val="0"/>
              </a:spcBef>
              <a:spcAft>
                <a:spcPts val="0"/>
              </a:spcAft>
              <a:buNone/>
              <a:defRPr sz="1200" b="0">
                <a:solidFill>
                  <a:schemeClr val="accent4"/>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cxnSp>
        <p:nvCxnSpPr>
          <p:cNvPr id="9" name="Straight Connector 8"/>
          <p:cNvCxnSpPr/>
          <p:nvPr userDrawn="1"/>
        </p:nvCxnSpPr>
        <p:spPr>
          <a:xfrm>
            <a:off x="1248000" y="3573016"/>
            <a:ext cx="3744000" cy="0"/>
          </a:xfrm>
          <a:prstGeom prst="line">
            <a:avLst/>
          </a:prstGeom>
          <a:ln w="25400">
            <a:solidFill>
              <a:srgbClr val="15657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0000" y="6336000"/>
            <a:ext cx="1707739" cy="377748"/>
          </a:xfrm>
          <a:prstGeom prst="rect">
            <a:avLst/>
          </a:prstGeom>
        </p:spPr>
      </p:pic>
    </p:spTree>
    <p:extLst>
      <p:ext uri="{BB962C8B-B14F-4D97-AF65-F5344CB8AC3E}">
        <p14:creationId xmlns:p14="http://schemas.microsoft.com/office/powerpoint/2010/main" val="30166899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6" name="Slide Number Placeholder 5"/>
          <p:cNvSpPr>
            <a:spLocks noGrp="1"/>
          </p:cNvSpPr>
          <p:nvPr>
            <p:ph type="sldNum" sz="quarter" idx="4"/>
          </p:nvPr>
        </p:nvSpPr>
        <p:spPr>
          <a:xfrm>
            <a:off x="5904001" y="6336000"/>
            <a:ext cx="6060489" cy="352146"/>
          </a:xfrm>
          <a:custGeom>
            <a:avLst/>
            <a:gdLst>
              <a:gd name="connsiteX0" fmla="*/ 0 w 4545367"/>
              <a:gd name="connsiteY0" fmla="*/ 0 h 343270"/>
              <a:gd name="connsiteX1" fmla="*/ 4545367 w 4545367"/>
              <a:gd name="connsiteY1" fmla="*/ 0 h 343270"/>
              <a:gd name="connsiteX2" fmla="*/ 4545367 w 4545367"/>
              <a:gd name="connsiteY2" fmla="*/ 34327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545367 w 4545367"/>
              <a:gd name="connsiteY2" fmla="*/ 343270 h 343270"/>
              <a:gd name="connsiteX3" fmla="*/ 4184342 w 4545367"/>
              <a:gd name="connsiteY3" fmla="*/ 340310 h 343270"/>
              <a:gd name="connsiteX4" fmla="*/ 0 w 4545367"/>
              <a:gd name="connsiteY4" fmla="*/ 343270 h 343270"/>
              <a:gd name="connsiteX5" fmla="*/ 0 w 4545367"/>
              <a:gd name="connsiteY5"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45367" h="343270">
                <a:moveTo>
                  <a:pt x="0" y="0"/>
                </a:moveTo>
                <a:lnTo>
                  <a:pt x="4545367" y="0"/>
                </a:lnTo>
                <a:cubicBezTo>
                  <a:pt x="4540435" y="371262"/>
                  <a:pt x="4278051" y="336364"/>
                  <a:pt x="4184342" y="340310"/>
                </a:cubicBezTo>
                <a:lnTo>
                  <a:pt x="0" y="343270"/>
                </a:lnTo>
                <a:lnTo>
                  <a:pt x="0" y="0"/>
                </a:lnTo>
                <a:close/>
              </a:path>
            </a:pathLst>
          </a:custGeom>
          <a:gradFill flip="none" rotWithShape="1">
            <a:gsLst>
              <a:gs pos="0">
                <a:schemeClr val="bg2">
                  <a:alpha val="50000"/>
                </a:schemeClr>
              </a:gs>
              <a:gs pos="6000">
                <a:schemeClr val="accent1">
                  <a:tint val="44500"/>
                  <a:satMod val="160000"/>
                  <a:alpha val="50000"/>
                </a:schemeClr>
              </a:gs>
              <a:gs pos="100000">
                <a:schemeClr val="bg1"/>
              </a:gs>
            </a:gsLst>
            <a:lin ang="10800000" scaled="1"/>
            <a:tileRect/>
          </a:gradFill>
        </p:spPr>
        <p:txBody>
          <a:bodyPr vert="horz" lIns="0" tIns="108000" rIns="288000" bIns="0" rtlCol="0" anchor="t" anchorCtr="0">
            <a:noAutofit/>
          </a:bodyPr>
          <a:lstStyle>
            <a:lvl1pPr algn="r">
              <a:defRPr sz="900" b="0">
                <a:solidFill>
                  <a:schemeClr val="tx2"/>
                </a:solidFill>
                <a:latin typeface="Arial" panose="020B0604020202020204" pitchFamily="34" charset="0"/>
                <a:cs typeface="Arial" panose="020B0604020202020204" pitchFamily="34" charset="0"/>
              </a:defRPr>
            </a:lvl1pPr>
          </a:lstStyle>
          <a:p>
            <a:r>
              <a:rPr lang="en-GB" dirty="0" smtClean="0">
                <a:solidFill>
                  <a:srgbClr val="006941"/>
                </a:solidFill>
              </a:rPr>
              <a:t>bcs.org </a:t>
            </a:r>
            <a:r>
              <a:rPr lang="en-GB" dirty="0" smtClean="0">
                <a:solidFill>
                  <a:srgbClr val="006941"/>
                </a:solidFill>
                <a:latin typeface="Arial"/>
                <a:cs typeface="Arial"/>
              </a:rPr>
              <a:t>| </a:t>
            </a:r>
            <a:fld id="{D4F935E4-DB8F-4A13-86B5-B07B5640A265}" type="slidenum">
              <a:rPr lang="en-GB" smtClean="0">
                <a:solidFill>
                  <a:srgbClr val="006941"/>
                </a:solidFill>
              </a:rPr>
              <a:pPr/>
              <a:t>‹#›</a:t>
            </a:fld>
            <a:endParaRPr lang="en-GB" dirty="0">
              <a:solidFill>
                <a:srgbClr val="006941"/>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0000" y="6336000"/>
            <a:ext cx="1707739" cy="377748"/>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4000" y="648001"/>
            <a:ext cx="533400" cy="409575"/>
          </a:xfrm>
          <a:prstGeom prst="rect">
            <a:avLst/>
          </a:prstGeom>
        </p:spPr>
      </p:pic>
      <p:cxnSp>
        <p:nvCxnSpPr>
          <p:cNvPr id="9" name="Straight Connector 8"/>
          <p:cNvCxnSpPr/>
          <p:nvPr userDrawn="1"/>
        </p:nvCxnSpPr>
        <p:spPr>
          <a:xfrm>
            <a:off x="1103445" y="972000"/>
            <a:ext cx="3024000"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450138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060314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Basic Content">
    <p:spTree>
      <p:nvGrpSpPr>
        <p:cNvPr id="1" name=""/>
        <p:cNvGrpSpPr/>
        <p:nvPr/>
      </p:nvGrpSpPr>
      <p:grpSpPr>
        <a:xfrm>
          <a:off x="0" y="0"/>
          <a:ext cx="0" cy="0"/>
          <a:chOff x="0" y="0"/>
          <a:chExt cx="0" cy="0"/>
        </a:xfrm>
      </p:grpSpPr>
      <p:sp>
        <p:nvSpPr>
          <p:cNvPr id="4" name="Text Placeholder 11"/>
          <p:cNvSpPr>
            <a:spLocks noGrp="1"/>
          </p:cNvSpPr>
          <p:nvPr>
            <p:ph type="body" sz="quarter" idx="10"/>
          </p:nvPr>
        </p:nvSpPr>
        <p:spPr>
          <a:xfrm>
            <a:off x="666712" y="1214422"/>
            <a:ext cx="10901896" cy="4806866"/>
          </a:xfrm>
          <a:prstGeom prst="rect">
            <a:avLst/>
          </a:prstGeom>
        </p:spPr>
        <p:txBody>
          <a:bodyPr lIns="0" tIns="0" rIns="0" bIns="0"/>
          <a:lstStyle>
            <a:lvl1pPr>
              <a:spcBef>
                <a:spcPts val="600"/>
              </a:spcBef>
              <a:spcAft>
                <a:spcPts val="300"/>
              </a:spcAft>
              <a:buClr>
                <a:srgbClr val="8EC02F"/>
              </a:buClr>
              <a:defRPr sz="2400">
                <a:solidFill>
                  <a:srgbClr val="666666"/>
                </a:solidFill>
                <a:latin typeface="Arial" pitchFamily="34" charset="0"/>
                <a:cs typeface="Arial" pitchFamily="34" charset="0"/>
              </a:defRPr>
            </a:lvl1pPr>
            <a:lvl2pPr>
              <a:spcBef>
                <a:spcPts val="0"/>
              </a:spcBef>
              <a:spcAft>
                <a:spcPts val="300"/>
              </a:spcAft>
              <a:defRPr sz="2200">
                <a:solidFill>
                  <a:srgbClr val="666666"/>
                </a:solidFill>
              </a:defRPr>
            </a:lvl2pPr>
            <a:lvl3pPr>
              <a:spcBef>
                <a:spcPts val="0"/>
              </a:spcBef>
              <a:spcAft>
                <a:spcPts val="300"/>
              </a:spcAft>
              <a:defRPr sz="2000">
                <a:solidFill>
                  <a:srgbClr val="666666"/>
                </a:solidFill>
              </a:defRPr>
            </a:lvl3pPr>
            <a:lvl4pPr>
              <a:spcBef>
                <a:spcPts val="0"/>
              </a:spcBef>
              <a:spcAft>
                <a:spcPts val="300"/>
              </a:spcAft>
              <a:defRPr sz="1800">
                <a:solidFill>
                  <a:srgbClr val="666666"/>
                </a:solidFill>
              </a:defRPr>
            </a:lvl4pPr>
            <a:lvl5pPr>
              <a:spcBef>
                <a:spcPts val="0"/>
              </a:spcBef>
              <a:spcAft>
                <a:spcPts val="300"/>
              </a:spcAft>
              <a:defRPr sz="1800">
                <a:solidFill>
                  <a:srgbClr val="66666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4" name="Title 1"/>
          <p:cNvSpPr>
            <a:spLocks noGrp="1"/>
          </p:cNvSpPr>
          <p:nvPr>
            <p:ph type="title"/>
          </p:nvPr>
        </p:nvSpPr>
        <p:spPr>
          <a:xfrm>
            <a:off x="623392" y="233670"/>
            <a:ext cx="9010675" cy="766438"/>
          </a:xfrm>
          <a:prstGeom prst="rect">
            <a:avLst/>
          </a:prstGeom>
        </p:spPr>
        <p:txBody>
          <a:bodyPr lIns="0" tIns="0" rIns="0" bIns="0">
            <a:normAutofit/>
          </a:bodyPr>
          <a:lstStyle>
            <a:lvl1pPr algn="l">
              <a:defRPr sz="4400">
                <a:solidFill>
                  <a:srgbClr val="39AEBB"/>
                </a:solidFill>
                <a:latin typeface="+mj-lt"/>
                <a:cs typeface="Arial" pitchFamily="34" charset="0"/>
              </a:defRPr>
            </a:lvl1pPr>
          </a:lstStyle>
          <a:p>
            <a:r>
              <a:rPr lang="en-US" dirty="0" smtClean="0"/>
              <a:t>Click to edit Master title</a:t>
            </a:r>
            <a:endParaRPr lang="en-GB" dirty="0"/>
          </a:p>
        </p:txBody>
      </p:sp>
    </p:spTree>
    <p:extLst>
      <p:ext uri="{BB962C8B-B14F-4D97-AF65-F5344CB8AC3E}">
        <p14:creationId xmlns:p14="http://schemas.microsoft.com/office/powerpoint/2010/main" val="4196973200"/>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itle Slide ">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1104000" y="1339201"/>
            <a:ext cx="9600000" cy="4282601"/>
          </a:xfrm>
        </p:spPr>
        <p:txBody>
          <a:bodyPr/>
          <a:lstStyle>
            <a:lvl1pPr marL="0" indent="0">
              <a:lnSpc>
                <a:spcPts val="7500"/>
              </a:lnSpc>
              <a:spcAft>
                <a:spcPts val="0"/>
              </a:spcAft>
              <a:buFont typeface="Arial" panose="020B0604020202020204" pitchFamily="34" charset="0"/>
              <a:buNone/>
              <a:defRPr sz="7500"/>
            </a:lvl1pPr>
            <a:lvl2pPr marL="0" indent="0">
              <a:lnSpc>
                <a:spcPts val="7500"/>
              </a:lnSpc>
              <a:spcAft>
                <a:spcPts val="0"/>
              </a:spcAft>
              <a:buFont typeface="Arial" panose="020B0604020202020204" pitchFamily="34" charset="0"/>
              <a:buNone/>
              <a:defRPr sz="7500" b="1">
                <a:solidFill>
                  <a:schemeClr val="accent2"/>
                </a:solidFill>
              </a:defRPr>
            </a:lvl2pPr>
            <a:lvl3pPr marL="0" indent="0">
              <a:lnSpc>
                <a:spcPts val="7500"/>
              </a:lnSpc>
              <a:spcAft>
                <a:spcPts val="0"/>
              </a:spcAft>
              <a:buNone/>
              <a:defRPr sz="7500" b="1">
                <a:solidFill>
                  <a:schemeClr val="tx2"/>
                </a:solidFill>
              </a:defRPr>
            </a:lvl3pPr>
            <a:lvl4pPr marL="180975" indent="0">
              <a:buNone/>
              <a:defRPr/>
            </a:lvl4pPr>
            <a:lvl5pPr marL="400050" indent="0">
              <a:buNone/>
              <a:defRPr/>
            </a:lvl5pPr>
          </a:lstStyle>
          <a:p>
            <a:pPr lvl="0"/>
            <a:r>
              <a:rPr lang="en-US" smtClean="0"/>
              <a:t>Click to edit Master text styles</a:t>
            </a:r>
          </a:p>
          <a:p>
            <a:pPr lvl="1"/>
            <a:r>
              <a:rPr lang="en-US" smtClean="0"/>
              <a:t>Second level</a:t>
            </a:r>
          </a:p>
          <a:p>
            <a:pPr lvl="2"/>
            <a:r>
              <a:rPr lang="en-US" smtClean="0"/>
              <a:t>Third level</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4000" y="108000"/>
            <a:ext cx="881821" cy="824400"/>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66704" y="370464"/>
            <a:ext cx="1489713" cy="250225"/>
          </a:xfrm>
          <a:prstGeom prst="rect">
            <a:avLst/>
          </a:prstGeom>
        </p:spPr>
      </p:pic>
      <p:sp>
        <p:nvSpPr>
          <p:cNvPr id="7" name="Subtitle 2"/>
          <p:cNvSpPr>
            <a:spLocks noGrp="1"/>
          </p:cNvSpPr>
          <p:nvPr>
            <p:ph type="subTitle" idx="1"/>
          </p:nvPr>
        </p:nvSpPr>
        <p:spPr>
          <a:xfrm>
            <a:off x="1104000" y="4819600"/>
            <a:ext cx="8998133" cy="985664"/>
          </a:xfrm>
        </p:spPr>
        <p:txBody>
          <a:bodyPr lIns="0" tIns="0" rIns="0" bIns="0" anchor="t" anchorCtr="0">
            <a:normAutofit/>
          </a:bodyPr>
          <a:lstStyle>
            <a:lvl1pPr marL="0" indent="0" algn="l">
              <a:lnSpc>
                <a:spcPts val="1440"/>
              </a:lnSpc>
              <a:spcBef>
                <a:spcPts val="0"/>
              </a:spcBef>
              <a:spcAft>
                <a:spcPts val="0"/>
              </a:spcAft>
              <a:buNone/>
              <a:defRPr sz="1200" b="0">
                <a:solidFill>
                  <a:schemeClr val="accent4"/>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cxnSp>
        <p:nvCxnSpPr>
          <p:cNvPr id="9" name="Straight Connector 8"/>
          <p:cNvCxnSpPr/>
          <p:nvPr userDrawn="1"/>
        </p:nvCxnSpPr>
        <p:spPr>
          <a:xfrm>
            <a:off x="1104000" y="4650957"/>
            <a:ext cx="3744000" cy="0"/>
          </a:xfrm>
          <a:prstGeom prst="line">
            <a:avLst/>
          </a:prstGeom>
          <a:ln w="25400">
            <a:solidFill>
              <a:srgbClr val="15657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613954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3" name="Text Placeholder 12"/>
          <p:cNvSpPr>
            <a:spLocks noGrp="1"/>
          </p:cNvSpPr>
          <p:nvPr>
            <p:ph type="body" sz="quarter" idx="10"/>
          </p:nvPr>
        </p:nvSpPr>
        <p:spPr>
          <a:xfrm>
            <a:off x="1104001" y="1420678"/>
            <a:ext cx="8963641" cy="2368362"/>
          </a:xfrm>
        </p:spPr>
        <p:txBody>
          <a:bodyPr lIns="0" tIns="0" rIns="0" bIns="0">
            <a:noAutofit/>
          </a:bodyPr>
          <a:lstStyle>
            <a:lvl1pPr marL="0" indent="0">
              <a:lnSpc>
                <a:spcPts val="3600"/>
              </a:lnSpc>
              <a:spcBef>
                <a:spcPts val="0"/>
              </a:spcBef>
              <a:spcAft>
                <a:spcPts val="0"/>
              </a:spcAft>
              <a:buNone/>
              <a:defRPr sz="3200" b="1">
                <a:solidFill>
                  <a:srgbClr val="55A618"/>
                </a:solidFill>
                <a:latin typeface="Arial" panose="020B0604020202020204" pitchFamily="34" charset="0"/>
                <a:cs typeface="Arial" panose="020B0604020202020204" pitchFamily="34" charset="0"/>
              </a:defRPr>
            </a:lvl1pPr>
            <a:lvl2pPr marL="0" indent="0">
              <a:lnSpc>
                <a:spcPts val="3600"/>
              </a:lnSpc>
              <a:spcBef>
                <a:spcPts val="0"/>
              </a:spcBef>
              <a:spcAft>
                <a:spcPts val="0"/>
              </a:spcAft>
              <a:buNone/>
              <a:defRPr sz="3200" b="1">
                <a:solidFill>
                  <a:schemeClr val="accent3"/>
                </a:solidFill>
                <a:latin typeface="Arial" panose="020B0604020202020204" pitchFamily="34" charset="0"/>
                <a:cs typeface="Arial" panose="020B0604020202020204" pitchFamily="34" charset="0"/>
              </a:defRPr>
            </a:lvl2pPr>
            <a:lvl3pPr marL="0" indent="0">
              <a:lnSpc>
                <a:spcPts val="7500"/>
              </a:lnSpc>
              <a:spcBef>
                <a:spcPts val="0"/>
              </a:spcBef>
              <a:buNone/>
              <a:defRPr sz="7500" b="1">
                <a:solidFill>
                  <a:srgbClr val="006941"/>
                </a:solidFill>
                <a:latin typeface="Arial" panose="020B0604020202020204" pitchFamily="34" charset="0"/>
                <a:cs typeface="Arial" panose="020B0604020202020204" pitchFamily="34" charset="0"/>
              </a:defRPr>
            </a:lvl3pPr>
            <a:lvl4pPr marL="0" indent="0">
              <a:lnSpc>
                <a:spcPts val="7500"/>
              </a:lnSpc>
              <a:spcBef>
                <a:spcPts val="0"/>
              </a:spcBef>
              <a:buNone/>
              <a:defRPr sz="7500" b="1">
                <a:solidFill>
                  <a:srgbClr val="006941"/>
                </a:solidFill>
                <a:latin typeface="Arial" panose="020B0604020202020204" pitchFamily="34" charset="0"/>
                <a:cs typeface="Arial" panose="020B0604020202020204" pitchFamily="34" charset="0"/>
              </a:defRPr>
            </a:lvl4pPr>
            <a:lvl5pPr marL="0" indent="0">
              <a:lnSpc>
                <a:spcPts val="7500"/>
              </a:lnSpc>
              <a:spcBef>
                <a:spcPts val="0"/>
              </a:spcBef>
              <a:buNone/>
              <a:defRPr sz="7500" b="1">
                <a:solidFill>
                  <a:srgbClr val="006941"/>
                </a:solidFill>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p:txBody>
      </p:sp>
      <p:sp>
        <p:nvSpPr>
          <p:cNvPr id="3" name="Subtitle 2"/>
          <p:cNvSpPr>
            <a:spLocks noGrp="1"/>
          </p:cNvSpPr>
          <p:nvPr>
            <p:ph type="subTitle" idx="1"/>
          </p:nvPr>
        </p:nvSpPr>
        <p:spPr>
          <a:xfrm>
            <a:off x="1104000" y="3983065"/>
            <a:ext cx="8998133" cy="1015965"/>
          </a:xfrm>
        </p:spPr>
        <p:txBody>
          <a:bodyPr lIns="0" tIns="0" rIns="0" bIns="0" anchor="t" anchorCtr="0">
            <a:normAutofit/>
          </a:bodyPr>
          <a:lstStyle>
            <a:lvl1pPr marL="0" indent="0" algn="l">
              <a:lnSpc>
                <a:spcPct val="100000"/>
              </a:lnSpc>
              <a:spcBef>
                <a:spcPts val="0"/>
              </a:spcBef>
              <a:buNone/>
              <a:defRPr sz="1600" b="1">
                <a:solidFill>
                  <a:schemeClr val="tx2"/>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0000" y="6336000"/>
            <a:ext cx="1707739" cy="377748"/>
          </a:xfrm>
          <a:prstGeom prst="rect">
            <a:avLst/>
          </a:prstGeom>
        </p:spPr>
      </p:pic>
      <p:sp>
        <p:nvSpPr>
          <p:cNvPr id="7" name="Pie 6"/>
          <p:cNvSpPr>
            <a:spLocks noChangeAspect="1"/>
          </p:cNvSpPr>
          <p:nvPr userDrawn="1"/>
        </p:nvSpPr>
        <p:spPr>
          <a:xfrm rot="10800000">
            <a:off x="795039" y="1483796"/>
            <a:ext cx="221399" cy="182921"/>
          </a:xfrm>
          <a:custGeom>
            <a:avLst/>
            <a:gdLst>
              <a:gd name="connsiteX0" fmla="*/ 453514 w 453514"/>
              <a:gd name="connsiteY0" fmla="*/ 226825 h 453650"/>
              <a:gd name="connsiteX1" fmla="*/ 229383 w 453514"/>
              <a:gd name="connsiteY1" fmla="*/ 453635 h 453650"/>
              <a:gd name="connsiteX2" fmla="*/ 226757 w 453514"/>
              <a:gd name="connsiteY2" fmla="*/ 226825 h 453650"/>
              <a:gd name="connsiteX3" fmla="*/ 453514 w 453514"/>
              <a:gd name="connsiteY3" fmla="*/ 226825 h 453650"/>
              <a:gd name="connsiteX0" fmla="*/ 226757 w 226757"/>
              <a:gd name="connsiteY0" fmla="*/ 0 h 199616"/>
              <a:gd name="connsiteX1" fmla="*/ 2626 w 226757"/>
              <a:gd name="connsiteY1" fmla="*/ 199616 h 199616"/>
              <a:gd name="connsiteX2" fmla="*/ 0 w 226757"/>
              <a:gd name="connsiteY2" fmla="*/ 0 h 199616"/>
              <a:gd name="connsiteX3" fmla="*/ 226757 w 226757"/>
              <a:gd name="connsiteY3" fmla="*/ 0 h 199616"/>
              <a:gd name="connsiteX0" fmla="*/ 176268 w 176268"/>
              <a:gd name="connsiteY0" fmla="*/ 2805 h 199616"/>
              <a:gd name="connsiteX1" fmla="*/ 2626 w 176268"/>
              <a:gd name="connsiteY1" fmla="*/ 199616 h 199616"/>
              <a:gd name="connsiteX2" fmla="*/ 0 w 176268"/>
              <a:gd name="connsiteY2" fmla="*/ 0 h 199616"/>
              <a:gd name="connsiteX3" fmla="*/ 176268 w 176268"/>
              <a:gd name="connsiteY3" fmla="*/ 2805 h 199616"/>
              <a:gd name="connsiteX0" fmla="*/ 176268 w 176268"/>
              <a:gd name="connsiteY0" fmla="*/ 2805 h 199616"/>
              <a:gd name="connsiteX1" fmla="*/ 2626 w 176268"/>
              <a:gd name="connsiteY1" fmla="*/ 199616 h 199616"/>
              <a:gd name="connsiteX2" fmla="*/ 0 w 176268"/>
              <a:gd name="connsiteY2" fmla="*/ 0 h 199616"/>
              <a:gd name="connsiteX3" fmla="*/ 176268 w 176268"/>
              <a:gd name="connsiteY3" fmla="*/ 2805 h 199616"/>
              <a:gd name="connsiteX0" fmla="*/ 176268 w 176268"/>
              <a:gd name="connsiteY0" fmla="*/ 0 h 205226"/>
              <a:gd name="connsiteX1" fmla="*/ 2626 w 176268"/>
              <a:gd name="connsiteY1" fmla="*/ 205226 h 205226"/>
              <a:gd name="connsiteX2" fmla="*/ 0 w 176268"/>
              <a:gd name="connsiteY2" fmla="*/ 5610 h 205226"/>
              <a:gd name="connsiteX3" fmla="*/ 176268 w 176268"/>
              <a:gd name="connsiteY3" fmla="*/ 0 h 205226"/>
              <a:gd name="connsiteX0" fmla="*/ 176268 w 176268"/>
              <a:gd name="connsiteY0" fmla="*/ 0 h 199616"/>
              <a:gd name="connsiteX1" fmla="*/ 2626 w 176268"/>
              <a:gd name="connsiteY1" fmla="*/ 199616 h 199616"/>
              <a:gd name="connsiteX2" fmla="*/ 0 w 176268"/>
              <a:gd name="connsiteY2" fmla="*/ 0 h 199616"/>
              <a:gd name="connsiteX3" fmla="*/ 176268 w 176268"/>
              <a:gd name="connsiteY3" fmla="*/ 0 h 199616"/>
              <a:gd name="connsiteX0" fmla="*/ 190505 w 190505"/>
              <a:gd name="connsiteY0" fmla="*/ 0 h 199616"/>
              <a:gd name="connsiteX1" fmla="*/ 34 w 190505"/>
              <a:gd name="connsiteY1" fmla="*/ 199616 h 199616"/>
              <a:gd name="connsiteX2" fmla="*/ 14237 w 190505"/>
              <a:gd name="connsiteY2" fmla="*/ 0 h 199616"/>
              <a:gd name="connsiteX3" fmla="*/ 190505 w 190505"/>
              <a:gd name="connsiteY3" fmla="*/ 0 h 199616"/>
              <a:gd name="connsiteX0" fmla="*/ 176268 w 176268"/>
              <a:gd name="connsiteY0" fmla="*/ 0 h 199616"/>
              <a:gd name="connsiteX1" fmla="*/ 2626 w 176268"/>
              <a:gd name="connsiteY1" fmla="*/ 199616 h 199616"/>
              <a:gd name="connsiteX2" fmla="*/ 0 w 176268"/>
              <a:gd name="connsiteY2" fmla="*/ 0 h 199616"/>
              <a:gd name="connsiteX3" fmla="*/ 176268 w 176268"/>
              <a:gd name="connsiteY3" fmla="*/ 0 h 199616"/>
              <a:gd name="connsiteX0" fmla="*/ 176268 w 177585"/>
              <a:gd name="connsiteY0" fmla="*/ 0 h 199616"/>
              <a:gd name="connsiteX1" fmla="*/ 2626 w 177585"/>
              <a:gd name="connsiteY1" fmla="*/ 199616 h 199616"/>
              <a:gd name="connsiteX2" fmla="*/ 0 w 177585"/>
              <a:gd name="connsiteY2" fmla="*/ 0 h 199616"/>
              <a:gd name="connsiteX3" fmla="*/ 176268 w 177585"/>
              <a:gd name="connsiteY3" fmla="*/ 0 h 199616"/>
              <a:gd name="connsiteX0" fmla="*/ 176680 w 177949"/>
              <a:gd name="connsiteY0" fmla="*/ 0 h 196811"/>
              <a:gd name="connsiteX1" fmla="*/ 233 w 177949"/>
              <a:gd name="connsiteY1" fmla="*/ 196811 h 196811"/>
              <a:gd name="connsiteX2" fmla="*/ 412 w 177949"/>
              <a:gd name="connsiteY2" fmla="*/ 0 h 196811"/>
              <a:gd name="connsiteX3" fmla="*/ 176680 w 177949"/>
              <a:gd name="connsiteY3" fmla="*/ 0 h 196811"/>
              <a:gd name="connsiteX0" fmla="*/ 176680 w 177949"/>
              <a:gd name="connsiteY0" fmla="*/ 0 h 196811"/>
              <a:gd name="connsiteX1" fmla="*/ 233 w 177949"/>
              <a:gd name="connsiteY1" fmla="*/ 196811 h 196811"/>
              <a:gd name="connsiteX2" fmla="*/ 412 w 177949"/>
              <a:gd name="connsiteY2" fmla="*/ 0 h 196811"/>
              <a:gd name="connsiteX3" fmla="*/ 176680 w 177949"/>
              <a:gd name="connsiteY3" fmla="*/ 0 h 196811"/>
              <a:gd name="connsiteX0" fmla="*/ 165461 w 166942"/>
              <a:gd name="connsiteY0" fmla="*/ 0 h 196811"/>
              <a:gd name="connsiteX1" fmla="*/ 233 w 166942"/>
              <a:gd name="connsiteY1" fmla="*/ 196811 h 196811"/>
              <a:gd name="connsiteX2" fmla="*/ 412 w 166942"/>
              <a:gd name="connsiteY2" fmla="*/ 0 h 196811"/>
              <a:gd name="connsiteX3" fmla="*/ 165461 w 166942"/>
              <a:gd name="connsiteY3" fmla="*/ 0 h 196811"/>
              <a:gd name="connsiteX0" fmla="*/ 165049 w 166594"/>
              <a:gd name="connsiteY0" fmla="*/ 0 h 191202"/>
              <a:gd name="connsiteX1" fmla="*/ 2626 w 166594"/>
              <a:gd name="connsiteY1" fmla="*/ 191202 h 191202"/>
              <a:gd name="connsiteX2" fmla="*/ 0 w 166594"/>
              <a:gd name="connsiteY2" fmla="*/ 0 h 191202"/>
              <a:gd name="connsiteX3" fmla="*/ 165049 w 166594"/>
              <a:gd name="connsiteY3" fmla="*/ 0 h 191202"/>
              <a:gd name="connsiteX0" fmla="*/ 165049 w 166732"/>
              <a:gd name="connsiteY0" fmla="*/ 0 h 191202"/>
              <a:gd name="connsiteX1" fmla="*/ 2626 w 166732"/>
              <a:gd name="connsiteY1" fmla="*/ 191202 h 191202"/>
              <a:gd name="connsiteX2" fmla="*/ 0 w 166732"/>
              <a:gd name="connsiteY2" fmla="*/ 0 h 191202"/>
              <a:gd name="connsiteX3" fmla="*/ 165049 w 166732"/>
              <a:gd name="connsiteY3" fmla="*/ 0 h 191202"/>
              <a:gd name="connsiteX0" fmla="*/ 165049 w 166100"/>
              <a:gd name="connsiteY0" fmla="*/ 0 h 191202"/>
              <a:gd name="connsiteX1" fmla="*/ 2626 w 166100"/>
              <a:gd name="connsiteY1" fmla="*/ 191202 h 191202"/>
              <a:gd name="connsiteX2" fmla="*/ 0 w 166100"/>
              <a:gd name="connsiteY2" fmla="*/ 0 h 191202"/>
              <a:gd name="connsiteX3" fmla="*/ 165049 w 166100"/>
              <a:gd name="connsiteY3" fmla="*/ 0 h 191202"/>
              <a:gd name="connsiteX0" fmla="*/ 165049 w 166049"/>
              <a:gd name="connsiteY0" fmla="*/ 0 h 191202"/>
              <a:gd name="connsiteX1" fmla="*/ 2626 w 166049"/>
              <a:gd name="connsiteY1" fmla="*/ 191202 h 191202"/>
              <a:gd name="connsiteX2" fmla="*/ 0 w 166049"/>
              <a:gd name="connsiteY2" fmla="*/ 0 h 191202"/>
              <a:gd name="connsiteX3" fmla="*/ 165049 w 166049"/>
              <a:gd name="connsiteY3" fmla="*/ 0 h 191202"/>
            </a:gdLst>
            <a:ahLst/>
            <a:cxnLst>
              <a:cxn ang="0">
                <a:pos x="connsiteX0" y="connsiteY0"/>
              </a:cxn>
              <a:cxn ang="0">
                <a:pos x="connsiteX1" y="connsiteY1"/>
              </a:cxn>
              <a:cxn ang="0">
                <a:pos x="connsiteX2" y="connsiteY2"/>
              </a:cxn>
              <a:cxn ang="0">
                <a:pos x="connsiteX3" y="connsiteY3"/>
              </a:cxn>
            </a:cxnLst>
            <a:rect l="l" t="t" r="r" b="b"/>
            <a:pathLst>
              <a:path w="166049" h="191202">
                <a:moveTo>
                  <a:pt x="165049" y="0"/>
                </a:moveTo>
                <a:cubicBezTo>
                  <a:pt x="173464" y="129856"/>
                  <a:pt x="129633" y="184154"/>
                  <a:pt x="2626" y="191202"/>
                </a:cubicBezTo>
                <a:cubicBezTo>
                  <a:pt x="1751" y="115599"/>
                  <a:pt x="875" y="75603"/>
                  <a:pt x="0" y="0"/>
                </a:cubicBezTo>
                <a:lnTo>
                  <a:pt x="165049" y="0"/>
                </a:lnTo>
                <a:close/>
              </a:path>
            </a:pathLst>
          </a:cu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prstClr val="black"/>
              </a:solidFill>
            </a:endParaRPr>
          </a:p>
        </p:txBody>
      </p:sp>
      <p:sp>
        <p:nvSpPr>
          <p:cNvPr id="12" name="Pie 6"/>
          <p:cNvSpPr>
            <a:spLocks noChangeAspect="1"/>
          </p:cNvSpPr>
          <p:nvPr userDrawn="1"/>
        </p:nvSpPr>
        <p:spPr>
          <a:xfrm>
            <a:off x="7584001" y="2852937"/>
            <a:ext cx="221399" cy="182921"/>
          </a:xfrm>
          <a:custGeom>
            <a:avLst/>
            <a:gdLst>
              <a:gd name="connsiteX0" fmla="*/ 453514 w 453514"/>
              <a:gd name="connsiteY0" fmla="*/ 226825 h 453650"/>
              <a:gd name="connsiteX1" fmla="*/ 229383 w 453514"/>
              <a:gd name="connsiteY1" fmla="*/ 453635 h 453650"/>
              <a:gd name="connsiteX2" fmla="*/ 226757 w 453514"/>
              <a:gd name="connsiteY2" fmla="*/ 226825 h 453650"/>
              <a:gd name="connsiteX3" fmla="*/ 453514 w 453514"/>
              <a:gd name="connsiteY3" fmla="*/ 226825 h 453650"/>
              <a:gd name="connsiteX0" fmla="*/ 226757 w 226757"/>
              <a:gd name="connsiteY0" fmla="*/ 0 h 199616"/>
              <a:gd name="connsiteX1" fmla="*/ 2626 w 226757"/>
              <a:gd name="connsiteY1" fmla="*/ 199616 h 199616"/>
              <a:gd name="connsiteX2" fmla="*/ 0 w 226757"/>
              <a:gd name="connsiteY2" fmla="*/ 0 h 199616"/>
              <a:gd name="connsiteX3" fmla="*/ 226757 w 226757"/>
              <a:gd name="connsiteY3" fmla="*/ 0 h 199616"/>
              <a:gd name="connsiteX0" fmla="*/ 176268 w 176268"/>
              <a:gd name="connsiteY0" fmla="*/ 2805 h 199616"/>
              <a:gd name="connsiteX1" fmla="*/ 2626 w 176268"/>
              <a:gd name="connsiteY1" fmla="*/ 199616 h 199616"/>
              <a:gd name="connsiteX2" fmla="*/ 0 w 176268"/>
              <a:gd name="connsiteY2" fmla="*/ 0 h 199616"/>
              <a:gd name="connsiteX3" fmla="*/ 176268 w 176268"/>
              <a:gd name="connsiteY3" fmla="*/ 2805 h 199616"/>
              <a:gd name="connsiteX0" fmla="*/ 176268 w 176268"/>
              <a:gd name="connsiteY0" fmla="*/ 2805 h 199616"/>
              <a:gd name="connsiteX1" fmla="*/ 2626 w 176268"/>
              <a:gd name="connsiteY1" fmla="*/ 199616 h 199616"/>
              <a:gd name="connsiteX2" fmla="*/ 0 w 176268"/>
              <a:gd name="connsiteY2" fmla="*/ 0 h 199616"/>
              <a:gd name="connsiteX3" fmla="*/ 176268 w 176268"/>
              <a:gd name="connsiteY3" fmla="*/ 2805 h 199616"/>
              <a:gd name="connsiteX0" fmla="*/ 176268 w 176268"/>
              <a:gd name="connsiteY0" fmla="*/ 0 h 205226"/>
              <a:gd name="connsiteX1" fmla="*/ 2626 w 176268"/>
              <a:gd name="connsiteY1" fmla="*/ 205226 h 205226"/>
              <a:gd name="connsiteX2" fmla="*/ 0 w 176268"/>
              <a:gd name="connsiteY2" fmla="*/ 5610 h 205226"/>
              <a:gd name="connsiteX3" fmla="*/ 176268 w 176268"/>
              <a:gd name="connsiteY3" fmla="*/ 0 h 205226"/>
              <a:gd name="connsiteX0" fmla="*/ 176268 w 176268"/>
              <a:gd name="connsiteY0" fmla="*/ 0 h 199616"/>
              <a:gd name="connsiteX1" fmla="*/ 2626 w 176268"/>
              <a:gd name="connsiteY1" fmla="*/ 199616 h 199616"/>
              <a:gd name="connsiteX2" fmla="*/ 0 w 176268"/>
              <a:gd name="connsiteY2" fmla="*/ 0 h 199616"/>
              <a:gd name="connsiteX3" fmla="*/ 176268 w 176268"/>
              <a:gd name="connsiteY3" fmla="*/ 0 h 199616"/>
              <a:gd name="connsiteX0" fmla="*/ 190505 w 190505"/>
              <a:gd name="connsiteY0" fmla="*/ 0 h 199616"/>
              <a:gd name="connsiteX1" fmla="*/ 34 w 190505"/>
              <a:gd name="connsiteY1" fmla="*/ 199616 h 199616"/>
              <a:gd name="connsiteX2" fmla="*/ 14237 w 190505"/>
              <a:gd name="connsiteY2" fmla="*/ 0 h 199616"/>
              <a:gd name="connsiteX3" fmla="*/ 190505 w 190505"/>
              <a:gd name="connsiteY3" fmla="*/ 0 h 199616"/>
              <a:gd name="connsiteX0" fmla="*/ 176268 w 176268"/>
              <a:gd name="connsiteY0" fmla="*/ 0 h 199616"/>
              <a:gd name="connsiteX1" fmla="*/ 2626 w 176268"/>
              <a:gd name="connsiteY1" fmla="*/ 199616 h 199616"/>
              <a:gd name="connsiteX2" fmla="*/ 0 w 176268"/>
              <a:gd name="connsiteY2" fmla="*/ 0 h 199616"/>
              <a:gd name="connsiteX3" fmla="*/ 176268 w 176268"/>
              <a:gd name="connsiteY3" fmla="*/ 0 h 199616"/>
              <a:gd name="connsiteX0" fmla="*/ 176268 w 177585"/>
              <a:gd name="connsiteY0" fmla="*/ 0 h 199616"/>
              <a:gd name="connsiteX1" fmla="*/ 2626 w 177585"/>
              <a:gd name="connsiteY1" fmla="*/ 199616 h 199616"/>
              <a:gd name="connsiteX2" fmla="*/ 0 w 177585"/>
              <a:gd name="connsiteY2" fmla="*/ 0 h 199616"/>
              <a:gd name="connsiteX3" fmla="*/ 176268 w 177585"/>
              <a:gd name="connsiteY3" fmla="*/ 0 h 199616"/>
              <a:gd name="connsiteX0" fmla="*/ 176680 w 177949"/>
              <a:gd name="connsiteY0" fmla="*/ 0 h 196811"/>
              <a:gd name="connsiteX1" fmla="*/ 233 w 177949"/>
              <a:gd name="connsiteY1" fmla="*/ 196811 h 196811"/>
              <a:gd name="connsiteX2" fmla="*/ 412 w 177949"/>
              <a:gd name="connsiteY2" fmla="*/ 0 h 196811"/>
              <a:gd name="connsiteX3" fmla="*/ 176680 w 177949"/>
              <a:gd name="connsiteY3" fmla="*/ 0 h 196811"/>
              <a:gd name="connsiteX0" fmla="*/ 176680 w 177949"/>
              <a:gd name="connsiteY0" fmla="*/ 0 h 196811"/>
              <a:gd name="connsiteX1" fmla="*/ 233 w 177949"/>
              <a:gd name="connsiteY1" fmla="*/ 196811 h 196811"/>
              <a:gd name="connsiteX2" fmla="*/ 412 w 177949"/>
              <a:gd name="connsiteY2" fmla="*/ 0 h 196811"/>
              <a:gd name="connsiteX3" fmla="*/ 176680 w 177949"/>
              <a:gd name="connsiteY3" fmla="*/ 0 h 196811"/>
              <a:gd name="connsiteX0" fmla="*/ 165461 w 166942"/>
              <a:gd name="connsiteY0" fmla="*/ 0 h 196811"/>
              <a:gd name="connsiteX1" fmla="*/ 233 w 166942"/>
              <a:gd name="connsiteY1" fmla="*/ 196811 h 196811"/>
              <a:gd name="connsiteX2" fmla="*/ 412 w 166942"/>
              <a:gd name="connsiteY2" fmla="*/ 0 h 196811"/>
              <a:gd name="connsiteX3" fmla="*/ 165461 w 166942"/>
              <a:gd name="connsiteY3" fmla="*/ 0 h 196811"/>
              <a:gd name="connsiteX0" fmla="*/ 165049 w 166594"/>
              <a:gd name="connsiteY0" fmla="*/ 0 h 191202"/>
              <a:gd name="connsiteX1" fmla="*/ 2626 w 166594"/>
              <a:gd name="connsiteY1" fmla="*/ 191202 h 191202"/>
              <a:gd name="connsiteX2" fmla="*/ 0 w 166594"/>
              <a:gd name="connsiteY2" fmla="*/ 0 h 191202"/>
              <a:gd name="connsiteX3" fmla="*/ 165049 w 166594"/>
              <a:gd name="connsiteY3" fmla="*/ 0 h 191202"/>
              <a:gd name="connsiteX0" fmla="*/ 165049 w 166732"/>
              <a:gd name="connsiteY0" fmla="*/ 0 h 191202"/>
              <a:gd name="connsiteX1" fmla="*/ 2626 w 166732"/>
              <a:gd name="connsiteY1" fmla="*/ 191202 h 191202"/>
              <a:gd name="connsiteX2" fmla="*/ 0 w 166732"/>
              <a:gd name="connsiteY2" fmla="*/ 0 h 191202"/>
              <a:gd name="connsiteX3" fmla="*/ 165049 w 166732"/>
              <a:gd name="connsiteY3" fmla="*/ 0 h 191202"/>
              <a:gd name="connsiteX0" fmla="*/ 165049 w 166100"/>
              <a:gd name="connsiteY0" fmla="*/ 0 h 191202"/>
              <a:gd name="connsiteX1" fmla="*/ 2626 w 166100"/>
              <a:gd name="connsiteY1" fmla="*/ 191202 h 191202"/>
              <a:gd name="connsiteX2" fmla="*/ 0 w 166100"/>
              <a:gd name="connsiteY2" fmla="*/ 0 h 191202"/>
              <a:gd name="connsiteX3" fmla="*/ 165049 w 166100"/>
              <a:gd name="connsiteY3" fmla="*/ 0 h 191202"/>
              <a:gd name="connsiteX0" fmla="*/ 165049 w 166049"/>
              <a:gd name="connsiteY0" fmla="*/ 0 h 191202"/>
              <a:gd name="connsiteX1" fmla="*/ 2626 w 166049"/>
              <a:gd name="connsiteY1" fmla="*/ 191202 h 191202"/>
              <a:gd name="connsiteX2" fmla="*/ 0 w 166049"/>
              <a:gd name="connsiteY2" fmla="*/ 0 h 191202"/>
              <a:gd name="connsiteX3" fmla="*/ 165049 w 166049"/>
              <a:gd name="connsiteY3" fmla="*/ 0 h 191202"/>
            </a:gdLst>
            <a:ahLst/>
            <a:cxnLst>
              <a:cxn ang="0">
                <a:pos x="connsiteX0" y="connsiteY0"/>
              </a:cxn>
              <a:cxn ang="0">
                <a:pos x="connsiteX1" y="connsiteY1"/>
              </a:cxn>
              <a:cxn ang="0">
                <a:pos x="connsiteX2" y="connsiteY2"/>
              </a:cxn>
              <a:cxn ang="0">
                <a:pos x="connsiteX3" y="connsiteY3"/>
              </a:cxn>
            </a:cxnLst>
            <a:rect l="l" t="t" r="r" b="b"/>
            <a:pathLst>
              <a:path w="166049" h="191202">
                <a:moveTo>
                  <a:pt x="165049" y="0"/>
                </a:moveTo>
                <a:cubicBezTo>
                  <a:pt x="173464" y="129856"/>
                  <a:pt x="129633" y="184154"/>
                  <a:pt x="2626" y="191202"/>
                </a:cubicBezTo>
                <a:cubicBezTo>
                  <a:pt x="1751" y="115599"/>
                  <a:pt x="875" y="75603"/>
                  <a:pt x="0" y="0"/>
                </a:cubicBezTo>
                <a:lnTo>
                  <a:pt x="165049" y="0"/>
                </a:lnTo>
                <a:close/>
              </a:path>
            </a:pathLst>
          </a:cu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prstClr val="black"/>
              </a:solidFill>
            </a:endParaRPr>
          </a:p>
        </p:txBody>
      </p:sp>
    </p:spTree>
    <p:extLst>
      <p:ext uri="{BB962C8B-B14F-4D97-AF65-F5344CB8AC3E}">
        <p14:creationId xmlns:p14="http://schemas.microsoft.com/office/powerpoint/2010/main" val="137852071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0000" y="6336000"/>
            <a:ext cx="1707739" cy="377748"/>
          </a:xfrm>
          <a:prstGeom prst="rect">
            <a:avLst/>
          </a:prstGeom>
        </p:spPr>
      </p:pic>
      <p:sp>
        <p:nvSpPr>
          <p:cNvPr id="4" name="Text Placeholder 3"/>
          <p:cNvSpPr>
            <a:spLocks noGrp="1"/>
          </p:cNvSpPr>
          <p:nvPr>
            <p:ph type="body" sz="quarter" idx="11"/>
          </p:nvPr>
        </p:nvSpPr>
        <p:spPr>
          <a:xfrm>
            <a:off x="1103445" y="1268761"/>
            <a:ext cx="9600000" cy="4282601"/>
          </a:xfrm>
        </p:spPr>
        <p:txBody>
          <a:bodyPr/>
          <a:lstStyle>
            <a:lvl1pPr marL="0" indent="0">
              <a:lnSpc>
                <a:spcPts val="7800"/>
              </a:lnSpc>
              <a:spcAft>
                <a:spcPts val="0"/>
              </a:spcAft>
              <a:buFont typeface="Arial" panose="020B0604020202020204" pitchFamily="34" charset="0"/>
              <a:buNone/>
              <a:defRPr sz="7200"/>
            </a:lvl1pPr>
            <a:lvl2pPr marL="0" indent="0">
              <a:lnSpc>
                <a:spcPts val="7800"/>
              </a:lnSpc>
              <a:spcAft>
                <a:spcPts val="0"/>
              </a:spcAft>
              <a:buFont typeface="Arial" panose="020B0604020202020204" pitchFamily="34" charset="0"/>
              <a:buNone/>
              <a:defRPr sz="7200" b="1">
                <a:solidFill>
                  <a:schemeClr val="accent2"/>
                </a:solidFill>
              </a:defRPr>
            </a:lvl2pPr>
            <a:lvl3pPr marL="0" indent="0">
              <a:lnSpc>
                <a:spcPts val="7800"/>
              </a:lnSpc>
              <a:spcAft>
                <a:spcPts val="0"/>
              </a:spcAft>
              <a:buNone/>
              <a:defRPr sz="7200" b="1">
                <a:solidFill>
                  <a:schemeClr val="tx2"/>
                </a:solidFill>
              </a:defRPr>
            </a:lvl3pPr>
            <a:lvl4pPr marL="180975" indent="0">
              <a:buNone/>
              <a:defRPr/>
            </a:lvl4pPr>
            <a:lvl5pPr marL="400050" indent="0">
              <a:buNone/>
              <a:defRPr/>
            </a:lvl5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44513127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a:xfrm>
            <a:off x="1103446" y="1600201"/>
            <a:ext cx="10273141"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Slide Number Placeholder 5"/>
          <p:cNvSpPr>
            <a:spLocks noGrp="1"/>
          </p:cNvSpPr>
          <p:nvPr>
            <p:ph type="sldNum" sz="quarter" idx="4"/>
          </p:nvPr>
        </p:nvSpPr>
        <p:spPr>
          <a:xfrm>
            <a:off x="5904001" y="6336000"/>
            <a:ext cx="6060489" cy="352146"/>
          </a:xfrm>
          <a:custGeom>
            <a:avLst/>
            <a:gdLst>
              <a:gd name="connsiteX0" fmla="*/ 0 w 4545367"/>
              <a:gd name="connsiteY0" fmla="*/ 0 h 343270"/>
              <a:gd name="connsiteX1" fmla="*/ 4545367 w 4545367"/>
              <a:gd name="connsiteY1" fmla="*/ 0 h 343270"/>
              <a:gd name="connsiteX2" fmla="*/ 4545367 w 4545367"/>
              <a:gd name="connsiteY2" fmla="*/ 34327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545367 w 4545367"/>
              <a:gd name="connsiteY2" fmla="*/ 343270 h 343270"/>
              <a:gd name="connsiteX3" fmla="*/ 4184342 w 4545367"/>
              <a:gd name="connsiteY3" fmla="*/ 340310 h 343270"/>
              <a:gd name="connsiteX4" fmla="*/ 0 w 4545367"/>
              <a:gd name="connsiteY4" fmla="*/ 343270 h 343270"/>
              <a:gd name="connsiteX5" fmla="*/ 0 w 4545367"/>
              <a:gd name="connsiteY5"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45367" h="343270">
                <a:moveTo>
                  <a:pt x="0" y="0"/>
                </a:moveTo>
                <a:lnTo>
                  <a:pt x="4545367" y="0"/>
                </a:lnTo>
                <a:cubicBezTo>
                  <a:pt x="4540435" y="371262"/>
                  <a:pt x="4278051" y="336364"/>
                  <a:pt x="4184342" y="340310"/>
                </a:cubicBezTo>
                <a:lnTo>
                  <a:pt x="0" y="343270"/>
                </a:lnTo>
                <a:lnTo>
                  <a:pt x="0" y="0"/>
                </a:lnTo>
                <a:close/>
              </a:path>
            </a:pathLst>
          </a:custGeom>
          <a:gradFill flip="none" rotWithShape="1">
            <a:gsLst>
              <a:gs pos="0">
                <a:schemeClr val="bg2">
                  <a:alpha val="50000"/>
                </a:schemeClr>
              </a:gs>
              <a:gs pos="6000">
                <a:schemeClr val="accent1">
                  <a:tint val="44500"/>
                  <a:satMod val="160000"/>
                  <a:alpha val="50000"/>
                </a:schemeClr>
              </a:gs>
              <a:gs pos="100000">
                <a:schemeClr val="bg1"/>
              </a:gs>
            </a:gsLst>
            <a:lin ang="10800000" scaled="1"/>
            <a:tileRect/>
          </a:gradFill>
        </p:spPr>
        <p:txBody>
          <a:bodyPr vert="horz" lIns="0" tIns="108000" rIns="288000" bIns="0" rtlCol="0" anchor="t" anchorCtr="0">
            <a:noAutofit/>
          </a:bodyPr>
          <a:lstStyle>
            <a:lvl1pPr algn="r">
              <a:defRPr sz="900" b="0">
                <a:solidFill>
                  <a:schemeClr val="tx2"/>
                </a:solidFill>
                <a:latin typeface="Arial" panose="020B0604020202020204" pitchFamily="34" charset="0"/>
                <a:cs typeface="Arial" panose="020B0604020202020204" pitchFamily="34" charset="0"/>
              </a:defRPr>
            </a:lvl1pPr>
          </a:lstStyle>
          <a:p>
            <a:r>
              <a:rPr lang="en-GB" dirty="0" smtClean="0">
                <a:solidFill>
                  <a:srgbClr val="006941"/>
                </a:solidFill>
              </a:rPr>
              <a:t>bcs.org </a:t>
            </a:r>
            <a:r>
              <a:rPr lang="en-GB" dirty="0" smtClean="0">
                <a:solidFill>
                  <a:srgbClr val="006941"/>
                </a:solidFill>
                <a:latin typeface="Arial"/>
                <a:cs typeface="Arial"/>
              </a:rPr>
              <a:t>| </a:t>
            </a:r>
            <a:fld id="{D4F935E4-DB8F-4A13-86B5-B07B5640A265}" type="slidenum">
              <a:rPr lang="en-GB" smtClean="0">
                <a:solidFill>
                  <a:srgbClr val="006941"/>
                </a:solidFill>
              </a:rPr>
              <a:pPr/>
              <a:t>‹#›</a:t>
            </a:fld>
            <a:endParaRPr lang="en-GB" dirty="0">
              <a:solidFill>
                <a:srgbClr val="006941"/>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0000" y="6336000"/>
            <a:ext cx="1707739" cy="377748"/>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4000" y="404665"/>
            <a:ext cx="533400" cy="409575"/>
          </a:xfrm>
          <a:prstGeom prst="rect">
            <a:avLst/>
          </a:prstGeom>
        </p:spPr>
      </p:pic>
      <p:cxnSp>
        <p:nvCxnSpPr>
          <p:cNvPr id="11" name="Straight Connector 10"/>
          <p:cNvCxnSpPr/>
          <p:nvPr userDrawn="1"/>
        </p:nvCxnSpPr>
        <p:spPr>
          <a:xfrm>
            <a:off x="1103445" y="972000"/>
            <a:ext cx="3024000"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139378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graphicFrame>
        <p:nvGraphicFramePr>
          <p:cNvPr id="13" name="Table 12"/>
          <p:cNvGraphicFramePr>
            <a:graphicFrameLocks noGrp="1"/>
          </p:cNvGraphicFramePr>
          <p:nvPr userDrawn="1">
            <p:extLst/>
          </p:nvPr>
        </p:nvGraphicFramePr>
        <p:xfrm>
          <a:off x="9264000" y="2852936"/>
          <a:ext cx="1834331" cy="920360"/>
        </p:xfrm>
        <a:graphic>
          <a:graphicData uri="http://schemas.openxmlformats.org/drawingml/2006/table">
            <a:tbl>
              <a:tblPr firstRow="1" bandRow="1">
                <a:tableStyleId>{5C22544A-7EE6-4342-B048-85BDC9FD1C3A}</a:tableStyleId>
              </a:tblPr>
              <a:tblGrid>
                <a:gridCol w="1834331"/>
              </a:tblGrid>
              <a:tr h="914510">
                <a:tc>
                  <a:txBody>
                    <a:bodyPr/>
                    <a:lstStyle/>
                    <a:p>
                      <a:pPr>
                        <a:lnSpc>
                          <a:spcPts val="3800"/>
                        </a:lnSpc>
                      </a:pPr>
                      <a:r>
                        <a:rPr lang="en-GB" sz="3800" dirty="0" smtClean="0">
                          <a:solidFill>
                            <a:schemeClr val="accent2"/>
                          </a:solidFill>
                        </a:rPr>
                        <a:t>54%</a:t>
                      </a:r>
                    </a:p>
                    <a:p>
                      <a:r>
                        <a:rPr lang="en-GB" sz="1200" b="0" dirty="0" smtClean="0">
                          <a:solidFill>
                            <a:schemeClr val="accent2"/>
                          </a:solidFill>
                        </a:rPr>
                        <a:t>Level 2 total certs  </a:t>
                      </a:r>
                      <a:br>
                        <a:rPr lang="en-GB" sz="1200" b="0" dirty="0" smtClean="0">
                          <a:solidFill>
                            <a:schemeClr val="accent2"/>
                          </a:solidFill>
                        </a:rPr>
                      </a:br>
                      <a:r>
                        <a:rPr lang="en-GB" sz="1200" b="0" dirty="0" smtClean="0">
                          <a:solidFill>
                            <a:schemeClr val="accent2"/>
                          </a:solidFill>
                        </a:rPr>
                        <a:t>year to Sep 14</a:t>
                      </a:r>
                    </a:p>
                  </a:txBody>
                  <a:tcPr marL="96000" marR="0" marT="0" marB="72000">
                    <a:lnL w="38100" cap="flat" cmpd="sng" algn="ctr">
                      <a:solidFill>
                        <a:schemeClr val="accent2"/>
                      </a:solidFill>
                      <a:prstDash val="solid"/>
                      <a:round/>
                      <a:headEnd type="none" w="med" len="med"/>
                      <a:tailEnd type="none" w="med" len="med"/>
                    </a:lnL>
                    <a:lnT w="38100" cap="flat" cmpd="sng" algn="ctr">
                      <a:noFill/>
                      <a:prstDash val="solid"/>
                      <a:round/>
                      <a:headEnd type="none" w="med" len="med"/>
                      <a:tailEnd type="none" w="med" len="med"/>
                    </a:lnT>
                    <a:lnB w="38100" cap="flat" cmpd="sng" algn="ctr">
                      <a:noFill/>
                      <a:prstDash val="solid"/>
                      <a:round/>
                      <a:headEnd type="none" w="med" len="med"/>
                      <a:tailEnd type="none" w="med" len="med"/>
                    </a:lnB>
                    <a:noFill/>
                  </a:tcPr>
                </a:tc>
              </a:tr>
            </a:tbl>
          </a:graphicData>
        </a:graphic>
      </p:graphicFrame>
      <p:graphicFrame>
        <p:nvGraphicFramePr>
          <p:cNvPr id="4" name="Table 3"/>
          <p:cNvGraphicFramePr>
            <a:graphicFrameLocks noGrp="1"/>
          </p:cNvGraphicFramePr>
          <p:nvPr userDrawn="1">
            <p:extLst/>
          </p:nvPr>
        </p:nvGraphicFramePr>
        <p:xfrm>
          <a:off x="9269768" y="1644544"/>
          <a:ext cx="1834331" cy="914510"/>
        </p:xfrm>
        <a:graphic>
          <a:graphicData uri="http://schemas.openxmlformats.org/drawingml/2006/table">
            <a:tbl>
              <a:tblPr firstRow="1" bandRow="1">
                <a:tableStyleId>{5C22544A-7EE6-4342-B048-85BDC9FD1C3A}</a:tableStyleId>
              </a:tblPr>
              <a:tblGrid>
                <a:gridCol w="1834331"/>
              </a:tblGrid>
              <a:tr h="914510">
                <a:tc>
                  <a:txBody>
                    <a:bodyPr/>
                    <a:lstStyle/>
                    <a:p>
                      <a:endParaRPr lang="en-GB" sz="1200" b="0" dirty="0" smtClean="0">
                        <a:solidFill>
                          <a:schemeClr val="accent2"/>
                        </a:solidFill>
                      </a:endParaRPr>
                    </a:p>
                  </a:txBody>
                  <a:tcPr marL="96000" marR="0" marT="0" marB="72000">
                    <a:lnL w="38100" cap="flat" cmpd="sng" algn="ctr">
                      <a:solidFill>
                        <a:schemeClr val="accent2"/>
                      </a:solidFill>
                      <a:prstDash val="solid"/>
                      <a:round/>
                      <a:headEnd type="none" w="med" len="med"/>
                      <a:tailEnd type="none" w="med" len="med"/>
                    </a:lnL>
                    <a:lnT w="38100" cap="flat" cmpd="sng" algn="ctr">
                      <a:noFill/>
                      <a:prstDash val="solid"/>
                      <a:round/>
                      <a:headEnd type="none" w="med" len="med"/>
                      <a:tailEnd type="none" w="med" len="med"/>
                    </a:lnT>
                    <a:lnB w="38100" cap="flat" cmpd="sng" algn="ctr">
                      <a:noFill/>
                      <a:prstDash val="solid"/>
                      <a:round/>
                      <a:headEnd type="none" w="med" len="med"/>
                      <a:tailEnd type="none" w="med" len="med"/>
                    </a:lnB>
                    <a:noFill/>
                  </a:tcPr>
                </a:tc>
              </a:tr>
            </a:tbl>
          </a:graphicData>
        </a:graphic>
      </p:graphicFrame>
      <p:sp>
        <p:nvSpPr>
          <p:cNvPr id="2" name="Title 1"/>
          <p:cNvSpPr>
            <a:spLocks noGrp="1"/>
          </p:cNvSpPr>
          <p:nvPr>
            <p:ph type="title" hasCustomPrompt="1"/>
          </p:nvPr>
        </p:nvSpPr>
        <p:spPr/>
        <p:txBody>
          <a:bodyPr/>
          <a:lstStyle>
            <a:lvl1pPr>
              <a:defRPr baseline="0"/>
            </a:lvl1pPr>
          </a:lstStyle>
          <a:p>
            <a:r>
              <a:rPr lang="en-GB" dirty="0" smtClean="0"/>
              <a:t>Benefits of delivering ECDL</a:t>
            </a:r>
            <a:endParaRPr lang="en-GB" dirty="0"/>
          </a:p>
        </p:txBody>
      </p:sp>
      <p:sp>
        <p:nvSpPr>
          <p:cNvPr id="3" name="Content Placeholder 2"/>
          <p:cNvSpPr>
            <a:spLocks noGrp="1"/>
          </p:cNvSpPr>
          <p:nvPr>
            <p:ph idx="1" hasCustomPrompt="1"/>
          </p:nvPr>
        </p:nvSpPr>
        <p:spPr>
          <a:xfrm>
            <a:off x="1103445" y="1600201"/>
            <a:ext cx="7680000" cy="4525963"/>
          </a:xfrm>
        </p:spPr>
        <p:txBody>
          <a:bodyPr/>
          <a:lstStyle>
            <a:lvl1pPr>
              <a:defRPr/>
            </a:lvl1pPr>
            <a:lvl3pPr>
              <a:defRPr/>
            </a:lvl3pPr>
          </a:lstStyle>
          <a:p>
            <a:pPr lvl="0"/>
            <a:r>
              <a:rPr lang="en-US" dirty="0" smtClean="0"/>
              <a:t>Meets the new Computer Curriculum</a:t>
            </a:r>
          </a:p>
          <a:p>
            <a:pPr lvl="1"/>
            <a:endParaRPr lang="en-US" dirty="0" smtClean="0"/>
          </a:p>
          <a:p>
            <a:pPr lvl="2"/>
            <a:r>
              <a:rPr lang="en-US" dirty="0" smtClean="0"/>
              <a:t>Every child leaves schools Digitally Literate</a:t>
            </a:r>
          </a:p>
          <a:p>
            <a:pPr lvl="3"/>
            <a:r>
              <a:rPr lang="en-US" dirty="0" smtClean="0"/>
              <a:t>Fourth level</a:t>
            </a:r>
          </a:p>
          <a:p>
            <a:pPr lvl="4"/>
            <a:r>
              <a:rPr lang="en-US" dirty="0" smtClean="0"/>
              <a:t>Fifth level</a:t>
            </a:r>
            <a:endParaRPr lang="en-GB" dirty="0"/>
          </a:p>
        </p:txBody>
      </p:sp>
      <p:sp>
        <p:nvSpPr>
          <p:cNvPr id="8" name="Slide Number Placeholder 5"/>
          <p:cNvSpPr>
            <a:spLocks noGrp="1"/>
          </p:cNvSpPr>
          <p:nvPr>
            <p:ph type="sldNum" sz="quarter" idx="4"/>
          </p:nvPr>
        </p:nvSpPr>
        <p:spPr>
          <a:xfrm>
            <a:off x="5904001" y="6336000"/>
            <a:ext cx="6060489" cy="352146"/>
          </a:xfrm>
          <a:custGeom>
            <a:avLst/>
            <a:gdLst>
              <a:gd name="connsiteX0" fmla="*/ 0 w 4545367"/>
              <a:gd name="connsiteY0" fmla="*/ 0 h 343270"/>
              <a:gd name="connsiteX1" fmla="*/ 4545367 w 4545367"/>
              <a:gd name="connsiteY1" fmla="*/ 0 h 343270"/>
              <a:gd name="connsiteX2" fmla="*/ 4545367 w 4545367"/>
              <a:gd name="connsiteY2" fmla="*/ 34327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545367 w 4545367"/>
              <a:gd name="connsiteY2" fmla="*/ 343270 h 343270"/>
              <a:gd name="connsiteX3" fmla="*/ 4184342 w 4545367"/>
              <a:gd name="connsiteY3" fmla="*/ 340310 h 343270"/>
              <a:gd name="connsiteX4" fmla="*/ 0 w 4545367"/>
              <a:gd name="connsiteY4" fmla="*/ 343270 h 343270"/>
              <a:gd name="connsiteX5" fmla="*/ 0 w 4545367"/>
              <a:gd name="connsiteY5"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45367" h="343270">
                <a:moveTo>
                  <a:pt x="0" y="0"/>
                </a:moveTo>
                <a:lnTo>
                  <a:pt x="4545367" y="0"/>
                </a:lnTo>
                <a:cubicBezTo>
                  <a:pt x="4540435" y="371262"/>
                  <a:pt x="4278051" y="336364"/>
                  <a:pt x="4184342" y="340310"/>
                </a:cubicBezTo>
                <a:lnTo>
                  <a:pt x="0" y="343270"/>
                </a:lnTo>
                <a:lnTo>
                  <a:pt x="0" y="0"/>
                </a:lnTo>
                <a:close/>
              </a:path>
            </a:pathLst>
          </a:custGeom>
          <a:gradFill flip="none" rotWithShape="1">
            <a:gsLst>
              <a:gs pos="0">
                <a:schemeClr val="bg2">
                  <a:alpha val="50000"/>
                </a:schemeClr>
              </a:gs>
              <a:gs pos="6000">
                <a:schemeClr val="accent1">
                  <a:tint val="44500"/>
                  <a:satMod val="160000"/>
                  <a:alpha val="50000"/>
                </a:schemeClr>
              </a:gs>
              <a:gs pos="100000">
                <a:schemeClr val="bg1"/>
              </a:gs>
            </a:gsLst>
            <a:lin ang="10800000" scaled="1"/>
            <a:tileRect/>
          </a:gradFill>
        </p:spPr>
        <p:txBody>
          <a:bodyPr vert="horz" lIns="0" tIns="108000" rIns="288000" bIns="0" rtlCol="0" anchor="t" anchorCtr="0">
            <a:noAutofit/>
          </a:bodyPr>
          <a:lstStyle>
            <a:lvl1pPr algn="r">
              <a:defRPr sz="900" b="0">
                <a:solidFill>
                  <a:schemeClr val="tx2"/>
                </a:solidFill>
                <a:latin typeface="Arial" panose="020B0604020202020204" pitchFamily="34" charset="0"/>
                <a:cs typeface="Arial" panose="020B0604020202020204" pitchFamily="34" charset="0"/>
              </a:defRPr>
            </a:lvl1pPr>
          </a:lstStyle>
          <a:p>
            <a:r>
              <a:rPr lang="en-GB" dirty="0" smtClean="0">
                <a:solidFill>
                  <a:srgbClr val="006941"/>
                </a:solidFill>
              </a:rPr>
              <a:t>bcs.org </a:t>
            </a:r>
            <a:r>
              <a:rPr lang="en-GB" dirty="0" smtClean="0">
                <a:solidFill>
                  <a:srgbClr val="006941"/>
                </a:solidFill>
                <a:latin typeface="Arial"/>
                <a:cs typeface="Arial"/>
              </a:rPr>
              <a:t>| </a:t>
            </a:r>
            <a:fld id="{D4F935E4-DB8F-4A13-86B5-B07B5640A265}" type="slidenum">
              <a:rPr lang="en-GB" smtClean="0">
                <a:solidFill>
                  <a:srgbClr val="006941"/>
                </a:solidFill>
              </a:rPr>
              <a:pPr/>
              <a:t>‹#›</a:t>
            </a:fld>
            <a:endParaRPr lang="en-GB" dirty="0">
              <a:solidFill>
                <a:srgbClr val="006941"/>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0000" y="6336000"/>
            <a:ext cx="1707739" cy="377748"/>
          </a:xfrm>
          <a:prstGeom prst="rect">
            <a:avLst/>
          </a:prstGeom>
        </p:spPr>
      </p:pic>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4000" y="404665"/>
            <a:ext cx="533400" cy="409575"/>
          </a:xfrm>
          <a:prstGeom prst="rect">
            <a:avLst/>
          </a:prstGeom>
        </p:spPr>
      </p:pic>
      <p:cxnSp>
        <p:nvCxnSpPr>
          <p:cNvPr id="15" name="Straight Connector 14"/>
          <p:cNvCxnSpPr/>
          <p:nvPr userDrawn="1"/>
        </p:nvCxnSpPr>
        <p:spPr>
          <a:xfrm>
            <a:off x="1103445" y="972000"/>
            <a:ext cx="3024000"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3873955"/>
      </p:ext>
    </p:extLst>
  </p:cSld>
  <p:clrMapOvr>
    <a:masterClrMapping/>
  </p:clrMapOvr>
  <p:extLst mod="1">
    <p:ext uri="{DCECCB84-F9BA-43D5-87BE-67443E8EF086}">
      <p15:sldGuideLst xmlns:p15="http://schemas.microsoft.com/office/powerpoint/2012/main">
        <p15:guide id="1" orient="horz" pos="1026">
          <p15:clr>
            <a:srgbClr val="FBAE40"/>
          </p15:clr>
        </p15:guide>
        <p15:guide id="2" pos="2880">
          <p15:clr>
            <a:srgbClr val="FBAE40"/>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a:xfrm>
            <a:off x="1103445" y="1417321"/>
            <a:ext cx="2879275" cy="3611880"/>
          </a:xfrm>
        </p:spPr>
        <p:txBody>
          <a:bodyPr/>
          <a:lstStyle>
            <a:lvl1pPr>
              <a:lnSpc>
                <a:spcPts val="1800"/>
              </a:lnSpc>
              <a:defRPr sz="1600"/>
            </a:lvl1pPr>
            <a:lvl2pPr>
              <a:lnSpc>
                <a:spcPts val="1400"/>
              </a:lnSpc>
              <a:defRPr sz="1200"/>
            </a:lvl2pPr>
            <a:lvl3pPr>
              <a:lnSpc>
                <a:spcPts val="1400"/>
              </a:lnSpc>
              <a:defRPr sz="1200"/>
            </a:lvl3pPr>
            <a:lvl4pPr>
              <a:lnSpc>
                <a:spcPts val="1400"/>
              </a:lnSpc>
              <a:defRPr sz="1200"/>
            </a:lvl4pPr>
            <a:lvl5pPr>
              <a:lnSpc>
                <a:spcPts val="1400"/>
              </a:lnSpc>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Slide Number Placeholder 5"/>
          <p:cNvSpPr>
            <a:spLocks noGrp="1"/>
          </p:cNvSpPr>
          <p:nvPr>
            <p:ph type="sldNum" sz="quarter" idx="4"/>
          </p:nvPr>
        </p:nvSpPr>
        <p:spPr>
          <a:xfrm>
            <a:off x="5904001" y="6336000"/>
            <a:ext cx="6060489" cy="352146"/>
          </a:xfrm>
          <a:custGeom>
            <a:avLst/>
            <a:gdLst>
              <a:gd name="connsiteX0" fmla="*/ 0 w 4545367"/>
              <a:gd name="connsiteY0" fmla="*/ 0 h 343270"/>
              <a:gd name="connsiteX1" fmla="*/ 4545367 w 4545367"/>
              <a:gd name="connsiteY1" fmla="*/ 0 h 343270"/>
              <a:gd name="connsiteX2" fmla="*/ 4545367 w 4545367"/>
              <a:gd name="connsiteY2" fmla="*/ 34327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545367 w 4545367"/>
              <a:gd name="connsiteY2" fmla="*/ 343270 h 343270"/>
              <a:gd name="connsiteX3" fmla="*/ 4184342 w 4545367"/>
              <a:gd name="connsiteY3" fmla="*/ 340310 h 343270"/>
              <a:gd name="connsiteX4" fmla="*/ 0 w 4545367"/>
              <a:gd name="connsiteY4" fmla="*/ 343270 h 343270"/>
              <a:gd name="connsiteX5" fmla="*/ 0 w 4545367"/>
              <a:gd name="connsiteY5"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 name="connsiteX0" fmla="*/ 0 w 4545367"/>
              <a:gd name="connsiteY0" fmla="*/ 0 h 343270"/>
              <a:gd name="connsiteX1" fmla="*/ 4545367 w 4545367"/>
              <a:gd name="connsiteY1" fmla="*/ 0 h 343270"/>
              <a:gd name="connsiteX2" fmla="*/ 4184342 w 4545367"/>
              <a:gd name="connsiteY2" fmla="*/ 340310 h 343270"/>
              <a:gd name="connsiteX3" fmla="*/ 0 w 4545367"/>
              <a:gd name="connsiteY3" fmla="*/ 343270 h 343270"/>
              <a:gd name="connsiteX4" fmla="*/ 0 w 4545367"/>
              <a:gd name="connsiteY4" fmla="*/ 0 h 343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45367" h="343270">
                <a:moveTo>
                  <a:pt x="0" y="0"/>
                </a:moveTo>
                <a:lnTo>
                  <a:pt x="4545367" y="0"/>
                </a:lnTo>
                <a:cubicBezTo>
                  <a:pt x="4540435" y="371262"/>
                  <a:pt x="4278051" y="336364"/>
                  <a:pt x="4184342" y="340310"/>
                </a:cubicBezTo>
                <a:lnTo>
                  <a:pt x="0" y="343270"/>
                </a:lnTo>
                <a:lnTo>
                  <a:pt x="0" y="0"/>
                </a:lnTo>
                <a:close/>
              </a:path>
            </a:pathLst>
          </a:custGeom>
          <a:gradFill flip="none" rotWithShape="1">
            <a:gsLst>
              <a:gs pos="0">
                <a:schemeClr val="bg2">
                  <a:alpha val="50000"/>
                </a:schemeClr>
              </a:gs>
              <a:gs pos="6000">
                <a:schemeClr val="accent1">
                  <a:tint val="44500"/>
                  <a:satMod val="160000"/>
                  <a:alpha val="50000"/>
                </a:schemeClr>
              </a:gs>
              <a:gs pos="100000">
                <a:schemeClr val="bg1"/>
              </a:gs>
            </a:gsLst>
            <a:lin ang="10800000" scaled="1"/>
            <a:tileRect/>
          </a:gradFill>
        </p:spPr>
        <p:txBody>
          <a:bodyPr vert="horz" lIns="0" tIns="108000" rIns="288000" bIns="0" rtlCol="0" anchor="t" anchorCtr="0">
            <a:noAutofit/>
          </a:bodyPr>
          <a:lstStyle>
            <a:lvl1pPr algn="r">
              <a:defRPr sz="900" b="0">
                <a:solidFill>
                  <a:schemeClr val="tx2"/>
                </a:solidFill>
                <a:latin typeface="Arial" panose="020B0604020202020204" pitchFamily="34" charset="0"/>
                <a:cs typeface="Arial" panose="020B0604020202020204" pitchFamily="34" charset="0"/>
              </a:defRPr>
            </a:lvl1pPr>
          </a:lstStyle>
          <a:p>
            <a:r>
              <a:rPr lang="en-GB" dirty="0" smtClean="0">
                <a:solidFill>
                  <a:srgbClr val="006941"/>
                </a:solidFill>
              </a:rPr>
              <a:t>bcs.org </a:t>
            </a:r>
            <a:r>
              <a:rPr lang="en-GB" dirty="0" smtClean="0">
                <a:solidFill>
                  <a:srgbClr val="006941"/>
                </a:solidFill>
                <a:latin typeface="Arial"/>
                <a:cs typeface="Arial"/>
              </a:rPr>
              <a:t>| </a:t>
            </a:r>
            <a:fld id="{D4F935E4-DB8F-4A13-86B5-B07B5640A265}" type="slidenum">
              <a:rPr lang="en-GB" smtClean="0">
                <a:solidFill>
                  <a:srgbClr val="006941"/>
                </a:solidFill>
              </a:rPr>
              <a:pPr/>
              <a:t>‹#›</a:t>
            </a:fld>
            <a:endParaRPr lang="en-GB" dirty="0">
              <a:solidFill>
                <a:srgbClr val="006941"/>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0000" y="6336000"/>
            <a:ext cx="1707739" cy="377748"/>
          </a:xfrm>
          <a:prstGeom prst="rect">
            <a:avLst/>
          </a:prstGeom>
        </p:spPr>
      </p:pic>
      <p:sp>
        <p:nvSpPr>
          <p:cNvPr id="10" name="Text Placeholder 12"/>
          <p:cNvSpPr>
            <a:spLocks noGrp="1"/>
          </p:cNvSpPr>
          <p:nvPr>
            <p:ph type="body" sz="quarter" idx="10"/>
          </p:nvPr>
        </p:nvSpPr>
        <p:spPr>
          <a:xfrm>
            <a:off x="1104001" y="5220000"/>
            <a:ext cx="2385401" cy="929292"/>
          </a:xfrm>
        </p:spPr>
        <p:txBody>
          <a:bodyPr lIns="0" tIns="0" rIns="0" bIns="0">
            <a:noAutofit/>
          </a:bodyPr>
          <a:lstStyle>
            <a:lvl1pPr marL="0" indent="0">
              <a:lnSpc>
                <a:spcPts val="3900"/>
              </a:lnSpc>
              <a:spcBef>
                <a:spcPts val="0"/>
              </a:spcBef>
              <a:spcAft>
                <a:spcPts val="0"/>
              </a:spcAft>
              <a:buNone/>
              <a:defRPr sz="3800" b="1">
                <a:solidFill>
                  <a:schemeClr val="accent2"/>
                </a:solidFill>
                <a:latin typeface="Arial" panose="020B0604020202020204" pitchFamily="34" charset="0"/>
                <a:cs typeface="Arial" panose="020B0604020202020204" pitchFamily="34" charset="0"/>
              </a:defRPr>
            </a:lvl1pPr>
            <a:lvl2pPr marL="0" indent="0">
              <a:lnSpc>
                <a:spcPts val="1400"/>
              </a:lnSpc>
              <a:spcBef>
                <a:spcPts val="0"/>
              </a:spcBef>
              <a:spcAft>
                <a:spcPts val="0"/>
              </a:spcAft>
              <a:buNone/>
              <a:defRPr sz="1200" b="0">
                <a:solidFill>
                  <a:schemeClr val="accent2"/>
                </a:solidFill>
                <a:latin typeface="Arial" panose="020B0604020202020204" pitchFamily="34" charset="0"/>
                <a:cs typeface="Arial" panose="020B0604020202020204" pitchFamily="34" charset="0"/>
              </a:defRPr>
            </a:lvl2pPr>
            <a:lvl3pPr marL="0" indent="0">
              <a:lnSpc>
                <a:spcPts val="7500"/>
              </a:lnSpc>
              <a:spcBef>
                <a:spcPts val="0"/>
              </a:spcBef>
              <a:buNone/>
              <a:defRPr sz="7500" b="1">
                <a:solidFill>
                  <a:srgbClr val="006941"/>
                </a:solidFill>
                <a:latin typeface="Arial" panose="020B0604020202020204" pitchFamily="34" charset="0"/>
                <a:cs typeface="Arial" panose="020B0604020202020204" pitchFamily="34" charset="0"/>
              </a:defRPr>
            </a:lvl3pPr>
            <a:lvl4pPr marL="0" indent="0">
              <a:lnSpc>
                <a:spcPts val="7500"/>
              </a:lnSpc>
              <a:spcBef>
                <a:spcPts val="0"/>
              </a:spcBef>
              <a:buNone/>
              <a:defRPr sz="7500" b="1">
                <a:solidFill>
                  <a:srgbClr val="006941"/>
                </a:solidFill>
                <a:latin typeface="Arial" panose="020B0604020202020204" pitchFamily="34" charset="0"/>
                <a:cs typeface="Arial" panose="020B0604020202020204" pitchFamily="34" charset="0"/>
              </a:defRPr>
            </a:lvl4pPr>
            <a:lvl5pPr marL="0" indent="0">
              <a:lnSpc>
                <a:spcPts val="7500"/>
              </a:lnSpc>
              <a:spcBef>
                <a:spcPts val="0"/>
              </a:spcBef>
              <a:buNone/>
              <a:defRPr sz="7500" b="1">
                <a:solidFill>
                  <a:srgbClr val="006941"/>
                </a:solidFill>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p:txBody>
      </p:sp>
      <p:sp>
        <p:nvSpPr>
          <p:cNvPr id="12" name="Text Placeholder 12"/>
          <p:cNvSpPr>
            <a:spLocks noGrp="1"/>
          </p:cNvSpPr>
          <p:nvPr>
            <p:ph type="body" sz="quarter" idx="11"/>
          </p:nvPr>
        </p:nvSpPr>
        <p:spPr>
          <a:xfrm>
            <a:off x="4272001" y="5221426"/>
            <a:ext cx="2385401" cy="929292"/>
          </a:xfrm>
        </p:spPr>
        <p:txBody>
          <a:bodyPr lIns="0" tIns="0" rIns="0" bIns="0">
            <a:noAutofit/>
          </a:bodyPr>
          <a:lstStyle>
            <a:lvl1pPr marL="0" indent="0">
              <a:lnSpc>
                <a:spcPts val="3900"/>
              </a:lnSpc>
              <a:spcBef>
                <a:spcPts val="0"/>
              </a:spcBef>
              <a:spcAft>
                <a:spcPts val="0"/>
              </a:spcAft>
              <a:buNone/>
              <a:defRPr sz="3800" b="1">
                <a:solidFill>
                  <a:schemeClr val="accent2"/>
                </a:solidFill>
                <a:latin typeface="Arial" panose="020B0604020202020204" pitchFamily="34" charset="0"/>
                <a:cs typeface="Arial" panose="020B0604020202020204" pitchFamily="34" charset="0"/>
              </a:defRPr>
            </a:lvl1pPr>
            <a:lvl2pPr marL="0" indent="0">
              <a:lnSpc>
                <a:spcPts val="1400"/>
              </a:lnSpc>
              <a:spcBef>
                <a:spcPts val="0"/>
              </a:spcBef>
              <a:spcAft>
                <a:spcPts val="0"/>
              </a:spcAft>
              <a:buNone/>
              <a:defRPr sz="1200" b="0">
                <a:solidFill>
                  <a:schemeClr val="accent2"/>
                </a:solidFill>
                <a:latin typeface="Arial" panose="020B0604020202020204" pitchFamily="34" charset="0"/>
                <a:cs typeface="Arial" panose="020B0604020202020204" pitchFamily="34" charset="0"/>
              </a:defRPr>
            </a:lvl2pPr>
            <a:lvl3pPr marL="0" indent="0">
              <a:lnSpc>
                <a:spcPts val="7500"/>
              </a:lnSpc>
              <a:spcBef>
                <a:spcPts val="0"/>
              </a:spcBef>
              <a:buNone/>
              <a:defRPr sz="7500" b="1">
                <a:solidFill>
                  <a:srgbClr val="006941"/>
                </a:solidFill>
                <a:latin typeface="Arial" panose="020B0604020202020204" pitchFamily="34" charset="0"/>
                <a:cs typeface="Arial" panose="020B0604020202020204" pitchFamily="34" charset="0"/>
              </a:defRPr>
            </a:lvl3pPr>
            <a:lvl4pPr marL="0" indent="0">
              <a:lnSpc>
                <a:spcPts val="7500"/>
              </a:lnSpc>
              <a:spcBef>
                <a:spcPts val="0"/>
              </a:spcBef>
              <a:buNone/>
              <a:defRPr sz="7500" b="1">
                <a:solidFill>
                  <a:srgbClr val="006941"/>
                </a:solidFill>
                <a:latin typeface="Arial" panose="020B0604020202020204" pitchFamily="34" charset="0"/>
                <a:cs typeface="Arial" panose="020B0604020202020204" pitchFamily="34" charset="0"/>
              </a:defRPr>
            </a:lvl4pPr>
            <a:lvl5pPr marL="0" indent="0">
              <a:lnSpc>
                <a:spcPts val="7500"/>
              </a:lnSpc>
              <a:spcBef>
                <a:spcPts val="0"/>
              </a:spcBef>
              <a:buNone/>
              <a:defRPr sz="7500" b="1">
                <a:solidFill>
                  <a:srgbClr val="006941"/>
                </a:solidFill>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p:txBody>
      </p:sp>
      <p:cxnSp>
        <p:nvCxnSpPr>
          <p:cNvPr id="13" name="Straight Connector 12"/>
          <p:cNvCxnSpPr/>
          <p:nvPr userDrawn="1"/>
        </p:nvCxnSpPr>
        <p:spPr>
          <a:xfrm>
            <a:off x="4080000" y="1453898"/>
            <a:ext cx="0" cy="46080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4000" y="404665"/>
            <a:ext cx="533400" cy="409575"/>
          </a:xfrm>
          <a:prstGeom prst="rect">
            <a:avLst/>
          </a:prstGeom>
        </p:spPr>
      </p:pic>
      <p:cxnSp>
        <p:nvCxnSpPr>
          <p:cNvPr id="15" name="Straight Connector 14"/>
          <p:cNvCxnSpPr/>
          <p:nvPr userDrawn="1"/>
        </p:nvCxnSpPr>
        <p:spPr>
          <a:xfrm>
            <a:off x="1103445" y="972000"/>
            <a:ext cx="3024000"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a:off x="7324800" y="1476000"/>
            <a:ext cx="0" cy="46080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7" name="Text Placeholder 12"/>
          <p:cNvSpPr>
            <a:spLocks noGrp="1"/>
          </p:cNvSpPr>
          <p:nvPr>
            <p:ph type="body" sz="quarter" idx="12"/>
          </p:nvPr>
        </p:nvSpPr>
        <p:spPr>
          <a:xfrm>
            <a:off x="7536001" y="5221426"/>
            <a:ext cx="2385401" cy="929292"/>
          </a:xfrm>
        </p:spPr>
        <p:txBody>
          <a:bodyPr lIns="0" tIns="0" rIns="0" bIns="0">
            <a:noAutofit/>
          </a:bodyPr>
          <a:lstStyle>
            <a:lvl1pPr marL="0" indent="0">
              <a:lnSpc>
                <a:spcPts val="3900"/>
              </a:lnSpc>
              <a:spcBef>
                <a:spcPts val="0"/>
              </a:spcBef>
              <a:spcAft>
                <a:spcPts val="0"/>
              </a:spcAft>
              <a:buNone/>
              <a:defRPr sz="3800" b="1">
                <a:solidFill>
                  <a:schemeClr val="accent2"/>
                </a:solidFill>
                <a:latin typeface="Arial" panose="020B0604020202020204" pitchFamily="34" charset="0"/>
                <a:cs typeface="Arial" panose="020B0604020202020204" pitchFamily="34" charset="0"/>
              </a:defRPr>
            </a:lvl1pPr>
            <a:lvl2pPr marL="0" indent="0">
              <a:lnSpc>
                <a:spcPts val="1400"/>
              </a:lnSpc>
              <a:spcBef>
                <a:spcPts val="0"/>
              </a:spcBef>
              <a:spcAft>
                <a:spcPts val="0"/>
              </a:spcAft>
              <a:buNone/>
              <a:defRPr sz="1200" b="0">
                <a:solidFill>
                  <a:schemeClr val="accent2"/>
                </a:solidFill>
                <a:latin typeface="Arial" panose="020B0604020202020204" pitchFamily="34" charset="0"/>
                <a:cs typeface="Arial" panose="020B0604020202020204" pitchFamily="34" charset="0"/>
              </a:defRPr>
            </a:lvl2pPr>
            <a:lvl3pPr marL="0" indent="0">
              <a:lnSpc>
                <a:spcPts val="7500"/>
              </a:lnSpc>
              <a:spcBef>
                <a:spcPts val="0"/>
              </a:spcBef>
              <a:buNone/>
              <a:defRPr sz="7500" b="1">
                <a:solidFill>
                  <a:srgbClr val="006941"/>
                </a:solidFill>
                <a:latin typeface="Arial" panose="020B0604020202020204" pitchFamily="34" charset="0"/>
                <a:cs typeface="Arial" panose="020B0604020202020204" pitchFamily="34" charset="0"/>
              </a:defRPr>
            </a:lvl3pPr>
            <a:lvl4pPr marL="0" indent="0">
              <a:lnSpc>
                <a:spcPts val="7500"/>
              </a:lnSpc>
              <a:spcBef>
                <a:spcPts val="0"/>
              </a:spcBef>
              <a:buNone/>
              <a:defRPr sz="7500" b="1">
                <a:solidFill>
                  <a:srgbClr val="006941"/>
                </a:solidFill>
                <a:latin typeface="Arial" panose="020B0604020202020204" pitchFamily="34" charset="0"/>
                <a:cs typeface="Arial" panose="020B0604020202020204" pitchFamily="34" charset="0"/>
              </a:defRPr>
            </a:lvl4pPr>
            <a:lvl5pPr marL="0" indent="0">
              <a:lnSpc>
                <a:spcPts val="7500"/>
              </a:lnSpc>
              <a:spcBef>
                <a:spcPts val="0"/>
              </a:spcBef>
              <a:buNone/>
              <a:defRPr sz="7500" b="1">
                <a:solidFill>
                  <a:srgbClr val="006941"/>
                </a:solidFill>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p:txBody>
      </p:sp>
      <p:sp>
        <p:nvSpPr>
          <p:cNvPr id="18" name="Content Placeholder 2"/>
          <p:cNvSpPr>
            <a:spLocks noGrp="1"/>
          </p:cNvSpPr>
          <p:nvPr>
            <p:ph idx="13"/>
          </p:nvPr>
        </p:nvSpPr>
        <p:spPr>
          <a:xfrm>
            <a:off x="4273365" y="1418400"/>
            <a:ext cx="2879275" cy="3611880"/>
          </a:xfrm>
        </p:spPr>
        <p:txBody>
          <a:bodyPr/>
          <a:lstStyle>
            <a:lvl1pPr>
              <a:lnSpc>
                <a:spcPts val="1800"/>
              </a:lnSpc>
              <a:defRPr sz="1600"/>
            </a:lvl1pPr>
            <a:lvl2pPr>
              <a:lnSpc>
                <a:spcPts val="1400"/>
              </a:lnSpc>
              <a:defRPr sz="1200"/>
            </a:lvl2pPr>
            <a:lvl3pPr>
              <a:lnSpc>
                <a:spcPts val="1400"/>
              </a:lnSpc>
              <a:defRPr sz="1200"/>
            </a:lvl3pPr>
            <a:lvl4pPr>
              <a:lnSpc>
                <a:spcPts val="1400"/>
              </a:lnSpc>
              <a:defRPr sz="1200"/>
            </a:lvl4pPr>
            <a:lvl5pPr>
              <a:lnSpc>
                <a:spcPts val="1400"/>
              </a:lnSpc>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9" name="Content Placeholder 2"/>
          <p:cNvSpPr>
            <a:spLocks noGrp="1"/>
          </p:cNvSpPr>
          <p:nvPr>
            <p:ph idx="14"/>
          </p:nvPr>
        </p:nvSpPr>
        <p:spPr>
          <a:xfrm>
            <a:off x="7536000" y="1418400"/>
            <a:ext cx="2879275" cy="3611880"/>
          </a:xfrm>
        </p:spPr>
        <p:txBody>
          <a:bodyPr/>
          <a:lstStyle>
            <a:lvl1pPr>
              <a:lnSpc>
                <a:spcPts val="1800"/>
              </a:lnSpc>
              <a:defRPr sz="1600"/>
            </a:lvl1pPr>
            <a:lvl2pPr>
              <a:lnSpc>
                <a:spcPts val="1400"/>
              </a:lnSpc>
              <a:defRPr sz="1200"/>
            </a:lvl2pPr>
            <a:lvl3pPr>
              <a:lnSpc>
                <a:spcPts val="1400"/>
              </a:lnSpc>
              <a:defRPr sz="1200"/>
            </a:lvl3pPr>
            <a:lvl4pPr>
              <a:lnSpc>
                <a:spcPts val="1400"/>
              </a:lnSpc>
              <a:defRPr sz="1200"/>
            </a:lvl4pPr>
            <a:lvl5pPr>
              <a:lnSpc>
                <a:spcPts val="1400"/>
              </a:lnSpc>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22380465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81.xml"/><Relationship Id="rId13" Type="http://schemas.openxmlformats.org/officeDocument/2006/relationships/slideLayout" Target="../slideLayouts/slideLayout186.xml"/><Relationship Id="rId18" Type="http://schemas.openxmlformats.org/officeDocument/2006/relationships/slideLayout" Target="../slideLayouts/slideLayout191.xml"/><Relationship Id="rId3" Type="http://schemas.openxmlformats.org/officeDocument/2006/relationships/slideLayout" Target="../slideLayouts/slideLayout176.xml"/><Relationship Id="rId21" Type="http://schemas.openxmlformats.org/officeDocument/2006/relationships/theme" Target="../theme/theme10.xml"/><Relationship Id="rId7" Type="http://schemas.openxmlformats.org/officeDocument/2006/relationships/slideLayout" Target="../slideLayouts/slideLayout180.xml"/><Relationship Id="rId12" Type="http://schemas.openxmlformats.org/officeDocument/2006/relationships/slideLayout" Target="../slideLayouts/slideLayout185.xml"/><Relationship Id="rId17" Type="http://schemas.openxmlformats.org/officeDocument/2006/relationships/slideLayout" Target="../slideLayouts/slideLayout190.xml"/><Relationship Id="rId2" Type="http://schemas.openxmlformats.org/officeDocument/2006/relationships/slideLayout" Target="../slideLayouts/slideLayout175.xml"/><Relationship Id="rId16" Type="http://schemas.openxmlformats.org/officeDocument/2006/relationships/slideLayout" Target="../slideLayouts/slideLayout189.xml"/><Relationship Id="rId20" Type="http://schemas.openxmlformats.org/officeDocument/2006/relationships/slideLayout" Target="../slideLayouts/slideLayout193.xml"/><Relationship Id="rId1" Type="http://schemas.openxmlformats.org/officeDocument/2006/relationships/slideLayout" Target="../slideLayouts/slideLayout174.xml"/><Relationship Id="rId6" Type="http://schemas.openxmlformats.org/officeDocument/2006/relationships/slideLayout" Target="../slideLayouts/slideLayout179.xml"/><Relationship Id="rId11" Type="http://schemas.openxmlformats.org/officeDocument/2006/relationships/slideLayout" Target="../slideLayouts/slideLayout184.xml"/><Relationship Id="rId5" Type="http://schemas.openxmlformats.org/officeDocument/2006/relationships/slideLayout" Target="../slideLayouts/slideLayout178.xml"/><Relationship Id="rId15" Type="http://schemas.openxmlformats.org/officeDocument/2006/relationships/slideLayout" Target="../slideLayouts/slideLayout188.xml"/><Relationship Id="rId10" Type="http://schemas.openxmlformats.org/officeDocument/2006/relationships/slideLayout" Target="../slideLayouts/slideLayout183.xml"/><Relationship Id="rId19" Type="http://schemas.openxmlformats.org/officeDocument/2006/relationships/slideLayout" Target="../slideLayouts/slideLayout192.xml"/><Relationship Id="rId4" Type="http://schemas.openxmlformats.org/officeDocument/2006/relationships/slideLayout" Target="../slideLayouts/slideLayout177.xml"/><Relationship Id="rId9" Type="http://schemas.openxmlformats.org/officeDocument/2006/relationships/slideLayout" Target="../slideLayouts/slideLayout182.xml"/><Relationship Id="rId14" Type="http://schemas.openxmlformats.org/officeDocument/2006/relationships/slideLayout" Target="../slideLayouts/slideLayout187.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201.xml"/><Relationship Id="rId13" Type="http://schemas.openxmlformats.org/officeDocument/2006/relationships/image" Target="../media/image7.jpeg"/><Relationship Id="rId3" Type="http://schemas.openxmlformats.org/officeDocument/2006/relationships/slideLayout" Target="../slideLayouts/slideLayout196.xml"/><Relationship Id="rId7" Type="http://schemas.openxmlformats.org/officeDocument/2006/relationships/slideLayout" Target="../slideLayouts/slideLayout200.xml"/><Relationship Id="rId12" Type="http://schemas.openxmlformats.org/officeDocument/2006/relationships/theme" Target="../theme/theme11.xml"/><Relationship Id="rId2" Type="http://schemas.openxmlformats.org/officeDocument/2006/relationships/slideLayout" Target="../slideLayouts/slideLayout195.xml"/><Relationship Id="rId1" Type="http://schemas.openxmlformats.org/officeDocument/2006/relationships/slideLayout" Target="../slideLayouts/slideLayout194.xml"/><Relationship Id="rId6" Type="http://schemas.openxmlformats.org/officeDocument/2006/relationships/slideLayout" Target="../slideLayouts/slideLayout199.xml"/><Relationship Id="rId11" Type="http://schemas.openxmlformats.org/officeDocument/2006/relationships/slideLayout" Target="../slideLayouts/slideLayout204.xml"/><Relationship Id="rId5" Type="http://schemas.openxmlformats.org/officeDocument/2006/relationships/slideLayout" Target="../slideLayouts/slideLayout198.xml"/><Relationship Id="rId10" Type="http://schemas.openxmlformats.org/officeDocument/2006/relationships/slideLayout" Target="../slideLayouts/slideLayout203.xml"/><Relationship Id="rId4" Type="http://schemas.openxmlformats.org/officeDocument/2006/relationships/slideLayout" Target="../slideLayouts/slideLayout197.xml"/><Relationship Id="rId9" Type="http://schemas.openxmlformats.org/officeDocument/2006/relationships/slideLayout" Target="../slideLayouts/slideLayout202.xml"/><Relationship Id="rId14" Type="http://schemas.openxmlformats.org/officeDocument/2006/relationships/image" Target="../media/image8.jpe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212.xml"/><Relationship Id="rId13" Type="http://schemas.openxmlformats.org/officeDocument/2006/relationships/image" Target="../media/image7.jpeg"/><Relationship Id="rId3" Type="http://schemas.openxmlformats.org/officeDocument/2006/relationships/slideLayout" Target="../slideLayouts/slideLayout207.xml"/><Relationship Id="rId7" Type="http://schemas.openxmlformats.org/officeDocument/2006/relationships/slideLayout" Target="../slideLayouts/slideLayout211.xml"/><Relationship Id="rId12" Type="http://schemas.openxmlformats.org/officeDocument/2006/relationships/theme" Target="../theme/theme12.xml"/><Relationship Id="rId2" Type="http://schemas.openxmlformats.org/officeDocument/2006/relationships/slideLayout" Target="../slideLayouts/slideLayout206.xml"/><Relationship Id="rId1" Type="http://schemas.openxmlformats.org/officeDocument/2006/relationships/slideLayout" Target="../slideLayouts/slideLayout205.xml"/><Relationship Id="rId6" Type="http://schemas.openxmlformats.org/officeDocument/2006/relationships/slideLayout" Target="../slideLayouts/slideLayout210.xml"/><Relationship Id="rId11" Type="http://schemas.openxmlformats.org/officeDocument/2006/relationships/slideLayout" Target="../slideLayouts/slideLayout215.xml"/><Relationship Id="rId5" Type="http://schemas.openxmlformats.org/officeDocument/2006/relationships/slideLayout" Target="../slideLayouts/slideLayout209.xml"/><Relationship Id="rId10" Type="http://schemas.openxmlformats.org/officeDocument/2006/relationships/slideLayout" Target="../slideLayouts/slideLayout214.xml"/><Relationship Id="rId4" Type="http://schemas.openxmlformats.org/officeDocument/2006/relationships/slideLayout" Target="../slideLayouts/slideLayout208.xml"/><Relationship Id="rId9" Type="http://schemas.openxmlformats.org/officeDocument/2006/relationships/slideLayout" Target="../slideLayouts/slideLayout213.xml"/><Relationship Id="rId14" Type="http://schemas.openxmlformats.org/officeDocument/2006/relationships/image" Target="../media/image8.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 Type="http://schemas.openxmlformats.org/officeDocument/2006/relationships/slideLayout" Target="../slideLayouts/slideLayout16.xml"/><Relationship Id="rId21" Type="http://schemas.openxmlformats.org/officeDocument/2006/relationships/theme" Target="../theme/theme2.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slideLayout" Target="../slideLayouts/slideLayout51.xml"/><Relationship Id="rId3" Type="http://schemas.openxmlformats.org/officeDocument/2006/relationships/slideLayout" Target="../slideLayouts/slideLayout36.xml"/><Relationship Id="rId21" Type="http://schemas.openxmlformats.org/officeDocument/2006/relationships/theme" Target="../theme/theme3.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20" Type="http://schemas.openxmlformats.org/officeDocument/2006/relationships/slideLayout" Target="../slideLayouts/slideLayout53.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10" Type="http://schemas.openxmlformats.org/officeDocument/2006/relationships/slideLayout" Target="../slideLayouts/slideLayout43.xml"/><Relationship Id="rId19" Type="http://schemas.openxmlformats.org/officeDocument/2006/relationships/slideLayout" Target="../slideLayouts/slideLayout52.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slideLayout" Target="../slideLayouts/slideLayout66.xml"/><Relationship Id="rId18" Type="http://schemas.openxmlformats.org/officeDocument/2006/relationships/slideLayout" Target="../slideLayouts/slideLayout71.xml"/><Relationship Id="rId3" Type="http://schemas.openxmlformats.org/officeDocument/2006/relationships/slideLayout" Target="../slideLayouts/slideLayout56.xml"/><Relationship Id="rId21" Type="http://schemas.openxmlformats.org/officeDocument/2006/relationships/theme" Target="../theme/theme4.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17" Type="http://schemas.openxmlformats.org/officeDocument/2006/relationships/slideLayout" Target="../slideLayouts/slideLayout70.xml"/><Relationship Id="rId2" Type="http://schemas.openxmlformats.org/officeDocument/2006/relationships/slideLayout" Target="../slideLayouts/slideLayout55.xml"/><Relationship Id="rId16" Type="http://schemas.openxmlformats.org/officeDocument/2006/relationships/slideLayout" Target="../slideLayouts/slideLayout69.xml"/><Relationship Id="rId20" Type="http://schemas.openxmlformats.org/officeDocument/2006/relationships/slideLayout" Target="../slideLayouts/slideLayout73.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5" Type="http://schemas.openxmlformats.org/officeDocument/2006/relationships/slideLayout" Target="../slideLayouts/slideLayout68.xml"/><Relationship Id="rId10" Type="http://schemas.openxmlformats.org/officeDocument/2006/relationships/slideLayout" Target="../slideLayouts/slideLayout63.xml"/><Relationship Id="rId19" Type="http://schemas.openxmlformats.org/officeDocument/2006/relationships/slideLayout" Target="../slideLayouts/slideLayout72.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slideLayout" Target="../slideLayouts/slideLayout6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slideLayout" Target="../slideLayouts/slideLayout86.xml"/><Relationship Id="rId18" Type="http://schemas.openxmlformats.org/officeDocument/2006/relationships/slideLayout" Target="../slideLayouts/slideLayout91.xml"/><Relationship Id="rId3" Type="http://schemas.openxmlformats.org/officeDocument/2006/relationships/slideLayout" Target="../slideLayouts/slideLayout76.xml"/><Relationship Id="rId21" Type="http://schemas.openxmlformats.org/officeDocument/2006/relationships/theme" Target="../theme/theme5.xml"/><Relationship Id="rId7" Type="http://schemas.openxmlformats.org/officeDocument/2006/relationships/slideLayout" Target="../slideLayouts/slideLayout80.xml"/><Relationship Id="rId12" Type="http://schemas.openxmlformats.org/officeDocument/2006/relationships/slideLayout" Target="../slideLayouts/slideLayout85.xml"/><Relationship Id="rId17" Type="http://schemas.openxmlformats.org/officeDocument/2006/relationships/slideLayout" Target="../slideLayouts/slideLayout90.xml"/><Relationship Id="rId2" Type="http://schemas.openxmlformats.org/officeDocument/2006/relationships/slideLayout" Target="../slideLayouts/slideLayout75.xml"/><Relationship Id="rId16" Type="http://schemas.openxmlformats.org/officeDocument/2006/relationships/slideLayout" Target="../slideLayouts/slideLayout89.xml"/><Relationship Id="rId20" Type="http://schemas.openxmlformats.org/officeDocument/2006/relationships/slideLayout" Target="../slideLayouts/slideLayout93.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5" Type="http://schemas.openxmlformats.org/officeDocument/2006/relationships/slideLayout" Target="../slideLayouts/slideLayout88.xml"/><Relationship Id="rId10" Type="http://schemas.openxmlformats.org/officeDocument/2006/relationships/slideLayout" Target="../slideLayouts/slideLayout83.xml"/><Relationship Id="rId19" Type="http://schemas.openxmlformats.org/officeDocument/2006/relationships/slideLayout" Target="../slideLayouts/slideLayout92.xml"/><Relationship Id="rId4" Type="http://schemas.openxmlformats.org/officeDocument/2006/relationships/slideLayout" Target="../slideLayouts/slideLayout77.xml"/><Relationship Id="rId9" Type="http://schemas.openxmlformats.org/officeDocument/2006/relationships/slideLayout" Target="../slideLayouts/slideLayout82.xml"/><Relationship Id="rId14" Type="http://schemas.openxmlformats.org/officeDocument/2006/relationships/slideLayout" Target="../slideLayouts/slideLayout8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01.xml"/><Relationship Id="rId13" Type="http://schemas.openxmlformats.org/officeDocument/2006/relationships/slideLayout" Target="../slideLayouts/slideLayout106.xml"/><Relationship Id="rId18" Type="http://schemas.openxmlformats.org/officeDocument/2006/relationships/slideLayout" Target="../slideLayouts/slideLayout111.xml"/><Relationship Id="rId3" Type="http://schemas.openxmlformats.org/officeDocument/2006/relationships/slideLayout" Target="../slideLayouts/slideLayout96.xml"/><Relationship Id="rId21" Type="http://schemas.openxmlformats.org/officeDocument/2006/relationships/theme" Target="../theme/theme6.xml"/><Relationship Id="rId7" Type="http://schemas.openxmlformats.org/officeDocument/2006/relationships/slideLayout" Target="../slideLayouts/slideLayout100.xml"/><Relationship Id="rId12" Type="http://schemas.openxmlformats.org/officeDocument/2006/relationships/slideLayout" Target="../slideLayouts/slideLayout105.xml"/><Relationship Id="rId17" Type="http://schemas.openxmlformats.org/officeDocument/2006/relationships/slideLayout" Target="../slideLayouts/slideLayout110.xml"/><Relationship Id="rId2" Type="http://schemas.openxmlformats.org/officeDocument/2006/relationships/slideLayout" Target="../slideLayouts/slideLayout95.xml"/><Relationship Id="rId16" Type="http://schemas.openxmlformats.org/officeDocument/2006/relationships/slideLayout" Target="../slideLayouts/slideLayout109.xml"/><Relationship Id="rId20" Type="http://schemas.openxmlformats.org/officeDocument/2006/relationships/slideLayout" Target="../slideLayouts/slideLayout113.xml"/><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slideLayout" Target="../slideLayouts/slideLayout104.xml"/><Relationship Id="rId5" Type="http://schemas.openxmlformats.org/officeDocument/2006/relationships/slideLayout" Target="../slideLayouts/slideLayout98.xml"/><Relationship Id="rId15" Type="http://schemas.openxmlformats.org/officeDocument/2006/relationships/slideLayout" Target="../slideLayouts/slideLayout108.xml"/><Relationship Id="rId10" Type="http://schemas.openxmlformats.org/officeDocument/2006/relationships/slideLayout" Target="../slideLayouts/slideLayout103.xml"/><Relationship Id="rId19" Type="http://schemas.openxmlformats.org/officeDocument/2006/relationships/slideLayout" Target="../slideLayouts/slideLayout112.xml"/><Relationship Id="rId4" Type="http://schemas.openxmlformats.org/officeDocument/2006/relationships/slideLayout" Target="../slideLayouts/slideLayout97.xml"/><Relationship Id="rId9" Type="http://schemas.openxmlformats.org/officeDocument/2006/relationships/slideLayout" Target="../slideLayouts/slideLayout102.xml"/><Relationship Id="rId14" Type="http://schemas.openxmlformats.org/officeDocument/2006/relationships/slideLayout" Target="../slideLayouts/slideLayout10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slideLayout" Target="../slideLayouts/slideLayout126.xml"/><Relationship Id="rId18" Type="http://schemas.openxmlformats.org/officeDocument/2006/relationships/slideLayout" Target="../slideLayouts/slideLayout131.xml"/><Relationship Id="rId3" Type="http://schemas.openxmlformats.org/officeDocument/2006/relationships/slideLayout" Target="../slideLayouts/slideLayout116.xml"/><Relationship Id="rId21" Type="http://schemas.openxmlformats.org/officeDocument/2006/relationships/theme" Target="../theme/theme7.xml"/><Relationship Id="rId7" Type="http://schemas.openxmlformats.org/officeDocument/2006/relationships/slideLayout" Target="../slideLayouts/slideLayout120.xml"/><Relationship Id="rId12" Type="http://schemas.openxmlformats.org/officeDocument/2006/relationships/slideLayout" Target="../slideLayouts/slideLayout125.xml"/><Relationship Id="rId17" Type="http://schemas.openxmlformats.org/officeDocument/2006/relationships/slideLayout" Target="../slideLayouts/slideLayout130.xml"/><Relationship Id="rId2" Type="http://schemas.openxmlformats.org/officeDocument/2006/relationships/slideLayout" Target="../slideLayouts/slideLayout115.xml"/><Relationship Id="rId16" Type="http://schemas.openxmlformats.org/officeDocument/2006/relationships/slideLayout" Target="../slideLayouts/slideLayout129.xml"/><Relationship Id="rId20" Type="http://schemas.openxmlformats.org/officeDocument/2006/relationships/slideLayout" Target="../slideLayouts/slideLayout133.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5" Type="http://schemas.openxmlformats.org/officeDocument/2006/relationships/slideLayout" Target="../slideLayouts/slideLayout128.xml"/><Relationship Id="rId10" Type="http://schemas.openxmlformats.org/officeDocument/2006/relationships/slideLayout" Target="../slideLayouts/slideLayout123.xml"/><Relationship Id="rId19" Type="http://schemas.openxmlformats.org/officeDocument/2006/relationships/slideLayout" Target="../slideLayouts/slideLayout132.xml"/><Relationship Id="rId4" Type="http://schemas.openxmlformats.org/officeDocument/2006/relationships/slideLayout" Target="../slideLayouts/slideLayout117.xml"/><Relationship Id="rId9" Type="http://schemas.openxmlformats.org/officeDocument/2006/relationships/slideLayout" Target="../slideLayouts/slideLayout122.xml"/><Relationship Id="rId14" Type="http://schemas.openxmlformats.org/officeDocument/2006/relationships/slideLayout" Target="../slideLayouts/slideLayout12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41.xml"/><Relationship Id="rId13" Type="http://schemas.openxmlformats.org/officeDocument/2006/relationships/slideLayout" Target="../slideLayouts/slideLayout146.xml"/><Relationship Id="rId18" Type="http://schemas.openxmlformats.org/officeDocument/2006/relationships/slideLayout" Target="../slideLayouts/slideLayout151.xml"/><Relationship Id="rId3" Type="http://schemas.openxmlformats.org/officeDocument/2006/relationships/slideLayout" Target="../slideLayouts/slideLayout136.xml"/><Relationship Id="rId21" Type="http://schemas.openxmlformats.org/officeDocument/2006/relationships/theme" Target="../theme/theme8.xml"/><Relationship Id="rId7" Type="http://schemas.openxmlformats.org/officeDocument/2006/relationships/slideLayout" Target="../slideLayouts/slideLayout140.xml"/><Relationship Id="rId12" Type="http://schemas.openxmlformats.org/officeDocument/2006/relationships/slideLayout" Target="../slideLayouts/slideLayout145.xml"/><Relationship Id="rId17" Type="http://schemas.openxmlformats.org/officeDocument/2006/relationships/slideLayout" Target="../slideLayouts/slideLayout150.xml"/><Relationship Id="rId2" Type="http://schemas.openxmlformats.org/officeDocument/2006/relationships/slideLayout" Target="../slideLayouts/slideLayout135.xml"/><Relationship Id="rId16" Type="http://schemas.openxmlformats.org/officeDocument/2006/relationships/slideLayout" Target="../slideLayouts/slideLayout149.xml"/><Relationship Id="rId20" Type="http://schemas.openxmlformats.org/officeDocument/2006/relationships/slideLayout" Target="../slideLayouts/slideLayout153.xml"/><Relationship Id="rId1" Type="http://schemas.openxmlformats.org/officeDocument/2006/relationships/slideLayout" Target="../slideLayouts/slideLayout134.xml"/><Relationship Id="rId6" Type="http://schemas.openxmlformats.org/officeDocument/2006/relationships/slideLayout" Target="../slideLayouts/slideLayout139.xml"/><Relationship Id="rId11" Type="http://schemas.openxmlformats.org/officeDocument/2006/relationships/slideLayout" Target="../slideLayouts/slideLayout144.xml"/><Relationship Id="rId5" Type="http://schemas.openxmlformats.org/officeDocument/2006/relationships/slideLayout" Target="../slideLayouts/slideLayout138.xml"/><Relationship Id="rId15" Type="http://schemas.openxmlformats.org/officeDocument/2006/relationships/slideLayout" Target="../slideLayouts/slideLayout148.xml"/><Relationship Id="rId10" Type="http://schemas.openxmlformats.org/officeDocument/2006/relationships/slideLayout" Target="../slideLayouts/slideLayout143.xml"/><Relationship Id="rId19" Type="http://schemas.openxmlformats.org/officeDocument/2006/relationships/slideLayout" Target="../slideLayouts/slideLayout152.xml"/><Relationship Id="rId4" Type="http://schemas.openxmlformats.org/officeDocument/2006/relationships/slideLayout" Target="../slideLayouts/slideLayout137.xml"/><Relationship Id="rId9" Type="http://schemas.openxmlformats.org/officeDocument/2006/relationships/slideLayout" Target="../slideLayouts/slideLayout142.xml"/><Relationship Id="rId14" Type="http://schemas.openxmlformats.org/officeDocument/2006/relationships/slideLayout" Target="../slideLayouts/slideLayout14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61.xml"/><Relationship Id="rId13" Type="http://schemas.openxmlformats.org/officeDocument/2006/relationships/slideLayout" Target="../slideLayouts/slideLayout166.xml"/><Relationship Id="rId18" Type="http://schemas.openxmlformats.org/officeDocument/2006/relationships/slideLayout" Target="../slideLayouts/slideLayout171.xml"/><Relationship Id="rId3" Type="http://schemas.openxmlformats.org/officeDocument/2006/relationships/slideLayout" Target="../slideLayouts/slideLayout156.xml"/><Relationship Id="rId21" Type="http://schemas.openxmlformats.org/officeDocument/2006/relationships/theme" Target="../theme/theme9.xml"/><Relationship Id="rId7" Type="http://schemas.openxmlformats.org/officeDocument/2006/relationships/slideLayout" Target="../slideLayouts/slideLayout160.xml"/><Relationship Id="rId12" Type="http://schemas.openxmlformats.org/officeDocument/2006/relationships/slideLayout" Target="../slideLayouts/slideLayout165.xml"/><Relationship Id="rId17" Type="http://schemas.openxmlformats.org/officeDocument/2006/relationships/slideLayout" Target="../slideLayouts/slideLayout170.xml"/><Relationship Id="rId2" Type="http://schemas.openxmlformats.org/officeDocument/2006/relationships/slideLayout" Target="../slideLayouts/slideLayout155.xml"/><Relationship Id="rId16" Type="http://schemas.openxmlformats.org/officeDocument/2006/relationships/slideLayout" Target="../slideLayouts/slideLayout169.xml"/><Relationship Id="rId20" Type="http://schemas.openxmlformats.org/officeDocument/2006/relationships/slideLayout" Target="../slideLayouts/slideLayout173.xml"/><Relationship Id="rId1" Type="http://schemas.openxmlformats.org/officeDocument/2006/relationships/slideLayout" Target="../slideLayouts/slideLayout154.xml"/><Relationship Id="rId6" Type="http://schemas.openxmlformats.org/officeDocument/2006/relationships/slideLayout" Target="../slideLayouts/slideLayout159.xml"/><Relationship Id="rId11" Type="http://schemas.openxmlformats.org/officeDocument/2006/relationships/slideLayout" Target="../slideLayouts/slideLayout164.xml"/><Relationship Id="rId5" Type="http://schemas.openxmlformats.org/officeDocument/2006/relationships/slideLayout" Target="../slideLayouts/slideLayout158.xml"/><Relationship Id="rId15" Type="http://schemas.openxmlformats.org/officeDocument/2006/relationships/slideLayout" Target="../slideLayouts/slideLayout168.xml"/><Relationship Id="rId10" Type="http://schemas.openxmlformats.org/officeDocument/2006/relationships/slideLayout" Target="../slideLayouts/slideLayout163.xml"/><Relationship Id="rId19" Type="http://schemas.openxmlformats.org/officeDocument/2006/relationships/slideLayout" Target="../slideLayouts/slideLayout172.xml"/><Relationship Id="rId4" Type="http://schemas.openxmlformats.org/officeDocument/2006/relationships/slideLayout" Target="../slideLayouts/slideLayout157.xml"/><Relationship Id="rId9" Type="http://schemas.openxmlformats.org/officeDocument/2006/relationships/slideLayout" Target="../slideLayouts/slideLayout162.xml"/><Relationship Id="rId14" Type="http://schemas.openxmlformats.org/officeDocument/2006/relationships/slideLayout" Target="../slideLayouts/slideLayout16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033F42-D6C2-4401-814A-89F338528F62}" type="datetimeFigureOut">
              <a:rPr lang="en-GB" smtClean="0"/>
              <a:t>28/02/2017</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2FE528-F284-4A9C-972C-3ECA8852A55E}" type="slidenum">
              <a:rPr lang="en-GB" smtClean="0"/>
              <a:t>‹#›</a:t>
            </a:fld>
            <a:endParaRPr lang="en-GB"/>
          </a:p>
        </p:txBody>
      </p:sp>
    </p:spTree>
    <p:extLst>
      <p:ext uri="{BB962C8B-B14F-4D97-AF65-F5344CB8AC3E}">
        <p14:creationId xmlns:p14="http://schemas.microsoft.com/office/powerpoint/2010/main" val="9384900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91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04001" y="476672"/>
            <a:ext cx="10235417" cy="512760"/>
          </a:xfrm>
          <a:prstGeom prst="rect">
            <a:avLst/>
          </a:prstGeom>
        </p:spPr>
        <p:txBody>
          <a:bodyPr vert="horz" lIns="0" tIns="0" rIns="0" bIns="0" rtlCol="0" anchor="t" anchorCtr="0">
            <a:noAutofit/>
          </a:bodyPr>
          <a:lstStyle/>
          <a:p>
            <a:r>
              <a:rPr lang="en-US" smtClean="0"/>
              <a:t>Click to edit Master title style</a:t>
            </a:r>
            <a:endParaRPr lang="en-GB" dirty="0"/>
          </a:p>
        </p:txBody>
      </p:sp>
      <p:sp>
        <p:nvSpPr>
          <p:cNvPr id="3" name="Text Placeholder 2"/>
          <p:cNvSpPr>
            <a:spLocks noGrp="1"/>
          </p:cNvSpPr>
          <p:nvPr>
            <p:ph type="body" idx="1"/>
          </p:nvPr>
        </p:nvSpPr>
        <p:spPr>
          <a:xfrm>
            <a:off x="1103446" y="1600201"/>
            <a:ext cx="10273141" cy="4525963"/>
          </a:xfrm>
          <a:prstGeom prst="rect">
            <a:avLst/>
          </a:prstGeom>
        </p:spPr>
        <p:txBody>
          <a:bodyPr vert="horz" lIns="0" tIns="0" rIns="0" bIns="0" rtlCol="0" anchor="t" anchorCtr="0">
            <a:noAutofit/>
          </a:bodyPr>
          <a:lstStyle/>
          <a:p>
            <a:pPr lvl="0"/>
            <a:r>
              <a:rPr lang="en-US" dirty="0" smtClean="0"/>
              <a:t>Click to edit Master </a:t>
            </a:r>
            <a:br>
              <a:rPr lang="en-US" dirty="0" smtClean="0"/>
            </a:br>
            <a:r>
              <a:rPr lang="en-US" dirty="0" smtClean="0"/>
              <a:t>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Slide Number Placeholder 5"/>
          <p:cNvSpPr>
            <a:spLocks noGrp="1"/>
          </p:cNvSpPr>
          <p:nvPr>
            <p:ph type="sldNum" sz="quarter" idx="4"/>
          </p:nvPr>
        </p:nvSpPr>
        <p:spPr>
          <a:xfrm>
            <a:off x="10608000" y="6453337"/>
            <a:ext cx="973899" cy="222803"/>
          </a:xfrm>
          <a:prstGeom prst="rect">
            <a:avLst/>
          </a:prstGeom>
        </p:spPr>
        <p:txBody>
          <a:bodyPr vert="horz" lIns="0" tIns="0" rIns="0" bIns="0" rtlCol="0" anchor="t" anchorCtr="0">
            <a:noAutofit/>
          </a:bodyPr>
          <a:lstStyle>
            <a:lvl1pPr algn="l">
              <a:defRPr sz="900" b="0">
                <a:solidFill>
                  <a:schemeClr val="tx2"/>
                </a:solidFill>
                <a:latin typeface="Arial" panose="020B0604020202020204" pitchFamily="34" charset="0"/>
                <a:cs typeface="Arial" panose="020B0604020202020204" pitchFamily="34" charset="0"/>
              </a:defRPr>
            </a:lvl1pPr>
          </a:lstStyle>
          <a:p>
            <a:r>
              <a:rPr lang="en-GB" dirty="0" smtClean="0">
                <a:solidFill>
                  <a:srgbClr val="006941"/>
                </a:solidFill>
              </a:rPr>
              <a:t>bcs.org </a:t>
            </a:r>
            <a:r>
              <a:rPr lang="en-GB" dirty="0" smtClean="0">
                <a:solidFill>
                  <a:srgbClr val="006941"/>
                </a:solidFill>
                <a:latin typeface="Arial"/>
                <a:cs typeface="Arial"/>
              </a:rPr>
              <a:t>| </a:t>
            </a:r>
            <a:fld id="{D4F935E4-DB8F-4A13-86B5-B07B5640A265}" type="slidenum">
              <a:rPr lang="en-GB" smtClean="0">
                <a:solidFill>
                  <a:srgbClr val="006941"/>
                </a:solidFill>
              </a:rPr>
              <a:pPr/>
              <a:t>‹#›</a:t>
            </a:fld>
            <a:endParaRPr lang="en-GB" dirty="0">
              <a:solidFill>
                <a:srgbClr val="006941"/>
              </a:solidFill>
            </a:endParaRPr>
          </a:p>
        </p:txBody>
      </p:sp>
    </p:spTree>
    <p:extLst>
      <p:ext uri="{BB962C8B-B14F-4D97-AF65-F5344CB8AC3E}">
        <p14:creationId xmlns:p14="http://schemas.microsoft.com/office/powerpoint/2010/main" val="75358398"/>
      </p:ext>
    </p:extLst>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 id="2147483842" r:id="rId12"/>
    <p:sldLayoutId id="2147483843" r:id="rId13"/>
    <p:sldLayoutId id="2147483844" r:id="rId14"/>
    <p:sldLayoutId id="2147483845" r:id="rId15"/>
    <p:sldLayoutId id="2147483846" r:id="rId16"/>
    <p:sldLayoutId id="2147483847" r:id="rId17"/>
    <p:sldLayoutId id="2147483848" r:id="rId18"/>
    <p:sldLayoutId id="2147483849" r:id="rId19"/>
    <p:sldLayoutId id="2147483850" r:id="rId20"/>
  </p:sldLayoutIdLst>
  <p:hf hdr="0" ftr="0" dt="0"/>
  <p:txStyles>
    <p:titleStyle>
      <a:lvl1pPr algn="l" defTabSz="914400" rtl="0" eaLnBrk="1" latinLnBrk="0" hangingPunct="1">
        <a:lnSpc>
          <a:spcPts val="2800"/>
        </a:lnSpc>
        <a:spcBef>
          <a:spcPct val="0"/>
        </a:spcBef>
        <a:buNone/>
        <a:defRPr sz="2800" b="1" kern="1200">
          <a:solidFill>
            <a:schemeClr val="tx2"/>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ts val="2000"/>
        </a:lnSpc>
        <a:spcBef>
          <a:spcPts val="0"/>
        </a:spcBef>
        <a:spcAft>
          <a:spcPts val="1200"/>
        </a:spcAft>
        <a:buFontTx/>
        <a:buNone/>
        <a:defRPr sz="1800" b="1" kern="1200">
          <a:solidFill>
            <a:schemeClr val="accent3"/>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ts val="1680"/>
        </a:lnSpc>
        <a:spcBef>
          <a:spcPts val="0"/>
        </a:spcBef>
        <a:spcAft>
          <a:spcPts val="1000"/>
        </a:spcAft>
        <a:buFontTx/>
        <a:buNone/>
        <a:defRPr sz="1400" kern="1200">
          <a:solidFill>
            <a:schemeClr val="tx1"/>
          </a:solidFill>
          <a:latin typeface="Arial" panose="020B0604020202020204" pitchFamily="34" charset="0"/>
          <a:ea typeface="+mn-ea"/>
          <a:cs typeface="Arial" panose="020B0604020202020204" pitchFamily="34" charset="0"/>
        </a:defRPr>
      </a:lvl2pPr>
      <a:lvl3pPr marL="144000" indent="-144000" algn="l" defTabSz="914400" rtl="0" eaLnBrk="1" latinLnBrk="0" hangingPunct="1">
        <a:lnSpc>
          <a:spcPts val="1680"/>
        </a:lnSpc>
        <a:spcBef>
          <a:spcPts val="0"/>
        </a:spcBef>
        <a:spcAft>
          <a:spcPts val="800"/>
        </a:spcAft>
        <a:buClr>
          <a:schemeClr val="accent3"/>
        </a:buClr>
        <a:buSzPct val="103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381000" indent="-200025" algn="l" defTabSz="914400" rtl="0" eaLnBrk="1" latinLnBrk="0" hangingPunct="1">
        <a:lnSpc>
          <a:spcPts val="1680"/>
        </a:lnSpc>
        <a:spcBef>
          <a:spcPts val="0"/>
        </a:spcBef>
        <a:spcAft>
          <a:spcPts val="800"/>
        </a:spcAft>
        <a:buClr>
          <a:schemeClr val="accent3"/>
        </a:buClr>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600075" indent="-200025" algn="l" defTabSz="914400" rtl="0" eaLnBrk="1" latinLnBrk="0" hangingPunct="1">
        <a:lnSpc>
          <a:spcPts val="1680"/>
        </a:lnSpc>
        <a:spcBef>
          <a:spcPts val="0"/>
        </a:spcBef>
        <a:spcAft>
          <a:spcPts val="800"/>
        </a:spcAft>
        <a:buClr>
          <a:schemeClr val="accent3"/>
        </a:buClr>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9" descr="Green-Swoosh_RGB_Flipped_Cropped"/>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661151" y="442913"/>
            <a:ext cx="49276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19" descr="BCS_Master_H_RGB"/>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72017" y="6221414"/>
            <a:ext cx="2148416"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2"/>
          <p:cNvSpPr>
            <a:spLocks noGrp="1" noChangeArrowheads="1"/>
          </p:cNvSpPr>
          <p:nvPr>
            <p:ph type="title"/>
          </p:nvPr>
        </p:nvSpPr>
        <p:spPr bwMode="auto">
          <a:xfrm>
            <a:off x="541868" y="508001"/>
            <a:ext cx="7380817" cy="327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smtClean="0"/>
              <a:t>Click to edit Master title style</a:t>
            </a:r>
          </a:p>
        </p:txBody>
      </p:sp>
      <p:sp>
        <p:nvSpPr>
          <p:cNvPr id="1029" name="Rectangle 3"/>
          <p:cNvSpPr>
            <a:spLocks noGrp="1" noChangeArrowheads="1"/>
          </p:cNvSpPr>
          <p:nvPr>
            <p:ph type="body" idx="1"/>
          </p:nvPr>
        </p:nvSpPr>
        <p:spPr bwMode="auto">
          <a:xfrm>
            <a:off x="565152" y="1516063"/>
            <a:ext cx="11017249" cy="4406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2" name="Rectangle 4"/>
          <p:cNvSpPr>
            <a:spLocks noGrp="1" noChangeArrowheads="1"/>
          </p:cNvSpPr>
          <p:nvPr>
            <p:ph type="dt" sz="half" idx="2"/>
          </p:nvPr>
        </p:nvSpPr>
        <p:spPr bwMode="auto">
          <a:xfrm>
            <a:off x="914400" y="6742113"/>
            <a:ext cx="2540000" cy="114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1" compatLnSpc="1">
            <a:prstTxWarp prst="textNoShape">
              <a:avLst/>
            </a:prstTxWarp>
          </a:bodyPr>
          <a:lstStyle>
            <a:lvl1pPr>
              <a:defRPr sz="600"/>
            </a:lvl1pPr>
          </a:lstStyle>
          <a:p>
            <a:pPr eaLnBrk="0" fontAlgn="base" hangingPunct="0">
              <a:spcBef>
                <a:spcPct val="0"/>
              </a:spcBef>
              <a:spcAft>
                <a:spcPct val="0"/>
              </a:spcAft>
              <a:defRPr/>
            </a:pPr>
            <a:endParaRPr lang="en-GB">
              <a:solidFill>
                <a:srgbClr val="464748"/>
              </a:solidFill>
            </a:endParaRPr>
          </a:p>
        </p:txBody>
      </p:sp>
      <p:sp>
        <p:nvSpPr>
          <p:cNvPr id="3" name="Rectangle 5"/>
          <p:cNvSpPr>
            <a:spLocks noGrp="1" noChangeArrowheads="1"/>
          </p:cNvSpPr>
          <p:nvPr>
            <p:ph type="ftr" sz="quarter" idx="3"/>
          </p:nvPr>
        </p:nvSpPr>
        <p:spPr bwMode="auto">
          <a:xfrm>
            <a:off x="9469967" y="6361113"/>
            <a:ext cx="1879600" cy="57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1" compatLnSpc="1">
            <a:prstTxWarp prst="textNoShape">
              <a:avLst/>
            </a:prstTxWarp>
          </a:bodyPr>
          <a:lstStyle>
            <a:lvl1pPr algn="r">
              <a:defRPr sz="600"/>
            </a:lvl1pPr>
          </a:lstStyle>
          <a:p>
            <a:pPr eaLnBrk="0" fontAlgn="base" hangingPunct="0">
              <a:spcBef>
                <a:spcPct val="0"/>
              </a:spcBef>
              <a:spcAft>
                <a:spcPct val="0"/>
              </a:spcAft>
              <a:defRPr/>
            </a:pPr>
            <a:r>
              <a:rPr lang="en-GB">
                <a:solidFill>
                  <a:srgbClr val="464748"/>
                </a:solidFill>
              </a:rPr>
              <a:t>Presentation to insert name here</a:t>
            </a:r>
          </a:p>
        </p:txBody>
      </p:sp>
      <p:sp>
        <p:nvSpPr>
          <p:cNvPr id="1030" name="Rectangle 6"/>
          <p:cNvSpPr>
            <a:spLocks noGrp="1" noChangeArrowheads="1"/>
          </p:cNvSpPr>
          <p:nvPr>
            <p:ph type="sldNum" sz="quarter" idx="4"/>
          </p:nvPr>
        </p:nvSpPr>
        <p:spPr bwMode="auto">
          <a:xfrm>
            <a:off x="11421533" y="6316663"/>
            <a:ext cx="254000" cy="150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1" compatLnSpc="1">
            <a:prstTxWarp prst="textNoShape">
              <a:avLst/>
            </a:prstTxWarp>
          </a:bodyPr>
          <a:lstStyle>
            <a:lvl1pPr algn="r">
              <a:defRPr sz="600" b="1" smtClean="0"/>
            </a:lvl1pPr>
          </a:lstStyle>
          <a:p>
            <a:pPr eaLnBrk="0" fontAlgn="base" hangingPunct="0">
              <a:spcBef>
                <a:spcPct val="0"/>
              </a:spcBef>
              <a:spcAft>
                <a:spcPct val="0"/>
              </a:spcAft>
              <a:defRPr/>
            </a:pPr>
            <a:fld id="{9E4B9948-5D30-4F33-8C61-53846B6B4F41}" type="slidenum">
              <a:rPr lang="en-GB" altLang="en-US">
                <a:solidFill>
                  <a:srgbClr val="464748"/>
                </a:solidFill>
              </a:rPr>
              <a:pPr eaLnBrk="0" fontAlgn="base" hangingPunct="0">
                <a:spcBef>
                  <a:spcPct val="0"/>
                </a:spcBef>
                <a:spcAft>
                  <a:spcPct val="0"/>
                </a:spcAft>
                <a:defRPr/>
              </a:pPr>
              <a:t>‹#›</a:t>
            </a:fld>
            <a:endParaRPr lang="en-GB" altLang="en-US">
              <a:solidFill>
                <a:srgbClr val="464748"/>
              </a:solidFill>
            </a:endParaRPr>
          </a:p>
        </p:txBody>
      </p:sp>
      <p:sp>
        <p:nvSpPr>
          <p:cNvPr id="1033" name="Line 8"/>
          <p:cNvSpPr>
            <a:spLocks noChangeShapeType="1"/>
          </p:cNvSpPr>
          <p:nvPr/>
        </p:nvSpPr>
        <p:spPr bwMode="auto">
          <a:xfrm>
            <a:off x="573618" y="1258888"/>
            <a:ext cx="11015133" cy="0"/>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GB" sz="2400" smtClean="0">
              <a:solidFill>
                <a:srgbClr val="464748"/>
              </a:solidFill>
            </a:endParaRPr>
          </a:p>
        </p:txBody>
      </p:sp>
      <p:sp>
        <p:nvSpPr>
          <p:cNvPr id="1034" name="Line 9"/>
          <p:cNvSpPr>
            <a:spLocks noChangeShapeType="1"/>
          </p:cNvSpPr>
          <p:nvPr/>
        </p:nvSpPr>
        <p:spPr bwMode="auto">
          <a:xfrm>
            <a:off x="573618" y="439738"/>
            <a:ext cx="11015133" cy="0"/>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GB" sz="2400" smtClean="0">
              <a:solidFill>
                <a:srgbClr val="464748"/>
              </a:solidFill>
            </a:endParaRPr>
          </a:p>
        </p:txBody>
      </p:sp>
      <p:sp>
        <p:nvSpPr>
          <p:cNvPr id="1035" name="Line 10"/>
          <p:cNvSpPr>
            <a:spLocks noChangeShapeType="1"/>
          </p:cNvSpPr>
          <p:nvPr/>
        </p:nvSpPr>
        <p:spPr bwMode="auto">
          <a:xfrm>
            <a:off x="573618" y="6229350"/>
            <a:ext cx="11015133" cy="0"/>
          </a:xfrm>
          <a:prstGeom prst="line">
            <a:avLst/>
          </a:prstGeom>
          <a:noFill/>
          <a:ln w="6350">
            <a:solidFill>
              <a:srgbClr val="464748"/>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GB" sz="2400" smtClean="0">
              <a:solidFill>
                <a:srgbClr val="464748"/>
              </a:solidFill>
            </a:endParaRPr>
          </a:p>
        </p:txBody>
      </p:sp>
    </p:spTree>
    <p:extLst>
      <p:ext uri="{BB962C8B-B14F-4D97-AF65-F5344CB8AC3E}">
        <p14:creationId xmlns:p14="http://schemas.microsoft.com/office/powerpoint/2010/main" val="3988123071"/>
      </p:ext>
    </p:extLst>
  </p:cSld>
  <p:clrMap bg1="lt1" tx1="dk1" bg2="lt2" tx2="dk2" accent1="accent1" accent2="accent2" accent3="accent3" accent4="accent4" accent5="accent5" accent6="accent6" hlink="hlink" folHlink="folHlink"/>
  <p:sldLayoutIdLst>
    <p:sldLayoutId id="2147483876" r:id="rId1"/>
    <p:sldLayoutId id="2147483877" r:id="rId2"/>
    <p:sldLayoutId id="2147483878" r:id="rId3"/>
    <p:sldLayoutId id="2147483879" r:id="rId4"/>
    <p:sldLayoutId id="2147483880" r:id="rId5"/>
    <p:sldLayoutId id="2147483881" r:id="rId6"/>
    <p:sldLayoutId id="2147483882" r:id="rId7"/>
    <p:sldLayoutId id="2147483883" r:id="rId8"/>
    <p:sldLayoutId id="2147483884" r:id="rId9"/>
    <p:sldLayoutId id="2147483885" r:id="rId10"/>
    <p:sldLayoutId id="2147483886" r:id="rId11"/>
  </p:sldLayoutIdLst>
  <p:hf hdr="0" dt="0"/>
  <p:txStyles>
    <p:titleStyle>
      <a:lvl1pPr algn="l" rtl="0" eaLnBrk="0" fontAlgn="base" hangingPunct="0">
        <a:lnSpc>
          <a:spcPct val="95000"/>
        </a:lnSpc>
        <a:spcBef>
          <a:spcPct val="0"/>
        </a:spcBef>
        <a:spcAft>
          <a:spcPct val="0"/>
        </a:spcAft>
        <a:defRPr sz="2400">
          <a:solidFill>
            <a:schemeClr val="tx2"/>
          </a:solidFill>
          <a:latin typeface="+mj-lt"/>
          <a:ea typeface="+mj-ea"/>
          <a:cs typeface="+mj-cs"/>
        </a:defRPr>
      </a:lvl1pPr>
      <a:lvl2pPr algn="l" rtl="0" eaLnBrk="0" fontAlgn="base" hangingPunct="0">
        <a:lnSpc>
          <a:spcPct val="95000"/>
        </a:lnSpc>
        <a:spcBef>
          <a:spcPct val="0"/>
        </a:spcBef>
        <a:spcAft>
          <a:spcPct val="0"/>
        </a:spcAft>
        <a:defRPr sz="2400">
          <a:solidFill>
            <a:schemeClr val="tx2"/>
          </a:solidFill>
          <a:latin typeface="Arial" pitchFamily="34" charset="0"/>
          <a:ea typeface="ＭＳ Ｐゴシック" pitchFamily="34" charset="-128"/>
        </a:defRPr>
      </a:lvl2pPr>
      <a:lvl3pPr algn="l" rtl="0" eaLnBrk="0" fontAlgn="base" hangingPunct="0">
        <a:lnSpc>
          <a:spcPct val="95000"/>
        </a:lnSpc>
        <a:spcBef>
          <a:spcPct val="0"/>
        </a:spcBef>
        <a:spcAft>
          <a:spcPct val="0"/>
        </a:spcAft>
        <a:defRPr sz="2400">
          <a:solidFill>
            <a:schemeClr val="tx2"/>
          </a:solidFill>
          <a:latin typeface="Arial" pitchFamily="34" charset="0"/>
          <a:ea typeface="ＭＳ Ｐゴシック" pitchFamily="34" charset="-128"/>
        </a:defRPr>
      </a:lvl3pPr>
      <a:lvl4pPr algn="l" rtl="0" eaLnBrk="0" fontAlgn="base" hangingPunct="0">
        <a:lnSpc>
          <a:spcPct val="95000"/>
        </a:lnSpc>
        <a:spcBef>
          <a:spcPct val="0"/>
        </a:spcBef>
        <a:spcAft>
          <a:spcPct val="0"/>
        </a:spcAft>
        <a:defRPr sz="2400">
          <a:solidFill>
            <a:schemeClr val="tx2"/>
          </a:solidFill>
          <a:latin typeface="Arial" pitchFamily="34" charset="0"/>
          <a:ea typeface="ＭＳ Ｐゴシック" pitchFamily="34" charset="-128"/>
        </a:defRPr>
      </a:lvl4pPr>
      <a:lvl5pPr algn="l" rtl="0" eaLnBrk="0" fontAlgn="base" hangingPunct="0">
        <a:lnSpc>
          <a:spcPct val="95000"/>
        </a:lnSpc>
        <a:spcBef>
          <a:spcPct val="0"/>
        </a:spcBef>
        <a:spcAft>
          <a:spcPct val="0"/>
        </a:spcAft>
        <a:defRPr sz="2400">
          <a:solidFill>
            <a:schemeClr val="tx2"/>
          </a:solidFill>
          <a:latin typeface="Arial" pitchFamily="34" charset="0"/>
          <a:ea typeface="ＭＳ Ｐゴシック" pitchFamily="34" charset="-128"/>
        </a:defRPr>
      </a:lvl5pPr>
      <a:lvl6pPr marL="457200" algn="l" rtl="0" fontAlgn="base">
        <a:lnSpc>
          <a:spcPct val="95000"/>
        </a:lnSpc>
        <a:spcBef>
          <a:spcPct val="0"/>
        </a:spcBef>
        <a:spcAft>
          <a:spcPct val="0"/>
        </a:spcAft>
        <a:defRPr sz="2400">
          <a:solidFill>
            <a:schemeClr val="tx2"/>
          </a:solidFill>
          <a:latin typeface="Arial" pitchFamily="34" charset="0"/>
          <a:ea typeface="ＭＳ Ｐゴシック" pitchFamily="34" charset="-128"/>
        </a:defRPr>
      </a:lvl6pPr>
      <a:lvl7pPr marL="914400" algn="l" rtl="0" fontAlgn="base">
        <a:lnSpc>
          <a:spcPct val="95000"/>
        </a:lnSpc>
        <a:spcBef>
          <a:spcPct val="0"/>
        </a:spcBef>
        <a:spcAft>
          <a:spcPct val="0"/>
        </a:spcAft>
        <a:defRPr sz="2400">
          <a:solidFill>
            <a:schemeClr val="tx2"/>
          </a:solidFill>
          <a:latin typeface="Arial" pitchFamily="34" charset="0"/>
          <a:ea typeface="ＭＳ Ｐゴシック" pitchFamily="34" charset="-128"/>
        </a:defRPr>
      </a:lvl7pPr>
      <a:lvl8pPr marL="1371600" algn="l" rtl="0" fontAlgn="base">
        <a:lnSpc>
          <a:spcPct val="95000"/>
        </a:lnSpc>
        <a:spcBef>
          <a:spcPct val="0"/>
        </a:spcBef>
        <a:spcAft>
          <a:spcPct val="0"/>
        </a:spcAft>
        <a:defRPr sz="2400">
          <a:solidFill>
            <a:schemeClr val="tx2"/>
          </a:solidFill>
          <a:latin typeface="Arial" pitchFamily="34" charset="0"/>
          <a:ea typeface="ＭＳ Ｐゴシック" pitchFamily="34" charset="-128"/>
        </a:defRPr>
      </a:lvl8pPr>
      <a:lvl9pPr marL="1828800" algn="l" rtl="0" fontAlgn="base">
        <a:lnSpc>
          <a:spcPct val="95000"/>
        </a:lnSpc>
        <a:spcBef>
          <a:spcPct val="0"/>
        </a:spcBef>
        <a:spcAft>
          <a:spcPct val="0"/>
        </a:spcAft>
        <a:defRPr sz="2400">
          <a:solidFill>
            <a:schemeClr val="tx2"/>
          </a:solidFill>
          <a:latin typeface="Arial" pitchFamily="34" charset="0"/>
          <a:ea typeface="ＭＳ Ｐゴシック" pitchFamily="34" charset="-128"/>
        </a:defRPr>
      </a:lvl9pPr>
    </p:titleStyle>
    <p:bodyStyle>
      <a:lvl1pPr marL="161925" indent="-161925" algn="l" rtl="0" eaLnBrk="0" fontAlgn="base" hangingPunct="0">
        <a:spcBef>
          <a:spcPct val="0"/>
        </a:spcBef>
        <a:spcAft>
          <a:spcPct val="40000"/>
        </a:spcAft>
        <a:buSzPct val="90000"/>
        <a:buFont typeface="Times" panose="02020603050405020304" pitchFamily="18" charset="0"/>
        <a:buChar char="•"/>
        <a:defRPr sz="1600">
          <a:solidFill>
            <a:schemeClr val="tx1"/>
          </a:solidFill>
          <a:latin typeface="+mn-lt"/>
          <a:ea typeface="+mn-ea"/>
          <a:cs typeface="+mn-cs"/>
        </a:defRPr>
      </a:lvl1pPr>
      <a:lvl2pPr marL="371475" indent="-207963" algn="l" rtl="0" eaLnBrk="0" fontAlgn="base" hangingPunct="0">
        <a:spcBef>
          <a:spcPct val="0"/>
        </a:spcBef>
        <a:spcAft>
          <a:spcPct val="40000"/>
        </a:spcAft>
        <a:buChar char="–"/>
        <a:defRPr sz="1600">
          <a:solidFill>
            <a:schemeClr val="tx1"/>
          </a:solidFill>
          <a:latin typeface="+mn-lt"/>
          <a:ea typeface="+mn-ea"/>
        </a:defRPr>
      </a:lvl2pPr>
      <a:lvl3pPr marL="539750" indent="-166688" algn="l" rtl="0" eaLnBrk="0" fontAlgn="base" hangingPunct="0">
        <a:spcBef>
          <a:spcPct val="0"/>
        </a:spcBef>
        <a:spcAft>
          <a:spcPct val="40000"/>
        </a:spcAft>
        <a:buChar char="-"/>
        <a:defRPr sz="1600">
          <a:solidFill>
            <a:schemeClr val="tx1"/>
          </a:solidFill>
          <a:latin typeface="+mn-lt"/>
          <a:ea typeface="+mn-ea"/>
        </a:defRPr>
      </a:lvl3pPr>
      <a:lvl4pPr marL="744538" indent="-203200" algn="l" rtl="0" eaLnBrk="0" fontAlgn="base" hangingPunct="0">
        <a:spcBef>
          <a:spcPct val="0"/>
        </a:spcBef>
        <a:spcAft>
          <a:spcPct val="40000"/>
        </a:spcAft>
        <a:buChar char="–"/>
        <a:defRPr sz="1600">
          <a:solidFill>
            <a:schemeClr val="tx1"/>
          </a:solidFill>
          <a:latin typeface="+mn-lt"/>
          <a:ea typeface="+mn-ea"/>
        </a:defRPr>
      </a:lvl4pPr>
      <a:lvl5pPr marL="898525" indent="-152400" algn="l" rtl="0" eaLnBrk="0" fontAlgn="base" hangingPunct="0">
        <a:spcBef>
          <a:spcPct val="0"/>
        </a:spcBef>
        <a:spcAft>
          <a:spcPct val="40000"/>
        </a:spcAft>
        <a:buChar char="-"/>
        <a:defRPr sz="1600">
          <a:solidFill>
            <a:schemeClr val="tx1"/>
          </a:solidFill>
          <a:latin typeface="+mn-lt"/>
          <a:ea typeface="+mn-ea"/>
        </a:defRPr>
      </a:lvl5pPr>
      <a:lvl6pPr marL="1355725" indent="-152400" algn="l" rtl="0" fontAlgn="base">
        <a:spcBef>
          <a:spcPct val="0"/>
        </a:spcBef>
        <a:spcAft>
          <a:spcPct val="40000"/>
        </a:spcAft>
        <a:buChar char="-"/>
        <a:defRPr sz="1600">
          <a:solidFill>
            <a:schemeClr val="tx1"/>
          </a:solidFill>
          <a:latin typeface="+mn-lt"/>
          <a:ea typeface="+mn-ea"/>
        </a:defRPr>
      </a:lvl6pPr>
      <a:lvl7pPr marL="1812925" indent="-152400" algn="l" rtl="0" fontAlgn="base">
        <a:spcBef>
          <a:spcPct val="0"/>
        </a:spcBef>
        <a:spcAft>
          <a:spcPct val="40000"/>
        </a:spcAft>
        <a:buChar char="-"/>
        <a:defRPr sz="1600">
          <a:solidFill>
            <a:schemeClr val="tx1"/>
          </a:solidFill>
          <a:latin typeface="+mn-lt"/>
          <a:ea typeface="+mn-ea"/>
        </a:defRPr>
      </a:lvl7pPr>
      <a:lvl8pPr marL="2270125" indent="-152400" algn="l" rtl="0" fontAlgn="base">
        <a:spcBef>
          <a:spcPct val="0"/>
        </a:spcBef>
        <a:spcAft>
          <a:spcPct val="40000"/>
        </a:spcAft>
        <a:buChar char="-"/>
        <a:defRPr sz="1600">
          <a:solidFill>
            <a:schemeClr val="tx1"/>
          </a:solidFill>
          <a:latin typeface="+mn-lt"/>
          <a:ea typeface="+mn-ea"/>
        </a:defRPr>
      </a:lvl8pPr>
      <a:lvl9pPr marL="2727325" indent="-152400" algn="l" rtl="0" fontAlgn="base">
        <a:spcBef>
          <a:spcPct val="0"/>
        </a:spcBef>
        <a:spcAft>
          <a:spcPct val="40000"/>
        </a:spcAft>
        <a:buChar char="-"/>
        <a:defRPr sz="16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9" descr="Green-Swoosh_RGB_Flipped_Cropped"/>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661151" y="442913"/>
            <a:ext cx="49276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19" descr="BCS_Master_H_RGB"/>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72017" y="6221414"/>
            <a:ext cx="2148416"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2"/>
          <p:cNvSpPr>
            <a:spLocks noGrp="1" noChangeArrowheads="1"/>
          </p:cNvSpPr>
          <p:nvPr>
            <p:ph type="title"/>
          </p:nvPr>
        </p:nvSpPr>
        <p:spPr bwMode="auto">
          <a:xfrm>
            <a:off x="541868" y="508001"/>
            <a:ext cx="7380817" cy="327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smtClean="0"/>
              <a:t>Click to edit Master title style</a:t>
            </a:r>
          </a:p>
        </p:txBody>
      </p:sp>
      <p:sp>
        <p:nvSpPr>
          <p:cNvPr id="1029" name="Rectangle 3"/>
          <p:cNvSpPr>
            <a:spLocks noGrp="1" noChangeArrowheads="1"/>
          </p:cNvSpPr>
          <p:nvPr>
            <p:ph type="body" idx="1"/>
          </p:nvPr>
        </p:nvSpPr>
        <p:spPr bwMode="auto">
          <a:xfrm>
            <a:off x="565152" y="1516063"/>
            <a:ext cx="11017249" cy="4406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2" name="Rectangle 4"/>
          <p:cNvSpPr>
            <a:spLocks noGrp="1" noChangeArrowheads="1"/>
          </p:cNvSpPr>
          <p:nvPr>
            <p:ph type="dt" sz="half" idx="2"/>
          </p:nvPr>
        </p:nvSpPr>
        <p:spPr bwMode="auto">
          <a:xfrm>
            <a:off x="914400" y="6742113"/>
            <a:ext cx="2540000" cy="114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1" compatLnSpc="1">
            <a:prstTxWarp prst="textNoShape">
              <a:avLst/>
            </a:prstTxWarp>
          </a:bodyPr>
          <a:lstStyle>
            <a:lvl1pPr>
              <a:defRPr sz="600"/>
            </a:lvl1pPr>
          </a:lstStyle>
          <a:p>
            <a:pPr eaLnBrk="0" fontAlgn="base" hangingPunct="0">
              <a:spcBef>
                <a:spcPct val="0"/>
              </a:spcBef>
              <a:spcAft>
                <a:spcPct val="0"/>
              </a:spcAft>
              <a:defRPr/>
            </a:pPr>
            <a:endParaRPr lang="en-GB">
              <a:solidFill>
                <a:srgbClr val="464748"/>
              </a:solidFill>
            </a:endParaRPr>
          </a:p>
        </p:txBody>
      </p:sp>
      <p:sp>
        <p:nvSpPr>
          <p:cNvPr id="3" name="Rectangle 5"/>
          <p:cNvSpPr>
            <a:spLocks noGrp="1" noChangeArrowheads="1"/>
          </p:cNvSpPr>
          <p:nvPr>
            <p:ph type="ftr" sz="quarter" idx="3"/>
          </p:nvPr>
        </p:nvSpPr>
        <p:spPr bwMode="auto">
          <a:xfrm>
            <a:off x="9469967" y="6361113"/>
            <a:ext cx="1879600" cy="57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1" compatLnSpc="1">
            <a:prstTxWarp prst="textNoShape">
              <a:avLst/>
            </a:prstTxWarp>
          </a:bodyPr>
          <a:lstStyle>
            <a:lvl1pPr algn="r">
              <a:defRPr sz="600"/>
            </a:lvl1pPr>
          </a:lstStyle>
          <a:p>
            <a:pPr eaLnBrk="0" fontAlgn="base" hangingPunct="0">
              <a:spcBef>
                <a:spcPct val="0"/>
              </a:spcBef>
              <a:spcAft>
                <a:spcPct val="0"/>
              </a:spcAft>
              <a:defRPr/>
            </a:pPr>
            <a:r>
              <a:rPr lang="en-GB">
                <a:solidFill>
                  <a:srgbClr val="464748"/>
                </a:solidFill>
              </a:rPr>
              <a:t>Presentation to insert name here</a:t>
            </a:r>
          </a:p>
        </p:txBody>
      </p:sp>
      <p:sp>
        <p:nvSpPr>
          <p:cNvPr id="1030" name="Rectangle 6"/>
          <p:cNvSpPr>
            <a:spLocks noGrp="1" noChangeArrowheads="1"/>
          </p:cNvSpPr>
          <p:nvPr>
            <p:ph type="sldNum" sz="quarter" idx="4"/>
          </p:nvPr>
        </p:nvSpPr>
        <p:spPr bwMode="auto">
          <a:xfrm>
            <a:off x="11421533" y="6316663"/>
            <a:ext cx="254000" cy="150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1" compatLnSpc="1">
            <a:prstTxWarp prst="textNoShape">
              <a:avLst/>
            </a:prstTxWarp>
          </a:bodyPr>
          <a:lstStyle>
            <a:lvl1pPr algn="r">
              <a:defRPr sz="600" b="1" smtClean="0"/>
            </a:lvl1pPr>
          </a:lstStyle>
          <a:p>
            <a:pPr eaLnBrk="0" fontAlgn="base" hangingPunct="0">
              <a:spcBef>
                <a:spcPct val="0"/>
              </a:spcBef>
              <a:spcAft>
                <a:spcPct val="0"/>
              </a:spcAft>
              <a:defRPr/>
            </a:pPr>
            <a:fld id="{9E4B9948-5D30-4F33-8C61-53846B6B4F41}" type="slidenum">
              <a:rPr lang="en-GB" altLang="en-US">
                <a:solidFill>
                  <a:srgbClr val="464748"/>
                </a:solidFill>
              </a:rPr>
              <a:pPr eaLnBrk="0" fontAlgn="base" hangingPunct="0">
                <a:spcBef>
                  <a:spcPct val="0"/>
                </a:spcBef>
                <a:spcAft>
                  <a:spcPct val="0"/>
                </a:spcAft>
                <a:defRPr/>
              </a:pPr>
              <a:t>‹#›</a:t>
            </a:fld>
            <a:endParaRPr lang="en-GB" altLang="en-US">
              <a:solidFill>
                <a:srgbClr val="464748"/>
              </a:solidFill>
            </a:endParaRPr>
          </a:p>
        </p:txBody>
      </p:sp>
      <p:sp>
        <p:nvSpPr>
          <p:cNvPr id="1033" name="Line 8"/>
          <p:cNvSpPr>
            <a:spLocks noChangeShapeType="1"/>
          </p:cNvSpPr>
          <p:nvPr/>
        </p:nvSpPr>
        <p:spPr bwMode="auto">
          <a:xfrm>
            <a:off x="573618" y="1258888"/>
            <a:ext cx="11015133" cy="0"/>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GB" sz="2400" smtClean="0">
              <a:solidFill>
                <a:srgbClr val="464748"/>
              </a:solidFill>
            </a:endParaRPr>
          </a:p>
        </p:txBody>
      </p:sp>
      <p:sp>
        <p:nvSpPr>
          <p:cNvPr id="1034" name="Line 9"/>
          <p:cNvSpPr>
            <a:spLocks noChangeShapeType="1"/>
          </p:cNvSpPr>
          <p:nvPr/>
        </p:nvSpPr>
        <p:spPr bwMode="auto">
          <a:xfrm>
            <a:off x="573618" y="439738"/>
            <a:ext cx="11015133" cy="0"/>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GB" sz="2400" smtClean="0">
              <a:solidFill>
                <a:srgbClr val="464748"/>
              </a:solidFill>
            </a:endParaRPr>
          </a:p>
        </p:txBody>
      </p:sp>
      <p:sp>
        <p:nvSpPr>
          <p:cNvPr id="1035" name="Line 10"/>
          <p:cNvSpPr>
            <a:spLocks noChangeShapeType="1"/>
          </p:cNvSpPr>
          <p:nvPr/>
        </p:nvSpPr>
        <p:spPr bwMode="auto">
          <a:xfrm>
            <a:off x="573618" y="6229350"/>
            <a:ext cx="11015133" cy="0"/>
          </a:xfrm>
          <a:prstGeom prst="line">
            <a:avLst/>
          </a:prstGeom>
          <a:noFill/>
          <a:ln w="6350">
            <a:solidFill>
              <a:srgbClr val="464748"/>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GB" sz="2400" smtClean="0">
              <a:solidFill>
                <a:srgbClr val="464748"/>
              </a:solidFill>
            </a:endParaRPr>
          </a:p>
        </p:txBody>
      </p:sp>
    </p:spTree>
    <p:extLst>
      <p:ext uri="{BB962C8B-B14F-4D97-AF65-F5344CB8AC3E}">
        <p14:creationId xmlns:p14="http://schemas.microsoft.com/office/powerpoint/2010/main" val="408554905"/>
      </p:ext>
    </p:extLst>
  </p:cSld>
  <p:clrMap bg1="lt1" tx1="dk1" bg2="lt2" tx2="dk2" accent1="accent1" accent2="accent2" accent3="accent3" accent4="accent4" accent5="accent5" accent6="accent6" hlink="hlink" folHlink="folHlink"/>
  <p:sldLayoutIdLst>
    <p:sldLayoutId id="2147483888" r:id="rId1"/>
    <p:sldLayoutId id="2147483889" r:id="rId2"/>
    <p:sldLayoutId id="2147483890" r:id="rId3"/>
    <p:sldLayoutId id="2147483891" r:id="rId4"/>
    <p:sldLayoutId id="2147483892" r:id="rId5"/>
    <p:sldLayoutId id="2147483893" r:id="rId6"/>
    <p:sldLayoutId id="2147483894" r:id="rId7"/>
    <p:sldLayoutId id="2147483895" r:id="rId8"/>
    <p:sldLayoutId id="2147483896" r:id="rId9"/>
    <p:sldLayoutId id="2147483897" r:id="rId10"/>
    <p:sldLayoutId id="2147483898" r:id="rId11"/>
  </p:sldLayoutIdLst>
  <p:hf hdr="0" dt="0"/>
  <p:txStyles>
    <p:titleStyle>
      <a:lvl1pPr algn="l" rtl="0" eaLnBrk="0" fontAlgn="base" hangingPunct="0">
        <a:lnSpc>
          <a:spcPct val="95000"/>
        </a:lnSpc>
        <a:spcBef>
          <a:spcPct val="0"/>
        </a:spcBef>
        <a:spcAft>
          <a:spcPct val="0"/>
        </a:spcAft>
        <a:defRPr sz="2400">
          <a:solidFill>
            <a:schemeClr val="tx2"/>
          </a:solidFill>
          <a:latin typeface="+mj-lt"/>
          <a:ea typeface="+mj-ea"/>
          <a:cs typeface="+mj-cs"/>
        </a:defRPr>
      </a:lvl1pPr>
      <a:lvl2pPr algn="l" rtl="0" eaLnBrk="0" fontAlgn="base" hangingPunct="0">
        <a:lnSpc>
          <a:spcPct val="95000"/>
        </a:lnSpc>
        <a:spcBef>
          <a:spcPct val="0"/>
        </a:spcBef>
        <a:spcAft>
          <a:spcPct val="0"/>
        </a:spcAft>
        <a:defRPr sz="2400">
          <a:solidFill>
            <a:schemeClr val="tx2"/>
          </a:solidFill>
          <a:latin typeface="Arial" pitchFamily="34" charset="0"/>
          <a:ea typeface="ＭＳ Ｐゴシック" pitchFamily="34" charset="-128"/>
        </a:defRPr>
      </a:lvl2pPr>
      <a:lvl3pPr algn="l" rtl="0" eaLnBrk="0" fontAlgn="base" hangingPunct="0">
        <a:lnSpc>
          <a:spcPct val="95000"/>
        </a:lnSpc>
        <a:spcBef>
          <a:spcPct val="0"/>
        </a:spcBef>
        <a:spcAft>
          <a:spcPct val="0"/>
        </a:spcAft>
        <a:defRPr sz="2400">
          <a:solidFill>
            <a:schemeClr val="tx2"/>
          </a:solidFill>
          <a:latin typeface="Arial" pitchFamily="34" charset="0"/>
          <a:ea typeface="ＭＳ Ｐゴシック" pitchFamily="34" charset="-128"/>
        </a:defRPr>
      </a:lvl3pPr>
      <a:lvl4pPr algn="l" rtl="0" eaLnBrk="0" fontAlgn="base" hangingPunct="0">
        <a:lnSpc>
          <a:spcPct val="95000"/>
        </a:lnSpc>
        <a:spcBef>
          <a:spcPct val="0"/>
        </a:spcBef>
        <a:spcAft>
          <a:spcPct val="0"/>
        </a:spcAft>
        <a:defRPr sz="2400">
          <a:solidFill>
            <a:schemeClr val="tx2"/>
          </a:solidFill>
          <a:latin typeface="Arial" pitchFamily="34" charset="0"/>
          <a:ea typeface="ＭＳ Ｐゴシック" pitchFamily="34" charset="-128"/>
        </a:defRPr>
      </a:lvl4pPr>
      <a:lvl5pPr algn="l" rtl="0" eaLnBrk="0" fontAlgn="base" hangingPunct="0">
        <a:lnSpc>
          <a:spcPct val="95000"/>
        </a:lnSpc>
        <a:spcBef>
          <a:spcPct val="0"/>
        </a:spcBef>
        <a:spcAft>
          <a:spcPct val="0"/>
        </a:spcAft>
        <a:defRPr sz="2400">
          <a:solidFill>
            <a:schemeClr val="tx2"/>
          </a:solidFill>
          <a:latin typeface="Arial" pitchFamily="34" charset="0"/>
          <a:ea typeface="ＭＳ Ｐゴシック" pitchFamily="34" charset="-128"/>
        </a:defRPr>
      </a:lvl5pPr>
      <a:lvl6pPr marL="457200" algn="l" rtl="0" fontAlgn="base">
        <a:lnSpc>
          <a:spcPct val="95000"/>
        </a:lnSpc>
        <a:spcBef>
          <a:spcPct val="0"/>
        </a:spcBef>
        <a:spcAft>
          <a:spcPct val="0"/>
        </a:spcAft>
        <a:defRPr sz="2400">
          <a:solidFill>
            <a:schemeClr val="tx2"/>
          </a:solidFill>
          <a:latin typeface="Arial" pitchFamily="34" charset="0"/>
          <a:ea typeface="ＭＳ Ｐゴシック" pitchFamily="34" charset="-128"/>
        </a:defRPr>
      </a:lvl6pPr>
      <a:lvl7pPr marL="914400" algn="l" rtl="0" fontAlgn="base">
        <a:lnSpc>
          <a:spcPct val="95000"/>
        </a:lnSpc>
        <a:spcBef>
          <a:spcPct val="0"/>
        </a:spcBef>
        <a:spcAft>
          <a:spcPct val="0"/>
        </a:spcAft>
        <a:defRPr sz="2400">
          <a:solidFill>
            <a:schemeClr val="tx2"/>
          </a:solidFill>
          <a:latin typeface="Arial" pitchFamily="34" charset="0"/>
          <a:ea typeface="ＭＳ Ｐゴシック" pitchFamily="34" charset="-128"/>
        </a:defRPr>
      </a:lvl7pPr>
      <a:lvl8pPr marL="1371600" algn="l" rtl="0" fontAlgn="base">
        <a:lnSpc>
          <a:spcPct val="95000"/>
        </a:lnSpc>
        <a:spcBef>
          <a:spcPct val="0"/>
        </a:spcBef>
        <a:spcAft>
          <a:spcPct val="0"/>
        </a:spcAft>
        <a:defRPr sz="2400">
          <a:solidFill>
            <a:schemeClr val="tx2"/>
          </a:solidFill>
          <a:latin typeface="Arial" pitchFamily="34" charset="0"/>
          <a:ea typeface="ＭＳ Ｐゴシック" pitchFamily="34" charset="-128"/>
        </a:defRPr>
      </a:lvl8pPr>
      <a:lvl9pPr marL="1828800" algn="l" rtl="0" fontAlgn="base">
        <a:lnSpc>
          <a:spcPct val="95000"/>
        </a:lnSpc>
        <a:spcBef>
          <a:spcPct val="0"/>
        </a:spcBef>
        <a:spcAft>
          <a:spcPct val="0"/>
        </a:spcAft>
        <a:defRPr sz="2400">
          <a:solidFill>
            <a:schemeClr val="tx2"/>
          </a:solidFill>
          <a:latin typeface="Arial" pitchFamily="34" charset="0"/>
          <a:ea typeface="ＭＳ Ｐゴシック" pitchFamily="34" charset="-128"/>
        </a:defRPr>
      </a:lvl9pPr>
    </p:titleStyle>
    <p:bodyStyle>
      <a:lvl1pPr marL="161925" indent="-161925" algn="l" rtl="0" eaLnBrk="0" fontAlgn="base" hangingPunct="0">
        <a:spcBef>
          <a:spcPct val="0"/>
        </a:spcBef>
        <a:spcAft>
          <a:spcPct val="40000"/>
        </a:spcAft>
        <a:buSzPct val="90000"/>
        <a:buFont typeface="Times" panose="02020603050405020304" pitchFamily="18" charset="0"/>
        <a:buChar char="•"/>
        <a:defRPr sz="1600">
          <a:solidFill>
            <a:schemeClr val="tx1"/>
          </a:solidFill>
          <a:latin typeface="+mn-lt"/>
          <a:ea typeface="+mn-ea"/>
          <a:cs typeface="+mn-cs"/>
        </a:defRPr>
      </a:lvl1pPr>
      <a:lvl2pPr marL="371475" indent="-207963" algn="l" rtl="0" eaLnBrk="0" fontAlgn="base" hangingPunct="0">
        <a:spcBef>
          <a:spcPct val="0"/>
        </a:spcBef>
        <a:spcAft>
          <a:spcPct val="40000"/>
        </a:spcAft>
        <a:buChar char="–"/>
        <a:defRPr sz="1600">
          <a:solidFill>
            <a:schemeClr val="tx1"/>
          </a:solidFill>
          <a:latin typeface="+mn-lt"/>
          <a:ea typeface="+mn-ea"/>
        </a:defRPr>
      </a:lvl2pPr>
      <a:lvl3pPr marL="539750" indent="-166688" algn="l" rtl="0" eaLnBrk="0" fontAlgn="base" hangingPunct="0">
        <a:spcBef>
          <a:spcPct val="0"/>
        </a:spcBef>
        <a:spcAft>
          <a:spcPct val="40000"/>
        </a:spcAft>
        <a:buChar char="-"/>
        <a:defRPr sz="1600">
          <a:solidFill>
            <a:schemeClr val="tx1"/>
          </a:solidFill>
          <a:latin typeface="+mn-lt"/>
          <a:ea typeface="+mn-ea"/>
        </a:defRPr>
      </a:lvl3pPr>
      <a:lvl4pPr marL="744538" indent="-203200" algn="l" rtl="0" eaLnBrk="0" fontAlgn="base" hangingPunct="0">
        <a:spcBef>
          <a:spcPct val="0"/>
        </a:spcBef>
        <a:spcAft>
          <a:spcPct val="40000"/>
        </a:spcAft>
        <a:buChar char="–"/>
        <a:defRPr sz="1600">
          <a:solidFill>
            <a:schemeClr val="tx1"/>
          </a:solidFill>
          <a:latin typeface="+mn-lt"/>
          <a:ea typeface="+mn-ea"/>
        </a:defRPr>
      </a:lvl4pPr>
      <a:lvl5pPr marL="898525" indent="-152400" algn="l" rtl="0" eaLnBrk="0" fontAlgn="base" hangingPunct="0">
        <a:spcBef>
          <a:spcPct val="0"/>
        </a:spcBef>
        <a:spcAft>
          <a:spcPct val="40000"/>
        </a:spcAft>
        <a:buChar char="-"/>
        <a:defRPr sz="1600">
          <a:solidFill>
            <a:schemeClr val="tx1"/>
          </a:solidFill>
          <a:latin typeface="+mn-lt"/>
          <a:ea typeface="+mn-ea"/>
        </a:defRPr>
      </a:lvl5pPr>
      <a:lvl6pPr marL="1355725" indent="-152400" algn="l" rtl="0" fontAlgn="base">
        <a:spcBef>
          <a:spcPct val="0"/>
        </a:spcBef>
        <a:spcAft>
          <a:spcPct val="40000"/>
        </a:spcAft>
        <a:buChar char="-"/>
        <a:defRPr sz="1600">
          <a:solidFill>
            <a:schemeClr val="tx1"/>
          </a:solidFill>
          <a:latin typeface="+mn-lt"/>
          <a:ea typeface="+mn-ea"/>
        </a:defRPr>
      </a:lvl6pPr>
      <a:lvl7pPr marL="1812925" indent="-152400" algn="l" rtl="0" fontAlgn="base">
        <a:spcBef>
          <a:spcPct val="0"/>
        </a:spcBef>
        <a:spcAft>
          <a:spcPct val="40000"/>
        </a:spcAft>
        <a:buChar char="-"/>
        <a:defRPr sz="1600">
          <a:solidFill>
            <a:schemeClr val="tx1"/>
          </a:solidFill>
          <a:latin typeface="+mn-lt"/>
          <a:ea typeface="+mn-ea"/>
        </a:defRPr>
      </a:lvl7pPr>
      <a:lvl8pPr marL="2270125" indent="-152400" algn="l" rtl="0" fontAlgn="base">
        <a:spcBef>
          <a:spcPct val="0"/>
        </a:spcBef>
        <a:spcAft>
          <a:spcPct val="40000"/>
        </a:spcAft>
        <a:buChar char="-"/>
        <a:defRPr sz="1600">
          <a:solidFill>
            <a:schemeClr val="tx1"/>
          </a:solidFill>
          <a:latin typeface="+mn-lt"/>
          <a:ea typeface="+mn-ea"/>
        </a:defRPr>
      </a:lvl8pPr>
      <a:lvl9pPr marL="2727325" indent="-152400" algn="l" rtl="0" fontAlgn="base">
        <a:spcBef>
          <a:spcPct val="0"/>
        </a:spcBef>
        <a:spcAft>
          <a:spcPct val="40000"/>
        </a:spcAft>
        <a:buChar char="-"/>
        <a:defRPr sz="16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04001" y="476672"/>
            <a:ext cx="10235417" cy="512760"/>
          </a:xfrm>
          <a:prstGeom prst="rect">
            <a:avLst/>
          </a:prstGeom>
        </p:spPr>
        <p:txBody>
          <a:bodyPr vert="horz" lIns="0" tIns="0" rIns="0" bIns="0" rtlCol="0" anchor="t" anchorCtr="0">
            <a:noAutofit/>
          </a:bodyPr>
          <a:lstStyle/>
          <a:p>
            <a:r>
              <a:rPr lang="en-US" smtClean="0"/>
              <a:t>Click to edit Master title style</a:t>
            </a:r>
            <a:endParaRPr lang="en-GB" dirty="0"/>
          </a:p>
        </p:txBody>
      </p:sp>
      <p:sp>
        <p:nvSpPr>
          <p:cNvPr id="3" name="Text Placeholder 2"/>
          <p:cNvSpPr>
            <a:spLocks noGrp="1"/>
          </p:cNvSpPr>
          <p:nvPr>
            <p:ph type="body" idx="1"/>
          </p:nvPr>
        </p:nvSpPr>
        <p:spPr>
          <a:xfrm>
            <a:off x="1103446" y="1600201"/>
            <a:ext cx="10273141" cy="4525963"/>
          </a:xfrm>
          <a:prstGeom prst="rect">
            <a:avLst/>
          </a:prstGeom>
        </p:spPr>
        <p:txBody>
          <a:bodyPr vert="horz" lIns="0" tIns="0" rIns="0" bIns="0" rtlCol="0" anchor="t" anchorCtr="0">
            <a:noAutofit/>
          </a:bodyPr>
          <a:lstStyle/>
          <a:p>
            <a:pPr lvl="0"/>
            <a:r>
              <a:rPr lang="en-US" dirty="0" smtClean="0"/>
              <a:t>Click to edit Master </a:t>
            </a:r>
            <a:br>
              <a:rPr lang="en-US" dirty="0" smtClean="0"/>
            </a:br>
            <a:r>
              <a:rPr lang="en-US" dirty="0" smtClean="0"/>
              <a:t>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Slide Number Placeholder 5"/>
          <p:cNvSpPr>
            <a:spLocks noGrp="1"/>
          </p:cNvSpPr>
          <p:nvPr>
            <p:ph type="sldNum" sz="quarter" idx="4"/>
          </p:nvPr>
        </p:nvSpPr>
        <p:spPr>
          <a:xfrm>
            <a:off x="10608000" y="6453337"/>
            <a:ext cx="973899" cy="222803"/>
          </a:xfrm>
          <a:prstGeom prst="rect">
            <a:avLst/>
          </a:prstGeom>
        </p:spPr>
        <p:txBody>
          <a:bodyPr vert="horz" lIns="0" tIns="0" rIns="0" bIns="0" rtlCol="0" anchor="t" anchorCtr="0">
            <a:noAutofit/>
          </a:bodyPr>
          <a:lstStyle>
            <a:lvl1pPr algn="l">
              <a:defRPr sz="900" b="0">
                <a:solidFill>
                  <a:schemeClr val="tx2"/>
                </a:solidFill>
                <a:latin typeface="Arial" panose="020B0604020202020204" pitchFamily="34" charset="0"/>
                <a:cs typeface="Arial" panose="020B0604020202020204" pitchFamily="34" charset="0"/>
              </a:defRPr>
            </a:lvl1pPr>
          </a:lstStyle>
          <a:p>
            <a:r>
              <a:rPr lang="en-GB" dirty="0" smtClean="0">
                <a:solidFill>
                  <a:srgbClr val="006941"/>
                </a:solidFill>
              </a:rPr>
              <a:t>bcs.org </a:t>
            </a:r>
            <a:r>
              <a:rPr lang="en-GB" dirty="0" smtClean="0">
                <a:solidFill>
                  <a:srgbClr val="006941"/>
                </a:solidFill>
                <a:latin typeface="Arial"/>
                <a:cs typeface="Arial"/>
              </a:rPr>
              <a:t>| </a:t>
            </a:r>
            <a:fld id="{D4F935E4-DB8F-4A13-86B5-B07B5640A265}" type="slidenum">
              <a:rPr lang="en-GB" smtClean="0">
                <a:solidFill>
                  <a:srgbClr val="006941"/>
                </a:solidFill>
              </a:rPr>
              <a:pPr/>
              <a:t>‹#›</a:t>
            </a:fld>
            <a:endParaRPr lang="en-GB" dirty="0">
              <a:solidFill>
                <a:srgbClr val="006941"/>
              </a:solidFill>
            </a:endParaRPr>
          </a:p>
        </p:txBody>
      </p:sp>
    </p:spTree>
    <p:extLst>
      <p:ext uri="{BB962C8B-B14F-4D97-AF65-F5344CB8AC3E}">
        <p14:creationId xmlns:p14="http://schemas.microsoft.com/office/powerpoint/2010/main" val="1454718299"/>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 id="2147483681" r:id="rId19"/>
    <p:sldLayoutId id="2147483682" r:id="rId20"/>
  </p:sldLayoutIdLst>
  <p:hf hdr="0" ftr="0" dt="0"/>
  <p:txStyles>
    <p:titleStyle>
      <a:lvl1pPr algn="l" defTabSz="914400" rtl="0" eaLnBrk="1" latinLnBrk="0" hangingPunct="1">
        <a:lnSpc>
          <a:spcPts val="2800"/>
        </a:lnSpc>
        <a:spcBef>
          <a:spcPct val="0"/>
        </a:spcBef>
        <a:buNone/>
        <a:defRPr sz="2800" b="1" kern="1200">
          <a:solidFill>
            <a:schemeClr val="tx2"/>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ts val="2000"/>
        </a:lnSpc>
        <a:spcBef>
          <a:spcPts val="0"/>
        </a:spcBef>
        <a:spcAft>
          <a:spcPts val="1200"/>
        </a:spcAft>
        <a:buFontTx/>
        <a:buNone/>
        <a:defRPr sz="1800" b="1" kern="1200">
          <a:solidFill>
            <a:schemeClr val="accent3"/>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ts val="1680"/>
        </a:lnSpc>
        <a:spcBef>
          <a:spcPts val="0"/>
        </a:spcBef>
        <a:spcAft>
          <a:spcPts val="1000"/>
        </a:spcAft>
        <a:buFontTx/>
        <a:buNone/>
        <a:defRPr sz="1400" kern="1200">
          <a:solidFill>
            <a:schemeClr val="tx1"/>
          </a:solidFill>
          <a:latin typeface="Arial" panose="020B0604020202020204" pitchFamily="34" charset="0"/>
          <a:ea typeface="+mn-ea"/>
          <a:cs typeface="Arial" panose="020B0604020202020204" pitchFamily="34" charset="0"/>
        </a:defRPr>
      </a:lvl2pPr>
      <a:lvl3pPr marL="144000" indent="-144000" algn="l" defTabSz="914400" rtl="0" eaLnBrk="1" latinLnBrk="0" hangingPunct="1">
        <a:lnSpc>
          <a:spcPts val="1680"/>
        </a:lnSpc>
        <a:spcBef>
          <a:spcPts val="0"/>
        </a:spcBef>
        <a:spcAft>
          <a:spcPts val="800"/>
        </a:spcAft>
        <a:buClr>
          <a:schemeClr val="accent3"/>
        </a:buClr>
        <a:buSzPct val="103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381000" indent="-200025" algn="l" defTabSz="914400" rtl="0" eaLnBrk="1" latinLnBrk="0" hangingPunct="1">
        <a:lnSpc>
          <a:spcPts val="1680"/>
        </a:lnSpc>
        <a:spcBef>
          <a:spcPts val="0"/>
        </a:spcBef>
        <a:spcAft>
          <a:spcPts val="800"/>
        </a:spcAft>
        <a:buClr>
          <a:schemeClr val="accent3"/>
        </a:buClr>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600075" indent="-200025" algn="l" defTabSz="914400" rtl="0" eaLnBrk="1" latinLnBrk="0" hangingPunct="1">
        <a:lnSpc>
          <a:spcPts val="1680"/>
        </a:lnSpc>
        <a:spcBef>
          <a:spcPts val="0"/>
        </a:spcBef>
        <a:spcAft>
          <a:spcPts val="800"/>
        </a:spcAft>
        <a:buClr>
          <a:schemeClr val="accent3"/>
        </a:buClr>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04001" y="476672"/>
            <a:ext cx="10235417" cy="512760"/>
          </a:xfrm>
          <a:prstGeom prst="rect">
            <a:avLst/>
          </a:prstGeom>
        </p:spPr>
        <p:txBody>
          <a:bodyPr vert="horz" lIns="0" tIns="0" rIns="0" bIns="0" rtlCol="0" anchor="t" anchorCtr="0">
            <a:noAutofit/>
          </a:bodyPr>
          <a:lstStyle/>
          <a:p>
            <a:r>
              <a:rPr lang="en-US" smtClean="0"/>
              <a:t>Click to edit Master title style</a:t>
            </a:r>
            <a:endParaRPr lang="en-GB" dirty="0"/>
          </a:p>
        </p:txBody>
      </p:sp>
      <p:sp>
        <p:nvSpPr>
          <p:cNvPr id="3" name="Text Placeholder 2"/>
          <p:cNvSpPr>
            <a:spLocks noGrp="1"/>
          </p:cNvSpPr>
          <p:nvPr>
            <p:ph type="body" idx="1"/>
          </p:nvPr>
        </p:nvSpPr>
        <p:spPr>
          <a:xfrm>
            <a:off x="1103446" y="1600201"/>
            <a:ext cx="10273141" cy="4525963"/>
          </a:xfrm>
          <a:prstGeom prst="rect">
            <a:avLst/>
          </a:prstGeom>
        </p:spPr>
        <p:txBody>
          <a:bodyPr vert="horz" lIns="0" tIns="0" rIns="0" bIns="0" rtlCol="0" anchor="t" anchorCtr="0">
            <a:noAutofit/>
          </a:bodyPr>
          <a:lstStyle/>
          <a:p>
            <a:pPr lvl="0"/>
            <a:r>
              <a:rPr lang="en-US" dirty="0" smtClean="0"/>
              <a:t>Click to edit Master </a:t>
            </a:r>
            <a:br>
              <a:rPr lang="en-US" dirty="0" smtClean="0"/>
            </a:br>
            <a:r>
              <a:rPr lang="en-US" dirty="0" smtClean="0"/>
              <a:t>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Slide Number Placeholder 5"/>
          <p:cNvSpPr>
            <a:spLocks noGrp="1"/>
          </p:cNvSpPr>
          <p:nvPr>
            <p:ph type="sldNum" sz="quarter" idx="4"/>
          </p:nvPr>
        </p:nvSpPr>
        <p:spPr>
          <a:xfrm>
            <a:off x="10608000" y="6453337"/>
            <a:ext cx="973899" cy="222803"/>
          </a:xfrm>
          <a:prstGeom prst="rect">
            <a:avLst/>
          </a:prstGeom>
        </p:spPr>
        <p:txBody>
          <a:bodyPr vert="horz" lIns="0" tIns="0" rIns="0" bIns="0" rtlCol="0" anchor="t" anchorCtr="0">
            <a:noAutofit/>
          </a:bodyPr>
          <a:lstStyle>
            <a:lvl1pPr algn="l">
              <a:defRPr sz="900" b="0">
                <a:solidFill>
                  <a:schemeClr val="tx2"/>
                </a:solidFill>
                <a:latin typeface="Arial" panose="020B0604020202020204" pitchFamily="34" charset="0"/>
                <a:cs typeface="Arial" panose="020B0604020202020204" pitchFamily="34" charset="0"/>
              </a:defRPr>
            </a:lvl1pPr>
          </a:lstStyle>
          <a:p>
            <a:r>
              <a:rPr lang="en-GB" dirty="0" smtClean="0">
                <a:solidFill>
                  <a:srgbClr val="006941"/>
                </a:solidFill>
              </a:rPr>
              <a:t>bcs.org </a:t>
            </a:r>
            <a:r>
              <a:rPr lang="en-GB" dirty="0" smtClean="0">
                <a:solidFill>
                  <a:srgbClr val="006941"/>
                </a:solidFill>
                <a:latin typeface="Arial"/>
                <a:cs typeface="Arial"/>
              </a:rPr>
              <a:t>| </a:t>
            </a:r>
            <a:fld id="{D4F935E4-DB8F-4A13-86B5-B07B5640A265}" type="slidenum">
              <a:rPr lang="en-GB" smtClean="0">
                <a:solidFill>
                  <a:srgbClr val="006941"/>
                </a:solidFill>
              </a:rPr>
              <a:pPr/>
              <a:t>‹#›</a:t>
            </a:fld>
            <a:endParaRPr lang="en-GB" dirty="0">
              <a:solidFill>
                <a:srgbClr val="006941"/>
              </a:solidFill>
            </a:endParaRPr>
          </a:p>
        </p:txBody>
      </p:sp>
    </p:spTree>
    <p:extLst>
      <p:ext uri="{BB962C8B-B14F-4D97-AF65-F5344CB8AC3E}">
        <p14:creationId xmlns:p14="http://schemas.microsoft.com/office/powerpoint/2010/main" val="2544375605"/>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 id="2147483699" r:id="rId16"/>
    <p:sldLayoutId id="2147483700" r:id="rId17"/>
    <p:sldLayoutId id="2147483701" r:id="rId18"/>
    <p:sldLayoutId id="2147483702" r:id="rId19"/>
    <p:sldLayoutId id="2147483703" r:id="rId20"/>
  </p:sldLayoutIdLst>
  <p:hf hdr="0" ftr="0" dt="0"/>
  <p:txStyles>
    <p:titleStyle>
      <a:lvl1pPr algn="l" defTabSz="914400" rtl="0" eaLnBrk="1" latinLnBrk="0" hangingPunct="1">
        <a:lnSpc>
          <a:spcPts val="2800"/>
        </a:lnSpc>
        <a:spcBef>
          <a:spcPct val="0"/>
        </a:spcBef>
        <a:buNone/>
        <a:defRPr sz="2800" b="1" kern="1200">
          <a:solidFill>
            <a:schemeClr val="tx2"/>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ts val="2000"/>
        </a:lnSpc>
        <a:spcBef>
          <a:spcPts val="0"/>
        </a:spcBef>
        <a:spcAft>
          <a:spcPts val="1200"/>
        </a:spcAft>
        <a:buFontTx/>
        <a:buNone/>
        <a:defRPr sz="1800" b="1" kern="1200">
          <a:solidFill>
            <a:schemeClr val="accent3"/>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ts val="1680"/>
        </a:lnSpc>
        <a:spcBef>
          <a:spcPts val="0"/>
        </a:spcBef>
        <a:spcAft>
          <a:spcPts val="1000"/>
        </a:spcAft>
        <a:buFontTx/>
        <a:buNone/>
        <a:defRPr sz="1400" kern="1200">
          <a:solidFill>
            <a:schemeClr val="tx1"/>
          </a:solidFill>
          <a:latin typeface="Arial" panose="020B0604020202020204" pitchFamily="34" charset="0"/>
          <a:ea typeface="+mn-ea"/>
          <a:cs typeface="Arial" panose="020B0604020202020204" pitchFamily="34" charset="0"/>
        </a:defRPr>
      </a:lvl2pPr>
      <a:lvl3pPr marL="144000" indent="-144000" algn="l" defTabSz="914400" rtl="0" eaLnBrk="1" latinLnBrk="0" hangingPunct="1">
        <a:lnSpc>
          <a:spcPts val="1680"/>
        </a:lnSpc>
        <a:spcBef>
          <a:spcPts val="0"/>
        </a:spcBef>
        <a:spcAft>
          <a:spcPts val="800"/>
        </a:spcAft>
        <a:buClr>
          <a:schemeClr val="accent3"/>
        </a:buClr>
        <a:buSzPct val="103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381000" indent="-200025" algn="l" defTabSz="914400" rtl="0" eaLnBrk="1" latinLnBrk="0" hangingPunct="1">
        <a:lnSpc>
          <a:spcPts val="1680"/>
        </a:lnSpc>
        <a:spcBef>
          <a:spcPts val="0"/>
        </a:spcBef>
        <a:spcAft>
          <a:spcPts val="800"/>
        </a:spcAft>
        <a:buClr>
          <a:schemeClr val="accent3"/>
        </a:buClr>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600075" indent="-200025" algn="l" defTabSz="914400" rtl="0" eaLnBrk="1" latinLnBrk="0" hangingPunct="1">
        <a:lnSpc>
          <a:spcPts val="1680"/>
        </a:lnSpc>
        <a:spcBef>
          <a:spcPts val="0"/>
        </a:spcBef>
        <a:spcAft>
          <a:spcPts val="800"/>
        </a:spcAft>
        <a:buClr>
          <a:schemeClr val="accent3"/>
        </a:buClr>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04001" y="476672"/>
            <a:ext cx="10235417" cy="512760"/>
          </a:xfrm>
          <a:prstGeom prst="rect">
            <a:avLst/>
          </a:prstGeom>
        </p:spPr>
        <p:txBody>
          <a:bodyPr vert="horz" lIns="0" tIns="0" rIns="0" bIns="0" rtlCol="0" anchor="t" anchorCtr="0">
            <a:noAutofit/>
          </a:bodyPr>
          <a:lstStyle/>
          <a:p>
            <a:r>
              <a:rPr lang="en-US" smtClean="0"/>
              <a:t>Click to edit Master title style</a:t>
            </a:r>
            <a:endParaRPr lang="en-GB" dirty="0"/>
          </a:p>
        </p:txBody>
      </p:sp>
      <p:sp>
        <p:nvSpPr>
          <p:cNvPr id="3" name="Text Placeholder 2"/>
          <p:cNvSpPr>
            <a:spLocks noGrp="1"/>
          </p:cNvSpPr>
          <p:nvPr>
            <p:ph type="body" idx="1"/>
          </p:nvPr>
        </p:nvSpPr>
        <p:spPr>
          <a:xfrm>
            <a:off x="1103446" y="1600201"/>
            <a:ext cx="10273141" cy="4525963"/>
          </a:xfrm>
          <a:prstGeom prst="rect">
            <a:avLst/>
          </a:prstGeom>
        </p:spPr>
        <p:txBody>
          <a:bodyPr vert="horz" lIns="0" tIns="0" rIns="0" bIns="0" rtlCol="0" anchor="t" anchorCtr="0">
            <a:noAutofit/>
          </a:bodyPr>
          <a:lstStyle/>
          <a:p>
            <a:pPr lvl="0"/>
            <a:r>
              <a:rPr lang="en-US" dirty="0" smtClean="0"/>
              <a:t>Click to edit Master </a:t>
            </a:r>
            <a:br>
              <a:rPr lang="en-US" dirty="0" smtClean="0"/>
            </a:br>
            <a:r>
              <a:rPr lang="en-US" dirty="0" smtClean="0"/>
              <a:t>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Slide Number Placeholder 5"/>
          <p:cNvSpPr>
            <a:spLocks noGrp="1"/>
          </p:cNvSpPr>
          <p:nvPr>
            <p:ph type="sldNum" sz="quarter" idx="4"/>
          </p:nvPr>
        </p:nvSpPr>
        <p:spPr>
          <a:xfrm>
            <a:off x="10608000" y="6453337"/>
            <a:ext cx="973899" cy="222803"/>
          </a:xfrm>
          <a:prstGeom prst="rect">
            <a:avLst/>
          </a:prstGeom>
        </p:spPr>
        <p:txBody>
          <a:bodyPr vert="horz" lIns="0" tIns="0" rIns="0" bIns="0" rtlCol="0" anchor="t" anchorCtr="0">
            <a:noAutofit/>
          </a:bodyPr>
          <a:lstStyle>
            <a:lvl1pPr algn="l">
              <a:defRPr sz="900" b="0">
                <a:solidFill>
                  <a:schemeClr val="tx2"/>
                </a:solidFill>
                <a:latin typeface="Arial" panose="020B0604020202020204" pitchFamily="34" charset="0"/>
                <a:cs typeface="Arial" panose="020B0604020202020204" pitchFamily="34" charset="0"/>
              </a:defRPr>
            </a:lvl1pPr>
          </a:lstStyle>
          <a:p>
            <a:r>
              <a:rPr lang="en-GB" dirty="0" smtClean="0">
                <a:solidFill>
                  <a:srgbClr val="006941"/>
                </a:solidFill>
              </a:rPr>
              <a:t>bcs.org </a:t>
            </a:r>
            <a:r>
              <a:rPr lang="en-GB" dirty="0" smtClean="0">
                <a:solidFill>
                  <a:srgbClr val="006941"/>
                </a:solidFill>
                <a:latin typeface="Arial"/>
                <a:cs typeface="Arial"/>
              </a:rPr>
              <a:t>| </a:t>
            </a:r>
            <a:fld id="{D4F935E4-DB8F-4A13-86B5-B07B5640A265}" type="slidenum">
              <a:rPr lang="en-GB" smtClean="0">
                <a:solidFill>
                  <a:srgbClr val="006941"/>
                </a:solidFill>
              </a:rPr>
              <a:pPr/>
              <a:t>‹#›</a:t>
            </a:fld>
            <a:endParaRPr lang="en-GB" dirty="0">
              <a:solidFill>
                <a:srgbClr val="006941"/>
              </a:solidFill>
            </a:endParaRPr>
          </a:p>
        </p:txBody>
      </p:sp>
    </p:spTree>
    <p:extLst>
      <p:ext uri="{BB962C8B-B14F-4D97-AF65-F5344CB8AC3E}">
        <p14:creationId xmlns:p14="http://schemas.microsoft.com/office/powerpoint/2010/main" val="4239166730"/>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 id="2147483718" r:id="rId14"/>
    <p:sldLayoutId id="2147483719" r:id="rId15"/>
    <p:sldLayoutId id="2147483720" r:id="rId16"/>
    <p:sldLayoutId id="2147483721" r:id="rId17"/>
    <p:sldLayoutId id="2147483722" r:id="rId18"/>
    <p:sldLayoutId id="2147483723" r:id="rId19"/>
    <p:sldLayoutId id="2147483724" r:id="rId20"/>
  </p:sldLayoutIdLst>
  <p:hf hdr="0" ftr="0" dt="0"/>
  <p:txStyles>
    <p:titleStyle>
      <a:lvl1pPr algn="l" defTabSz="914400" rtl="0" eaLnBrk="1" latinLnBrk="0" hangingPunct="1">
        <a:lnSpc>
          <a:spcPts val="2800"/>
        </a:lnSpc>
        <a:spcBef>
          <a:spcPct val="0"/>
        </a:spcBef>
        <a:buNone/>
        <a:defRPr sz="2800" b="1" kern="1200">
          <a:solidFill>
            <a:schemeClr val="tx2"/>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ts val="2000"/>
        </a:lnSpc>
        <a:spcBef>
          <a:spcPts val="0"/>
        </a:spcBef>
        <a:spcAft>
          <a:spcPts val="1200"/>
        </a:spcAft>
        <a:buFontTx/>
        <a:buNone/>
        <a:defRPr sz="1800" b="1" kern="1200">
          <a:solidFill>
            <a:schemeClr val="accent3"/>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ts val="1680"/>
        </a:lnSpc>
        <a:spcBef>
          <a:spcPts val="0"/>
        </a:spcBef>
        <a:spcAft>
          <a:spcPts val="1000"/>
        </a:spcAft>
        <a:buFontTx/>
        <a:buNone/>
        <a:defRPr sz="1400" kern="1200">
          <a:solidFill>
            <a:schemeClr val="tx1"/>
          </a:solidFill>
          <a:latin typeface="Arial" panose="020B0604020202020204" pitchFamily="34" charset="0"/>
          <a:ea typeface="+mn-ea"/>
          <a:cs typeface="Arial" panose="020B0604020202020204" pitchFamily="34" charset="0"/>
        </a:defRPr>
      </a:lvl2pPr>
      <a:lvl3pPr marL="144000" indent="-144000" algn="l" defTabSz="914400" rtl="0" eaLnBrk="1" latinLnBrk="0" hangingPunct="1">
        <a:lnSpc>
          <a:spcPts val="1680"/>
        </a:lnSpc>
        <a:spcBef>
          <a:spcPts val="0"/>
        </a:spcBef>
        <a:spcAft>
          <a:spcPts val="800"/>
        </a:spcAft>
        <a:buClr>
          <a:schemeClr val="accent3"/>
        </a:buClr>
        <a:buSzPct val="103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381000" indent="-200025" algn="l" defTabSz="914400" rtl="0" eaLnBrk="1" latinLnBrk="0" hangingPunct="1">
        <a:lnSpc>
          <a:spcPts val="1680"/>
        </a:lnSpc>
        <a:spcBef>
          <a:spcPts val="0"/>
        </a:spcBef>
        <a:spcAft>
          <a:spcPts val="800"/>
        </a:spcAft>
        <a:buClr>
          <a:schemeClr val="accent3"/>
        </a:buClr>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600075" indent="-200025" algn="l" defTabSz="914400" rtl="0" eaLnBrk="1" latinLnBrk="0" hangingPunct="1">
        <a:lnSpc>
          <a:spcPts val="1680"/>
        </a:lnSpc>
        <a:spcBef>
          <a:spcPts val="0"/>
        </a:spcBef>
        <a:spcAft>
          <a:spcPts val="800"/>
        </a:spcAft>
        <a:buClr>
          <a:schemeClr val="accent3"/>
        </a:buClr>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04001" y="476672"/>
            <a:ext cx="10235417" cy="512760"/>
          </a:xfrm>
          <a:prstGeom prst="rect">
            <a:avLst/>
          </a:prstGeom>
        </p:spPr>
        <p:txBody>
          <a:bodyPr vert="horz" lIns="0" tIns="0" rIns="0" bIns="0" rtlCol="0" anchor="t" anchorCtr="0">
            <a:noAutofit/>
          </a:bodyPr>
          <a:lstStyle/>
          <a:p>
            <a:r>
              <a:rPr lang="en-US" smtClean="0"/>
              <a:t>Click to edit Master title style</a:t>
            </a:r>
            <a:endParaRPr lang="en-GB" dirty="0"/>
          </a:p>
        </p:txBody>
      </p:sp>
      <p:sp>
        <p:nvSpPr>
          <p:cNvPr id="3" name="Text Placeholder 2"/>
          <p:cNvSpPr>
            <a:spLocks noGrp="1"/>
          </p:cNvSpPr>
          <p:nvPr>
            <p:ph type="body" idx="1"/>
          </p:nvPr>
        </p:nvSpPr>
        <p:spPr>
          <a:xfrm>
            <a:off x="1103446" y="1600201"/>
            <a:ext cx="10273141" cy="4525963"/>
          </a:xfrm>
          <a:prstGeom prst="rect">
            <a:avLst/>
          </a:prstGeom>
        </p:spPr>
        <p:txBody>
          <a:bodyPr vert="horz" lIns="0" tIns="0" rIns="0" bIns="0" rtlCol="0" anchor="t" anchorCtr="0">
            <a:noAutofit/>
          </a:bodyPr>
          <a:lstStyle/>
          <a:p>
            <a:pPr lvl="0"/>
            <a:r>
              <a:rPr lang="en-US" dirty="0" smtClean="0"/>
              <a:t>Click to edit Master </a:t>
            </a:r>
            <a:br>
              <a:rPr lang="en-US" dirty="0" smtClean="0"/>
            </a:br>
            <a:r>
              <a:rPr lang="en-US" dirty="0" smtClean="0"/>
              <a:t>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Slide Number Placeholder 5"/>
          <p:cNvSpPr>
            <a:spLocks noGrp="1"/>
          </p:cNvSpPr>
          <p:nvPr>
            <p:ph type="sldNum" sz="quarter" idx="4"/>
          </p:nvPr>
        </p:nvSpPr>
        <p:spPr>
          <a:xfrm>
            <a:off x="10608000" y="6453337"/>
            <a:ext cx="973899" cy="222803"/>
          </a:xfrm>
          <a:prstGeom prst="rect">
            <a:avLst/>
          </a:prstGeom>
        </p:spPr>
        <p:txBody>
          <a:bodyPr vert="horz" lIns="0" tIns="0" rIns="0" bIns="0" rtlCol="0" anchor="t" anchorCtr="0">
            <a:noAutofit/>
          </a:bodyPr>
          <a:lstStyle>
            <a:lvl1pPr algn="l">
              <a:defRPr sz="900" b="0">
                <a:solidFill>
                  <a:schemeClr val="tx2"/>
                </a:solidFill>
                <a:latin typeface="Arial" panose="020B0604020202020204" pitchFamily="34" charset="0"/>
                <a:cs typeface="Arial" panose="020B0604020202020204" pitchFamily="34" charset="0"/>
              </a:defRPr>
            </a:lvl1pPr>
          </a:lstStyle>
          <a:p>
            <a:r>
              <a:rPr lang="en-GB" dirty="0" smtClean="0">
                <a:solidFill>
                  <a:srgbClr val="006941"/>
                </a:solidFill>
              </a:rPr>
              <a:t>bcs.org </a:t>
            </a:r>
            <a:r>
              <a:rPr lang="en-GB" dirty="0" smtClean="0">
                <a:solidFill>
                  <a:srgbClr val="006941"/>
                </a:solidFill>
                <a:latin typeface="Arial"/>
                <a:cs typeface="Arial"/>
              </a:rPr>
              <a:t>| </a:t>
            </a:r>
            <a:fld id="{D4F935E4-DB8F-4A13-86B5-B07B5640A265}" type="slidenum">
              <a:rPr lang="en-GB" smtClean="0">
                <a:solidFill>
                  <a:srgbClr val="006941"/>
                </a:solidFill>
              </a:rPr>
              <a:pPr/>
              <a:t>‹#›</a:t>
            </a:fld>
            <a:endParaRPr lang="en-GB" dirty="0">
              <a:solidFill>
                <a:srgbClr val="006941"/>
              </a:solidFill>
            </a:endParaRPr>
          </a:p>
        </p:txBody>
      </p:sp>
    </p:spTree>
    <p:extLst>
      <p:ext uri="{BB962C8B-B14F-4D97-AF65-F5344CB8AC3E}">
        <p14:creationId xmlns:p14="http://schemas.microsoft.com/office/powerpoint/2010/main" val="1441876010"/>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739" r:id="rId14"/>
    <p:sldLayoutId id="2147483740" r:id="rId15"/>
    <p:sldLayoutId id="2147483741" r:id="rId16"/>
    <p:sldLayoutId id="2147483742" r:id="rId17"/>
    <p:sldLayoutId id="2147483743" r:id="rId18"/>
    <p:sldLayoutId id="2147483744" r:id="rId19"/>
    <p:sldLayoutId id="2147483745" r:id="rId20"/>
  </p:sldLayoutIdLst>
  <p:hf hdr="0" ftr="0" dt="0"/>
  <p:txStyles>
    <p:titleStyle>
      <a:lvl1pPr algn="l" defTabSz="914400" rtl="0" eaLnBrk="1" latinLnBrk="0" hangingPunct="1">
        <a:lnSpc>
          <a:spcPts val="2800"/>
        </a:lnSpc>
        <a:spcBef>
          <a:spcPct val="0"/>
        </a:spcBef>
        <a:buNone/>
        <a:defRPr sz="2800" b="1" kern="1200">
          <a:solidFill>
            <a:schemeClr val="tx2"/>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ts val="2000"/>
        </a:lnSpc>
        <a:spcBef>
          <a:spcPts val="0"/>
        </a:spcBef>
        <a:spcAft>
          <a:spcPts val="1200"/>
        </a:spcAft>
        <a:buFontTx/>
        <a:buNone/>
        <a:defRPr sz="1800" b="1" kern="1200">
          <a:solidFill>
            <a:schemeClr val="accent3"/>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ts val="1680"/>
        </a:lnSpc>
        <a:spcBef>
          <a:spcPts val="0"/>
        </a:spcBef>
        <a:spcAft>
          <a:spcPts val="1000"/>
        </a:spcAft>
        <a:buFontTx/>
        <a:buNone/>
        <a:defRPr sz="1400" kern="1200">
          <a:solidFill>
            <a:schemeClr val="tx1"/>
          </a:solidFill>
          <a:latin typeface="Arial" panose="020B0604020202020204" pitchFamily="34" charset="0"/>
          <a:ea typeface="+mn-ea"/>
          <a:cs typeface="Arial" panose="020B0604020202020204" pitchFamily="34" charset="0"/>
        </a:defRPr>
      </a:lvl2pPr>
      <a:lvl3pPr marL="144000" indent="-144000" algn="l" defTabSz="914400" rtl="0" eaLnBrk="1" latinLnBrk="0" hangingPunct="1">
        <a:lnSpc>
          <a:spcPts val="1680"/>
        </a:lnSpc>
        <a:spcBef>
          <a:spcPts val="0"/>
        </a:spcBef>
        <a:spcAft>
          <a:spcPts val="800"/>
        </a:spcAft>
        <a:buClr>
          <a:schemeClr val="accent3"/>
        </a:buClr>
        <a:buSzPct val="103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381000" indent="-200025" algn="l" defTabSz="914400" rtl="0" eaLnBrk="1" latinLnBrk="0" hangingPunct="1">
        <a:lnSpc>
          <a:spcPts val="1680"/>
        </a:lnSpc>
        <a:spcBef>
          <a:spcPts val="0"/>
        </a:spcBef>
        <a:spcAft>
          <a:spcPts val="800"/>
        </a:spcAft>
        <a:buClr>
          <a:schemeClr val="accent3"/>
        </a:buClr>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600075" indent="-200025" algn="l" defTabSz="914400" rtl="0" eaLnBrk="1" latinLnBrk="0" hangingPunct="1">
        <a:lnSpc>
          <a:spcPts val="1680"/>
        </a:lnSpc>
        <a:spcBef>
          <a:spcPts val="0"/>
        </a:spcBef>
        <a:spcAft>
          <a:spcPts val="800"/>
        </a:spcAft>
        <a:buClr>
          <a:schemeClr val="accent3"/>
        </a:buClr>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04001" y="476672"/>
            <a:ext cx="10235417" cy="512760"/>
          </a:xfrm>
          <a:prstGeom prst="rect">
            <a:avLst/>
          </a:prstGeom>
        </p:spPr>
        <p:txBody>
          <a:bodyPr vert="horz" lIns="0" tIns="0" rIns="0" bIns="0" rtlCol="0" anchor="t" anchorCtr="0">
            <a:noAutofit/>
          </a:bodyPr>
          <a:lstStyle/>
          <a:p>
            <a:r>
              <a:rPr lang="en-US" smtClean="0"/>
              <a:t>Click to edit Master title style</a:t>
            </a:r>
            <a:endParaRPr lang="en-GB" dirty="0"/>
          </a:p>
        </p:txBody>
      </p:sp>
      <p:sp>
        <p:nvSpPr>
          <p:cNvPr id="3" name="Text Placeholder 2"/>
          <p:cNvSpPr>
            <a:spLocks noGrp="1"/>
          </p:cNvSpPr>
          <p:nvPr>
            <p:ph type="body" idx="1"/>
          </p:nvPr>
        </p:nvSpPr>
        <p:spPr>
          <a:xfrm>
            <a:off x="1103446" y="1600201"/>
            <a:ext cx="10273141" cy="4525963"/>
          </a:xfrm>
          <a:prstGeom prst="rect">
            <a:avLst/>
          </a:prstGeom>
        </p:spPr>
        <p:txBody>
          <a:bodyPr vert="horz" lIns="0" tIns="0" rIns="0" bIns="0" rtlCol="0" anchor="t" anchorCtr="0">
            <a:noAutofit/>
          </a:bodyPr>
          <a:lstStyle/>
          <a:p>
            <a:pPr lvl="0"/>
            <a:r>
              <a:rPr lang="en-US" dirty="0" smtClean="0"/>
              <a:t>Click to edit Master </a:t>
            </a:r>
            <a:br>
              <a:rPr lang="en-US" dirty="0" smtClean="0"/>
            </a:br>
            <a:r>
              <a:rPr lang="en-US" dirty="0" smtClean="0"/>
              <a:t>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Slide Number Placeholder 5"/>
          <p:cNvSpPr>
            <a:spLocks noGrp="1"/>
          </p:cNvSpPr>
          <p:nvPr>
            <p:ph type="sldNum" sz="quarter" idx="4"/>
          </p:nvPr>
        </p:nvSpPr>
        <p:spPr>
          <a:xfrm>
            <a:off x="10608000" y="6453337"/>
            <a:ext cx="973899" cy="222803"/>
          </a:xfrm>
          <a:prstGeom prst="rect">
            <a:avLst/>
          </a:prstGeom>
        </p:spPr>
        <p:txBody>
          <a:bodyPr vert="horz" lIns="0" tIns="0" rIns="0" bIns="0" rtlCol="0" anchor="t" anchorCtr="0">
            <a:noAutofit/>
          </a:bodyPr>
          <a:lstStyle>
            <a:lvl1pPr algn="l">
              <a:defRPr sz="900" b="0">
                <a:solidFill>
                  <a:schemeClr val="tx2"/>
                </a:solidFill>
                <a:latin typeface="Arial" panose="020B0604020202020204" pitchFamily="34" charset="0"/>
                <a:cs typeface="Arial" panose="020B0604020202020204" pitchFamily="34" charset="0"/>
              </a:defRPr>
            </a:lvl1pPr>
          </a:lstStyle>
          <a:p>
            <a:r>
              <a:rPr lang="en-GB" dirty="0" smtClean="0">
                <a:solidFill>
                  <a:srgbClr val="006941"/>
                </a:solidFill>
              </a:rPr>
              <a:t>bcs.org </a:t>
            </a:r>
            <a:r>
              <a:rPr lang="en-GB" dirty="0" smtClean="0">
                <a:solidFill>
                  <a:srgbClr val="006941"/>
                </a:solidFill>
                <a:latin typeface="Arial"/>
                <a:cs typeface="Arial"/>
              </a:rPr>
              <a:t>| </a:t>
            </a:r>
            <a:fld id="{D4F935E4-DB8F-4A13-86B5-B07B5640A265}" type="slidenum">
              <a:rPr lang="en-GB" smtClean="0">
                <a:solidFill>
                  <a:srgbClr val="006941"/>
                </a:solidFill>
              </a:rPr>
              <a:pPr/>
              <a:t>‹#›</a:t>
            </a:fld>
            <a:endParaRPr lang="en-GB" dirty="0">
              <a:solidFill>
                <a:srgbClr val="006941"/>
              </a:solidFill>
            </a:endParaRPr>
          </a:p>
        </p:txBody>
      </p:sp>
    </p:spTree>
    <p:extLst>
      <p:ext uri="{BB962C8B-B14F-4D97-AF65-F5344CB8AC3E}">
        <p14:creationId xmlns:p14="http://schemas.microsoft.com/office/powerpoint/2010/main" val="1457449703"/>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 id="2147483759" r:id="rId13"/>
    <p:sldLayoutId id="2147483760" r:id="rId14"/>
    <p:sldLayoutId id="2147483761" r:id="rId15"/>
    <p:sldLayoutId id="2147483762" r:id="rId16"/>
    <p:sldLayoutId id="2147483763" r:id="rId17"/>
    <p:sldLayoutId id="2147483764" r:id="rId18"/>
    <p:sldLayoutId id="2147483765" r:id="rId19"/>
    <p:sldLayoutId id="2147483766" r:id="rId20"/>
  </p:sldLayoutIdLst>
  <p:hf hdr="0" ftr="0" dt="0"/>
  <p:txStyles>
    <p:titleStyle>
      <a:lvl1pPr algn="l" defTabSz="914400" rtl="0" eaLnBrk="1" latinLnBrk="0" hangingPunct="1">
        <a:lnSpc>
          <a:spcPts val="2800"/>
        </a:lnSpc>
        <a:spcBef>
          <a:spcPct val="0"/>
        </a:spcBef>
        <a:buNone/>
        <a:defRPr sz="2800" b="1" kern="1200">
          <a:solidFill>
            <a:schemeClr val="tx2"/>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ts val="2000"/>
        </a:lnSpc>
        <a:spcBef>
          <a:spcPts val="0"/>
        </a:spcBef>
        <a:spcAft>
          <a:spcPts val="1200"/>
        </a:spcAft>
        <a:buFontTx/>
        <a:buNone/>
        <a:defRPr sz="1800" b="1" kern="1200">
          <a:solidFill>
            <a:schemeClr val="accent3"/>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ts val="1680"/>
        </a:lnSpc>
        <a:spcBef>
          <a:spcPts val="0"/>
        </a:spcBef>
        <a:spcAft>
          <a:spcPts val="1000"/>
        </a:spcAft>
        <a:buFontTx/>
        <a:buNone/>
        <a:defRPr sz="1400" kern="1200">
          <a:solidFill>
            <a:schemeClr val="tx1"/>
          </a:solidFill>
          <a:latin typeface="Arial" panose="020B0604020202020204" pitchFamily="34" charset="0"/>
          <a:ea typeface="+mn-ea"/>
          <a:cs typeface="Arial" panose="020B0604020202020204" pitchFamily="34" charset="0"/>
        </a:defRPr>
      </a:lvl2pPr>
      <a:lvl3pPr marL="144000" indent="-144000" algn="l" defTabSz="914400" rtl="0" eaLnBrk="1" latinLnBrk="0" hangingPunct="1">
        <a:lnSpc>
          <a:spcPts val="1680"/>
        </a:lnSpc>
        <a:spcBef>
          <a:spcPts val="0"/>
        </a:spcBef>
        <a:spcAft>
          <a:spcPts val="800"/>
        </a:spcAft>
        <a:buClr>
          <a:schemeClr val="accent3"/>
        </a:buClr>
        <a:buSzPct val="103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381000" indent="-200025" algn="l" defTabSz="914400" rtl="0" eaLnBrk="1" latinLnBrk="0" hangingPunct="1">
        <a:lnSpc>
          <a:spcPts val="1680"/>
        </a:lnSpc>
        <a:spcBef>
          <a:spcPts val="0"/>
        </a:spcBef>
        <a:spcAft>
          <a:spcPts val="800"/>
        </a:spcAft>
        <a:buClr>
          <a:schemeClr val="accent3"/>
        </a:buClr>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600075" indent="-200025" algn="l" defTabSz="914400" rtl="0" eaLnBrk="1" latinLnBrk="0" hangingPunct="1">
        <a:lnSpc>
          <a:spcPts val="1680"/>
        </a:lnSpc>
        <a:spcBef>
          <a:spcPts val="0"/>
        </a:spcBef>
        <a:spcAft>
          <a:spcPts val="800"/>
        </a:spcAft>
        <a:buClr>
          <a:schemeClr val="accent3"/>
        </a:buClr>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04001" y="476672"/>
            <a:ext cx="10235417" cy="512760"/>
          </a:xfrm>
          <a:prstGeom prst="rect">
            <a:avLst/>
          </a:prstGeom>
        </p:spPr>
        <p:txBody>
          <a:bodyPr vert="horz" lIns="0" tIns="0" rIns="0" bIns="0" rtlCol="0" anchor="t" anchorCtr="0">
            <a:noAutofit/>
          </a:bodyPr>
          <a:lstStyle/>
          <a:p>
            <a:r>
              <a:rPr lang="en-US" smtClean="0"/>
              <a:t>Click to edit Master title style</a:t>
            </a:r>
            <a:endParaRPr lang="en-GB" dirty="0"/>
          </a:p>
        </p:txBody>
      </p:sp>
      <p:sp>
        <p:nvSpPr>
          <p:cNvPr id="3" name="Text Placeholder 2"/>
          <p:cNvSpPr>
            <a:spLocks noGrp="1"/>
          </p:cNvSpPr>
          <p:nvPr>
            <p:ph type="body" idx="1"/>
          </p:nvPr>
        </p:nvSpPr>
        <p:spPr>
          <a:xfrm>
            <a:off x="1103446" y="1600201"/>
            <a:ext cx="10273141" cy="4525963"/>
          </a:xfrm>
          <a:prstGeom prst="rect">
            <a:avLst/>
          </a:prstGeom>
        </p:spPr>
        <p:txBody>
          <a:bodyPr vert="horz" lIns="0" tIns="0" rIns="0" bIns="0" rtlCol="0" anchor="t" anchorCtr="0">
            <a:noAutofit/>
          </a:bodyPr>
          <a:lstStyle/>
          <a:p>
            <a:pPr lvl="0"/>
            <a:r>
              <a:rPr lang="en-US" dirty="0" smtClean="0"/>
              <a:t>Click to edit Master </a:t>
            </a:r>
            <a:br>
              <a:rPr lang="en-US" dirty="0" smtClean="0"/>
            </a:br>
            <a:r>
              <a:rPr lang="en-US" dirty="0" smtClean="0"/>
              <a:t>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Slide Number Placeholder 5"/>
          <p:cNvSpPr>
            <a:spLocks noGrp="1"/>
          </p:cNvSpPr>
          <p:nvPr>
            <p:ph type="sldNum" sz="quarter" idx="4"/>
          </p:nvPr>
        </p:nvSpPr>
        <p:spPr>
          <a:xfrm>
            <a:off x="10608000" y="6453337"/>
            <a:ext cx="973899" cy="222803"/>
          </a:xfrm>
          <a:prstGeom prst="rect">
            <a:avLst/>
          </a:prstGeom>
        </p:spPr>
        <p:txBody>
          <a:bodyPr vert="horz" lIns="0" tIns="0" rIns="0" bIns="0" rtlCol="0" anchor="t" anchorCtr="0">
            <a:noAutofit/>
          </a:bodyPr>
          <a:lstStyle>
            <a:lvl1pPr algn="l">
              <a:defRPr sz="900" b="0">
                <a:solidFill>
                  <a:schemeClr val="tx2"/>
                </a:solidFill>
                <a:latin typeface="Arial" panose="020B0604020202020204" pitchFamily="34" charset="0"/>
                <a:cs typeface="Arial" panose="020B0604020202020204" pitchFamily="34" charset="0"/>
              </a:defRPr>
            </a:lvl1pPr>
          </a:lstStyle>
          <a:p>
            <a:r>
              <a:rPr lang="en-GB" dirty="0" smtClean="0">
                <a:solidFill>
                  <a:srgbClr val="006941"/>
                </a:solidFill>
              </a:rPr>
              <a:t>bcs.org </a:t>
            </a:r>
            <a:r>
              <a:rPr lang="en-GB" dirty="0" smtClean="0">
                <a:solidFill>
                  <a:srgbClr val="006941"/>
                </a:solidFill>
                <a:latin typeface="Arial"/>
                <a:cs typeface="Arial"/>
              </a:rPr>
              <a:t>| </a:t>
            </a:r>
            <a:fld id="{D4F935E4-DB8F-4A13-86B5-B07B5640A265}" type="slidenum">
              <a:rPr lang="en-GB" smtClean="0">
                <a:solidFill>
                  <a:srgbClr val="006941"/>
                </a:solidFill>
              </a:rPr>
              <a:pPr/>
              <a:t>‹#›</a:t>
            </a:fld>
            <a:endParaRPr lang="en-GB" dirty="0">
              <a:solidFill>
                <a:srgbClr val="006941"/>
              </a:solidFill>
            </a:endParaRPr>
          </a:p>
        </p:txBody>
      </p:sp>
    </p:spTree>
    <p:extLst>
      <p:ext uri="{BB962C8B-B14F-4D97-AF65-F5344CB8AC3E}">
        <p14:creationId xmlns:p14="http://schemas.microsoft.com/office/powerpoint/2010/main" val="4090635163"/>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79" r:id="rId12"/>
    <p:sldLayoutId id="2147483780" r:id="rId13"/>
    <p:sldLayoutId id="2147483781" r:id="rId14"/>
    <p:sldLayoutId id="2147483782" r:id="rId15"/>
    <p:sldLayoutId id="2147483783" r:id="rId16"/>
    <p:sldLayoutId id="2147483784" r:id="rId17"/>
    <p:sldLayoutId id="2147483785" r:id="rId18"/>
    <p:sldLayoutId id="2147483786" r:id="rId19"/>
    <p:sldLayoutId id="2147483787" r:id="rId20"/>
  </p:sldLayoutIdLst>
  <p:hf hdr="0" ftr="0" dt="0"/>
  <p:txStyles>
    <p:titleStyle>
      <a:lvl1pPr algn="l" defTabSz="914400" rtl="0" eaLnBrk="1" latinLnBrk="0" hangingPunct="1">
        <a:lnSpc>
          <a:spcPts val="2800"/>
        </a:lnSpc>
        <a:spcBef>
          <a:spcPct val="0"/>
        </a:spcBef>
        <a:buNone/>
        <a:defRPr sz="2800" b="1" kern="1200">
          <a:solidFill>
            <a:schemeClr val="tx2"/>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ts val="2000"/>
        </a:lnSpc>
        <a:spcBef>
          <a:spcPts val="0"/>
        </a:spcBef>
        <a:spcAft>
          <a:spcPts val="1200"/>
        </a:spcAft>
        <a:buFontTx/>
        <a:buNone/>
        <a:defRPr sz="1800" b="1" kern="1200">
          <a:solidFill>
            <a:schemeClr val="accent3"/>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ts val="1680"/>
        </a:lnSpc>
        <a:spcBef>
          <a:spcPts val="0"/>
        </a:spcBef>
        <a:spcAft>
          <a:spcPts val="1000"/>
        </a:spcAft>
        <a:buFontTx/>
        <a:buNone/>
        <a:defRPr sz="1400" kern="1200">
          <a:solidFill>
            <a:schemeClr val="tx1"/>
          </a:solidFill>
          <a:latin typeface="Arial" panose="020B0604020202020204" pitchFamily="34" charset="0"/>
          <a:ea typeface="+mn-ea"/>
          <a:cs typeface="Arial" panose="020B0604020202020204" pitchFamily="34" charset="0"/>
        </a:defRPr>
      </a:lvl2pPr>
      <a:lvl3pPr marL="144000" indent="-144000" algn="l" defTabSz="914400" rtl="0" eaLnBrk="1" latinLnBrk="0" hangingPunct="1">
        <a:lnSpc>
          <a:spcPts val="1680"/>
        </a:lnSpc>
        <a:spcBef>
          <a:spcPts val="0"/>
        </a:spcBef>
        <a:spcAft>
          <a:spcPts val="800"/>
        </a:spcAft>
        <a:buClr>
          <a:schemeClr val="accent3"/>
        </a:buClr>
        <a:buSzPct val="103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381000" indent="-200025" algn="l" defTabSz="914400" rtl="0" eaLnBrk="1" latinLnBrk="0" hangingPunct="1">
        <a:lnSpc>
          <a:spcPts val="1680"/>
        </a:lnSpc>
        <a:spcBef>
          <a:spcPts val="0"/>
        </a:spcBef>
        <a:spcAft>
          <a:spcPts val="800"/>
        </a:spcAft>
        <a:buClr>
          <a:schemeClr val="accent3"/>
        </a:buClr>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600075" indent="-200025" algn="l" defTabSz="914400" rtl="0" eaLnBrk="1" latinLnBrk="0" hangingPunct="1">
        <a:lnSpc>
          <a:spcPts val="1680"/>
        </a:lnSpc>
        <a:spcBef>
          <a:spcPts val="0"/>
        </a:spcBef>
        <a:spcAft>
          <a:spcPts val="800"/>
        </a:spcAft>
        <a:buClr>
          <a:schemeClr val="accent3"/>
        </a:buClr>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04001" y="476672"/>
            <a:ext cx="10235417" cy="512760"/>
          </a:xfrm>
          <a:prstGeom prst="rect">
            <a:avLst/>
          </a:prstGeom>
        </p:spPr>
        <p:txBody>
          <a:bodyPr vert="horz" lIns="0" tIns="0" rIns="0" bIns="0" rtlCol="0" anchor="t" anchorCtr="0">
            <a:noAutofit/>
          </a:bodyPr>
          <a:lstStyle/>
          <a:p>
            <a:r>
              <a:rPr lang="en-US" smtClean="0"/>
              <a:t>Click to edit Master title style</a:t>
            </a:r>
            <a:endParaRPr lang="en-GB" dirty="0"/>
          </a:p>
        </p:txBody>
      </p:sp>
      <p:sp>
        <p:nvSpPr>
          <p:cNvPr id="3" name="Text Placeholder 2"/>
          <p:cNvSpPr>
            <a:spLocks noGrp="1"/>
          </p:cNvSpPr>
          <p:nvPr>
            <p:ph type="body" idx="1"/>
          </p:nvPr>
        </p:nvSpPr>
        <p:spPr>
          <a:xfrm>
            <a:off x="1103446" y="1600201"/>
            <a:ext cx="10273141" cy="4525963"/>
          </a:xfrm>
          <a:prstGeom prst="rect">
            <a:avLst/>
          </a:prstGeom>
        </p:spPr>
        <p:txBody>
          <a:bodyPr vert="horz" lIns="0" tIns="0" rIns="0" bIns="0" rtlCol="0" anchor="t" anchorCtr="0">
            <a:noAutofit/>
          </a:bodyPr>
          <a:lstStyle/>
          <a:p>
            <a:pPr lvl="0"/>
            <a:r>
              <a:rPr lang="en-US" dirty="0" smtClean="0"/>
              <a:t>Click to edit Master </a:t>
            </a:r>
            <a:br>
              <a:rPr lang="en-US" dirty="0" smtClean="0"/>
            </a:br>
            <a:r>
              <a:rPr lang="en-US" dirty="0" smtClean="0"/>
              <a:t>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Slide Number Placeholder 5"/>
          <p:cNvSpPr>
            <a:spLocks noGrp="1"/>
          </p:cNvSpPr>
          <p:nvPr>
            <p:ph type="sldNum" sz="quarter" idx="4"/>
          </p:nvPr>
        </p:nvSpPr>
        <p:spPr>
          <a:xfrm>
            <a:off x="10608000" y="6453337"/>
            <a:ext cx="973899" cy="222803"/>
          </a:xfrm>
          <a:prstGeom prst="rect">
            <a:avLst/>
          </a:prstGeom>
        </p:spPr>
        <p:txBody>
          <a:bodyPr vert="horz" lIns="0" tIns="0" rIns="0" bIns="0" rtlCol="0" anchor="t" anchorCtr="0">
            <a:noAutofit/>
          </a:bodyPr>
          <a:lstStyle>
            <a:lvl1pPr algn="l">
              <a:defRPr sz="900" b="0">
                <a:solidFill>
                  <a:schemeClr val="tx2"/>
                </a:solidFill>
                <a:latin typeface="Arial" panose="020B0604020202020204" pitchFamily="34" charset="0"/>
                <a:cs typeface="Arial" panose="020B0604020202020204" pitchFamily="34" charset="0"/>
              </a:defRPr>
            </a:lvl1pPr>
          </a:lstStyle>
          <a:p>
            <a:r>
              <a:rPr lang="en-GB" dirty="0" smtClean="0">
                <a:solidFill>
                  <a:srgbClr val="006941"/>
                </a:solidFill>
              </a:rPr>
              <a:t>bcs.org </a:t>
            </a:r>
            <a:r>
              <a:rPr lang="en-GB" dirty="0" smtClean="0">
                <a:solidFill>
                  <a:srgbClr val="006941"/>
                </a:solidFill>
                <a:latin typeface="Arial"/>
                <a:cs typeface="Arial"/>
              </a:rPr>
              <a:t>| </a:t>
            </a:r>
            <a:fld id="{D4F935E4-DB8F-4A13-86B5-B07B5640A265}" type="slidenum">
              <a:rPr lang="en-GB" smtClean="0">
                <a:solidFill>
                  <a:srgbClr val="006941"/>
                </a:solidFill>
              </a:rPr>
              <a:pPr/>
              <a:t>‹#›</a:t>
            </a:fld>
            <a:endParaRPr lang="en-GB" dirty="0">
              <a:solidFill>
                <a:srgbClr val="006941"/>
              </a:solidFill>
            </a:endParaRPr>
          </a:p>
        </p:txBody>
      </p:sp>
    </p:spTree>
    <p:extLst>
      <p:ext uri="{BB962C8B-B14F-4D97-AF65-F5344CB8AC3E}">
        <p14:creationId xmlns:p14="http://schemas.microsoft.com/office/powerpoint/2010/main" val="3905564298"/>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 id="2147483801" r:id="rId13"/>
    <p:sldLayoutId id="2147483802" r:id="rId14"/>
    <p:sldLayoutId id="2147483803" r:id="rId15"/>
    <p:sldLayoutId id="2147483804" r:id="rId16"/>
    <p:sldLayoutId id="2147483805" r:id="rId17"/>
    <p:sldLayoutId id="2147483806" r:id="rId18"/>
    <p:sldLayoutId id="2147483807" r:id="rId19"/>
    <p:sldLayoutId id="2147483808" r:id="rId20"/>
  </p:sldLayoutIdLst>
  <p:hf hdr="0" ftr="0" dt="0"/>
  <p:txStyles>
    <p:titleStyle>
      <a:lvl1pPr algn="l" defTabSz="914400" rtl="0" eaLnBrk="1" latinLnBrk="0" hangingPunct="1">
        <a:lnSpc>
          <a:spcPts val="2800"/>
        </a:lnSpc>
        <a:spcBef>
          <a:spcPct val="0"/>
        </a:spcBef>
        <a:buNone/>
        <a:defRPr sz="2800" b="1" kern="1200">
          <a:solidFill>
            <a:schemeClr val="tx2"/>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ts val="2000"/>
        </a:lnSpc>
        <a:spcBef>
          <a:spcPts val="0"/>
        </a:spcBef>
        <a:spcAft>
          <a:spcPts val="1200"/>
        </a:spcAft>
        <a:buFontTx/>
        <a:buNone/>
        <a:defRPr sz="1800" b="1" kern="1200">
          <a:solidFill>
            <a:schemeClr val="accent3"/>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ts val="1680"/>
        </a:lnSpc>
        <a:spcBef>
          <a:spcPts val="0"/>
        </a:spcBef>
        <a:spcAft>
          <a:spcPts val="1000"/>
        </a:spcAft>
        <a:buFontTx/>
        <a:buNone/>
        <a:defRPr sz="1400" kern="1200">
          <a:solidFill>
            <a:schemeClr val="tx1"/>
          </a:solidFill>
          <a:latin typeface="Arial" panose="020B0604020202020204" pitchFamily="34" charset="0"/>
          <a:ea typeface="+mn-ea"/>
          <a:cs typeface="Arial" panose="020B0604020202020204" pitchFamily="34" charset="0"/>
        </a:defRPr>
      </a:lvl2pPr>
      <a:lvl3pPr marL="144000" indent="-144000" algn="l" defTabSz="914400" rtl="0" eaLnBrk="1" latinLnBrk="0" hangingPunct="1">
        <a:lnSpc>
          <a:spcPts val="1680"/>
        </a:lnSpc>
        <a:spcBef>
          <a:spcPts val="0"/>
        </a:spcBef>
        <a:spcAft>
          <a:spcPts val="800"/>
        </a:spcAft>
        <a:buClr>
          <a:schemeClr val="accent3"/>
        </a:buClr>
        <a:buSzPct val="103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381000" indent="-200025" algn="l" defTabSz="914400" rtl="0" eaLnBrk="1" latinLnBrk="0" hangingPunct="1">
        <a:lnSpc>
          <a:spcPts val="1680"/>
        </a:lnSpc>
        <a:spcBef>
          <a:spcPts val="0"/>
        </a:spcBef>
        <a:spcAft>
          <a:spcPts val="800"/>
        </a:spcAft>
        <a:buClr>
          <a:schemeClr val="accent3"/>
        </a:buClr>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600075" indent="-200025" algn="l" defTabSz="914400" rtl="0" eaLnBrk="1" latinLnBrk="0" hangingPunct="1">
        <a:lnSpc>
          <a:spcPts val="1680"/>
        </a:lnSpc>
        <a:spcBef>
          <a:spcPts val="0"/>
        </a:spcBef>
        <a:spcAft>
          <a:spcPts val="800"/>
        </a:spcAft>
        <a:buClr>
          <a:schemeClr val="accent3"/>
        </a:buClr>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04001" y="476672"/>
            <a:ext cx="10235417" cy="512760"/>
          </a:xfrm>
          <a:prstGeom prst="rect">
            <a:avLst/>
          </a:prstGeom>
        </p:spPr>
        <p:txBody>
          <a:bodyPr vert="horz" lIns="0" tIns="0" rIns="0" bIns="0" rtlCol="0" anchor="t" anchorCtr="0">
            <a:noAutofit/>
          </a:bodyPr>
          <a:lstStyle/>
          <a:p>
            <a:r>
              <a:rPr lang="en-US" smtClean="0"/>
              <a:t>Click to edit Master title style</a:t>
            </a:r>
            <a:endParaRPr lang="en-GB" dirty="0"/>
          </a:p>
        </p:txBody>
      </p:sp>
      <p:sp>
        <p:nvSpPr>
          <p:cNvPr id="3" name="Text Placeholder 2"/>
          <p:cNvSpPr>
            <a:spLocks noGrp="1"/>
          </p:cNvSpPr>
          <p:nvPr>
            <p:ph type="body" idx="1"/>
          </p:nvPr>
        </p:nvSpPr>
        <p:spPr>
          <a:xfrm>
            <a:off x="1103446" y="1600201"/>
            <a:ext cx="10273141" cy="4525963"/>
          </a:xfrm>
          <a:prstGeom prst="rect">
            <a:avLst/>
          </a:prstGeom>
        </p:spPr>
        <p:txBody>
          <a:bodyPr vert="horz" lIns="0" tIns="0" rIns="0" bIns="0" rtlCol="0" anchor="t" anchorCtr="0">
            <a:noAutofit/>
          </a:bodyPr>
          <a:lstStyle/>
          <a:p>
            <a:pPr lvl="0"/>
            <a:r>
              <a:rPr lang="en-US" dirty="0" smtClean="0"/>
              <a:t>Click to edit Master </a:t>
            </a:r>
            <a:br>
              <a:rPr lang="en-US" dirty="0" smtClean="0"/>
            </a:br>
            <a:r>
              <a:rPr lang="en-US" dirty="0" smtClean="0"/>
              <a:t>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Slide Number Placeholder 5"/>
          <p:cNvSpPr>
            <a:spLocks noGrp="1"/>
          </p:cNvSpPr>
          <p:nvPr>
            <p:ph type="sldNum" sz="quarter" idx="4"/>
          </p:nvPr>
        </p:nvSpPr>
        <p:spPr>
          <a:xfrm>
            <a:off x="10608000" y="6453337"/>
            <a:ext cx="973899" cy="222803"/>
          </a:xfrm>
          <a:prstGeom prst="rect">
            <a:avLst/>
          </a:prstGeom>
        </p:spPr>
        <p:txBody>
          <a:bodyPr vert="horz" lIns="0" tIns="0" rIns="0" bIns="0" rtlCol="0" anchor="t" anchorCtr="0">
            <a:noAutofit/>
          </a:bodyPr>
          <a:lstStyle>
            <a:lvl1pPr algn="l">
              <a:defRPr sz="900" b="0">
                <a:solidFill>
                  <a:schemeClr val="tx2"/>
                </a:solidFill>
                <a:latin typeface="Arial" panose="020B0604020202020204" pitchFamily="34" charset="0"/>
                <a:cs typeface="Arial" panose="020B0604020202020204" pitchFamily="34" charset="0"/>
              </a:defRPr>
            </a:lvl1pPr>
          </a:lstStyle>
          <a:p>
            <a:r>
              <a:rPr lang="en-GB" dirty="0" smtClean="0">
                <a:solidFill>
                  <a:srgbClr val="006941"/>
                </a:solidFill>
              </a:rPr>
              <a:t>bcs.org </a:t>
            </a:r>
            <a:r>
              <a:rPr lang="en-GB" dirty="0" smtClean="0">
                <a:solidFill>
                  <a:srgbClr val="006941"/>
                </a:solidFill>
                <a:latin typeface="Arial"/>
                <a:cs typeface="Arial"/>
              </a:rPr>
              <a:t>| </a:t>
            </a:r>
            <a:fld id="{D4F935E4-DB8F-4A13-86B5-B07B5640A265}" type="slidenum">
              <a:rPr lang="en-GB" smtClean="0">
                <a:solidFill>
                  <a:srgbClr val="006941"/>
                </a:solidFill>
              </a:rPr>
              <a:pPr/>
              <a:t>‹#›</a:t>
            </a:fld>
            <a:endParaRPr lang="en-GB" dirty="0">
              <a:solidFill>
                <a:srgbClr val="006941"/>
              </a:solidFill>
            </a:endParaRPr>
          </a:p>
        </p:txBody>
      </p:sp>
    </p:spTree>
    <p:extLst>
      <p:ext uri="{BB962C8B-B14F-4D97-AF65-F5344CB8AC3E}">
        <p14:creationId xmlns:p14="http://schemas.microsoft.com/office/powerpoint/2010/main" val="274187091"/>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 id="2147483821" r:id="rId12"/>
    <p:sldLayoutId id="2147483822" r:id="rId13"/>
    <p:sldLayoutId id="2147483823" r:id="rId14"/>
    <p:sldLayoutId id="2147483824" r:id="rId15"/>
    <p:sldLayoutId id="2147483825" r:id="rId16"/>
    <p:sldLayoutId id="2147483826" r:id="rId17"/>
    <p:sldLayoutId id="2147483827" r:id="rId18"/>
    <p:sldLayoutId id="2147483828" r:id="rId19"/>
    <p:sldLayoutId id="2147483829" r:id="rId20"/>
  </p:sldLayoutIdLst>
  <p:hf hdr="0" ftr="0" dt="0"/>
  <p:txStyles>
    <p:titleStyle>
      <a:lvl1pPr algn="l" defTabSz="914400" rtl="0" eaLnBrk="1" latinLnBrk="0" hangingPunct="1">
        <a:lnSpc>
          <a:spcPts val="2800"/>
        </a:lnSpc>
        <a:spcBef>
          <a:spcPct val="0"/>
        </a:spcBef>
        <a:buNone/>
        <a:defRPr sz="2800" b="1" kern="1200">
          <a:solidFill>
            <a:schemeClr val="tx2"/>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ts val="2000"/>
        </a:lnSpc>
        <a:spcBef>
          <a:spcPts val="0"/>
        </a:spcBef>
        <a:spcAft>
          <a:spcPts val="1200"/>
        </a:spcAft>
        <a:buFontTx/>
        <a:buNone/>
        <a:defRPr sz="1800" b="1" kern="1200">
          <a:solidFill>
            <a:schemeClr val="accent3"/>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ts val="1680"/>
        </a:lnSpc>
        <a:spcBef>
          <a:spcPts val="0"/>
        </a:spcBef>
        <a:spcAft>
          <a:spcPts val="1000"/>
        </a:spcAft>
        <a:buFontTx/>
        <a:buNone/>
        <a:defRPr sz="1400" kern="1200">
          <a:solidFill>
            <a:schemeClr val="tx1"/>
          </a:solidFill>
          <a:latin typeface="Arial" panose="020B0604020202020204" pitchFamily="34" charset="0"/>
          <a:ea typeface="+mn-ea"/>
          <a:cs typeface="Arial" panose="020B0604020202020204" pitchFamily="34" charset="0"/>
        </a:defRPr>
      </a:lvl2pPr>
      <a:lvl3pPr marL="144000" indent="-144000" algn="l" defTabSz="914400" rtl="0" eaLnBrk="1" latinLnBrk="0" hangingPunct="1">
        <a:lnSpc>
          <a:spcPts val="1680"/>
        </a:lnSpc>
        <a:spcBef>
          <a:spcPts val="0"/>
        </a:spcBef>
        <a:spcAft>
          <a:spcPts val="800"/>
        </a:spcAft>
        <a:buClr>
          <a:schemeClr val="accent3"/>
        </a:buClr>
        <a:buSzPct val="103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381000" indent="-200025" algn="l" defTabSz="914400" rtl="0" eaLnBrk="1" latinLnBrk="0" hangingPunct="1">
        <a:lnSpc>
          <a:spcPts val="1680"/>
        </a:lnSpc>
        <a:spcBef>
          <a:spcPts val="0"/>
        </a:spcBef>
        <a:spcAft>
          <a:spcPts val="800"/>
        </a:spcAft>
        <a:buClr>
          <a:schemeClr val="accent3"/>
        </a:buClr>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600075" indent="-200025" algn="l" defTabSz="914400" rtl="0" eaLnBrk="1" latinLnBrk="0" hangingPunct="1">
        <a:lnSpc>
          <a:spcPts val="1680"/>
        </a:lnSpc>
        <a:spcBef>
          <a:spcPts val="0"/>
        </a:spcBef>
        <a:spcAft>
          <a:spcPts val="800"/>
        </a:spcAft>
        <a:buClr>
          <a:schemeClr val="accent3"/>
        </a:buClr>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7.xml"/><Relationship Id="rId1" Type="http://schemas.openxmlformats.org/officeDocument/2006/relationships/video" Target="https://www.youtube.com/embed/j9zuEwfDjhE"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6.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37.xml"/><Relationship Id="rId5" Type="http://schemas.openxmlformats.org/officeDocument/2006/relationships/image" Target="../media/image20.jpeg"/><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www.youtube.com/watch?v=V8yt2vThE5g&amp;index=8&amp;list=PLEQq-NlZq5PDfGtULsffeYV82Y-pJLAvV" TargetMode="External"/><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117.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7.xml"/><Relationship Id="rId1" Type="http://schemas.openxmlformats.org/officeDocument/2006/relationships/video" Target="https://www.youtube.com/embed/JwN942HBpWY"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hyperlink" Target="https://creativecommons.org/licenses/by-nc/2.0" TargetMode="External"/><Relationship Id="rId4" Type="http://schemas.openxmlformats.org/officeDocument/2006/relationships/hyperlink" Target="https://www.flickr.com/photos/kc-bike/2398970429/"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16.xml"/><Relationship Id="rId5" Type="http://schemas.openxmlformats.org/officeDocument/2006/relationships/hyperlink" Target="https://creativecommons.org/licenses/by-nd/2.0/" TargetMode="External"/><Relationship Id="rId4" Type="http://schemas.openxmlformats.org/officeDocument/2006/relationships/hyperlink" Target="https://www.flickr.com/photos/121617458@N03/"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creativecommons.org/licenses/by-nd/2.0/" TargetMode="External"/><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hyperlink" Target="https://creativecommons.org/licenses/by-nd/2.0/" TargetMode="External"/><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hyperlink" Target="https://creativecommons.org/licenses/by-nc-sa/2.0/" TargetMode="External"/><Relationship Id="rId5" Type="http://schemas.openxmlformats.org/officeDocument/2006/relationships/hyperlink" Target="https://www.flickr.com/photos/manoloblanco/14213606378/" TargetMode="External"/><Relationship Id="rId4" Type="http://schemas.openxmlformats.org/officeDocument/2006/relationships/image" Target="../media/image24.jpeg"/></Relationships>
</file>

<file path=ppt/slides/_rels/slide28.xml.rels><?xml version="1.0" encoding="UTF-8" standalone="yes"?>
<Relationships xmlns="http://schemas.openxmlformats.org/package/2006/relationships"><Relationship Id="rId3" Type="http://schemas.openxmlformats.org/officeDocument/2006/relationships/hyperlink" Target="https://creativecommons.org/licenses/by-nd/2.0/" TargetMode="External"/><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hyperlink" Target="https://creativecommons.org/licenses/by-nc/2.0" TargetMode="External"/><Relationship Id="rId4" Type="http://schemas.openxmlformats.org/officeDocument/2006/relationships/hyperlink" Target="https://www.flickr.com/photos/38659004@N03/9491629460"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creativecommons.org/licenses/by-nd/2.0/" TargetMode="External"/><Relationship Id="rId2" Type="http://schemas.openxmlformats.org/officeDocument/2006/relationships/notesSlide" Target="../notesSlides/notesSlide12.xml"/><Relationship Id="rId1" Type="http://schemas.openxmlformats.org/officeDocument/2006/relationships/slideLayout" Target="../slideLayouts/slideLayout16.xml"/><Relationship Id="rId6" Type="http://schemas.openxmlformats.org/officeDocument/2006/relationships/hyperlink" Target="https://creativecommons.org/licenses/by/2.0/" TargetMode="External"/><Relationship Id="rId5" Type="http://schemas.openxmlformats.org/officeDocument/2006/relationships/image" Target="../media/image25.jpeg"/><Relationship Id="rId4" Type="http://schemas.openxmlformats.org/officeDocument/2006/relationships/hyperlink" Target="https://www.flickr.com/photos/cdpm/8255968876/"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16.xml"/><Relationship Id="rId1" Type="http://schemas.openxmlformats.org/officeDocument/2006/relationships/video" Target="https://www.youtube.com/embed/auXlTwIWfLQ"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hyperlink" Target="http://www.dangerouslyirrelevant.org/" TargetMode="External"/><Relationship Id="rId2" Type="http://schemas.openxmlformats.org/officeDocument/2006/relationships/hyperlink" Target="http://thefischbowl.blogspot.com/" TargetMode="External"/><Relationship Id="rId1" Type="http://schemas.openxmlformats.org/officeDocument/2006/relationships/slideLayout" Target="../slideLayouts/slideLayout7.xml"/><Relationship Id="rId5" Type="http://schemas.openxmlformats.org/officeDocument/2006/relationships/hyperlink" Target="http://creativecommons.org/licenses/by-nc-sa/3.0/" TargetMode="External"/><Relationship Id="rId4" Type="http://schemas.openxmlformats.org/officeDocument/2006/relationships/hyperlink" Target="http://www.xplane.com/"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www.dangerouslyirrelevant.org/" TargetMode="External"/><Relationship Id="rId2" Type="http://schemas.openxmlformats.org/officeDocument/2006/relationships/hyperlink" Target="http://thefischbowl.blogspot.com/" TargetMode="External"/><Relationship Id="rId1" Type="http://schemas.openxmlformats.org/officeDocument/2006/relationships/slideLayout" Target="../slideLayouts/slideLayout7.xml"/><Relationship Id="rId5" Type="http://schemas.openxmlformats.org/officeDocument/2006/relationships/hyperlink" Target="http://creativecommons.org/licenses/by-nc-sa/3.0/" TargetMode="External"/><Relationship Id="rId4" Type="http://schemas.openxmlformats.org/officeDocument/2006/relationships/hyperlink" Target="http://www.xplane.com/"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928255" y="1868922"/>
            <a:ext cx="9961418" cy="4282601"/>
          </a:xfrm>
        </p:spPr>
        <p:txBody>
          <a:bodyPr/>
          <a:lstStyle/>
          <a:p>
            <a:r>
              <a:rPr lang="en-GB" dirty="0" smtClean="0">
                <a:solidFill>
                  <a:schemeClr val="accent6">
                    <a:lumMod val="50000"/>
                  </a:schemeClr>
                </a:solidFill>
              </a:rPr>
              <a:t>BCS</a:t>
            </a:r>
          </a:p>
          <a:p>
            <a:pPr lvl="1"/>
            <a:r>
              <a:rPr lang="en-GB" dirty="0" smtClean="0"/>
              <a:t>Past, Present and Future</a:t>
            </a:r>
          </a:p>
          <a:p>
            <a:pPr lvl="2"/>
            <a:endParaRPr lang="en-GB" sz="6600" dirty="0"/>
          </a:p>
        </p:txBody>
      </p:sp>
      <p:sp>
        <p:nvSpPr>
          <p:cNvPr id="3" name="Subtitle 2"/>
          <p:cNvSpPr>
            <a:spLocks noGrp="1"/>
          </p:cNvSpPr>
          <p:nvPr>
            <p:ph type="subTitle" idx="1"/>
          </p:nvPr>
        </p:nvSpPr>
        <p:spPr>
          <a:xfrm>
            <a:off x="928255" y="5195455"/>
            <a:ext cx="10460181" cy="1441082"/>
          </a:xfrm>
        </p:spPr>
        <p:txBody>
          <a:bodyPr>
            <a:normAutofit fontScale="25000" lnSpcReduction="20000"/>
          </a:bodyPr>
          <a:lstStyle/>
          <a:p>
            <a:endParaRPr lang="en-GB" sz="3600" dirty="0">
              <a:solidFill>
                <a:schemeClr val="accent6">
                  <a:lumMod val="50000"/>
                </a:schemeClr>
              </a:solidFill>
              <a:latin typeface="+mn-lt"/>
            </a:endParaRPr>
          </a:p>
          <a:p>
            <a:r>
              <a:rPr lang="en-GB" sz="12800" dirty="0" smtClean="0">
                <a:solidFill>
                  <a:schemeClr val="accent6">
                    <a:lumMod val="50000"/>
                  </a:schemeClr>
                </a:solidFill>
                <a:latin typeface="+mn-lt"/>
              </a:rPr>
              <a:t>  Ray Long</a:t>
            </a:r>
          </a:p>
          <a:p>
            <a:endParaRPr lang="en-GB" sz="12800" dirty="0">
              <a:solidFill>
                <a:schemeClr val="accent6">
                  <a:lumMod val="50000"/>
                </a:schemeClr>
              </a:solidFill>
              <a:latin typeface="+mn-lt"/>
            </a:endParaRPr>
          </a:p>
          <a:p>
            <a:endParaRPr lang="en-GB" sz="12800" dirty="0">
              <a:solidFill>
                <a:schemeClr val="accent6">
                  <a:lumMod val="50000"/>
                </a:schemeClr>
              </a:solidFill>
              <a:latin typeface="+mn-lt"/>
            </a:endParaRPr>
          </a:p>
          <a:p>
            <a:r>
              <a:rPr lang="en-GB" sz="12800" dirty="0" smtClean="0">
                <a:solidFill>
                  <a:schemeClr val="accent6">
                    <a:lumMod val="50000"/>
                  </a:schemeClr>
                </a:solidFill>
                <a:latin typeface="+mn-lt"/>
              </a:rPr>
              <a:t>  President, BCS                                              March 2017</a:t>
            </a:r>
            <a:endParaRPr lang="en-GB" sz="3600" dirty="0">
              <a:solidFill>
                <a:schemeClr val="accent6">
                  <a:lumMod val="50000"/>
                </a:schemeClr>
              </a:solidFill>
              <a:latin typeface="+mn-lt"/>
            </a:endParaRPr>
          </a:p>
          <a:p>
            <a:endParaRPr lang="en-GB" sz="3600" dirty="0" smtClean="0">
              <a:latin typeface="+mn-lt"/>
            </a:endParaRPr>
          </a:p>
          <a:p>
            <a:endParaRPr lang="en-GB" sz="3600" dirty="0">
              <a:latin typeface="+mn-lt"/>
            </a:endParaRPr>
          </a:p>
          <a:p>
            <a:endParaRPr lang="en-GB" sz="3600" dirty="0" smtClean="0">
              <a:latin typeface="+mn-lt"/>
            </a:endParaRPr>
          </a:p>
          <a:p>
            <a:r>
              <a:rPr lang="en-GB" sz="3600" dirty="0">
                <a:latin typeface="+mn-lt"/>
              </a:rPr>
              <a:t>O</a:t>
            </a:r>
            <a:endParaRPr lang="en-GB" sz="3600" dirty="0" smtClean="0">
              <a:latin typeface="+mn-lt"/>
            </a:endParaRPr>
          </a:p>
          <a:p>
            <a:endParaRPr lang="en-GB" sz="3600" dirty="0" smtClean="0">
              <a:latin typeface="+mn-lt"/>
            </a:endParaRPr>
          </a:p>
          <a:p>
            <a:endParaRPr lang="en-GB" sz="3600" dirty="0">
              <a:latin typeface="+mn-lt"/>
            </a:endParaRPr>
          </a:p>
        </p:txBody>
      </p:sp>
    </p:spTree>
    <p:extLst>
      <p:ext uri="{BB962C8B-B14F-4D97-AF65-F5344CB8AC3E}">
        <p14:creationId xmlns:p14="http://schemas.microsoft.com/office/powerpoint/2010/main" val="31852985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j9zuEwfDjhE"/>
          <p:cNvPicPr>
            <a:picLocks noRot="1" noChangeAspect="1"/>
          </p:cNvPicPr>
          <p:nvPr>
            <a:videoFile r:link="rId1"/>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4857711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919288" y="517526"/>
            <a:ext cx="5535612" cy="530225"/>
          </a:xfrm>
        </p:spPr>
        <p:txBody>
          <a:bodyPr/>
          <a:lstStyle/>
          <a:p>
            <a:pPr eaLnBrk="1" hangingPunct="1"/>
            <a:r>
              <a:rPr lang="en-US" altLang="en-US" sz="2800" b="1">
                <a:solidFill>
                  <a:srgbClr val="006941"/>
                </a:solidFill>
                <a:ea typeface="Lloyds TSB VAG Rounded Light"/>
                <a:cs typeface="Lloyds TSB VAG Rounded Light"/>
              </a:rPr>
              <a:t>Strategy</a:t>
            </a:r>
          </a:p>
        </p:txBody>
      </p:sp>
      <p:sp>
        <p:nvSpPr>
          <p:cNvPr id="12291" name="TextBox 2"/>
          <p:cNvSpPr txBox="1">
            <a:spLocks noChangeArrowheads="1"/>
          </p:cNvSpPr>
          <p:nvPr/>
        </p:nvSpPr>
        <p:spPr bwMode="auto">
          <a:xfrm>
            <a:off x="1919289" y="2205038"/>
            <a:ext cx="3671887"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itchFamily="34" charset="-128"/>
              </a:defRPr>
            </a:lvl1pPr>
            <a:lvl2pPr marL="742950" indent="-285750">
              <a:defRPr sz="2400">
                <a:solidFill>
                  <a:schemeClr val="tx1"/>
                </a:solidFill>
                <a:latin typeface="Arial" panose="020B0604020202020204" pitchFamily="34" charset="0"/>
                <a:ea typeface="ＭＳ Ｐゴシック" pitchFamily="34" charset="-128"/>
              </a:defRPr>
            </a:lvl2pPr>
            <a:lvl3pPr marL="1143000" indent="-228600">
              <a:defRPr sz="2400">
                <a:solidFill>
                  <a:schemeClr val="tx1"/>
                </a:solidFill>
                <a:latin typeface="Arial" panose="020B0604020202020204" pitchFamily="34" charset="0"/>
                <a:ea typeface="ＭＳ Ｐゴシック" pitchFamily="34" charset="-128"/>
              </a:defRPr>
            </a:lvl3pPr>
            <a:lvl4pPr marL="1600200" indent="-228600">
              <a:defRPr sz="2400">
                <a:solidFill>
                  <a:schemeClr val="tx1"/>
                </a:solidFill>
                <a:latin typeface="Arial" panose="020B0604020202020204" pitchFamily="34" charset="0"/>
                <a:ea typeface="ＭＳ Ｐゴシック" pitchFamily="34" charset="-128"/>
              </a:defRPr>
            </a:lvl4pPr>
            <a:lvl5pPr marL="2057400" indent="-228600">
              <a:defRPr sz="2400">
                <a:solidFill>
                  <a:schemeClr val="tx1"/>
                </a:solidFill>
                <a:latin typeface="Arial" panose="020B0604020202020204"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34" charset="-128"/>
              </a:defRPr>
            </a:lvl9pPr>
          </a:lstStyle>
          <a:p>
            <a:pPr eaLnBrk="0" fontAlgn="base" hangingPunct="0">
              <a:spcBef>
                <a:spcPct val="0"/>
              </a:spcBef>
              <a:spcAft>
                <a:spcPct val="0"/>
              </a:spcAft>
            </a:pPr>
            <a:r>
              <a:rPr lang="en-US" altLang="en-US" sz="1800" b="1">
                <a:solidFill>
                  <a:srgbClr val="464748"/>
                </a:solidFill>
                <a:latin typeface="Calibri" panose="020F0502020204030204" pitchFamily="34" charset="0"/>
              </a:rPr>
              <a:t>There are 3 ‘pillars’ that we believe are simple, powerful and relevant to our new purpose. They will be delivered through our programs and activities:</a:t>
            </a:r>
          </a:p>
        </p:txBody>
      </p:sp>
      <p:sp>
        <p:nvSpPr>
          <p:cNvPr id="8" name="Isosceles Triangle 7"/>
          <p:cNvSpPr/>
          <p:nvPr/>
        </p:nvSpPr>
        <p:spPr>
          <a:xfrm>
            <a:off x="5867401" y="2446338"/>
            <a:ext cx="4048125" cy="2705100"/>
          </a:xfrm>
          <a:prstGeom prst="triangle">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eaLnBrk="0" fontAlgn="base" hangingPunct="0">
              <a:spcBef>
                <a:spcPct val="0"/>
              </a:spcBef>
              <a:spcAft>
                <a:spcPct val="0"/>
              </a:spcAft>
              <a:defRPr/>
            </a:pPr>
            <a:endParaRPr lang="en-US" sz="2400">
              <a:solidFill>
                <a:srgbClr val="FFFFFF"/>
              </a:solidFill>
            </a:endParaRPr>
          </a:p>
        </p:txBody>
      </p:sp>
      <p:sp>
        <p:nvSpPr>
          <p:cNvPr id="12293" name="Rectangle 3"/>
          <p:cNvSpPr txBox="1">
            <a:spLocks noChangeArrowheads="1"/>
          </p:cNvSpPr>
          <p:nvPr/>
        </p:nvSpPr>
        <p:spPr bwMode="auto">
          <a:xfrm>
            <a:off x="7226301" y="2078038"/>
            <a:ext cx="1604963" cy="4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itchFamily="34" charset="-128"/>
              </a:defRPr>
            </a:lvl1pPr>
            <a:lvl2pPr marL="742950" indent="-285750">
              <a:defRPr sz="2400">
                <a:solidFill>
                  <a:schemeClr val="tx1"/>
                </a:solidFill>
                <a:latin typeface="Arial" panose="020B0604020202020204" pitchFamily="34" charset="0"/>
                <a:ea typeface="ＭＳ Ｐゴシック" pitchFamily="34" charset="-128"/>
              </a:defRPr>
            </a:lvl2pPr>
            <a:lvl3pPr marL="1143000" indent="-228600">
              <a:defRPr sz="2400">
                <a:solidFill>
                  <a:schemeClr val="tx1"/>
                </a:solidFill>
                <a:latin typeface="Arial" panose="020B0604020202020204" pitchFamily="34" charset="0"/>
                <a:ea typeface="ＭＳ Ｐゴシック" pitchFamily="34" charset="-128"/>
              </a:defRPr>
            </a:lvl3pPr>
            <a:lvl4pPr marL="1600200" indent="-228600">
              <a:defRPr sz="2400">
                <a:solidFill>
                  <a:schemeClr val="tx1"/>
                </a:solidFill>
                <a:latin typeface="Arial" panose="020B0604020202020204" pitchFamily="34" charset="0"/>
                <a:ea typeface="ＭＳ Ｐゴシック" pitchFamily="34" charset="-128"/>
              </a:defRPr>
            </a:lvl4pPr>
            <a:lvl5pPr marL="2057400" indent="-228600">
              <a:defRPr sz="2400">
                <a:solidFill>
                  <a:schemeClr val="tx1"/>
                </a:solidFill>
                <a:latin typeface="Arial" panose="020B0604020202020204"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34" charset="-128"/>
              </a:defRPr>
            </a:lvl9pPr>
          </a:lstStyle>
          <a:p>
            <a:pPr fontAlgn="base">
              <a:spcBef>
                <a:spcPct val="0"/>
              </a:spcBef>
              <a:spcAft>
                <a:spcPct val="0"/>
              </a:spcAft>
              <a:buFont typeface="Arial" panose="020B0604020202020204" pitchFamily="34" charset="0"/>
              <a:buNone/>
            </a:pPr>
            <a:r>
              <a:rPr lang="en-GB" altLang="en-US" sz="1800" b="1">
                <a:solidFill>
                  <a:srgbClr val="008000"/>
                </a:solidFill>
                <a:latin typeface="Trebuchet MS" panose="020B0603020202020204" pitchFamily="34" charset="0"/>
              </a:rPr>
              <a:t>Community</a:t>
            </a:r>
          </a:p>
        </p:txBody>
      </p:sp>
      <p:sp>
        <p:nvSpPr>
          <p:cNvPr id="12294" name="Rectangle 3"/>
          <p:cNvSpPr txBox="1">
            <a:spLocks noChangeArrowheads="1"/>
          </p:cNvSpPr>
          <p:nvPr/>
        </p:nvSpPr>
        <p:spPr bwMode="auto">
          <a:xfrm>
            <a:off x="5751514" y="5270501"/>
            <a:ext cx="1411287"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itchFamily="34" charset="-128"/>
              </a:defRPr>
            </a:lvl1pPr>
            <a:lvl2pPr marL="742950" indent="-285750">
              <a:defRPr sz="2400">
                <a:solidFill>
                  <a:schemeClr val="tx1"/>
                </a:solidFill>
                <a:latin typeface="Arial" panose="020B0604020202020204" pitchFamily="34" charset="0"/>
                <a:ea typeface="ＭＳ Ｐゴシック" pitchFamily="34" charset="-128"/>
              </a:defRPr>
            </a:lvl2pPr>
            <a:lvl3pPr marL="1143000" indent="-228600">
              <a:defRPr sz="2400">
                <a:solidFill>
                  <a:schemeClr val="tx1"/>
                </a:solidFill>
                <a:latin typeface="Arial" panose="020B0604020202020204" pitchFamily="34" charset="0"/>
                <a:ea typeface="ＭＳ Ｐゴシック" pitchFamily="34" charset="-128"/>
              </a:defRPr>
            </a:lvl3pPr>
            <a:lvl4pPr marL="1600200" indent="-228600">
              <a:defRPr sz="2400">
                <a:solidFill>
                  <a:schemeClr val="tx1"/>
                </a:solidFill>
                <a:latin typeface="Arial" panose="020B0604020202020204" pitchFamily="34" charset="0"/>
                <a:ea typeface="ＭＳ Ｐゴシック" pitchFamily="34" charset="-128"/>
              </a:defRPr>
            </a:lvl4pPr>
            <a:lvl5pPr marL="2057400" indent="-228600">
              <a:defRPr sz="2400">
                <a:solidFill>
                  <a:schemeClr val="tx1"/>
                </a:solidFill>
                <a:latin typeface="Arial" panose="020B0604020202020204"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34" charset="-128"/>
              </a:defRPr>
            </a:lvl9pPr>
          </a:lstStyle>
          <a:p>
            <a:pPr fontAlgn="base">
              <a:spcBef>
                <a:spcPct val="0"/>
              </a:spcBef>
              <a:spcAft>
                <a:spcPct val="0"/>
              </a:spcAft>
              <a:buFont typeface="Arial" panose="020B0604020202020204" pitchFamily="34" charset="0"/>
              <a:buNone/>
            </a:pPr>
            <a:r>
              <a:rPr lang="en-GB" altLang="en-US" sz="1800" b="1">
                <a:solidFill>
                  <a:srgbClr val="008000"/>
                </a:solidFill>
                <a:latin typeface="Trebuchet MS" panose="020B0603020202020204" pitchFamily="34" charset="0"/>
              </a:rPr>
              <a:t>Excellence</a:t>
            </a:r>
          </a:p>
        </p:txBody>
      </p:sp>
      <p:sp>
        <p:nvSpPr>
          <p:cNvPr id="12295" name="Rectangle 3"/>
          <p:cNvSpPr txBox="1">
            <a:spLocks noChangeArrowheads="1"/>
          </p:cNvSpPr>
          <p:nvPr/>
        </p:nvSpPr>
        <p:spPr bwMode="auto">
          <a:xfrm>
            <a:off x="6662738" y="3873500"/>
            <a:ext cx="2457450" cy="127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itchFamily="34" charset="-128"/>
              </a:defRPr>
            </a:lvl1pPr>
            <a:lvl2pPr marL="742950" indent="-285750">
              <a:defRPr sz="2400">
                <a:solidFill>
                  <a:schemeClr val="tx1"/>
                </a:solidFill>
                <a:latin typeface="Arial" panose="020B0604020202020204" pitchFamily="34" charset="0"/>
                <a:ea typeface="ＭＳ Ｐゴシック" pitchFamily="34" charset="-128"/>
              </a:defRPr>
            </a:lvl2pPr>
            <a:lvl3pPr marL="1143000" indent="-228600">
              <a:defRPr sz="2400">
                <a:solidFill>
                  <a:schemeClr val="tx1"/>
                </a:solidFill>
                <a:latin typeface="Arial" panose="020B0604020202020204" pitchFamily="34" charset="0"/>
                <a:ea typeface="ＭＳ Ｐゴシック" pitchFamily="34" charset="-128"/>
              </a:defRPr>
            </a:lvl3pPr>
            <a:lvl4pPr marL="1600200" indent="-228600">
              <a:defRPr sz="2400">
                <a:solidFill>
                  <a:schemeClr val="tx1"/>
                </a:solidFill>
                <a:latin typeface="Arial" panose="020B0604020202020204" pitchFamily="34" charset="0"/>
                <a:ea typeface="ＭＳ Ｐゴシック" pitchFamily="34" charset="-128"/>
              </a:defRPr>
            </a:lvl4pPr>
            <a:lvl5pPr marL="2057400" indent="-228600">
              <a:defRPr sz="2400">
                <a:solidFill>
                  <a:schemeClr val="tx1"/>
                </a:solidFill>
                <a:latin typeface="Arial" panose="020B0604020202020204"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34" charset="-128"/>
              </a:defRPr>
            </a:lvl9pPr>
          </a:lstStyle>
          <a:p>
            <a:pPr fontAlgn="base">
              <a:spcBef>
                <a:spcPct val="0"/>
              </a:spcBef>
              <a:spcAft>
                <a:spcPct val="0"/>
              </a:spcAft>
              <a:buFont typeface="Arial" panose="020B0604020202020204" pitchFamily="34" charset="0"/>
              <a:buNone/>
            </a:pPr>
            <a:r>
              <a:rPr lang="en-GB" altLang="en-US" sz="1800" b="1">
                <a:solidFill>
                  <a:srgbClr val="FFFFFF"/>
                </a:solidFill>
                <a:latin typeface="Trebuchet MS" panose="020B0603020202020204" pitchFamily="34" charset="0"/>
              </a:rPr>
              <a:t>        BCS Pillars</a:t>
            </a:r>
          </a:p>
          <a:p>
            <a:pPr fontAlgn="base">
              <a:spcBef>
                <a:spcPct val="0"/>
              </a:spcBef>
              <a:spcAft>
                <a:spcPct val="0"/>
              </a:spcAft>
              <a:buFont typeface="Arial" panose="020B0604020202020204" pitchFamily="34" charset="0"/>
              <a:buNone/>
            </a:pPr>
            <a:endParaRPr lang="en-GB" altLang="en-US" sz="400" b="1">
              <a:solidFill>
                <a:srgbClr val="FFFFFF"/>
              </a:solidFill>
              <a:latin typeface="Trebuchet MS" panose="020B0603020202020204" pitchFamily="34" charset="0"/>
            </a:endParaRPr>
          </a:p>
          <a:p>
            <a:pPr fontAlgn="base">
              <a:spcBef>
                <a:spcPct val="0"/>
              </a:spcBef>
              <a:spcAft>
                <a:spcPct val="0"/>
              </a:spcAft>
              <a:buFont typeface="Arial" panose="020B0604020202020204" pitchFamily="34" charset="0"/>
              <a:buNone/>
            </a:pPr>
            <a:r>
              <a:rPr lang="en-GB" altLang="en-US" sz="1800" b="1">
                <a:solidFill>
                  <a:srgbClr val="FFFFFF"/>
                </a:solidFill>
                <a:latin typeface="Trebuchet MS" panose="020B0603020202020204" pitchFamily="34" charset="0"/>
              </a:rPr>
              <a:t>    ‘Making IT good </a:t>
            </a:r>
          </a:p>
          <a:p>
            <a:pPr fontAlgn="base">
              <a:spcBef>
                <a:spcPct val="0"/>
              </a:spcBef>
              <a:spcAft>
                <a:spcPct val="0"/>
              </a:spcAft>
              <a:buFont typeface="Arial" panose="020B0604020202020204" pitchFamily="34" charset="0"/>
              <a:buNone/>
            </a:pPr>
            <a:r>
              <a:rPr lang="en-GB" altLang="en-US" sz="1800" b="1">
                <a:solidFill>
                  <a:srgbClr val="FFFFFF"/>
                </a:solidFill>
                <a:latin typeface="Trebuchet MS" panose="020B0603020202020204" pitchFamily="34" charset="0"/>
              </a:rPr>
              <a:t>        for society’</a:t>
            </a:r>
          </a:p>
        </p:txBody>
      </p:sp>
      <p:sp>
        <p:nvSpPr>
          <p:cNvPr id="12296" name="Rectangle 3"/>
          <p:cNvSpPr txBox="1">
            <a:spLocks noChangeArrowheads="1"/>
          </p:cNvSpPr>
          <p:nvPr/>
        </p:nvSpPr>
        <p:spPr bwMode="auto">
          <a:xfrm>
            <a:off x="8920164" y="5276851"/>
            <a:ext cx="1412875"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itchFamily="34" charset="-128"/>
              </a:defRPr>
            </a:lvl1pPr>
            <a:lvl2pPr marL="742950" indent="-285750">
              <a:defRPr sz="2400">
                <a:solidFill>
                  <a:schemeClr val="tx1"/>
                </a:solidFill>
                <a:latin typeface="Arial" panose="020B0604020202020204" pitchFamily="34" charset="0"/>
                <a:ea typeface="ＭＳ Ｐゴシック" pitchFamily="34" charset="-128"/>
              </a:defRPr>
            </a:lvl2pPr>
            <a:lvl3pPr marL="1143000" indent="-228600">
              <a:defRPr sz="2400">
                <a:solidFill>
                  <a:schemeClr val="tx1"/>
                </a:solidFill>
                <a:latin typeface="Arial" panose="020B0604020202020204" pitchFamily="34" charset="0"/>
                <a:ea typeface="ＭＳ Ｐゴシック" pitchFamily="34" charset="-128"/>
              </a:defRPr>
            </a:lvl3pPr>
            <a:lvl4pPr marL="1600200" indent="-228600">
              <a:defRPr sz="2400">
                <a:solidFill>
                  <a:schemeClr val="tx1"/>
                </a:solidFill>
                <a:latin typeface="Arial" panose="020B0604020202020204" pitchFamily="34" charset="0"/>
                <a:ea typeface="ＭＳ Ｐゴシック" pitchFamily="34" charset="-128"/>
              </a:defRPr>
            </a:lvl4pPr>
            <a:lvl5pPr marL="2057400" indent="-228600">
              <a:defRPr sz="2400">
                <a:solidFill>
                  <a:schemeClr val="tx1"/>
                </a:solidFill>
                <a:latin typeface="Arial" panose="020B0604020202020204"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34" charset="-128"/>
              </a:defRPr>
            </a:lvl9pPr>
          </a:lstStyle>
          <a:p>
            <a:pPr fontAlgn="base">
              <a:spcBef>
                <a:spcPct val="0"/>
              </a:spcBef>
              <a:spcAft>
                <a:spcPct val="0"/>
              </a:spcAft>
              <a:buFont typeface="Arial" panose="020B0604020202020204" pitchFamily="34" charset="0"/>
              <a:buNone/>
            </a:pPr>
            <a:r>
              <a:rPr lang="en-GB" altLang="en-US" sz="1800" b="1">
                <a:solidFill>
                  <a:srgbClr val="008000"/>
                </a:solidFill>
                <a:latin typeface="Trebuchet MS" panose="020B0603020202020204" pitchFamily="34" charset="0"/>
              </a:rPr>
              <a:t>Leadership</a:t>
            </a:r>
          </a:p>
        </p:txBody>
      </p:sp>
    </p:spTree>
    <p:extLst>
      <p:ext uri="{BB962C8B-B14F-4D97-AF65-F5344CB8AC3E}">
        <p14:creationId xmlns:p14="http://schemas.microsoft.com/office/powerpoint/2010/main" val="9377467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p:txBody>
          <a:bodyPr>
            <a:normAutofit fontScale="90000"/>
          </a:bodyPr>
          <a:lstStyle/>
          <a:p>
            <a:pPr eaLnBrk="1" hangingPunct="1">
              <a:defRPr/>
            </a:pPr>
            <a:r>
              <a:rPr lang="en-US" b="1" dirty="0" smtClean="0">
                <a:cs typeface="Trebuchet MS" charset="0"/>
              </a:rPr>
              <a:t>Strategy - how </a:t>
            </a:r>
            <a:r>
              <a:rPr lang="en-US" b="1" dirty="0">
                <a:cs typeface="Trebuchet MS" charset="0"/>
              </a:rPr>
              <a:t>do </a:t>
            </a:r>
            <a:r>
              <a:rPr lang="en-US" b="1" dirty="0" smtClean="0">
                <a:cs typeface="Trebuchet MS" charset="0"/>
              </a:rPr>
              <a:t>BCS </a:t>
            </a:r>
            <a:r>
              <a:rPr lang="en-US" b="1" dirty="0">
                <a:cs typeface="Trebuchet MS" charset="0"/>
              </a:rPr>
              <a:t>do this?</a:t>
            </a:r>
            <a:endParaRPr lang="en-US" b="1" dirty="0" smtClean="0">
              <a:solidFill>
                <a:srgbClr val="008000"/>
              </a:solidFill>
              <a:latin typeface="Lloyds TSB VAG Rounded Light"/>
              <a:cs typeface="Lloyds TSB VAG Rounded Light"/>
            </a:endParaRPr>
          </a:p>
        </p:txBody>
      </p:sp>
      <p:sp>
        <p:nvSpPr>
          <p:cNvPr id="14339" name="TextBox 2"/>
          <p:cNvSpPr txBox="1">
            <a:spLocks noChangeArrowheads="1"/>
          </p:cNvSpPr>
          <p:nvPr/>
        </p:nvSpPr>
        <p:spPr bwMode="auto">
          <a:xfrm>
            <a:off x="1919288" y="1558926"/>
            <a:ext cx="80645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itchFamily="34" charset="-128"/>
              </a:defRPr>
            </a:lvl1pPr>
            <a:lvl2pPr marL="742950" indent="-285750">
              <a:defRPr sz="2400">
                <a:solidFill>
                  <a:schemeClr val="tx1"/>
                </a:solidFill>
                <a:latin typeface="Arial" panose="020B0604020202020204" pitchFamily="34" charset="0"/>
                <a:ea typeface="ＭＳ Ｐゴシック" pitchFamily="34" charset="-128"/>
              </a:defRPr>
            </a:lvl2pPr>
            <a:lvl3pPr marL="1143000" indent="-228600">
              <a:defRPr sz="2400">
                <a:solidFill>
                  <a:schemeClr val="tx1"/>
                </a:solidFill>
                <a:latin typeface="Arial" panose="020B0604020202020204" pitchFamily="34" charset="0"/>
                <a:ea typeface="ＭＳ Ｐゴシック" pitchFamily="34" charset="-128"/>
              </a:defRPr>
            </a:lvl3pPr>
            <a:lvl4pPr marL="1600200" indent="-228600">
              <a:defRPr sz="2400">
                <a:solidFill>
                  <a:schemeClr val="tx1"/>
                </a:solidFill>
                <a:latin typeface="Arial" panose="020B0604020202020204" pitchFamily="34" charset="0"/>
                <a:ea typeface="ＭＳ Ｐゴシック" pitchFamily="34" charset="-128"/>
              </a:defRPr>
            </a:lvl4pPr>
            <a:lvl5pPr marL="2057400" indent="-228600">
              <a:defRPr sz="2400">
                <a:solidFill>
                  <a:schemeClr val="tx1"/>
                </a:solidFill>
                <a:latin typeface="Arial" panose="020B0604020202020204"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34" charset="-128"/>
              </a:defRPr>
            </a:lvl9pPr>
          </a:lstStyle>
          <a:p>
            <a:pPr eaLnBrk="0" fontAlgn="base" hangingPunct="0">
              <a:spcBef>
                <a:spcPct val="0"/>
              </a:spcBef>
              <a:spcAft>
                <a:spcPct val="0"/>
              </a:spcAft>
            </a:pPr>
            <a:r>
              <a:rPr lang="en-US" altLang="en-US" sz="1800" b="1">
                <a:solidFill>
                  <a:srgbClr val="464748"/>
                </a:solidFill>
                <a:latin typeface="Trebuchet MS" panose="020B0603020202020204" pitchFamily="34" charset="0"/>
              </a:rPr>
              <a:t>There are 3 ‘pillars’ that we </a:t>
            </a:r>
            <a:r>
              <a:rPr lang="en-US" altLang="en-US" sz="1800" b="1">
                <a:solidFill>
                  <a:srgbClr val="464748"/>
                </a:solidFill>
                <a:latin typeface="Calibri" panose="020F0502020204030204" pitchFamily="34" charset="0"/>
              </a:rPr>
              <a:t>believe are simple, powerful and relevant to our new purpose</a:t>
            </a:r>
            <a:r>
              <a:rPr lang="en-US" altLang="en-US" sz="1800" b="1">
                <a:solidFill>
                  <a:srgbClr val="464748"/>
                </a:solidFill>
                <a:latin typeface="Trebuchet MS" panose="020B0603020202020204" pitchFamily="34" charset="0"/>
              </a:rPr>
              <a:t>:</a:t>
            </a:r>
          </a:p>
        </p:txBody>
      </p:sp>
      <p:graphicFrame>
        <p:nvGraphicFramePr>
          <p:cNvPr id="7" name="Table 6"/>
          <p:cNvGraphicFramePr>
            <a:graphicFrameLocks noGrp="1"/>
          </p:cNvGraphicFramePr>
          <p:nvPr/>
        </p:nvGraphicFramePr>
        <p:xfrm>
          <a:off x="2063750" y="2205039"/>
          <a:ext cx="7920038" cy="3835401"/>
        </p:xfrm>
        <a:graphic>
          <a:graphicData uri="http://schemas.openxmlformats.org/drawingml/2006/table">
            <a:tbl>
              <a:tblPr firstRow="1" bandRow="1">
                <a:tableStyleId>{5940675A-B579-460E-94D1-54222C63F5DA}</a:tableStyleId>
              </a:tblPr>
              <a:tblGrid>
                <a:gridCol w="3960019"/>
                <a:gridCol w="3960019"/>
              </a:tblGrid>
              <a:tr h="431991">
                <a:tc>
                  <a:txBody>
                    <a:bodyPr/>
                    <a:lstStyle/>
                    <a:p>
                      <a:pPr marL="0" marR="0" indent="0" algn="l" defTabSz="457200" rtl="0" eaLnBrk="1" fontAlgn="auto" latinLnBrk="0" hangingPunct="1">
                        <a:lnSpc>
                          <a:spcPct val="100000"/>
                        </a:lnSpc>
                        <a:spcBef>
                          <a:spcPts val="0"/>
                        </a:spcBef>
                        <a:spcAft>
                          <a:spcPts val="0"/>
                        </a:spcAft>
                        <a:buClr>
                          <a:srgbClr val="008000"/>
                        </a:buClr>
                        <a:buSzTx/>
                        <a:buFont typeface="Wingdings" charset="2"/>
                        <a:buNone/>
                        <a:tabLst/>
                        <a:defRPr/>
                      </a:pPr>
                      <a:r>
                        <a:rPr lang="en-GB" sz="1800" b="1" i="0" baseline="0" dirty="0" smtClean="0">
                          <a:solidFill>
                            <a:schemeClr val="bg1"/>
                          </a:solidFill>
                          <a:latin typeface="Calibri" panose="020F0502020204030204" pitchFamily="34" charset="0"/>
                          <a:cs typeface="Trebuchet MS"/>
                        </a:rPr>
                        <a:t>Pillars</a:t>
                      </a:r>
                    </a:p>
                  </a:txBody>
                  <a:tcPr marL="91445" marR="91445" marT="45678" marB="45678"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8000"/>
                    </a:solidFill>
                  </a:tcPr>
                </a:tc>
                <a:tc>
                  <a:txBody>
                    <a:bodyPr/>
                    <a:lstStyle/>
                    <a:p>
                      <a:pPr marL="0" indent="0" algn="l">
                        <a:lnSpc>
                          <a:spcPct val="100000"/>
                        </a:lnSpc>
                        <a:buClr>
                          <a:srgbClr val="008000"/>
                        </a:buClr>
                        <a:buFont typeface="Wingdings" charset="2"/>
                        <a:buNone/>
                      </a:pPr>
                      <a:r>
                        <a:rPr lang="en-GB" sz="1800" b="0" i="0" baseline="0" dirty="0" smtClean="0">
                          <a:solidFill>
                            <a:schemeClr val="tx1"/>
                          </a:solidFill>
                          <a:latin typeface="Calibri" panose="020F0502020204030204" pitchFamily="34" charset="0"/>
                          <a:cs typeface="Trebuchet MS"/>
                        </a:rPr>
                        <a:t>Rationale</a:t>
                      </a:r>
                    </a:p>
                  </a:txBody>
                  <a:tcPr marL="91445" marR="91445" marT="45678" marB="45678" anchor="ctr">
                    <a:lnL w="12700" cap="flat" cmpd="sng" algn="ctr">
                      <a:solidFill>
                        <a:srgbClr val="FFFFFF"/>
                      </a:solidFill>
                      <a:prstDash val="solid"/>
                      <a:round/>
                      <a:headEnd type="none" w="med" len="med"/>
                      <a:tailEnd type="none" w="med" len="med"/>
                    </a:lnL>
                    <a:noFill/>
                  </a:tcPr>
                </a:tc>
              </a:tr>
              <a:tr h="1103828">
                <a:tc>
                  <a:txBody>
                    <a:bodyPr/>
                    <a:lstStyle/>
                    <a:p>
                      <a:pPr marL="0" indent="0" algn="l">
                        <a:lnSpc>
                          <a:spcPct val="100000"/>
                        </a:lnSpc>
                        <a:buClr>
                          <a:srgbClr val="008000"/>
                        </a:buClr>
                        <a:buFont typeface="Wingdings" charset="2"/>
                        <a:buNone/>
                      </a:pPr>
                      <a:r>
                        <a:rPr lang="en-GB" sz="1800" b="1" i="0" baseline="0" dirty="0" smtClean="0">
                          <a:solidFill>
                            <a:srgbClr val="FFFFFF"/>
                          </a:solidFill>
                          <a:latin typeface="Calibri" panose="020F0502020204030204" pitchFamily="34" charset="0"/>
                          <a:cs typeface="Trebuchet MS"/>
                        </a:rPr>
                        <a:t>Pillar 1. Community</a:t>
                      </a:r>
                    </a:p>
                    <a:p>
                      <a:pPr marL="0" indent="0" algn="l">
                        <a:lnSpc>
                          <a:spcPct val="100000"/>
                        </a:lnSpc>
                        <a:buClr>
                          <a:srgbClr val="008000"/>
                        </a:buClr>
                        <a:buFont typeface="Wingdings" charset="2"/>
                        <a:buNone/>
                      </a:pPr>
                      <a:r>
                        <a:rPr lang="en-GB" sz="1400" b="0" i="0" baseline="0" dirty="0" smtClean="0">
                          <a:solidFill>
                            <a:srgbClr val="FFFFFF"/>
                          </a:solidFill>
                          <a:latin typeface="Calibri" panose="020F0502020204030204" pitchFamily="34" charset="0"/>
                          <a:cs typeface="Trebuchet MS"/>
                        </a:rPr>
                        <a:t>&gt; We build a powerful community that can help us achieve our purpose</a:t>
                      </a:r>
                    </a:p>
                    <a:p>
                      <a:pPr marL="0" indent="0" algn="l">
                        <a:lnSpc>
                          <a:spcPct val="100000"/>
                        </a:lnSpc>
                        <a:buClr>
                          <a:srgbClr val="008000"/>
                        </a:buClr>
                        <a:buFont typeface="Wingdings" charset="2"/>
                        <a:buNone/>
                      </a:pPr>
                      <a:r>
                        <a:rPr lang="en-GB" sz="1400" b="0" i="0" baseline="0" dirty="0" smtClean="0">
                          <a:solidFill>
                            <a:srgbClr val="FFFFFF"/>
                          </a:solidFill>
                          <a:latin typeface="Calibri" panose="020F0502020204030204" pitchFamily="34" charset="0"/>
                          <a:cs typeface="Trebuchet MS"/>
                        </a:rPr>
                        <a:t>&gt; Our community goes beyond IT</a:t>
                      </a:r>
                    </a:p>
                  </a:txBody>
                  <a:tcPr marL="91445" marR="91445" marT="45678" marB="45678"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8000"/>
                    </a:solidFill>
                  </a:tcPr>
                </a:tc>
                <a:tc>
                  <a:txBody>
                    <a:bodyPr/>
                    <a:lstStyle/>
                    <a:p>
                      <a:pPr marL="0" indent="0" algn="l">
                        <a:lnSpc>
                          <a:spcPct val="100000"/>
                        </a:lnSpc>
                        <a:buClr>
                          <a:srgbClr val="008000"/>
                        </a:buClr>
                        <a:buFont typeface="Wingdings" charset="2"/>
                        <a:buNone/>
                      </a:pPr>
                      <a:r>
                        <a:rPr lang="en-GB" sz="1400" b="0" i="1" baseline="0" dirty="0" smtClean="0">
                          <a:solidFill>
                            <a:schemeClr val="tx1"/>
                          </a:solidFill>
                          <a:latin typeface="Calibri" panose="020F0502020204030204" pitchFamily="34" charset="0"/>
                          <a:cs typeface="Trebuchet MS"/>
                        </a:rPr>
                        <a:t>We need to galvanise and purpose the communities both inside and outside of our organisation to help us to create real impact in our sector and the wider world</a:t>
                      </a:r>
                    </a:p>
                  </a:txBody>
                  <a:tcPr marL="91445" marR="91445" marT="45678" marB="45678" anchor="ctr">
                    <a:lnL w="12700" cap="flat" cmpd="sng" algn="ctr">
                      <a:solidFill>
                        <a:srgbClr val="FFFFFF"/>
                      </a:solidFill>
                      <a:prstDash val="solid"/>
                      <a:round/>
                      <a:headEnd type="none" w="med" len="med"/>
                      <a:tailEnd type="none" w="med" len="med"/>
                    </a:lnL>
                  </a:tcPr>
                </a:tc>
              </a:tr>
              <a:tr h="1219116">
                <a:tc>
                  <a:txBody>
                    <a:bodyPr/>
                    <a:lstStyle/>
                    <a:p>
                      <a:pPr marL="0" indent="0" algn="l">
                        <a:lnSpc>
                          <a:spcPct val="100000"/>
                        </a:lnSpc>
                        <a:buClr>
                          <a:srgbClr val="008000"/>
                        </a:buClr>
                        <a:buFont typeface="Wingdings" charset="2"/>
                        <a:buNone/>
                      </a:pPr>
                      <a:r>
                        <a:rPr lang="en-GB" sz="1800" b="1" i="0" baseline="0" dirty="0" smtClean="0">
                          <a:solidFill>
                            <a:srgbClr val="FFFFFF"/>
                          </a:solidFill>
                          <a:latin typeface="Calibri" panose="020F0502020204030204" pitchFamily="34" charset="0"/>
                          <a:cs typeface="Trebuchet MS"/>
                        </a:rPr>
                        <a:t>Pillar 2. Excellence</a:t>
                      </a:r>
                    </a:p>
                    <a:p>
                      <a:pPr marL="0" indent="0" algn="l">
                        <a:lnSpc>
                          <a:spcPct val="100000"/>
                        </a:lnSpc>
                        <a:buClr>
                          <a:srgbClr val="008000"/>
                        </a:buClr>
                        <a:buFont typeface="Wingdings" charset="2"/>
                        <a:buNone/>
                      </a:pPr>
                      <a:r>
                        <a:rPr lang="en-GB" sz="1400" b="0" i="0" baseline="0" dirty="0" smtClean="0">
                          <a:solidFill>
                            <a:srgbClr val="FFFFFF"/>
                          </a:solidFill>
                          <a:latin typeface="Calibri" panose="020F0502020204030204" pitchFamily="34" charset="0"/>
                          <a:cs typeface="Trebuchet MS"/>
                        </a:rPr>
                        <a:t>&gt; We help IT practitioners meet meaningful standards that deliver results</a:t>
                      </a:r>
                    </a:p>
                    <a:p>
                      <a:pPr marL="0" indent="0" algn="l">
                        <a:lnSpc>
                          <a:spcPct val="100000"/>
                        </a:lnSpc>
                        <a:buClr>
                          <a:srgbClr val="008000"/>
                        </a:buClr>
                        <a:buFont typeface="Wingdings" charset="2"/>
                        <a:buNone/>
                      </a:pPr>
                      <a:r>
                        <a:rPr lang="en-GB" sz="1400" b="0" i="0" baseline="0" dirty="0" smtClean="0">
                          <a:solidFill>
                            <a:srgbClr val="FFFFFF"/>
                          </a:solidFill>
                          <a:latin typeface="Calibri" panose="020F0502020204030204" pitchFamily="34" charset="0"/>
                          <a:cs typeface="Trebuchet MS"/>
                        </a:rPr>
                        <a:t>&gt; Our standards are relevant, valuable and sought after</a:t>
                      </a:r>
                    </a:p>
                  </a:txBody>
                  <a:tcPr marL="91445" marR="91445" marT="45678" marB="45678"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8000"/>
                    </a:solidFill>
                  </a:tcPr>
                </a:tc>
                <a:tc>
                  <a:txBody>
                    <a:bodyPr/>
                    <a:lstStyle/>
                    <a:p>
                      <a:pPr marL="0" indent="0" algn="l">
                        <a:lnSpc>
                          <a:spcPct val="100000"/>
                        </a:lnSpc>
                        <a:buClr>
                          <a:srgbClr val="008000"/>
                        </a:buClr>
                        <a:buFont typeface="Wingdings" charset="2"/>
                        <a:buNone/>
                      </a:pPr>
                      <a:r>
                        <a:rPr lang="en-GB" sz="1400" b="0" i="1" baseline="0" dirty="0" smtClean="0">
                          <a:solidFill>
                            <a:schemeClr val="tx1"/>
                          </a:solidFill>
                          <a:latin typeface="Calibri" panose="020F0502020204030204" pitchFamily="34" charset="0"/>
                          <a:cs typeface="Trebuchet MS"/>
                        </a:rPr>
                        <a:t>We need to drive excellence in our sector, offering professionals the means to succeed, whether information and guidance, access to knowledge &amp; experience, or tools &amp; services</a:t>
                      </a:r>
                    </a:p>
                  </a:txBody>
                  <a:tcPr marL="91445" marR="91445" marT="45678" marB="45678" anchor="ctr">
                    <a:lnL w="12700" cap="flat" cmpd="sng" algn="ctr">
                      <a:solidFill>
                        <a:srgbClr val="FFFFFF"/>
                      </a:solidFill>
                      <a:prstDash val="solid"/>
                      <a:round/>
                      <a:headEnd type="none" w="med" len="med"/>
                      <a:tailEnd type="none" w="med" len="med"/>
                    </a:lnL>
                  </a:tcPr>
                </a:tc>
              </a:tr>
              <a:tr h="1080466">
                <a:tc>
                  <a:txBody>
                    <a:bodyPr/>
                    <a:lstStyle/>
                    <a:p>
                      <a:pPr marL="0" indent="0" algn="l">
                        <a:lnSpc>
                          <a:spcPct val="100000"/>
                        </a:lnSpc>
                        <a:buClr>
                          <a:srgbClr val="008000"/>
                        </a:buClr>
                        <a:buFont typeface="Wingdings" charset="2"/>
                        <a:buNone/>
                      </a:pPr>
                      <a:r>
                        <a:rPr lang="en-GB" sz="1800" b="1" i="0" baseline="0" dirty="0" smtClean="0">
                          <a:solidFill>
                            <a:srgbClr val="FFFFFF"/>
                          </a:solidFill>
                          <a:latin typeface="Calibri" panose="020F0502020204030204" pitchFamily="34" charset="0"/>
                          <a:cs typeface="Trebuchet MS"/>
                        </a:rPr>
                        <a:t>Pillar 3. </a:t>
                      </a:r>
                      <a:r>
                        <a:rPr lang="en-GB" sz="1800" b="1" dirty="0" smtClean="0">
                          <a:solidFill>
                            <a:srgbClr val="FFFFFF"/>
                          </a:solidFill>
                          <a:latin typeface="Calibri" panose="020F0502020204030204" pitchFamily="34" charset="0"/>
                          <a:cs typeface="Trebuchet MS"/>
                        </a:rPr>
                        <a:t>Leadership</a:t>
                      </a:r>
                    </a:p>
                    <a:p>
                      <a:pPr marL="0" indent="0" algn="l">
                        <a:lnSpc>
                          <a:spcPct val="100000"/>
                        </a:lnSpc>
                        <a:buClr>
                          <a:srgbClr val="008000"/>
                        </a:buClr>
                        <a:buFont typeface="Wingdings" charset="2"/>
                        <a:buNone/>
                      </a:pPr>
                      <a:r>
                        <a:rPr lang="en-GB" sz="1400" b="0" i="0" baseline="0" dirty="0" smtClean="0">
                          <a:solidFill>
                            <a:srgbClr val="FFFFFF"/>
                          </a:solidFill>
                          <a:latin typeface="Calibri" panose="020F0502020204030204" pitchFamily="34" charset="0"/>
                          <a:cs typeface="Trebuchet MS"/>
                        </a:rPr>
                        <a:t>&gt; We inspire the debate around IT and foster learning for the good of society</a:t>
                      </a:r>
                    </a:p>
                    <a:p>
                      <a:pPr marL="0" indent="0" algn="l">
                        <a:lnSpc>
                          <a:spcPct val="100000"/>
                        </a:lnSpc>
                        <a:buClr>
                          <a:srgbClr val="008000"/>
                        </a:buClr>
                        <a:buFont typeface="Wingdings" charset="2"/>
                        <a:buNone/>
                      </a:pPr>
                      <a:r>
                        <a:rPr lang="en-GB" sz="1400" b="0" i="0" baseline="0" dirty="0" smtClean="0">
                          <a:solidFill>
                            <a:srgbClr val="FFFFFF"/>
                          </a:solidFill>
                          <a:latin typeface="Calibri" panose="020F0502020204030204" pitchFamily="34" charset="0"/>
                          <a:cs typeface="Trebuchet MS"/>
                        </a:rPr>
                        <a:t>&gt; Our role is independent &amp; respected</a:t>
                      </a:r>
                    </a:p>
                  </a:txBody>
                  <a:tcPr marL="91445" marR="91445" marT="45678" marB="45678"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8000"/>
                    </a:solidFill>
                  </a:tcPr>
                </a:tc>
                <a:tc>
                  <a:txBody>
                    <a:bodyPr/>
                    <a:lstStyle/>
                    <a:p>
                      <a:pPr marL="0" indent="0" algn="l">
                        <a:lnSpc>
                          <a:spcPct val="100000"/>
                        </a:lnSpc>
                        <a:buClr>
                          <a:srgbClr val="008000"/>
                        </a:buClr>
                        <a:buFont typeface="Wingdings" charset="2"/>
                        <a:buNone/>
                      </a:pPr>
                      <a:r>
                        <a:rPr lang="en-GB" sz="1400" b="0" i="1" baseline="0" dirty="0" smtClean="0">
                          <a:solidFill>
                            <a:schemeClr val="tx1"/>
                          </a:solidFill>
                          <a:latin typeface="Calibri" panose="020F0502020204030204" pitchFamily="34" charset="0"/>
                          <a:cs typeface="Trebuchet MS"/>
                        </a:rPr>
                        <a:t>We need to use what we know to lead the sector, tackling the thorny issues that worry society and offering a relevant, informed and inspiring point of view.  </a:t>
                      </a:r>
                    </a:p>
                  </a:txBody>
                  <a:tcPr marL="91445" marR="91445" marT="45678" marB="45678" anchor="ctr">
                    <a:lnL w="12700" cap="flat" cmpd="sng" algn="ctr">
                      <a:solidFill>
                        <a:srgbClr val="FFFFFF"/>
                      </a:solidFill>
                      <a:prstDash val="solid"/>
                      <a:round/>
                      <a:headEnd type="none" w="med" len="med"/>
                      <a:tailEnd type="none" w="med" len="med"/>
                    </a:lnL>
                  </a:tcPr>
                </a:tc>
              </a:tr>
            </a:tbl>
          </a:graphicData>
        </a:graphic>
      </p:graphicFrame>
      <p:sp>
        <p:nvSpPr>
          <p:cNvPr id="14362" name="TextBox 2"/>
          <p:cNvSpPr txBox="1">
            <a:spLocks noChangeArrowheads="1"/>
          </p:cNvSpPr>
          <p:nvPr/>
        </p:nvSpPr>
        <p:spPr bwMode="auto">
          <a:xfrm>
            <a:off x="1633539" y="5751513"/>
            <a:ext cx="1857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itchFamily="34" charset="-128"/>
              </a:defRPr>
            </a:lvl1pPr>
            <a:lvl2pPr marL="742950" indent="-285750">
              <a:defRPr sz="2400">
                <a:solidFill>
                  <a:schemeClr val="tx1"/>
                </a:solidFill>
                <a:latin typeface="Arial" panose="020B0604020202020204" pitchFamily="34" charset="0"/>
                <a:ea typeface="ＭＳ Ｐゴシック" pitchFamily="34" charset="-128"/>
              </a:defRPr>
            </a:lvl2pPr>
            <a:lvl3pPr marL="1143000" indent="-228600">
              <a:defRPr sz="2400">
                <a:solidFill>
                  <a:schemeClr val="tx1"/>
                </a:solidFill>
                <a:latin typeface="Arial" panose="020B0604020202020204" pitchFamily="34" charset="0"/>
                <a:ea typeface="ＭＳ Ｐゴシック" pitchFamily="34" charset="-128"/>
              </a:defRPr>
            </a:lvl3pPr>
            <a:lvl4pPr marL="1600200" indent="-228600">
              <a:defRPr sz="2400">
                <a:solidFill>
                  <a:schemeClr val="tx1"/>
                </a:solidFill>
                <a:latin typeface="Arial" panose="020B0604020202020204" pitchFamily="34" charset="0"/>
                <a:ea typeface="ＭＳ Ｐゴシック" pitchFamily="34" charset="-128"/>
              </a:defRPr>
            </a:lvl4pPr>
            <a:lvl5pPr marL="2057400" indent="-228600">
              <a:defRPr sz="2400">
                <a:solidFill>
                  <a:schemeClr val="tx1"/>
                </a:solidFill>
                <a:latin typeface="Arial" panose="020B0604020202020204"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34" charset="-128"/>
              </a:defRPr>
            </a:lvl9pPr>
          </a:lstStyle>
          <a:p>
            <a:pPr eaLnBrk="0" fontAlgn="base" hangingPunct="0">
              <a:spcBef>
                <a:spcPct val="0"/>
              </a:spcBef>
              <a:spcAft>
                <a:spcPct val="0"/>
              </a:spcAft>
            </a:pPr>
            <a:endParaRPr lang="en-US" altLang="en-US" b="1">
              <a:solidFill>
                <a:srgbClr val="464748"/>
              </a:solidFill>
            </a:endParaRPr>
          </a:p>
        </p:txBody>
      </p:sp>
    </p:spTree>
    <p:extLst>
      <p:ext uri="{BB962C8B-B14F-4D97-AF65-F5344CB8AC3E}">
        <p14:creationId xmlns:p14="http://schemas.microsoft.com/office/powerpoint/2010/main" val="5159997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C:\Users\asouthgate\AppData\Local\Microsoft\Windows\INetCache\Content.Outlook\ONO8U0KQ\pd_challenge_icons_cmyk.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16259" y="1310815"/>
            <a:ext cx="1907540" cy="2372360"/>
          </a:xfrm>
          <a:prstGeom prst="rect">
            <a:avLst/>
          </a:prstGeom>
          <a:noFill/>
          <a:ln>
            <a:noFill/>
          </a:ln>
        </p:spPr>
      </p:pic>
      <p:pic>
        <p:nvPicPr>
          <p:cNvPr id="12" name="Picture 11" descr="C:\Users\asouthgate\AppData\Local\Microsoft\Windows\INetCache\Content.Outlook\ONO8U0KQ\capability_challenge_icons_cmyk.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43114" y="1363203"/>
            <a:ext cx="1792605" cy="2263775"/>
          </a:xfrm>
          <a:prstGeom prst="rect">
            <a:avLst/>
          </a:prstGeom>
          <a:noFill/>
          <a:ln>
            <a:noFill/>
          </a:ln>
        </p:spPr>
      </p:pic>
      <p:pic>
        <p:nvPicPr>
          <p:cNvPr id="11" name="Picture 10" descr="C:\Users\asouthgate\AppData\Local\Microsoft\Windows\INetCache\Content.Outlook\ONO8U0KQ\Education_challenge_icons_cmyk.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06854" y="1314625"/>
            <a:ext cx="1969135" cy="2368550"/>
          </a:xfrm>
          <a:prstGeom prst="rect">
            <a:avLst/>
          </a:prstGeom>
          <a:noFill/>
          <a:ln>
            <a:noFill/>
          </a:ln>
        </p:spPr>
      </p:pic>
      <p:pic>
        <p:nvPicPr>
          <p:cNvPr id="9" name="Picture 8" descr="C:\Users\asouthgate\AppData\Local\Microsoft\Windows\INetCache\Content.Outlook\ONO8U0KQ\health_challenge_icons_cmyk.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14257" y="1462581"/>
            <a:ext cx="1814195" cy="2220595"/>
          </a:xfrm>
          <a:prstGeom prst="rect">
            <a:avLst/>
          </a:prstGeom>
          <a:noFill/>
          <a:ln>
            <a:noFill/>
          </a:ln>
        </p:spPr>
      </p:pic>
      <p:sp>
        <p:nvSpPr>
          <p:cNvPr id="2" name="Title 1"/>
          <p:cNvSpPr>
            <a:spLocks noGrp="1"/>
          </p:cNvSpPr>
          <p:nvPr>
            <p:ph type="title"/>
          </p:nvPr>
        </p:nvSpPr>
        <p:spPr>
          <a:xfrm>
            <a:off x="1933687" y="548681"/>
            <a:ext cx="5535613" cy="327025"/>
          </a:xfrm>
        </p:spPr>
        <p:txBody>
          <a:bodyPr/>
          <a:lstStyle/>
          <a:p>
            <a:r>
              <a:rPr lang="en-GB" b="1" dirty="0"/>
              <a:t>Key Challenges</a:t>
            </a:r>
            <a:r>
              <a:rPr lang="en-GB" dirty="0"/>
              <a:t/>
            </a:r>
            <a:br>
              <a:rPr lang="en-GB" dirty="0"/>
            </a:br>
            <a:r>
              <a:rPr lang="en-GB" sz="2000" dirty="0"/>
              <a:t>Focus and engagement on society</a:t>
            </a:r>
          </a:p>
        </p:txBody>
      </p:sp>
      <p:sp>
        <p:nvSpPr>
          <p:cNvPr id="4" name="Slide Number Placeholder 3"/>
          <p:cNvSpPr>
            <a:spLocks noGrp="1"/>
          </p:cNvSpPr>
          <p:nvPr>
            <p:ph type="sldNum" sz="quarter" idx="4294967295"/>
          </p:nvPr>
        </p:nvSpPr>
        <p:spPr>
          <a:xfrm>
            <a:off x="10090150" y="6316663"/>
            <a:ext cx="190500" cy="150812"/>
          </a:xfrm>
          <a:prstGeom prst="rect">
            <a:avLst/>
          </a:prstGeom>
        </p:spPr>
        <p:txBody>
          <a:bodyPr/>
          <a:lstStyle/>
          <a:p>
            <a:pPr>
              <a:defRPr/>
            </a:pPr>
            <a:fld id="{D8762A5F-F8AF-45AF-A4C4-452B7C5B8311}" type="slidenum">
              <a:rPr lang="en-GB" smtClean="0"/>
              <a:pPr>
                <a:defRPr/>
              </a:pPr>
              <a:t>13</a:t>
            </a:fld>
            <a:endParaRPr lang="en-GB"/>
          </a:p>
        </p:txBody>
      </p:sp>
      <p:sp>
        <p:nvSpPr>
          <p:cNvPr id="7" name="Rectangle 6"/>
          <p:cNvSpPr/>
          <p:nvPr/>
        </p:nvSpPr>
        <p:spPr>
          <a:xfrm>
            <a:off x="2043114" y="3512821"/>
            <a:ext cx="8157297" cy="2954655"/>
          </a:xfrm>
          <a:prstGeom prst="rect">
            <a:avLst/>
          </a:prstGeom>
        </p:spPr>
        <p:txBody>
          <a:bodyPr wrap="square">
            <a:spAutoFit/>
          </a:bodyPr>
          <a:lstStyle/>
          <a:p>
            <a:pPr marL="161925" indent="-161925">
              <a:spcAft>
                <a:spcPct val="40000"/>
              </a:spcAft>
              <a:buSzPct val="90000"/>
              <a:buFont typeface="Times" pitchFamily="18" charset="0"/>
              <a:buChar char="•"/>
            </a:pPr>
            <a:r>
              <a:rPr lang="en-US" sz="1700" kern="0" dirty="0">
                <a:solidFill>
                  <a:srgbClr val="464748"/>
                </a:solidFill>
                <a:cs typeface="Arial" panose="020B0604020202020204" pitchFamily="34" charset="0"/>
              </a:rPr>
              <a:t>A focus on goals that affect society, where BCS can make a difference</a:t>
            </a:r>
          </a:p>
          <a:p>
            <a:pPr marL="619125" lvl="1" indent="-161925">
              <a:spcAft>
                <a:spcPct val="40000"/>
              </a:spcAft>
              <a:buSzPct val="90000"/>
              <a:buFont typeface="Times" pitchFamily="18" charset="0"/>
              <a:buChar char="•"/>
            </a:pPr>
            <a:r>
              <a:rPr lang="en-US" sz="1700" kern="0" dirty="0">
                <a:solidFill>
                  <a:srgbClr val="464748"/>
                </a:solidFill>
                <a:cs typeface="Arial" panose="020B0604020202020204" pitchFamily="34" charset="0"/>
              </a:rPr>
              <a:t>Helping those in information and technology build a digital world for real people</a:t>
            </a:r>
          </a:p>
          <a:p>
            <a:pPr marL="619125" lvl="1" indent="-161925">
              <a:spcAft>
                <a:spcPct val="40000"/>
              </a:spcAft>
              <a:buSzPct val="90000"/>
              <a:buFont typeface="Times" pitchFamily="18" charset="0"/>
              <a:buChar char="•"/>
            </a:pPr>
            <a:r>
              <a:rPr lang="en-US" sz="1700" kern="0" dirty="0">
                <a:solidFill>
                  <a:srgbClr val="464748"/>
                </a:solidFill>
                <a:cs typeface="Arial" panose="020B0604020202020204" pitchFamily="34" charset="0"/>
              </a:rPr>
              <a:t>Ensuring everyone can be exposed to and choose to study computing and computational thinking</a:t>
            </a:r>
          </a:p>
          <a:p>
            <a:pPr marL="619125" lvl="1" indent="-161925">
              <a:spcAft>
                <a:spcPct val="40000"/>
              </a:spcAft>
              <a:buSzPct val="90000"/>
              <a:buFont typeface="Times" pitchFamily="18" charset="0"/>
              <a:buChar char="•"/>
            </a:pPr>
            <a:r>
              <a:rPr lang="en-US" sz="1700" kern="0" dirty="0">
                <a:solidFill>
                  <a:srgbClr val="464748"/>
                </a:solidFill>
                <a:cs typeface="Arial" panose="020B0604020202020204" pitchFamily="34" charset="0"/>
              </a:rPr>
              <a:t>Inspiring the informatics community to create a health and care environment built around the individual</a:t>
            </a:r>
          </a:p>
          <a:p>
            <a:pPr marL="619125" lvl="1" indent="-161925">
              <a:spcAft>
                <a:spcPct val="40000"/>
              </a:spcAft>
              <a:buSzPct val="90000"/>
              <a:buFont typeface="Times" pitchFamily="18" charset="0"/>
              <a:buChar char="•"/>
            </a:pPr>
            <a:r>
              <a:rPr lang="en-US" sz="1700" kern="0" dirty="0">
                <a:solidFill>
                  <a:srgbClr val="464748"/>
                </a:solidFill>
                <a:cs typeface="Arial" panose="020B0604020202020204" pitchFamily="34" charset="0"/>
              </a:rPr>
              <a:t>Getting personal data back under control for people, unlocking the benefits</a:t>
            </a:r>
          </a:p>
          <a:p>
            <a:pPr marL="619125" lvl="1" indent="-161925">
              <a:spcAft>
                <a:spcPct val="40000"/>
              </a:spcAft>
              <a:buSzPct val="90000"/>
              <a:buFont typeface="Times" pitchFamily="18" charset="0"/>
              <a:buChar char="•"/>
            </a:pPr>
            <a:endParaRPr lang="en-GB" sz="1600" kern="0" dirty="0">
              <a:solidFill>
                <a:srgbClr val="464748"/>
              </a:solidFill>
              <a:cs typeface="Arial" panose="020B0604020202020204" pitchFamily="34" charset="0"/>
            </a:endParaRPr>
          </a:p>
        </p:txBody>
      </p:sp>
    </p:spTree>
    <p:extLst>
      <p:ext uri="{BB962C8B-B14F-4D97-AF65-F5344CB8AC3E}">
        <p14:creationId xmlns:p14="http://schemas.microsoft.com/office/powerpoint/2010/main" val="41866211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1545" y="548681"/>
            <a:ext cx="5535613" cy="327025"/>
          </a:xfrm>
        </p:spPr>
        <p:txBody>
          <a:bodyPr/>
          <a:lstStyle/>
          <a:p>
            <a:r>
              <a:rPr lang="en-GB" b="1" dirty="0"/>
              <a:t>Key Challenges</a:t>
            </a:r>
            <a:r>
              <a:rPr lang="en-GB" dirty="0"/>
              <a:t/>
            </a:r>
            <a:br>
              <a:rPr lang="en-GB" dirty="0"/>
            </a:br>
            <a:r>
              <a:rPr lang="en-GB" sz="2000" dirty="0"/>
              <a:t>Community at the heart of challenges</a:t>
            </a:r>
          </a:p>
        </p:txBody>
      </p:sp>
      <p:sp>
        <p:nvSpPr>
          <p:cNvPr id="3" name="Content Placeholder 2"/>
          <p:cNvSpPr>
            <a:spLocks noGrp="1"/>
          </p:cNvSpPr>
          <p:nvPr>
            <p:ph idx="1"/>
          </p:nvPr>
        </p:nvSpPr>
        <p:spPr>
          <a:xfrm>
            <a:off x="2026432" y="1746428"/>
            <a:ext cx="8174024" cy="3266748"/>
          </a:xfrm>
        </p:spPr>
        <p:txBody>
          <a:bodyPr/>
          <a:lstStyle/>
          <a:p>
            <a:r>
              <a:rPr lang="en-GB" dirty="0"/>
              <a:t>In the past year we have…</a:t>
            </a:r>
          </a:p>
          <a:p>
            <a:pPr lvl="1"/>
            <a:r>
              <a:rPr lang="en-GB" sz="1800" dirty="0">
                <a:solidFill>
                  <a:srgbClr val="006600"/>
                </a:solidFill>
              </a:rPr>
              <a:t>Delivered exciting events to debate critical issues for society and IT</a:t>
            </a:r>
          </a:p>
          <a:p>
            <a:pPr lvl="1"/>
            <a:r>
              <a:rPr lang="en-GB" sz="1800" dirty="0">
                <a:solidFill>
                  <a:srgbClr val="006600"/>
                </a:solidFill>
              </a:rPr>
              <a:t>Built and piloted new ways for members to get together at a local level</a:t>
            </a:r>
          </a:p>
          <a:p>
            <a:pPr lvl="1"/>
            <a:r>
              <a:rPr lang="en-GB" sz="1800" dirty="0">
                <a:solidFill>
                  <a:srgbClr val="006600"/>
                </a:solidFill>
              </a:rPr>
              <a:t>Launched an online hub showcasing the challenges, how to get involved</a:t>
            </a:r>
          </a:p>
          <a:p>
            <a:pPr marL="163512" lvl="1"/>
            <a:endParaRPr lang="en-GB" sz="1800" dirty="0"/>
          </a:p>
          <a:p>
            <a:r>
              <a:rPr lang="en-GB" dirty="0"/>
              <a:t>Where we go next…</a:t>
            </a:r>
          </a:p>
          <a:p>
            <a:pPr lvl="1"/>
            <a:r>
              <a:rPr lang="en-GB" sz="1800" dirty="0">
                <a:solidFill>
                  <a:srgbClr val="006600"/>
                </a:solidFill>
              </a:rPr>
              <a:t>Rolling out these new formats across branches and specialist groups </a:t>
            </a:r>
          </a:p>
          <a:p>
            <a:pPr lvl="1"/>
            <a:r>
              <a:rPr lang="en-GB" sz="1800" dirty="0">
                <a:solidFill>
                  <a:srgbClr val="006600"/>
                </a:solidFill>
              </a:rPr>
              <a:t>Focusing our member communications on how they can </a:t>
            </a:r>
            <a:r>
              <a:rPr lang="en-GB" sz="1800" i="1" dirty="0">
                <a:solidFill>
                  <a:srgbClr val="006600"/>
                </a:solidFill>
              </a:rPr>
              <a:t>Make IT good for society </a:t>
            </a:r>
            <a:endParaRPr lang="en-GB" sz="1800" dirty="0">
              <a:solidFill>
                <a:srgbClr val="006600"/>
              </a:solidFill>
            </a:endParaRPr>
          </a:p>
          <a:p>
            <a:pPr lvl="1"/>
            <a:endParaRPr lang="en-GB" sz="1800" dirty="0"/>
          </a:p>
        </p:txBody>
      </p:sp>
      <p:sp>
        <p:nvSpPr>
          <p:cNvPr id="4" name="Slide Number Placeholder 3"/>
          <p:cNvSpPr>
            <a:spLocks noGrp="1"/>
          </p:cNvSpPr>
          <p:nvPr>
            <p:ph type="sldNum" sz="quarter" idx="4294967295"/>
          </p:nvPr>
        </p:nvSpPr>
        <p:spPr>
          <a:xfrm>
            <a:off x="10090150" y="6316663"/>
            <a:ext cx="190500" cy="150812"/>
          </a:xfrm>
          <a:prstGeom prst="rect">
            <a:avLst/>
          </a:prstGeom>
        </p:spPr>
        <p:txBody>
          <a:bodyPr/>
          <a:lstStyle/>
          <a:p>
            <a:pPr>
              <a:defRPr/>
            </a:pPr>
            <a:fld id="{D8762A5F-F8AF-45AF-A4C4-452B7C5B8311}" type="slidenum">
              <a:rPr lang="en-GB" smtClean="0"/>
              <a:pPr>
                <a:defRPr/>
              </a:pPr>
              <a:t>14</a:t>
            </a:fld>
            <a:endParaRPr lang="en-GB"/>
          </a:p>
        </p:txBody>
      </p:sp>
    </p:spTree>
    <p:extLst>
      <p:ext uri="{BB962C8B-B14F-4D97-AF65-F5344CB8AC3E}">
        <p14:creationId xmlns:p14="http://schemas.microsoft.com/office/powerpoint/2010/main" val="39909900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10918" y="1698480"/>
            <a:ext cx="8269732" cy="4263408"/>
          </a:xfrm>
        </p:spPr>
        <p:txBody>
          <a:bodyPr/>
          <a:lstStyle/>
          <a:p>
            <a:pPr>
              <a:spcAft>
                <a:spcPts val="600"/>
              </a:spcAft>
            </a:pPr>
            <a:r>
              <a:rPr lang="en-GB" dirty="0" smtClean="0"/>
              <a:t>This IT </a:t>
            </a:r>
            <a:r>
              <a:rPr lang="en-GB" dirty="0"/>
              <a:t>Impact event was held on 9 June in Leeds.</a:t>
            </a:r>
          </a:p>
          <a:p>
            <a:pPr marL="209550" lvl="1">
              <a:spcAft>
                <a:spcPts val="600"/>
              </a:spcAft>
            </a:pPr>
            <a:r>
              <a:rPr lang="en-GB" sz="1350" dirty="0"/>
              <a:t>For the first time, BCS successfully trialled Periscope (www.periscope.tv) with a live stream of this event</a:t>
            </a:r>
          </a:p>
          <a:p>
            <a:pPr>
              <a:spcAft>
                <a:spcPts val="600"/>
              </a:spcAft>
            </a:pPr>
            <a:endParaRPr lang="en-GB" u="sng" dirty="0">
              <a:hlinkClick r:id=""/>
            </a:endParaRPr>
          </a:p>
          <a:p>
            <a:pPr>
              <a:spcAft>
                <a:spcPts val="600"/>
              </a:spcAft>
            </a:pPr>
            <a:endParaRPr lang="en-GB" u="sng" dirty="0">
              <a:hlinkClick r:id=""/>
            </a:endParaRPr>
          </a:p>
          <a:p>
            <a:pPr>
              <a:spcAft>
                <a:spcPts val="600"/>
              </a:spcAft>
            </a:pPr>
            <a:endParaRPr lang="en-GB" u="sng" dirty="0">
              <a:hlinkClick r:id=""/>
            </a:endParaRPr>
          </a:p>
          <a:p>
            <a:pPr>
              <a:spcAft>
                <a:spcPts val="600"/>
              </a:spcAft>
            </a:pPr>
            <a:endParaRPr lang="en-GB" sz="2400" dirty="0"/>
          </a:p>
          <a:p>
            <a:pPr>
              <a:spcAft>
                <a:spcPts val="600"/>
              </a:spcAft>
            </a:pPr>
            <a:endParaRPr lang="en-GB" sz="2400" dirty="0"/>
          </a:p>
          <a:p>
            <a:pPr>
              <a:spcAft>
                <a:spcPts val="600"/>
              </a:spcAft>
            </a:pPr>
            <a:endParaRPr lang="en-GB" sz="2400" dirty="0"/>
          </a:p>
          <a:p>
            <a:pPr>
              <a:spcAft>
                <a:spcPts val="600"/>
              </a:spcAft>
            </a:pPr>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sp>
        <p:nvSpPr>
          <p:cNvPr id="2" name="Title 1"/>
          <p:cNvSpPr>
            <a:spLocks noGrp="1"/>
          </p:cNvSpPr>
          <p:nvPr>
            <p:ph type="title"/>
          </p:nvPr>
        </p:nvSpPr>
        <p:spPr/>
        <p:txBody>
          <a:bodyPr/>
          <a:lstStyle/>
          <a:p>
            <a:r>
              <a:rPr lang="en-GB" b="1" dirty="0"/>
              <a:t>IT Impact Event</a:t>
            </a:r>
            <a:endParaRPr lang="en-GB" sz="800" dirty="0">
              <a:solidFill>
                <a:srgbClr val="FF0000"/>
              </a:solidFill>
            </a:endParaRPr>
          </a:p>
        </p:txBody>
      </p:sp>
      <p:sp>
        <p:nvSpPr>
          <p:cNvPr id="4" name="Slide Number Placeholder 3"/>
          <p:cNvSpPr>
            <a:spLocks noGrp="1"/>
          </p:cNvSpPr>
          <p:nvPr>
            <p:ph type="sldNum" sz="quarter" idx="4294967295"/>
          </p:nvPr>
        </p:nvSpPr>
        <p:spPr>
          <a:xfrm>
            <a:off x="10090150" y="6316663"/>
            <a:ext cx="190500" cy="150812"/>
          </a:xfrm>
          <a:prstGeom prst="rect">
            <a:avLst/>
          </a:prstGeom>
        </p:spPr>
        <p:txBody>
          <a:bodyPr/>
          <a:lstStyle/>
          <a:p>
            <a:pPr>
              <a:defRPr/>
            </a:pPr>
            <a:fld id="{A9AE7933-D27F-4A0C-9D99-7FDDC4380642}" type="slidenum">
              <a:rPr lang="en-GB" altLang="en-US" smtClean="0"/>
              <a:pPr>
                <a:defRPr/>
              </a:pPr>
              <a:t>15</a:t>
            </a:fld>
            <a:endParaRPr lang="en-GB" altLang="en-US"/>
          </a:p>
        </p:txBody>
      </p:sp>
      <p:pic>
        <p:nvPicPr>
          <p:cNvPr id="6" name="Picture 2" descr="http://icons.iconarchive.com/icons/pelfusion/long-shadow-media/512/Video-icon.pn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24958" y="2969496"/>
            <a:ext cx="1088136" cy="1088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4117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5014959" y="2708475"/>
            <a:ext cx="1785949" cy="1785949"/>
            <a:chOff x="229337" y="2669716"/>
            <a:chExt cx="1785949" cy="1785949"/>
          </a:xfrm>
        </p:grpSpPr>
        <p:sp>
          <p:nvSpPr>
            <p:cNvPr id="9" name="Shape 316"/>
            <p:cNvSpPr/>
            <p:nvPr/>
          </p:nvSpPr>
          <p:spPr>
            <a:xfrm>
              <a:off x="229337" y="2669716"/>
              <a:ext cx="1785949" cy="1785949"/>
            </a:xfrm>
            <a:custGeom>
              <a:avLst/>
              <a:gdLst/>
              <a:ahLst/>
              <a:cxnLst/>
              <a:rect l="0" t="0" r="0" b="0"/>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lumMod val="85000"/>
              </a:schemeClr>
            </a:solidFill>
            <a:ln w="57150">
              <a:solidFill>
                <a:schemeClr val="tx1"/>
              </a:solidFill>
            </a:ln>
          </p:spPr>
          <p:txBody>
            <a:bodyPr lIns="0" tIns="0" rIns="0" bIns="0" anchor="t" anchorCtr="0">
              <a:spAutoFit/>
            </a:bodyPr>
            <a:lstStyle/>
            <a:p>
              <a:endParaRPr sz="3000">
                <a:solidFill>
                  <a:prstClr val="black"/>
                </a:solidFill>
                <a:latin typeface="Calibri"/>
                <a:ea typeface="Calibri"/>
                <a:cs typeface="Calibri"/>
                <a:sym typeface="Calibri"/>
              </a:endParaRPr>
            </a:p>
          </p:txBody>
        </p:sp>
        <p:sp>
          <p:nvSpPr>
            <p:cNvPr id="13" name="Shape 317"/>
            <p:cNvSpPr/>
            <p:nvPr/>
          </p:nvSpPr>
          <p:spPr>
            <a:xfrm>
              <a:off x="410163" y="3361765"/>
              <a:ext cx="1393031" cy="437484"/>
            </a:xfrm>
            <a:prstGeom prst="rect">
              <a:avLst/>
            </a:prstGeom>
            <a:noFill/>
            <a:ln>
              <a:noFill/>
            </a:ln>
          </p:spPr>
          <p:txBody>
            <a:bodyPr lIns="0" tIns="0" rIns="0" bIns="0" anchor="ctr" anchorCtr="0">
              <a:spAutoFit/>
            </a:bodyPr>
            <a:lstStyle/>
            <a:p>
              <a:pPr algn="ctr">
                <a:buSzPct val="25000"/>
              </a:pPr>
              <a:r>
                <a:rPr lang="en-GB" sz="2800" b="1" dirty="0">
                  <a:solidFill>
                    <a:prstClr val="black"/>
                  </a:solidFill>
                  <a:latin typeface="Calibri"/>
                  <a:ea typeface="Calibri"/>
                  <a:cs typeface="Calibri"/>
                  <a:sym typeface="Calibri"/>
                </a:rPr>
                <a:t>ICT</a:t>
              </a:r>
            </a:p>
          </p:txBody>
        </p:sp>
      </p:grpSp>
      <p:sp>
        <p:nvSpPr>
          <p:cNvPr id="2" name="Title 1"/>
          <p:cNvSpPr>
            <a:spLocks noGrp="1"/>
          </p:cNvSpPr>
          <p:nvPr>
            <p:ph type="title"/>
          </p:nvPr>
        </p:nvSpPr>
        <p:spPr/>
        <p:txBody>
          <a:bodyPr>
            <a:normAutofit/>
          </a:bodyPr>
          <a:lstStyle/>
          <a:p>
            <a:r>
              <a:rPr lang="en-GB" dirty="0" smtClean="0">
                <a:solidFill>
                  <a:schemeClr val="accent1">
                    <a:lumMod val="75000"/>
                  </a:schemeClr>
                </a:solidFill>
              </a:rPr>
              <a:t>Education</a:t>
            </a:r>
            <a:endParaRPr lang="en-GB" dirty="0">
              <a:solidFill>
                <a:schemeClr val="accent1">
                  <a:lumMod val="75000"/>
                </a:schemeClr>
              </a:solidFill>
            </a:endParaRPr>
          </a:p>
        </p:txBody>
      </p:sp>
      <p:sp>
        <p:nvSpPr>
          <p:cNvPr id="14" name="Rectangle 13"/>
          <p:cNvSpPr/>
          <p:nvPr/>
        </p:nvSpPr>
        <p:spPr>
          <a:xfrm>
            <a:off x="2472839" y="1556792"/>
            <a:ext cx="4572000" cy="369332"/>
          </a:xfrm>
          <a:prstGeom prst="rect">
            <a:avLst/>
          </a:prstGeom>
        </p:spPr>
        <p:txBody>
          <a:bodyPr>
            <a:spAutoFit/>
          </a:bodyPr>
          <a:lstStyle/>
          <a:p>
            <a:r>
              <a:rPr lang="en-GB" dirty="0">
                <a:solidFill>
                  <a:srgbClr val="80B4A0">
                    <a:lumMod val="90000"/>
                  </a:srgbClr>
                </a:solidFill>
              </a:rPr>
              <a:t>	</a:t>
            </a:r>
          </a:p>
        </p:txBody>
      </p:sp>
      <p:grpSp>
        <p:nvGrpSpPr>
          <p:cNvPr id="19" name="Group 18"/>
          <p:cNvGrpSpPr/>
          <p:nvPr/>
        </p:nvGrpSpPr>
        <p:grpSpPr>
          <a:xfrm>
            <a:off x="3313132" y="2233977"/>
            <a:ext cx="2885347" cy="2880000"/>
            <a:chOff x="3216583" y="2273020"/>
            <a:chExt cx="2885347" cy="2880000"/>
          </a:xfrm>
        </p:grpSpPr>
        <p:sp>
          <p:nvSpPr>
            <p:cNvPr id="7" name="Shape 314"/>
            <p:cNvSpPr>
              <a:spLocks/>
            </p:cNvSpPr>
            <p:nvPr/>
          </p:nvSpPr>
          <p:spPr>
            <a:xfrm>
              <a:off x="3221930" y="2273020"/>
              <a:ext cx="2880000" cy="2880000"/>
            </a:xfrm>
            <a:custGeom>
              <a:avLst/>
              <a:gdLst/>
              <a:ahLst/>
              <a:cxnLst/>
              <a:rect l="0" t="0" r="0" b="0"/>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3F6">
                <a:alpha val="14118"/>
              </a:srgbClr>
            </a:solidFill>
            <a:ln w="57150" cap="flat">
              <a:solidFill>
                <a:srgbClr val="002060">
                  <a:alpha val="56863"/>
                </a:srgbClr>
              </a:solidFill>
              <a:prstDash val="solid"/>
              <a:miter/>
              <a:headEnd type="none" w="med" len="med"/>
              <a:tailEnd type="none" w="med" len="med"/>
            </a:ln>
          </p:spPr>
          <p:txBody>
            <a:bodyPr wrap="square" lIns="0" tIns="0" rIns="0" bIns="0" anchor="t" anchorCtr="0">
              <a:spAutoFit/>
            </a:bodyPr>
            <a:lstStyle/>
            <a:p>
              <a:endParaRPr sz="3000" b="1">
                <a:solidFill>
                  <a:srgbClr val="00B0F0"/>
                </a:solidFill>
                <a:ea typeface="Calibri"/>
                <a:cs typeface="Calibri"/>
                <a:sym typeface="Calibri"/>
              </a:endParaRPr>
            </a:p>
          </p:txBody>
        </p:sp>
        <p:sp>
          <p:nvSpPr>
            <p:cNvPr id="8" name="Shape 315"/>
            <p:cNvSpPr/>
            <p:nvPr/>
          </p:nvSpPr>
          <p:spPr>
            <a:xfrm>
              <a:off x="3762050" y="2889573"/>
              <a:ext cx="1578873" cy="615553"/>
            </a:xfrm>
            <a:prstGeom prst="rect">
              <a:avLst/>
            </a:prstGeom>
            <a:noFill/>
            <a:ln>
              <a:noFill/>
            </a:ln>
          </p:spPr>
          <p:txBody>
            <a:bodyPr wrap="square" lIns="0" tIns="0" rIns="0" bIns="0" anchor="ctr" anchorCtr="0">
              <a:spAutoFit/>
            </a:bodyPr>
            <a:lstStyle/>
            <a:p>
              <a:pPr algn="ctr">
                <a:buSzPct val="25000"/>
              </a:pPr>
              <a:r>
                <a:rPr lang="en-GB" sz="2000" b="1" dirty="0">
                  <a:solidFill>
                    <a:srgbClr val="002060"/>
                  </a:solidFill>
                  <a:ea typeface="Calibri"/>
                  <a:cs typeface="Calibri"/>
                  <a:sym typeface="Calibri"/>
                </a:rPr>
                <a:t>Digital Literacy</a:t>
              </a:r>
            </a:p>
          </p:txBody>
        </p:sp>
        <p:sp>
          <p:nvSpPr>
            <p:cNvPr id="15" name="Rectangle 14"/>
            <p:cNvSpPr/>
            <p:nvPr/>
          </p:nvSpPr>
          <p:spPr>
            <a:xfrm>
              <a:off x="3216583" y="3510221"/>
              <a:ext cx="2304256" cy="738664"/>
            </a:xfrm>
            <a:prstGeom prst="rect">
              <a:avLst/>
            </a:prstGeom>
            <a:noFill/>
          </p:spPr>
          <p:txBody>
            <a:bodyPr wrap="square">
              <a:spAutoFit/>
            </a:bodyPr>
            <a:lstStyle/>
            <a:p>
              <a:pPr algn="ctr"/>
              <a:r>
                <a:rPr lang="en-GB" sz="1050" b="1" dirty="0">
                  <a:solidFill>
                    <a:srgbClr val="002060"/>
                  </a:solidFill>
                </a:rPr>
                <a:t>Recognise common uses of information technology beyond school. Use technology safely and respectfully </a:t>
              </a:r>
              <a:r>
                <a:rPr lang="en-GB" sz="1050" dirty="0">
                  <a:solidFill>
                    <a:prstClr val="black"/>
                  </a:solidFill>
                </a:rPr>
                <a:t>	</a:t>
              </a:r>
            </a:p>
          </p:txBody>
        </p:sp>
      </p:grpSp>
      <p:grpSp>
        <p:nvGrpSpPr>
          <p:cNvPr id="21" name="Group 20"/>
          <p:cNvGrpSpPr/>
          <p:nvPr/>
        </p:nvGrpSpPr>
        <p:grpSpPr>
          <a:xfrm>
            <a:off x="5388627" y="3102245"/>
            <a:ext cx="2880000" cy="2880000"/>
            <a:chOff x="5292079" y="3141288"/>
            <a:chExt cx="2880000" cy="2880000"/>
          </a:xfrm>
        </p:grpSpPr>
        <p:sp>
          <p:nvSpPr>
            <p:cNvPr id="3" name="Shape 310"/>
            <p:cNvSpPr/>
            <p:nvPr/>
          </p:nvSpPr>
          <p:spPr>
            <a:xfrm>
              <a:off x="5292079" y="3141288"/>
              <a:ext cx="2880000" cy="2880000"/>
            </a:xfrm>
            <a:custGeom>
              <a:avLst/>
              <a:gdLst/>
              <a:ahLst/>
              <a:cxnLst/>
              <a:rect l="0" t="0" r="0" b="0"/>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50">
                <a:alpha val="10980"/>
              </a:srgbClr>
            </a:solidFill>
            <a:ln w="57150" cap="flat">
              <a:solidFill>
                <a:srgbClr val="00B050">
                  <a:alpha val="74902"/>
                </a:srgbClr>
              </a:solidFill>
              <a:prstDash val="solid"/>
              <a:miter/>
              <a:headEnd type="none" w="med" len="med"/>
              <a:tailEnd type="none" w="med" len="med"/>
            </a:ln>
          </p:spPr>
          <p:txBody>
            <a:bodyPr wrap="square" lIns="0" tIns="0" rIns="0" bIns="0" anchor="t" anchorCtr="0">
              <a:spAutoFit/>
            </a:bodyPr>
            <a:lstStyle/>
            <a:p>
              <a:endParaRPr sz="3000" b="1">
                <a:solidFill>
                  <a:prstClr val="black"/>
                </a:solidFill>
                <a:ea typeface="Calibri"/>
                <a:cs typeface="Calibri"/>
                <a:sym typeface="Calibri"/>
              </a:endParaRPr>
            </a:p>
          </p:txBody>
        </p:sp>
        <p:sp>
          <p:nvSpPr>
            <p:cNvPr id="4" name="Shape 311"/>
            <p:cNvSpPr/>
            <p:nvPr/>
          </p:nvSpPr>
          <p:spPr>
            <a:xfrm>
              <a:off x="5796323" y="4292919"/>
              <a:ext cx="2016224" cy="615553"/>
            </a:xfrm>
            <a:prstGeom prst="rect">
              <a:avLst/>
            </a:prstGeom>
            <a:noFill/>
            <a:ln>
              <a:noFill/>
            </a:ln>
          </p:spPr>
          <p:txBody>
            <a:bodyPr wrap="square" lIns="0" tIns="0" rIns="0" bIns="0" anchor="ctr" anchorCtr="0">
              <a:spAutoFit/>
            </a:bodyPr>
            <a:lstStyle/>
            <a:p>
              <a:pPr algn="ctr">
                <a:buSzPct val="25000"/>
              </a:pPr>
              <a:r>
                <a:rPr lang="en-GB" sz="2000" b="1" dirty="0">
                  <a:solidFill>
                    <a:srgbClr val="00B050"/>
                  </a:solidFill>
                  <a:ea typeface="Calibri"/>
                  <a:cs typeface="Calibri"/>
                  <a:sym typeface="Calibri"/>
                </a:rPr>
                <a:t>Computer Science</a:t>
              </a:r>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35026" y="4843377"/>
              <a:ext cx="1374255" cy="1000903"/>
            </a:xfrm>
            <a:prstGeom prst="rect">
              <a:avLst/>
            </a:prstGeom>
            <a:solidFill>
              <a:srgbClr val="FFFFFF">
                <a:alpha val="41176"/>
              </a:srgbClr>
            </a:solidFill>
          </p:spPr>
        </p:pic>
      </p:grpSp>
      <p:grpSp>
        <p:nvGrpSpPr>
          <p:cNvPr id="20" name="Group 19"/>
          <p:cNvGrpSpPr/>
          <p:nvPr/>
        </p:nvGrpSpPr>
        <p:grpSpPr>
          <a:xfrm>
            <a:off x="5388628" y="1229716"/>
            <a:ext cx="2880000" cy="2880000"/>
            <a:chOff x="5292080" y="1268759"/>
            <a:chExt cx="2880000" cy="2880000"/>
          </a:xfrm>
        </p:grpSpPr>
        <p:sp>
          <p:nvSpPr>
            <p:cNvPr id="5" name="Shape 312"/>
            <p:cNvSpPr/>
            <p:nvPr/>
          </p:nvSpPr>
          <p:spPr>
            <a:xfrm>
              <a:off x="5292080" y="1268759"/>
              <a:ext cx="2880000" cy="2880000"/>
            </a:xfrm>
            <a:custGeom>
              <a:avLst/>
              <a:gdLst/>
              <a:ahLst/>
              <a:cxnLst/>
              <a:rect l="0" t="0" r="0" b="0"/>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40FF">
                <a:alpha val="23137"/>
              </a:srgbClr>
            </a:solidFill>
            <a:ln w="57150" cap="flat">
              <a:solidFill>
                <a:srgbClr val="FF40FF">
                  <a:alpha val="69020"/>
                </a:srgbClr>
              </a:solidFill>
              <a:prstDash val="solid"/>
              <a:miter/>
              <a:headEnd type="none" w="med" len="med"/>
              <a:tailEnd type="none" w="med" len="med"/>
            </a:ln>
          </p:spPr>
          <p:txBody>
            <a:bodyPr wrap="square" lIns="0" tIns="0" rIns="0" bIns="0" anchor="t" anchorCtr="0">
              <a:spAutoFit/>
            </a:bodyPr>
            <a:lstStyle/>
            <a:p>
              <a:endParaRPr sz="3000" b="1">
                <a:solidFill>
                  <a:srgbClr val="FFFF00"/>
                </a:solidFill>
                <a:ea typeface="Calibri"/>
                <a:cs typeface="Calibri"/>
                <a:sym typeface="Calibri"/>
              </a:endParaRPr>
            </a:p>
          </p:txBody>
        </p:sp>
        <p:sp>
          <p:nvSpPr>
            <p:cNvPr id="6" name="Shape 313"/>
            <p:cNvSpPr/>
            <p:nvPr/>
          </p:nvSpPr>
          <p:spPr>
            <a:xfrm>
              <a:off x="5942643" y="1585880"/>
              <a:ext cx="1578873" cy="615553"/>
            </a:xfrm>
            <a:prstGeom prst="rect">
              <a:avLst/>
            </a:prstGeom>
            <a:noFill/>
            <a:ln>
              <a:noFill/>
            </a:ln>
          </p:spPr>
          <p:txBody>
            <a:bodyPr wrap="square" lIns="0" tIns="0" rIns="0" bIns="0" anchor="ctr" anchorCtr="0">
              <a:spAutoFit/>
            </a:bodyPr>
            <a:lstStyle/>
            <a:p>
              <a:pPr algn="ctr">
                <a:buSzPct val="25000"/>
              </a:pPr>
              <a:r>
                <a:rPr lang="en-GB" sz="2000" b="1" dirty="0">
                  <a:solidFill>
                    <a:srgbClr val="E8CCF1">
                      <a:lumMod val="50000"/>
                    </a:srgbClr>
                  </a:solidFill>
                  <a:ea typeface="Calibri"/>
                  <a:cs typeface="Calibri"/>
                  <a:sym typeface="Calibri"/>
                </a:rPr>
                <a:t>Information Technology</a:t>
              </a:r>
            </a:p>
          </p:txBody>
        </p:sp>
        <p:sp>
          <p:nvSpPr>
            <p:cNvPr id="18" name="Rectangle 17"/>
            <p:cNvSpPr/>
            <p:nvPr/>
          </p:nvSpPr>
          <p:spPr>
            <a:xfrm>
              <a:off x="5824923" y="2201407"/>
              <a:ext cx="2203461" cy="769441"/>
            </a:xfrm>
            <a:prstGeom prst="rect">
              <a:avLst/>
            </a:prstGeom>
          </p:spPr>
          <p:txBody>
            <a:bodyPr wrap="square">
              <a:spAutoFit/>
            </a:bodyPr>
            <a:lstStyle/>
            <a:p>
              <a:r>
                <a:rPr lang="en-GB" sz="1100" b="1" dirty="0">
                  <a:solidFill>
                    <a:srgbClr val="7030A0"/>
                  </a:solidFill>
                </a:rPr>
                <a:t>Use technology purposefully to create, organise, store, manipulate and retrieve digital content </a:t>
              </a:r>
              <a:endParaRPr lang="en-US" sz="1100" dirty="0">
                <a:solidFill>
                  <a:srgbClr val="7030A0"/>
                </a:solidFill>
              </a:endParaRPr>
            </a:p>
          </p:txBody>
        </p:sp>
      </p:grpSp>
    </p:spTree>
    <p:extLst>
      <p:ext uri="{BB962C8B-B14F-4D97-AF65-F5344CB8AC3E}">
        <p14:creationId xmlns:p14="http://schemas.microsoft.com/office/powerpoint/2010/main" val="1835793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500"/>
                                        <p:tgtEl>
                                          <p:spTgt spid="22"/>
                                        </p:tgtEl>
                                      </p:cBhvr>
                                    </p:animEffect>
                                    <p:set>
                                      <p:cBhvr>
                                        <p:cTn id="7" dur="1" fill="hold">
                                          <p:stCondLst>
                                            <p:cond delay="499"/>
                                          </p:stCondLst>
                                        </p:cTn>
                                        <p:tgtEl>
                                          <p:spTgt spid="22"/>
                                        </p:tgtEl>
                                        <p:attrNameLst>
                                          <p:attrName>style.visibility</p:attrName>
                                        </p:attrNameLst>
                                      </p:cBhvr>
                                      <p:to>
                                        <p:strVal val="hidden"/>
                                      </p:to>
                                    </p:set>
                                  </p:childTnLst>
                                </p:cTn>
                              </p:par>
                            </p:childTnLst>
                          </p:cTn>
                        </p:par>
                        <p:par>
                          <p:cTn id="8" fill="hold">
                            <p:stCondLst>
                              <p:cond delay="500"/>
                            </p:stCondLst>
                            <p:childTnLst>
                              <p:par>
                                <p:cTn id="9" presetID="1" presetClass="entr" presetSubtype="0" fill="hold" nodeType="afterEffect">
                                  <p:stCondLst>
                                    <p:cond delay="500"/>
                                  </p:stCondLst>
                                  <p:childTnLst>
                                    <p:set>
                                      <p:cBhvr>
                                        <p:cTn id="10" dur="1" fill="hold">
                                          <p:stCondLst>
                                            <p:cond delay="0"/>
                                          </p:stCondLst>
                                        </p:cTn>
                                        <p:tgtEl>
                                          <p:spTgt spid="19"/>
                                        </p:tgtEl>
                                        <p:attrNameLst>
                                          <p:attrName>style.visibility</p:attrName>
                                        </p:attrNameLst>
                                      </p:cBhvr>
                                      <p:to>
                                        <p:strVal val="visible"/>
                                      </p:to>
                                    </p:set>
                                  </p:childTnLst>
                                </p:cTn>
                              </p:par>
                            </p:childTnLst>
                          </p:cTn>
                        </p:par>
                        <p:par>
                          <p:cTn id="11" fill="hold">
                            <p:stCondLst>
                              <p:cond delay="1000"/>
                            </p:stCondLst>
                            <p:childTnLst>
                              <p:par>
                                <p:cTn id="12" presetID="1" presetClass="entr" presetSubtype="0" fill="hold" nodeType="afterEffect">
                                  <p:stCondLst>
                                    <p:cond delay="500"/>
                                  </p:stCondLst>
                                  <p:childTnLst>
                                    <p:set>
                                      <p:cBhvr>
                                        <p:cTn id="13" dur="1" fill="hold">
                                          <p:stCondLst>
                                            <p:cond delay="0"/>
                                          </p:stCondLst>
                                        </p:cTn>
                                        <p:tgtEl>
                                          <p:spTgt spid="20"/>
                                        </p:tgtEl>
                                        <p:attrNameLst>
                                          <p:attrName>style.visibility</p:attrName>
                                        </p:attrNameLst>
                                      </p:cBhvr>
                                      <p:to>
                                        <p:strVal val="visible"/>
                                      </p:to>
                                    </p:set>
                                  </p:childTnLst>
                                </p:cTn>
                              </p:par>
                            </p:childTnLst>
                          </p:cTn>
                        </p:par>
                        <p:par>
                          <p:cTn id="14" fill="hold">
                            <p:stCondLst>
                              <p:cond delay="1500"/>
                            </p:stCondLst>
                            <p:childTnLst>
                              <p:par>
                                <p:cTn id="15" presetID="1" presetClass="entr" presetSubtype="0" fill="hold" nodeType="afterEffect">
                                  <p:stCondLst>
                                    <p:cond delay="50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JwN942HBpWY"/>
          <p:cNvPicPr>
            <a:picLocks noRot="1" noChangeAspect="1"/>
          </p:cNvPicPr>
          <p:nvPr>
            <a:videoFile r:link="rId1"/>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0107149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103445" y="594203"/>
            <a:ext cx="9600000" cy="4282601"/>
          </a:xfrm>
        </p:spPr>
        <p:txBody>
          <a:bodyPr/>
          <a:lstStyle/>
          <a:p>
            <a:pPr lvl="0"/>
            <a:r>
              <a:rPr lang="en-GB" sz="2800" dirty="0" smtClean="0">
                <a:solidFill>
                  <a:srgbClr val="006941"/>
                </a:solidFill>
              </a:rPr>
              <a:t>                              BCS </a:t>
            </a:r>
            <a:r>
              <a:rPr lang="en-GB" sz="2800" dirty="0">
                <a:solidFill>
                  <a:srgbClr val="006941"/>
                </a:solidFill>
              </a:rPr>
              <a:t>– The </a:t>
            </a:r>
            <a:r>
              <a:rPr lang="en-GB" sz="2800" dirty="0" smtClean="0">
                <a:solidFill>
                  <a:srgbClr val="006941"/>
                </a:solidFill>
              </a:rPr>
              <a:t>Present</a:t>
            </a:r>
            <a:endParaRPr lang="en-GB" sz="2800" dirty="0">
              <a:solidFill>
                <a:srgbClr val="006941"/>
              </a:solidFill>
            </a:endParaRPr>
          </a:p>
          <a:p>
            <a:pPr marL="514350" lvl="0" indent="-514350">
              <a:buFont typeface="Arial" panose="020B0604020202020204" pitchFamily="34" charset="0"/>
              <a:buAutoNum type="arabicPeriod"/>
            </a:pPr>
            <a:r>
              <a:rPr lang="en-GB" sz="2800" b="0" dirty="0" smtClean="0">
                <a:solidFill>
                  <a:prstClr val="black"/>
                </a:solidFill>
              </a:rPr>
              <a:t>Do the three ‘pillars’ miss out anything important?</a:t>
            </a:r>
            <a:endParaRPr lang="en-GB" sz="2800" b="0" dirty="0">
              <a:solidFill>
                <a:prstClr val="black"/>
              </a:solidFill>
            </a:endParaRPr>
          </a:p>
          <a:p>
            <a:pPr marL="514350" lvl="0" indent="-514350">
              <a:buFont typeface="Arial" panose="020B0604020202020204" pitchFamily="34" charset="0"/>
              <a:buAutoNum type="arabicPeriod"/>
            </a:pPr>
            <a:r>
              <a:rPr lang="en-GB" sz="2800" b="0" dirty="0">
                <a:solidFill>
                  <a:prstClr val="black"/>
                </a:solidFill>
              </a:rPr>
              <a:t>How </a:t>
            </a:r>
            <a:r>
              <a:rPr lang="en-GB" sz="2800" b="0" dirty="0" smtClean="0">
                <a:solidFill>
                  <a:prstClr val="black"/>
                </a:solidFill>
              </a:rPr>
              <a:t>could you support our four campaigns?</a:t>
            </a:r>
          </a:p>
          <a:p>
            <a:pPr marL="514350" lvl="0" indent="-514350">
              <a:buFont typeface="Arial" panose="020B0604020202020204" pitchFamily="34" charset="0"/>
              <a:buAutoNum type="arabicPeriod"/>
            </a:pPr>
            <a:r>
              <a:rPr lang="en-GB" sz="2800" b="0" dirty="0" smtClean="0">
                <a:solidFill>
                  <a:prstClr val="black"/>
                </a:solidFill>
              </a:rPr>
              <a:t>What is currently going well or posing a challenge?</a:t>
            </a:r>
          </a:p>
          <a:p>
            <a:pPr marL="514350" lvl="0" indent="-514350">
              <a:buFont typeface="Arial" panose="020B0604020202020204" pitchFamily="34" charset="0"/>
              <a:buAutoNum type="arabicPeriod"/>
            </a:pPr>
            <a:endParaRPr lang="en-GB" sz="2800" b="0" dirty="0" smtClean="0">
              <a:solidFill>
                <a:prstClr val="black"/>
              </a:solidFill>
            </a:endParaRPr>
          </a:p>
          <a:p>
            <a:endParaRPr lang="en-GB" dirty="0"/>
          </a:p>
        </p:txBody>
      </p:sp>
    </p:spTree>
    <p:extLst>
      <p:ext uri="{BB962C8B-B14F-4D97-AF65-F5344CB8AC3E}">
        <p14:creationId xmlns:p14="http://schemas.microsoft.com/office/powerpoint/2010/main" val="30799647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103445" y="894007"/>
            <a:ext cx="9600000" cy="4282601"/>
          </a:xfrm>
        </p:spPr>
        <p:txBody>
          <a:bodyPr/>
          <a:lstStyle/>
          <a:p>
            <a:pPr lvl="0">
              <a:lnSpc>
                <a:spcPct val="100000"/>
              </a:lnSpc>
            </a:pPr>
            <a:r>
              <a:rPr lang="en-GB" sz="2800" dirty="0" smtClean="0">
                <a:solidFill>
                  <a:srgbClr val="006941"/>
                </a:solidFill>
                <a:latin typeface="Arial"/>
                <a:cs typeface="+mn-cs"/>
              </a:rPr>
              <a:t>                               BCS </a:t>
            </a:r>
            <a:r>
              <a:rPr lang="en-GB" sz="2800" dirty="0">
                <a:solidFill>
                  <a:srgbClr val="006941"/>
                </a:solidFill>
                <a:latin typeface="Arial"/>
                <a:cs typeface="+mn-cs"/>
              </a:rPr>
              <a:t>– The </a:t>
            </a:r>
            <a:r>
              <a:rPr lang="en-GB" sz="2800" dirty="0" smtClean="0">
                <a:solidFill>
                  <a:srgbClr val="006941"/>
                </a:solidFill>
                <a:latin typeface="Arial"/>
                <a:cs typeface="+mn-cs"/>
              </a:rPr>
              <a:t>Future</a:t>
            </a:r>
          </a:p>
          <a:p>
            <a:pPr lvl="0">
              <a:lnSpc>
                <a:spcPct val="100000"/>
              </a:lnSpc>
            </a:pPr>
            <a:endParaRPr lang="en-GB" sz="2800" dirty="0">
              <a:solidFill>
                <a:srgbClr val="006941"/>
              </a:solidFill>
              <a:latin typeface="Arial"/>
              <a:cs typeface="+mn-cs"/>
            </a:endParaRPr>
          </a:p>
          <a:p>
            <a:pPr lvl="0">
              <a:lnSpc>
                <a:spcPct val="100000"/>
              </a:lnSpc>
            </a:pPr>
            <a:r>
              <a:rPr lang="en-GB" sz="3600" b="0" dirty="0">
                <a:solidFill>
                  <a:prstClr val="black"/>
                </a:solidFill>
                <a:latin typeface="Calibri" panose="020F0502020204030204" pitchFamily="34" charset="0"/>
                <a:cs typeface="+mn-cs"/>
              </a:rPr>
              <a:t>“The rise of the ‘individualistic’ culture and growth in working hours has resulted in a growing reluctance to volunteer or join a ‘club’.  Many Associations are suffering from declining engagement and shortage </a:t>
            </a:r>
            <a:r>
              <a:rPr lang="en-GB" sz="3600" b="0" dirty="0" smtClean="0">
                <a:solidFill>
                  <a:prstClr val="black"/>
                </a:solidFill>
                <a:latin typeface="Calibri" panose="020F0502020204030204" pitchFamily="34" charset="0"/>
                <a:cs typeface="+mn-cs"/>
              </a:rPr>
              <a:t>of </a:t>
            </a:r>
            <a:r>
              <a:rPr lang="en-GB" sz="3600" b="0" dirty="0">
                <a:solidFill>
                  <a:prstClr val="black"/>
                </a:solidFill>
                <a:latin typeface="Calibri" panose="020F0502020204030204" pitchFamily="34" charset="0"/>
                <a:cs typeface="+mn-cs"/>
              </a:rPr>
              <a:t>volunteers, particularly young volunteers, for their governance structures </a:t>
            </a:r>
            <a:r>
              <a:rPr lang="en-GB" sz="3600" b="0" dirty="0" smtClean="0">
                <a:solidFill>
                  <a:prstClr val="black"/>
                </a:solidFill>
                <a:latin typeface="Calibri" panose="020F0502020204030204" pitchFamily="34" charset="0"/>
                <a:cs typeface="+mn-cs"/>
              </a:rPr>
              <a:t>…”</a:t>
            </a:r>
            <a:endParaRPr lang="en-GB" sz="3600" b="0" dirty="0">
              <a:solidFill>
                <a:prstClr val="black"/>
              </a:solidFill>
              <a:latin typeface="Calibri" panose="020F0502020204030204" pitchFamily="34" charset="0"/>
              <a:cs typeface="+mn-cs"/>
            </a:endParaRPr>
          </a:p>
          <a:p>
            <a:endParaRPr lang="en-GB" dirty="0"/>
          </a:p>
        </p:txBody>
      </p:sp>
      <p:sp>
        <p:nvSpPr>
          <p:cNvPr id="3" name="TextBox 2"/>
          <p:cNvSpPr txBox="1"/>
          <p:nvPr/>
        </p:nvSpPr>
        <p:spPr>
          <a:xfrm>
            <a:off x="134981" y="5756222"/>
            <a:ext cx="12057019" cy="584775"/>
          </a:xfrm>
          <a:prstGeom prst="rect">
            <a:avLst/>
          </a:prstGeom>
          <a:noFill/>
        </p:spPr>
        <p:txBody>
          <a:bodyPr wrap="none" rtlCol="0">
            <a:spAutoFit/>
          </a:bodyPr>
          <a:lstStyle/>
          <a:p>
            <a:pPr lvl="0"/>
            <a:r>
              <a:rPr lang="en-GB" sz="1600" dirty="0">
                <a:solidFill>
                  <a:prstClr val="black"/>
                </a:solidFill>
                <a:latin typeface="Calibri" panose="020F0502020204030204" pitchFamily="34" charset="0"/>
              </a:rPr>
              <a:t>21</a:t>
            </a:r>
            <a:r>
              <a:rPr lang="en-GB" sz="1600" baseline="30000" dirty="0">
                <a:solidFill>
                  <a:prstClr val="black"/>
                </a:solidFill>
                <a:latin typeface="Calibri" panose="020F0502020204030204" pitchFamily="34" charset="0"/>
              </a:rPr>
              <a:t>st</a:t>
            </a:r>
            <a:r>
              <a:rPr lang="en-GB" sz="1600" dirty="0">
                <a:solidFill>
                  <a:prstClr val="black"/>
                </a:solidFill>
                <a:latin typeface="Calibri" panose="020F0502020204030204" pitchFamily="34" charset="0"/>
              </a:rPr>
              <a:t> Century Professional Association, A view of what a 21</a:t>
            </a:r>
            <a:r>
              <a:rPr lang="en-GB" sz="1600" baseline="30000" dirty="0">
                <a:solidFill>
                  <a:prstClr val="black"/>
                </a:solidFill>
                <a:latin typeface="Calibri" panose="020F0502020204030204" pitchFamily="34" charset="0"/>
              </a:rPr>
              <a:t>st</a:t>
            </a:r>
            <a:r>
              <a:rPr lang="en-GB" sz="1600" dirty="0">
                <a:solidFill>
                  <a:prstClr val="black"/>
                </a:solidFill>
                <a:latin typeface="Calibri" panose="020F0502020204030204" pitchFamily="34" charset="0"/>
              </a:rPr>
              <a:t> Century Professional Association may look like and the factors that affect its shape, </a:t>
            </a:r>
            <a:endParaRPr lang="en-GB" sz="1600" dirty="0" smtClean="0">
              <a:solidFill>
                <a:prstClr val="black"/>
              </a:solidFill>
              <a:latin typeface="Calibri" panose="020F0502020204030204" pitchFamily="34" charset="0"/>
            </a:endParaRPr>
          </a:p>
          <a:p>
            <a:pPr lvl="0"/>
            <a:r>
              <a:rPr lang="en-GB" sz="1600" dirty="0" smtClean="0">
                <a:solidFill>
                  <a:prstClr val="black"/>
                </a:solidFill>
                <a:latin typeface="Calibri" panose="020F0502020204030204" pitchFamily="34" charset="0"/>
              </a:rPr>
              <a:t>look </a:t>
            </a:r>
            <a:r>
              <a:rPr lang="en-GB" sz="1600" dirty="0">
                <a:solidFill>
                  <a:prstClr val="black"/>
                </a:solidFill>
                <a:latin typeface="Calibri" panose="020F0502020204030204" pitchFamily="34" charset="0"/>
              </a:rPr>
              <a:t>and feel, </a:t>
            </a:r>
            <a:r>
              <a:rPr lang="en-GB" sz="1600" dirty="0" err="1">
                <a:solidFill>
                  <a:prstClr val="black"/>
                </a:solidFill>
                <a:latin typeface="Calibri" panose="020F0502020204030204" pitchFamily="34" charset="0"/>
              </a:rPr>
              <a:t>Lenton</a:t>
            </a:r>
            <a:r>
              <a:rPr lang="en-GB" sz="1600" dirty="0">
                <a:solidFill>
                  <a:prstClr val="black"/>
                </a:solidFill>
                <a:latin typeface="Calibri" panose="020F0502020204030204" pitchFamily="34" charset="0"/>
              </a:rPr>
              <a:t> &amp; Associates, 2009</a:t>
            </a:r>
          </a:p>
        </p:txBody>
      </p:sp>
    </p:spTree>
    <p:extLst>
      <p:ext uri="{BB962C8B-B14F-4D97-AF65-F5344CB8AC3E}">
        <p14:creationId xmlns:p14="http://schemas.microsoft.com/office/powerpoint/2010/main" val="36146812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9050" y="995493"/>
            <a:ext cx="9613900" cy="3517900"/>
          </a:xfrm>
          <a:prstGeom prst="rect">
            <a:avLst/>
          </a:prstGeom>
        </p:spPr>
      </p:pic>
      <p:sp>
        <p:nvSpPr>
          <p:cNvPr id="7" name="TextBox 6"/>
          <p:cNvSpPr txBox="1"/>
          <p:nvPr/>
        </p:nvSpPr>
        <p:spPr>
          <a:xfrm>
            <a:off x="854439" y="5261547"/>
            <a:ext cx="10702977" cy="646331"/>
          </a:xfrm>
          <a:prstGeom prst="rect">
            <a:avLst/>
          </a:prstGeom>
          <a:noFill/>
        </p:spPr>
        <p:txBody>
          <a:bodyPr wrap="square" rtlCol="0">
            <a:spAutoFit/>
          </a:bodyPr>
          <a:lstStyle/>
          <a:p>
            <a:r>
              <a:rPr lang="en-GB" dirty="0"/>
              <a:t>Image Credit: ‘caveman_2’, </a:t>
            </a:r>
            <a:r>
              <a:rPr lang="en-GB" dirty="0">
                <a:hlinkClick r:id="rId4"/>
              </a:rPr>
              <a:t>https://www.flickr.com/photos/kc-bike/2398970429</a:t>
            </a:r>
            <a:r>
              <a:rPr lang="en-GB" dirty="0" smtClean="0">
                <a:hlinkClick r:id="rId4"/>
              </a:rPr>
              <a:t>/</a:t>
            </a:r>
            <a:r>
              <a:rPr lang="en-GB" dirty="0" smtClean="0"/>
              <a:t> </a:t>
            </a:r>
            <a:endParaRPr lang="en-GB" dirty="0"/>
          </a:p>
          <a:p>
            <a:r>
              <a:rPr lang="en-GB" dirty="0">
                <a:hlinkClick r:id="rId5"/>
              </a:rPr>
              <a:t>https://creativecommons.org/licenses/by-nc/2.0</a:t>
            </a:r>
            <a:r>
              <a:rPr lang="en-GB" dirty="0"/>
              <a:t>   </a:t>
            </a:r>
          </a:p>
        </p:txBody>
      </p:sp>
    </p:spTree>
    <p:extLst>
      <p:ext uri="{BB962C8B-B14F-4D97-AF65-F5344CB8AC3E}">
        <p14:creationId xmlns:p14="http://schemas.microsoft.com/office/powerpoint/2010/main" val="14545993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103445" y="894007"/>
            <a:ext cx="9600000" cy="4282601"/>
          </a:xfrm>
        </p:spPr>
        <p:txBody>
          <a:bodyPr/>
          <a:lstStyle/>
          <a:p>
            <a:pPr lvl="0">
              <a:lnSpc>
                <a:spcPct val="100000"/>
              </a:lnSpc>
            </a:pPr>
            <a:r>
              <a:rPr lang="en-GB" sz="2800" dirty="0" smtClean="0">
                <a:solidFill>
                  <a:srgbClr val="006941"/>
                </a:solidFill>
                <a:latin typeface="Arial"/>
                <a:cs typeface="+mn-cs"/>
              </a:rPr>
              <a:t>                               BCS </a:t>
            </a:r>
            <a:r>
              <a:rPr lang="en-GB" sz="2800" dirty="0">
                <a:solidFill>
                  <a:srgbClr val="006941"/>
                </a:solidFill>
                <a:latin typeface="Arial"/>
                <a:cs typeface="+mn-cs"/>
              </a:rPr>
              <a:t>– The </a:t>
            </a:r>
            <a:r>
              <a:rPr lang="en-GB" sz="2800" dirty="0" smtClean="0">
                <a:solidFill>
                  <a:srgbClr val="006941"/>
                </a:solidFill>
                <a:latin typeface="Arial"/>
                <a:cs typeface="+mn-cs"/>
              </a:rPr>
              <a:t>Future</a:t>
            </a:r>
          </a:p>
          <a:p>
            <a:pPr lvl="0">
              <a:lnSpc>
                <a:spcPct val="100000"/>
              </a:lnSpc>
            </a:pPr>
            <a:endParaRPr lang="en-GB" sz="2800" dirty="0" smtClean="0">
              <a:solidFill>
                <a:srgbClr val="006941"/>
              </a:solidFill>
              <a:latin typeface="Arial"/>
              <a:cs typeface="+mn-cs"/>
            </a:endParaRPr>
          </a:p>
          <a:p>
            <a:pPr lvl="0">
              <a:lnSpc>
                <a:spcPct val="100000"/>
              </a:lnSpc>
            </a:pPr>
            <a:endParaRPr lang="en-GB" sz="2800" dirty="0">
              <a:solidFill>
                <a:srgbClr val="006941"/>
              </a:solidFill>
              <a:latin typeface="Arial"/>
              <a:cs typeface="+mn-cs"/>
            </a:endParaRPr>
          </a:p>
          <a:p>
            <a:pPr lvl="0">
              <a:lnSpc>
                <a:spcPct val="100000"/>
              </a:lnSpc>
            </a:pPr>
            <a:r>
              <a:rPr lang="en-GB" sz="3600" b="0" dirty="0" smtClean="0">
                <a:solidFill>
                  <a:prstClr val="black"/>
                </a:solidFill>
                <a:latin typeface="Calibri" panose="020F0502020204030204" pitchFamily="34" charset="0"/>
                <a:cs typeface="+mn-cs"/>
              </a:rPr>
              <a:t>“… Associations need to identify and focus on the 2/3 key reasons why people should join their Association.  Perhaps they need to de-clutter their proposition (and the costs that go with it) …”</a:t>
            </a:r>
            <a:endParaRPr lang="en-GB" dirty="0"/>
          </a:p>
        </p:txBody>
      </p:sp>
      <p:sp>
        <p:nvSpPr>
          <p:cNvPr id="3" name="TextBox 2"/>
          <p:cNvSpPr txBox="1"/>
          <p:nvPr/>
        </p:nvSpPr>
        <p:spPr>
          <a:xfrm>
            <a:off x="149902" y="5816184"/>
            <a:ext cx="12057019" cy="584775"/>
          </a:xfrm>
          <a:prstGeom prst="rect">
            <a:avLst/>
          </a:prstGeom>
          <a:noFill/>
        </p:spPr>
        <p:txBody>
          <a:bodyPr wrap="none" rtlCol="0">
            <a:spAutoFit/>
          </a:bodyPr>
          <a:lstStyle/>
          <a:p>
            <a:pPr lvl="0"/>
            <a:r>
              <a:rPr lang="en-GB" sz="1600" dirty="0">
                <a:solidFill>
                  <a:prstClr val="black"/>
                </a:solidFill>
                <a:latin typeface="Calibri" panose="020F0502020204030204" pitchFamily="34" charset="0"/>
              </a:rPr>
              <a:t>21</a:t>
            </a:r>
            <a:r>
              <a:rPr lang="en-GB" sz="1600" baseline="30000" dirty="0">
                <a:solidFill>
                  <a:prstClr val="black"/>
                </a:solidFill>
                <a:latin typeface="Calibri" panose="020F0502020204030204" pitchFamily="34" charset="0"/>
              </a:rPr>
              <a:t>st</a:t>
            </a:r>
            <a:r>
              <a:rPr lang="en-GB" sz="1600" dirty="0">
                <a:solidFill>
                  <a:prstClr val="black"/>
                </a:solidFill>
                <a:latin typeface="Calibri" panose="020F0502020204030204" pitchFamily="34" charset="0"/>
              </a:rPr>
              <a:t> Century Professional Association, A view of what a 21</a:t>
            </a:r>
            <a:r>
              <a:rPr lang="en-GB" sz="1600" baseline="30000" dirty="0">
                <a:solidFill>
                  <a:prstClr val="black"/>
                </a:solidFill>
                <a:latin typeface="Calibri" panose="020F0502020204030204" pitchFamily="34" charset="0"/>
              </a:rPr>
              <a:t>st</a:t>
            </a:r>
            <a:r>
              <a:rPr lang="en-GB" sz="1600" dirty="0">
                <a:solidFill>
                  <a:prstClr val="black"/>
                </a:solidFill>
                <a:latin typeface="Calibri" panose="020F0502020204030204" pitchFamily="34" charset="0"/>
              </a:rPr>
              <a:t> Century Professional Association may look like and the factors that affect its shape, </a:t>
            </a:r>
            <a:endParaRPr lang="en-GB" sz="1600" dirty="0" smtClean="0">
              <a:solidFill>
                <a:prstClr val="black"/>
              </a:solidFill>
              <a:latin typeface="Calibri" panose="020F0502020204030204" pitchFamily="34" charset="0"/>
            </a:endParaRPr>
          </a:p>
          <a:p>
            <a:pPr lvl="0"/>
            <a:r>
              <a:rPr lang="en-GB" sz="1600" dirty="0" smtClean="0">
                <a:solidFill>
                  <a:prstClr val="black"/>
                </a:solidFill>
                <a:latin typeface="Calibri" panose="020F0502020204030204" pitchFamily="34" charset="0"/>
              </a:rPr>
              <a:t>look </a:t>
            </a:r>
            <a:r>
              <a:rPr lang="en-GB" sz="1600" dirty="0">
                <a:solidFill>
                  <a:prstClr val="black"/>
                </a:solidFill>
                <a:latin typeface="Calibri" panose="020F0502020204030204" pitchFamily="34" charset="0"/>
              </a:rPr>
              <a:t>and feel, </a:t>
            </a:r>
            <a:r>
              <a:rPr lang="en-GB" sz="1600" dirty="0" err="1">
                <a:solidFill>
                  <a:prstClr val="black"/>
                </a:solidFill>
                <a:latin typeface="Calibri" panose="020F0502020204030204" pitchFamily="34" charset="0"/>
              </a:rPr>
              <a:t>Lenton</a:t>
            </a:r>
            <a:r>
              <a:rPr lang="en-GB" sz="1600" dirty="0">
                <a:solidFill>
                  <a:prstClr val="black"/>
                </a:solidFill>
                <a:latin typeface="Calibri" panose="020F0502020204030204" pitchFamily="34" charset="0"/>
              </a:rPr>
              <a:t> &amp; Associates, 2009</a:t>
            </a:r>
          </a:p>
        </p:txBody>
      </p:sp>
    </p:spTree>
    <p:extLst>
      <p:ext uri="{BB962C8B-B14F-4D97-AF65-F5344CB8AC3E}">
        <p14:creationId xmlns:p14="http://schemas.microsoft.com/office/powerpoint/2010/main" val="12042779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103446" y="894008"/>
            <a:ext cx="9600000" cy="3123357"/>
          </a:xfrm>
        </p:spPr>
        <p:txBody>
          <a:bodyPr/>
          <a:lstStyle/>
          <a:p>
            <a:pPr lvl="0">
              <a:lnSpc>
                <a:spcPct val="100000"/>
              </a:lnSpc>
            </a:pPr>
            <a:r>
              <a:rPr lang="en-GB" sz="2800" dirty="0" smtClean="0">
                <a:solidFill>
                  <a:srgbClr val="006941"/>
                </a:solidFill>
                <a:latin typeface="Arial"/>
                <a:cs typeface="+mn-cs"/>
              </a:rPr>
              <a:t>                               BCS </a:t>
            </a:r>
            <a:r>
              <a:rPr lang="en-GB" sz="2800" dirty="0">
                <a:solidFill>
                  <a:srgbClr val="006941"/>
                </a:solidFill>
                <a:latin typeface="Arial"/>
                <a:cs typeface="+mn-cs"/>
              </a:rPr>
              <a:t>– The </a:t>
            </a:r>
            <a:r>
              <a:rPr lang="en-GB" sz="2800" dirty="0" smtClean="0">
                <a:solidFill>
                  <a:srgbClr val="006941"/>
                </a:solidFill>
                <a:latin typeface="Arial"/>
                <a:cs typeface="+mn-cs"/>
              </a:rPr>
              <a:t>Future</a:t>
            </a:r>
          </a:p>
          <a:p>
            <a:pPr lvl="0">
              <a:lnSpc>
                <a:spcPct val="100000"/>
              </a:lnSpc>
            </a:pPr>
            <a:endParaRPr lang="en-GB" sz="2800" dirty="0" smtClean="0">
              <a:solidFill>
                <a:srgbClr val="006941"/>
              </a:solidFill>
              <a:latin typeface="Arial"/>
              <a:cs typeface="+mn-cs"/>
            </a:endParaRPr>
          </a:p>
          <a:p>
            <a:pPr lvl="0">
              <a:lnSpc>
                <a:spcPct val="100000"/>
              </a:lnSpc>
            </a:pPr>
            <a:endParaRPr lang="en-GB" sz="2800" dirty="0">
              <a:solidFill>
                <a:srgbClr val="006941"/>
              </a:solidFill>
              <a:latin typeface="Arial"/>
              <a:cs typeface="+mn-cs"/>
            </a:endParaRPr>
          </a:p>
          <a:p>
            <a:pPr lvl="0">
              <a:lnSpc>
                <a:spcPct val="100000"/>
              </a:lnSpc>
            </a:pPr>
            <a:r>
              <a:rPr lang="en-GB" sz="3600" b="0" dirty="0" smtClean="0">
                <a:solidFill>
                  <a:prstClr val="black"/>
                </a:solidFill>
                <a:latin typeface="Calibri" panose="020F0502020204030204" pitchFamily="34" charset="0"/>
                <a:cs typeface="+mn-cs"/>
              </a:rPr>
              <a:t>“… Success in thinking these issues through is having a clearer picture of where your Association needs to be in 5 to 10 year’s time and the ability to plan how you get there.” </a:t>
            </a:r>
            <a:endParaRPr lang="en-GB" dirty="0"/>
          </a:p>
        </p:txBody>
      </p:sp>
      <p:sp>
        <p:nvSpPr>
          <p:cNvPr id="3" name="TextBox 2"/>
          <p:cNvSpPr txBox="1"/>
          <p:nvPr/>
        </p:nvSpPr>
        <p:spPr>
          <a:xfrm>
            <a:off x="56547" y="5741750"/>
            <a:ext cx="12135453" cy="584775"/>
          </a:xfrm>
          <a:prstGeom prst="rect">
            <a:avLst/>
          </a:prstGeom>
          <a:noFill/>
        </p:spPr>
        <p:txBody>
          <a:bodyPr wrap="square" rtlCol="0">
            <a:spAutoFit/>
          </a:bodyPr>
          <a:lstStyle/>
          <a:p>
            <a:r>
              <a:rPr lang="en-GB" sz="1600" dirty="0" smtClean="0">
                <a:latin typeface="Calibri" panose="020F0502020204030204" pitchFamily="34" charset="0"/>
              </a:rPr>
              <a:t>21</a:t>
            </a:r>
            <a:r>
              <a:rPr lang="en-GB" sz="1600" baseline="30000" dirty="0" smtClean="0">
                <a:latin typeface="Calibri" panose="020F0502020204030204" pitchFamily="34" charset="0"/>
              </a:rPr>
              <a:t>st</a:t>
            </a:r>
            <a:r>
              <a:rPr lang="en-GB" sz="1600" dirty="0" smtClean="0">
                <a:latin typeface="Calibri" panose="020F0502020204030204" pitchFamily="34" charset="0"/>
              </a:rPr>
              <a:t> Century Professional Association, A view of what a 21</a:t>
            </a:r>
            <a:r>
              <a:rPr lang="en-GB" sz="1600" baseline="30000" dirty="0" smtClean="0">
                <a:latin typeface="Calibri" panose="020F0502020204030204" pitchFamily="34" charset="0"/>
              </a:rPr>
              <a:t>st</a:t>
            </a:r>
            <a:r>
              <a:rPr lang="en-GB" sz="1600" dirty="0" smtClean="0">
                <a:latin typeface="Calibri" panose="020F0502020204030204" pitchFamily="34" charset="0"/>
              </a:rPr>
              <a:t> Century Professional Association may look like and the factors that affect its shape, look and feel, </a:t>
            </a:r>
            <a:r>
              <a:rPr lang="en-GB" sz="1600" dirty="0" err="1" smtClean="0">
                <a:latin typeface="Calibri" panose="020F0502020204030204" pitchFamily="34" charset="0"/>
              </a:rPr>
              <a:t>Lenton</a:t>
            </a:r>
            <a:r>
              <a:rPr lang="en-GB" sz="1600" dirty="0" smtClean="0">
                <a:latin typeface="Calibri" panose="020F0502020204030204" pitchFamily="34" charset="0"/>
              </a:rPr>
              <a:t> &amp; Associates, 2009</a:t>
            </a:r>
            <a:endParaRPr lang="en-GB" sz="1600" dirty="0">
              <a:latin typeface="Calibri" panose="020F0502020204030204" pitchFamily="34" charset="0"/>
            </a:endParaRPr>
          </a:p>
        </p:txBody>
      </p:sp>
    </p:spTree>
    <p:extLst>
      <p:ext uri="{BB962C8B-B14F-4D97-AF65-F5344CB8AC3E}">
        <p14:creationId xmlns:p14="http://schemas.microsoft.com/office/powerpoint/2010/main" val="12208042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968534" y="264420"/>
            <a:ext cx="9600000" cy="4282601"/>
          </a:xfrm>
        </p:spPr>
        <p:txBody>
          <a:bodyPr/>
          <a:lstStyle/>
          <a:p>
            <a:r>
              <a:rPr lang="en-GB" sz="2800" dirty="0" smtClean="0">
                <a:solidFill>
                  <a:schemeClr val="accent1"/>
                </a:solidFill>
              </a:rPr>
              <a:t>            Deputy President Nomination Statement</a:t>
            </a:r>
          </a:p>
          <a:p>
            <a:pPr marL="514350" indent="-514350">
              <a:lnSpc>
                <a:spcPct val="100000"/>
              </a:lnSpc>
              <a:buAutoNum type="arabicPeriod"/>
            </a:pPr>
            <a:r>
              <a:rPr lang="en-GB" sz="2800" b="0" dirty="0" smtClean="0">
                <a:solidFill>
                  <a:schemeClr val="tx1"/>
                </a:solidFill>
              </a:rPr>
              <a:t>A long-term vision of what sort of organisation we will need to be by the end of the decade </a:t>
            </a:r>
          </a:p>
          <a:p>
            <a:pPr marL="514350" indent="-514350">
              <a:lnSpc>
                <a:spcPct val="100000"/>
              </a:lnSpc>
              <a:buAutoNum type="arabicPeriod"/>
            </a:pPr>
            <a:r>
              <a:rPr lang="en-GB" sz="2800" b="0" dirty="0" smtClean="0">
                <a:solidFill>
                  <a:schemeClr val="tx1"/>
                </a:solidFill>
              </a:rPr>
              <a:t>More when it comes to influencing, lobbying and sharing opinions, and explaining and commenting robustly on matters which affect our profession</a:t>
            </a:r>
          </a:p>
          <a:p>
            <a:pPr marL="514350" indent="-514350">
              <a:lnSpc>
                <a:spcPct val="100000"/>
              </a:lnSpc>
              <a:buAutoNum type="arabicPeriod"/>
            </a:pPr>
            <a:r>
              <a:rPr lang="en-GB" sz="2800" b="0" dirty="0" smtClean="0">
                <a:solidFill>
                  <a:schemeClr val="tx1"/>
                </a:solidFill>
              </a:rPr>
              <a:t>Further ways of promoting our profession and its standards</a:t>
            </a:r>
          </a:p>
          <a:p>
            <a:pPr marL="514350" indent="-514350">
              <a:lnSpc>
                <a:spcPct val="100000"/>
              </a:lnSpc>
              <a:buAutoNum type="arabicPeriod"/>
            </a:pPr>
            <a:r>
              <a:rPr lang="en-GB" sz="2800" b="0" dirty="0" smtClean="0">
                <a:solidFill>
                  <a:schemeClr val="tx1"/>
                </a:solidFill>
              </a:rPr>
              <a:t>Attract more young people and extend the reach of our Institute further into the digital world of ‘new IT’</a:t>
            </a:r>
          </a:p>
          <a:p>
            <a:pPr marL="514350" indent="-514350">
              <a:lnSpc>
                <a:spcPct val="100000"/>
              </a:lnSpc>
              <a:buAutoNum type="arabicPeriod"/>
            </a:pPr>
            <a:r>
              <a:rPr lang="en-GB" sz="2800" b="0" dirty="0" smtClean="0">
                <a:solidFill>
                  <a:schemeClr val="tx1"/>
                </a:solidFill>
              </a:rPr>
              <a:t>Make our profession more diverse, inclusive and open to all</a:t>
            </a:r>
          </a:p>
          <a:p>
            <a:pPr marL="514350" indent="-514350">
              <a:lnSpc>
                <a:spcPct val="100000"/>
              </a:lnSpc>
              <a:buAutoNum type="arabicPeriod"/>
            </a:pPr>
            <a:endParaRPr lang="en-GB" sz="2800" b="0" dirty="0">
              <a:solidFill>
                <a:schemeClr val="accent1"/>
              </a:solidFill>
            </a:endParaRPr>
          </a:p>
        </p:txBody>
      </p:sp>
    </p:spTree>
    <p:extLst>
      <p:ext uri="{BB962C8B-B14F-4D97-AF65-F5344CB8AC3E}">
        <p14:creationId xmlns:p14="http://schemas.microsoft.com/office/powerpoint/2010/main" val="6375231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028494" y="819056"/>
            <a:ext cx="9600000" cy="4282601"/>
          </a:xfrm>
        </p:spPr>
        <p:txBody>
          <a:bodyPr/>
          <a:lstStyle/>
          <a:p>
            <a:pPr lvl="0"/>
            <a:r>
              <a:rPr lang="en-GB" sz="2800" dirty="0" smtClean="0">
                <a:solidFill>
                  <a:srgbClr val="006941"/>
                </a:solidFill>
              </a:rPr>
              <a:t>                              BCS </a:t>
            </a:r>
            <a:r>
              <a:rPr lang="en-GB" sz="2800" dirty="0">
                <a:solidFill>
                  <a:srgbClr val="006941"/>
                </a:solidFill>
              </a:rPr>
              <a:t>– The </a:t>
            </a:r>
            <a:r>
              <a:rPr lang="en-GB" sz="2800" dirty="0" smtClean="0">
                <a:solidFill>
                  <a:srgbClr val="006941"/>
                </a:solidFill>
              </a:rPr>
              <a:t>Future</a:t>
            </a:r>
            <a:endParaRPr lang="en-GB" sz="2800" dirty="0">
              <a:solidFill>
                <a:srgbClr val="006941"/>
              </a:solidFill>
            </a:endParaRPr>
          </a:p>
          <a:p>
            <a:pPr marL="514350" lvl="0" indent="-514350">
              <a:buFont typeface="Arial" panose="020B0604020202020204" pitchFamily="34" charset="0"/>
              <a:buAutoNum type="arabicPeriod"/>
            </a:pPr>
            <a:r>
              <a:rPr lang="en-GB" sz="2800" b="0" dirty="0" smtClean="0">
                <a:solidFill>
                  <a:prstClr val="black"/>
                </a:solidFill>
              </a:rPr>
              <a:t>What are the 2-3 key reasons for joining BCS today?</a:t>
            </a:r>
            <a:endParaRPr lang="en-GB" sz="2800" b="0" dirty="0">
              <a:solidFill>
                <a:prstClr val="black"/>
              </a:solidFill>
            </a:endParaRPr>
          </a:p>
          <a:p>
            <a:pPr marL="514350" lvl="0" indent="-514350">
              <a:buFont typeface="Arial" panose="020B0604020202020204" pitchFamily="34" charset="0"/>
              <a:buAutoNum type="arabicPeriod"/>
            </a:pPr>
            <a:r>
              <a:rPr lang="en-GB" sz="2800" b="0" dirty="0" smtClean="0">
                <a:solidFill>
                  <a:prstClr val="black"/>
                </a:solidFill>
              </a:rPr>
              <a:t>What would make us more attractive to non-members?</a:t>
            </a:r>
            <a:endParaRPr lang="en-GB" sz="2800" b="0" dirty="0">
              <a:solidFill>
                <a:prstClr val="black"/>
              </a:solidFill>
            </a:endParaRPr>
          </a:p>
          <a:p>
            <a:pPr marL="514350" lvl="0" indent="-514350">
              <a:buFont typeface="Arial" panose="020B0604020202020204" pitchFamily="34" charset="0"/>
              <a:buAutoNum type="arabicPeriod"/>
            </a:pPr>
            <a:r>
              <a:rPr lang="en-GB" sz="2800" b="0" dirty="0" smtClean="0">
                <a:solidFill>
                  <a:prstClr val="black"/>
                </a:solidFill>
              </a:rPr>
              <a:t>What should we look like in 5-10 </a:t>
            </a:r>
            <a:r>
              <a:rPr lang="en-GB" sz="2800" b="0" dirty="0" smtClean="0">
                <a:solidFill>
                  <a:prstClr val="black"/>
                </a:solidFill>
              </a:rPr>
              <a:t>years’ </a:t>
            </a:r>
            <a:r>
              <a:rPr lang="en-GB" sz="2800" b="0" dirty="0" smtClean="0">
                <a:solidFill>
                  <a:prstClr val="black"/>
                </a:solidFill>
              </a:rPr>
              <a:t>time?</a:t>
            </a:r>
            <a:endParaRPr lang="en-GB" sz="2800" b="0" dirty="0">
              <a:solidFill>
                <a:prstClr val="black"/>
              </a:solidFill>
            </a:endParaRPr>
          </a:p>
          <a:p>
            <a:endParaRPr lang="en-GB" dirty="0"/>
          </a:p>
        </p:txBody>
      </p:sp>
    </p:spTree>
    <p:extLst>
      <p:ext uri="{BB962C8B-B14F-4D97-AF65-F5344CB8AC3E}">
        <p14:creationId xmlns:p14="http://schemas.microsoft.com/office/powerpoint/2010/main" val="19982310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62910" y="677916"/>
            <a:ext cx="12029089" cy="5078313"/>
          </a:xfrm>
          <a:prstGeom prst="rect">
            <a:avLst/>
          </a:prstGeom>
          <a:noFill/>
        </p:spPr>
        <p:txBody>
          <a:bodyPr wrap="square" rtlCol="0">
            <a:spAutoFit/>
          </a:bodyPr>
          <a:lstStyle/>
          <a:p>
            <a:r>
              <a:rPr lang="en-GB" sz="3600" b="1" dirty="0" smtClean="0">
                <a:solidFill>
                  <a:schemeClr val="accent1"/>
                </a:solidFill>
                <a:latin typeface="Calibri" panose="020F0502020204030204" pitchFamily="34" charset="0"/>
              </a:rPr>
              <a:t>The Challenge</a:t>
            </a:r>
          </a:p>
          <a:p>
            <a:endParaRPr lang="en-GB" sz="1200" dirty="0" smtClean="0">
              <a:solidFill>
                <a:schemeClr val="accent1"/>
              </a:solidFill>
              <a:latin typeface="Calibri" panose="020F0502020204030204" pitchFamily="34" charset="0"/>
            </a:endParaRPr>
          </a:p>
          <a:p>
            <a:r>
              <a:rPr lang="en-GB" sz="2800" dirty="0" smtClean="0">
                <a:latin typeface="Calibri" panose="020F0502020204030204" pitchFamily="34" charset="0"/>
              </a:rPr>
              <a:t>For decades we have been bombarded with books, reports and metrics on           IT Project Failure:</a:t>
            </a:r>
          </a:p>
          <a:p>
            <a:endParaRPr lang="en-GB" sz="1200" dirty="0" smtClean="0">
              <a:latin typeface="Calibri" panose="020F0502020204030204" pitchFamily="34" charset="0"/>
            </a:endParaRPr>
          </a:p>
          <a:p>
            <a:pPr marL="457200" indent="-457200">
              <a:buFont typeface="Arial" panose="020B0604020202020204" pitchFamily="34" charset="0"/>
              <a:buChar char="•"/>
            </a:pPr>
            <a:r>
              <a:rPr lang="en-GB" sz="2400" dirty="0" smtClean="0">
                <a:latin typeface="Calibri" panose="020F0502020204030204" pitchFamily="34" charset="0"/>
              </a:rPr>
              <a:t>75% of IT Projects fail – severe cost or schedule overruns, cancellation or don’t work (Gartner Group).</a:t>
            </a:r>
          </a:p>
          <a:p>
            <a:pPr marL="457200" indent="-457200">
              <a:buFont typeface="Arial" panose="020B0604020202020204" pitchFamily="34" charset="0"/>
              <a:buChar char="•"/>
            </a:pPr>
            <a:r>
              <a:rPr lang="en-GB" sz="2400" dirty="0" smtClean="0">
                <a:latin typeface="Calibri" panose="020F0502020204030204" pitchFamily="34" charset="0"/>
              </a:rPr>
              <a:t>70% of organisations have experienced at least one project failure in the last year (KPMG).</a:t>
            </a:r>
          </a:p>
          <a:p>
            <a:pPr marL="457200" indent="-457200">
              <a:buFont typeface="Arial" panose="020B0604020202020204" pitchFamily="34" charset="0"/>
              <a:buChar char="•"/>
            </a:pPr>
            <a:r>
              <a:rPr lang="en-GB" sz="2400" dirty="0" smtClean="0">
                <a:latin typeface="Calibri" panose="020F0502020204030204" pitchFamily="34" charset="0"/>
              </a:rPr>
              <a:t>31% of projects will be cancelled before they complete (Chaos Report, Standish Group).</a:t>
            </a:r>
          </a:p>
          <a:p>
            <a:pPr marL="457200" indent="-457200">
              <a:buFont typeface="Arial" panose="020B0604020202020204" pitchFamily="34" charset="0"/>
              <a:buChar char="•"/>
            </a:pPr>
            <a:r>
              <a:rPr lang="en-GB" sz="2400" dirty="0" smtClean="0">
                <a:latin typeface="Calibri" panose="020F0502020204030204" pitchFamily="34" charset="0"/>
              </a:rPr>
              <a:t>€142bn wasted in IT Project Failure (McManus &amp; Wood-Harper, BCS).</a:t>
            </a:r>
          </a:p>
          <a:p>
            <a:pPr marL="457200" indent="-457200">
              <a:buFont typeface="Arial" panose="020B0604020202020204" pitchFamily="34" charset="0"/>
              <a:buChar char="•"/>
            </a:pPr>
            <a:r>
              <a:rPr lang="en-GB" sz="2400" dirty="0" smtClean="0">
                <a:latin typeface="Calibri" panose="020F0502020204030204" pitchFamily="34" charset="0"/>
              </a:rPr>
              <a:t>‘Common causes of Project Failure and their remedies’ (NAO).</a:t>
            </a:r>
          </a:p>
          <a:p>
            <a:pPr marL="457200" indent="-457200">
              <a:buFont typeface="Arial" panose="020B0604020202020204" pitchFamily="34" charset="0"/>
              <a:buChar char="•"/>
            </a:pPr>
            <a:r>
              <a:rPr lang="en-GB" sz="2400" dirty="0" smtClean="0">
                <a:latin typeface="Calibri" panose="020F0502020204030204" pitchFamily="34" charset="0"/>
              </a:rPr>
              <a:t>‘Lessons from a Decade of IT Project Failure’ (IEEE) .</a:t>
            </a:r>
          </a:p>
          <a:p>
            <a:pPr marL="457200" indent="-457200">
              <a:buFont typeface="Arial" panose="020B0604020202020204" pitchFamily="34" charset="0"/>
              <a:buChar char="•"/>
            </a:pPr>
            <a:endParaRPr lang="en-GB" sz="1200" dirty="0" smtClean="0">
              <a:latin typeface="Calibri" panose="020F0502020204030204" pitchFamily="34" charset="0"/>
            </a:endParaRPr>
          </a:p>
          <a:p>
            <a:r>
              <a:rPr lang="en-GB" sz="2800" dirty="0" smtClean="0">
                <a:latin typeface="Calibri" panose="020F0502020204030204" pitchFamily="34" charset="0"/>
              </a:rPr>
              <a:t>And we are still not in a good place – even after decades of working the problem.</a:t>
            </a:r>
            <a:endParaRPr lang="en-GB" sz="2800" dirty="0">
              <a:latin typeface="Calibri" panose="020F0502020204030204" pitchFamily="34" charset="0"/>
            </a:endParaRPr>
          </a:p>
        </p:txBody>
      </p:sp>
    </p:spTree>
    <p:extLst>
      <p:ext uri="{BB962C8B-B14F-4D97-AF65-F5344CB8AC3E}">
        <p14:creationId xmlns:p14="http://schemas.microsoft.com/office/powerpoint/2010/main" val="31388796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0060" y="-209862"/>
            <a:ext cx="9393228" cy="6265888"/>
          </a:xfrm>
          <a:prstGeom prst="rect">
            <a:avLst/>
          </a:prstGeom>
        </p:spPr>
      </p:pic>
      <p:sp>
        <p:nvSpPr>
          <p:cNvPr id="4" name="TextBox 3"/>
          <p:cNvSpPr txBox="1"/>
          <p:nvPr/>
        </p:nvSpPr>
        <p:spPr>
          <a:xfrm>
            <a:off x="1154242" y="5732860"/>
            <a:ext cx="10208302" cy="646331"/>
          </a:xfrm>
          <a:prstGeom prst="rect">
            <a:avLst/>
          </a:prstGeom>
          <a:noFill/>
        </p:spPr>
        <p:txBody>
          <a:bodyPr wrap="square" rtlCol="0">
            <a:spAutoFit/>
          </a:bodyPr>
          <a:lstStyle/>
          <a:p>
            <a:r>
              <a:rPr lang="en-GB" dirty="0"/>
              <a:t>Image Credit:  angeline veeneman, ‘Project lessons learnt’, </a:t>
            </a:r>
            <a:r>
              <a:rPr lang="en-GB" dirty="0">
                <a:hlinkClick r:id="rId4"/>
              </a:rPr>
              <a:t>https://www.flickr.com/photos/121617458@N03</a:t>
            </a:r>
            <a:r>
              <a:rPr lang="en-GB" dirty="0" smtClean="0">
                <a:hlinkClick r:id="rId4"/>
              </a:rPr>
              <a:t>/</a:t>
            </a:r>
            <a:r>
              <a:rPr lang="en-GB" dirty="0" smtClean="0"/>
              <a:t> </a:t>
            </a:r>
            <a:r>
              <a:rPr lang="en-GB" dirty="0">
                <a:hlinkClick r:id="rId5"/>
              </a:rPr>
              <a:t>https://creativecommons.org/licenses/by-nd/2.0/</a:t>
            </a:r>
            <a:r>
              <a:rPr lang="en-GB" dirty="0"/>
              <a:t> </a:t>
            </a:r>
          </a:p>
        </p:txBody>
      </p:sp>
    </p:spTree>
    <p:extLst>
      <p:ext uri="{BB962C8B-B14F-4D97-AF65-F5344CB8AC3E}">
        <p14:creationId xmlns:p14="http://schemas.microsoft.com/office/powerpoint/2010/main" val="20370577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99410" y="5223195"/>
            <a:ext cx="10208302" cy="369332"/>
          </a:xfrm>
          <a:prstGeom prst="rect">
            <a:avLst/>
          </a:prstGeom>
          <a:noFill/>
        </p:spPr>
        <p:txBody>
          <a:bodyPr wrap="square" rtlCol="0">
            <a:spAutoFit/>
          </a:bodyPr>
          <a:lstStyle/>
          <a:p>
            <a:r>
              <a:rPr lang="en-GB" dirty="0" smtClean="0">
                <a:hlinkClick r:id="rId3"/>
              </a:rPr>
              <a:t>/</a:t>
            </a:r>
            <a:r>
              <a:rPr lang="en-GB" dirty="0" smtClean="0"/>
              <a:t> </a:t>
            </a:r>
            <a:endParaRPr lang="en-GB" dirty="0"/>
          </a:p>
        </p:txBody>
      </p:sp>
      <p:sp>
        <p:nvSpPr>
          <p:cNvPr id="8" name="TextBox 7"/>
          <p:cNvSpPr txBox="1"/>
          <p:nvPr/>
        </p:nvSpPr>
        <p:spPr>
          <a:xfrm>
            <a:off x="334307" y="331021"/>
            <a:ext cx="12094176" cy="6986528"/>
          </a:xfrm>
          <a:prstGeom prst="rect">
            <a:avLst/>
          </a:prstGeom>
          <a:noFill/>
        </p:spPr>
        <p:txBody>
          <a:bodyPr wrap="square" rtlCol="0">
            <a:spAutoFit/>
          </a:bodyPr>
          <a:lstStyle/>
          <a:p>
            <a:r>
              <a:rPr lang="en-GB" sz="3200" b="1" dirty="0" smtClean="0">
                <a:solidFill>
                  <a:schemeClr val="tx2"/>
                </a:solidFill>
                <a:latin typeface="Calibri" panose="020F0502020204030204" pitchFamily="34" charset="0"/>
              </a:rPr>
              <a:t>The Cause </a:t>
            </a:r>
            <a:r>
              <a:rPr lang="en-GB" sz="3200" dirty="0" smtClean="0">
                <a:latin typeface="Calibri" panose="020F0502020204030204" pitchFamily="34" charset="0"/>
              </a:rPr>
              <a:t>- Driving up the success of IT projects, with a positive focus on what we know to be the critical factors in delivering successful outcomes.</a:t>
            </a:r>
          </a:p>
          <a:p>
            <a:endParaRPr lang="en-GB" sz="3200" dirty="0" smtClean="0">
              <a:latin typeface="Calibri" panose="020F0502020204030204" pitchFamily="34" charset="0"/>
            </a:endParaRPr>
          </a:p>
          <a:p>
            <a:r>
              <a:rPr lang="en-GB" sz="3200" b="1" dirty="0" smtClean="0">
                <a:solidFill>
                  <a:schemeClr val="tx2"/>
                </a:solidFill>
                <a:latin typeface="Calibri" panose="020F0502020204030204" pitchFamily="34" charset="0"/>
              </a:rPr>
              <a:t>The Aim </a:t>
            </a:r>
            <a:r>
              <a:rPr lang="en-GB" sz="3200" dirty="0" smtClean="0">
                <a:latin typeface="Calibri" panose="020F0502020204030204" pitchFamily="34" charset="0"/>
              </a:rPr>
              <a:t>- Making project failure a choice – not, as it is seen at the moment, an accepted inevitability.</a:t>
            </a:r>
          </a:p>
          <a:p>
            <a:endParaRPr lang="en-GB" sz="3200" dirty="0">
              <a:latin typeface="Calibri" panose="020F0502020204030204" pitchFamily="34" charset="0"/>
            </a:endParaRPr>
          </a:p>
          <a:p>
            <a:r>
              <a:rPr lang="en-GB" sz="3200" b="1" dirty="0" smtClean="0">
                <a:solidFill>
                  <a:schemeClr val="tx2"/>
                </a:solidFill>
                <a:latin typeface="Calibri" panose="020F0502020204030204" pitchFamily="34" charset="0"/>
              </a:rPr>
              <a:t>Impossible?</a:t>
            </a:r>
            <a:r>
              <a:rPr lang="en-GB" sz="3200" dirty="0" smtClean="0">
                <a:latin typeface="Calibri" panose="020F0502020204030204" pitchFamily="34" charset="0"/>
              </a:rPr>
              <a:t>  Maybe.  Big and bold, certainly.  But we will never know if we can do it until we do it.</a:t>
            </a:r>
          </a:p>
          <a:p>
            <a:endParaRPr lang="en-GB" sz="3200" dirty="0">
              <a:latin typeface="Calibri" panose="020F0502020204030204" pitchFamily="34" charset="0"/>
            </a:endParaRPr>
          </a:p>
          <a:p>
            <a:r>
              <a:rPr lang="en-GB" sz="3200" b="1" dirty="0" smtClean="0">
                <a:solidFill>
                  <a:schemeClr val="tx2"/>
                </a:solidFill>
                <a:latin typeface="Calibri" panose="020F0502020204030204" pitchFamily="34" charset="0"/>
              </a:rPr>
              <a:t>The Means </a:t>
            </a:r>
            <a:r>
              <a:rPr lang="en-GB" sz="3200" dirty="0" smtClean="0">
                <a:latin typeface="Calibri" panose="020F0502020204030204" pitchFamily="34" charset="0"/>
              </a:rPr>
              <a:t>- The adoption of proven principles, fresh mind-sets and actions which we know to work.</a:t>
            </a:r>
          </a:p>
          <a:p>
            <a:endParaRPr lang="en-GB" sz="3200" dirty="0"/>
          </a:p>
          <a:p>
            <a:endParaRPr lang="en-GB" sz="3200" dirty="0"/>
          </a:p>
        </p:txBody>
      </p:sp>
    </p:spTree>
    <p:extLst>
      <p:ext uri="{BB962C8B-B14F-4D97-AF65-F5344CB8AC3E}">
        <p14:creationId xmlns:p14="http://schemas.microsoft.com/office/powerpoint/2010/main" val="40819442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99410" y="5223195"/>
            <a:ext cx="10208302" cy="369332"/>
          </a:xfrm>
          <a:prstGeom prst="rect">
            <a:avLst/>
          </a:prstGeom>
          <a:noFill/>
        </p:spPr>
        <p:txBody>
          <a:bodyPr wrap="square" rtlCol="0">
            <a:spAutoFit/>
          </a:bodyPr>
          <a:lstStyle/>
          <a:p>
            <a:r>
              <a:rPr lang="en-GB" dirty="0" smtClean="0">
                <a:hlinkClick r:id="rId3"/>
              </a:rPr>
              <a:t>/</a:t>
            </a:r>
            <a:r>
              <a:rPr lang="en-GB" dirty="0" smtClean="0"/>
              <a:t> </a:t>
            </a:r>
            <a:endParaRPr lang="en-GB"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13980" y="150771"/>
            <a:ext cx="7379162" cy="5596756"/>
          </a:xfrm>
          <a:prstGeom prst="rect">
            <a:avLst/>
          </a:prstGeom>
        </p:spPr>
      </p:pic>
      <p:sp>
        <p:nvSpPr>
          <p:cNvPr id="6" name="TextBox 5"/>
          <p:cNvSpPr txBox="1"/>
          <p:nvPr/>
        </p:nvSpPr>
        <p:spPr>
          <a:xfrm>
            <a:off x="494675" y="5747527"/>
            <a:ext cx="11697325" cy="646331"/>
          </a:xfrm>
          <a:prstGeom prst="rect">
            <a:avLst/>
          </a:prstGeom>
          <a:noFill/>
        </p:spPr>
        <p:txBody>
          <a:bodyPr wrap="square" rtlCol="0">
            <a:spAutoFit/>
          </a:bodyPr>
          <a:lstStyle/>
          <a:p>
            <a:r>
              <a:rPr lang="en-GB" dirty="0"/>
              <a:t>Image Credit:  Manolo Blanco, ‘London Eye – London’, </a:t>
            </a:r>
            <a:r>
              <a:rPr lang="en-GB" dirty="0">
                <a:hlinkClick r:id="rId5"/>
              </a:rPr>
              <a:t>https://www.flickr.com/photos/manoloblanco/14213606378</a:t>
            </a:r>
            <a:r>
              <a:rPr lang="en-GB" dirty="0" smtClean="0">
                <a:hlinkClick r:id="rId5"/>
              </a:rPr>
              <a:t>/</a:t>
            </a:r>
            <a:r>
              <a:rPr lang="en-GB" dirty="0" smtClean="0"/>
              <a:t> </a:t>
            </a:r>
            <a:r>
              <a:rPr lang="en-GB" dirty="0">
                <a:hlinkClick r:id="rId6"/>
              </a:rPr>
              <a:t>https://creativecommons.org/licenses/by-nc-sa/2.0/</a:t>
            </a:r>
            <a:r>
              <a:rPr lang="en-GB" dirty="0"/>
              <a:t>  </a:t>
            </a:r>
          </a:p>
        </p:txBody>
      </p:sp>
    </p:spTree>
    <p:extLst>
      <p:ext uri="{BB962C8B-B14F-4D97-AF65-F5344CB8AC3E}">
        <p14:creationId xmlns:p14="http://schemas.microsoft.com/office/powerpoint/2010/main" val="23374691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99410" y="5223195"/>
            <a:ext cx="10208302" cy="369332"/>
          </a:xfrm>
          <a:prstGeom prst="rect">
            <a:avLst/>
          </a:prstGeom>
          <a:noFill/>
        </p:spPr>
        <p:txBody>
          <a:bodyPr wrap="square" rtlCol="0">
            <a:spAutoFit/>
          </a:bodyPr>
          <a:lstStyle/>
          <a:p>
            <a:r>
              <a:rPr lang="en-GB" dirty="0" smtClean="0">
                <a:hlinkClick r:id="rId3"/>
              </a:rPr>
              <a:t>/</a:t>
            </a:r>
            <a:r>
              <a:rPr lang="en-GB" dirty="0" smtClean="0"/>
              <a:t> </a:t>
            </a:r>
            <a:endParaRPr lang="en-GB" dirty="0"/>
          </a:p>
        </p:txBody>
      </p:sp>
      <p:sp>
        <p:nvSpPr>
          <p:cNvPr id="3" name="TextBox 2"/>
          <p:cNvSpPr txBox="1"/>
          <p:nvPr/>
        </p:nvSpPr>
        <p:spPr>
          <a:xfrm>
            <a:off x="567558" y="268013"/>
            <a:ext cx="10878207" cy="5816977"/>
          </a:xfrm>
          <a:prstGeom prst="rect">
            <a:avLst/>
          </a:prstGeom>
          <a:noFill/>
        </p:spPr>
        <p:txBody>
          <a:bodyPr wrap="square" rtlCol="0">
            <a:spAutoFit/>
          </a:bodyPr>
          <a:lstStyle/>
          <a:p>
            <a:r>
              <a:rPr lang="en-GB" sz="3600" b="1" dirty="0" smtClean="0">
                <a:solidFill>
                  <a:schemeClr val="tx2"/>
                </a:solidFill>
                <a:latin typeface="Calibri" panose="020F0502020204030204" pitchFamily="34" charset="0"/>
              </a:rPr>
              <a:t>Seven Action Areas</a:t>
            </a:r>
          </a:p>
          <a:p>
            <a:pPr marL="742950" indent="-742950">
              <a:buAutoNum type="arabicPeriod"/>
            </a:pPr>
            <a:r>
              <a:rPr lang="en-GB" sz="2800" dirty="0" smtClean="0">
                <a:latin typeface="Calibri" panose="020F0502020204030204" pitchFamily="34" charset="0"/>
              </a:rPr>
              <a:t>This is my theme for my year as President.</a:t>
            </a:r>
          </a:p>
          <a:p>
            <a:pPr marL="742950" indent="-742950">
              <a:buAutoNum type="arabicPeriod"/>
            </a:pPr>
            <a:r>
              <a:rPr lang="en-GB" sz="2800" dirty="0" smtClean="0">
                <a:latin typeface="Calibri" panose="020F0502020204030204" pitchFamily="34" charset="0"/>
              </a:rPr>
              <a:t>Bring together the best experts, leaders and practitioners to support and help us.</a:t>
            </a:r>
          </a:p>
          <a:p>
            <a:pPr marL="742950" indent="-742950">
              <a:buAutoNum type="arabicPeriod"/>
            </a:pPr>
            <a:r>
              <a:rPr lang="en-GB" sz="2800" dirty="0" smtClean="0">
                <a:latin typeface="Calibri" panose="020F0502020204030204" pitchFamily="34" charset="0"/>
              </a:rPr>
              <a:t>Focus on what we know to be the critical factors in delivering. successful projects – the right People, Leadership, Behaviours and Choices.</a:t>
            </a:r>
          </a:p>
          <a:p>
            <a:pPr marL="742950" indent="-742950">
              <a:buAutoNum type="arabicPeriod"/>
            </a:pPr>
            <a:r>
              <a:rPr lang="en-GB" sz="2800" dirty="0" smtClean="0">
                <a:latin typeface="Calibri" panose="020F0502020204030204" pitchFamily="34" charset="0"/>
              </a:rPr>
              <a:t>Expand our SFIA-Plus Skills Framework e.g. to include             Personal Effectiveness, Emotional Intelligence,           Communications Skills, Collaboration Skills and Leadership Skills.</a:t>
            </a:r>
          </a:p>
          <a:p>
            <a:pPr marL="742950" indent="-742950">
              <a:buAutoNum type="arabicPeriod"/>
            </a:pPr>
            <a:r>
              <a:rPr lang="en-GB" sz="2800" dirty="0" smtClean="0">
                <a:latin typeface="Calibri" panose="020F0502020204030204" pitchFamily="34" charset="0"/>
              </a:rPr>
              <a:t>Measure project success in meaningful terms.</a:t>
            </a:r>
          </a:p>
          <a:p>
            <a:pPr marL="742950" indent="-742950">
              <a:buAutoNum type="arabicPeriod"/>
            </a:pPr>
            <a:r>
              <a:rPr lang="en-GB" sz="2800" dirty="0" smtClean="0">
                <a:latin typeface="Calibri" panose="020F0502020204030204" pitchFamily="34" charset="0"/>
              </a:rPr>
              <a:t>Ensure that IT is an integral part of, and driving, ‘The Business’.</a:t>
            </a:r>
          </a:p>
          <a:p>
            <a:pPr marL="742950" indent="-742950">
              <a:buAutoNum type="arabicPeriod"/>
            </a:pPr>
            <a:r>
              <a:rPr lang="en-GB" sz="2800" dirty="0" smtClean="0">
                <a:latin typeface="Calibri" panose="020F0502020204030204" pitchFamily="34" charset="0"/>
              </a:rPr>
              <a:t>Deliver and publicise case-studies, examples and stories of success.</a:t>
            </a:r>
            <a:endParaRPr lang="en-GB" sz="2800" dirty="0">
              <a:latin typeface="Calibri" panose="020F0502020204030204" pitchFamily="34" charset="0"/>
            </a:endParaRPr>
          </a:p>
        </p:txBody>
      </p:sp>
    </p:spTree>
    <p:extLst>
      <p:ext uri="{BB962C8B-B14F-4D97-AF65-F5344CB8AC3E}">
        <p14:creationId xmlns:p14="http://schemas.microsoft.com/office/powerpoint/2010/main" val="151169265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088454" y="953967"/>
            <a:ext cx="9600000" cy="5162019"/>
          </a:xfrm>
        </p:spPr>
        <p:txBody>
          <a:bodyPr/>
          <a:lstStyle/>
          <a:p>
            <a:pPr lvl="0">
              <a:lnSpc>
                <a:spcPct val="200000"/>
              </a:lnSpc>
            </a:pPr>
            <a:r>
              <a:rPr lang="en-GB" sz="2800" dirty="0" smtClean="0">
                <a:solidFill>
                  <a:srgbClr val="006941"/>
                </a:solidFill>
              </a:rPr>
              <a:t>                              IT Projects Success</a:t>
            </a:r>
            <a:endParaRPr lang="en-GB" sz="2800" dirty="0">
              <a:solidFill>
                <a:srgbClr val="006941"/>
              </a:solidFill>
            </a:endParaRPr>
          </a:p>
          <a:p>
            <a:pPr marL="514350" lvl="0" indent="-514350">
              <a:lnSpc>
                <a:spcPct val="200000"/>
              </a:lnSpc>
              <a:buFont typeface="Arial" panose="020B0604020202020204" pitchFamily="34" charset="0"/>
              <a:buAutoNum type="arabicPeriod"/>
            </a:pPr>
            <a:r>
              <a:rPr lang="en-GB" sz="2800" b="0" dirty="0" smtClean="0">
                <a:solidFill>
                  <a:prstClr val="black"/>
                </a:solidFill>
              </a:rPr>
              <a:t>What is your definition of a successful IT Project?</a:t>
            </a:r>
          </a:p>
          <a:p>
            <a:pPr marL="514350" lvl="0" indent="-514350">
              <a:lnSpc>
                <a:spcPct val="100000"/>
              </a:lnSpc>
              <a:buFont typeface="Arial" panose="020B0604020202020204" pitchFamily="34" charset="0"/>
              <a:buAutoNum type="arabicPeriod"/>
            </a:pPr>
            <a:endParaRPr lang="en-GB" sz="2800" b="0" dirty="0">
              <a:solidFill>
                <a:prstClr val="black"/>
              </a:solidFill>
            </a:endParaRPr>
          </a:p>
          <a:p>
            <a:pPr marL="514350" lvl="0" indent="-514350">
              <a:lnSpc>
                <a:spcPct val="100000"/>
              </a:lnSpc>
              <a:buFont typeface="Arial" panose="020B0604020202020204" pitchFamily="34" charset="0"/>
              <a:buAutoNum type="arabicPeriod"/>
            </a:pPr>
            <a:r>
              <a:rPr lang="en-GB" sz="2800" b="0" dirty="0" smtClean="0">
                <a:solidFill>
                  <a:prstClr val="black"/>
                </a:solidFill>
              </a:rPr>
              <a:t>What still stops us from achieving this every time?</a:t>
            </a:r>
          </a:p>
          <a:p>
            <a:pPr marL="514350" lvl="0" indent="-514350">
              <a:lnSpc>
                <a:spcPct val="100000"/>
              </a:lnSpc>
              <a:buFont typeface="Arial" panose="020B0604020202020204" pitchFamily="34" charset="0"/>
              <a:buAutoNum type="arabicPeriod"/>
            </a:pPr>
            <a:endParaRPr lang="en-GB" sz="2800" b="0" dirty="0" smtClean="0">
              <a:solidFill>
                <a:prstClr val="black"/>
              </a:solidFill>
            </a:endParaRPr>
          </a:p>
          <a:p>
            <a:pPr marL="514350" lvl="0" indent="-514350">
              <a:lnSpc>
                <a:spcPct val="100000"/>
              </a:lnSpc>
              <a:buFont typeface="Arial" panose="020B0604020202020204" pitchFamily="34" charset="0"/>
              <a:buAutoNum type="arabicPeriod"/>
            </a:pPr>
            <a:r>
              <a:rPr lang="en-GB" sz="2800" b="0" dirty="0" smtClean="0">
                <a:solidFill>
                  <a:prstClr val="black"/>
                </a:solidFill>
              </a:rPr>
              <a:t>If we could eradicate IT Project failure, what would be the first step we would need to take?</a:t>
            </a:r>
          </a:p>
          <a:p>
            <a:endParaRPr lang="en-GB" dirty="0"/>
          </a:p>
        </p:txBody>
      </p:sp>
    </p:spTree>
    <p:extLst>
      <p:ext uri="{BB962C8B-B14F-4D97-AF65-F5344CB8AC3E}">
        <p14:creationId xmlns:p14="http://schemas.microsoft.com/office/powerpoint/2010/main" val="22126726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63317" y="176135"/>
            <a:ext cx="6950439" cy="5212829"/>
          </a:xfrm>
          <a:prstGeom prst="rect">
            <a:avLst/>
          </a:prstGeom>
        </p:spPr>
      </p:pic>
      <p:sp>
        <p:nvSpPr>
          <p:cNvPr id="4" name="TextBox 3"/>
          <p:cNvSpPr txBox="1"/>
          <p:nvPr/>
        </p:nvSpPr>
        <p:spPr>
          <a:xfrm>
            <a:off x="824458" y="5606321"/>
            <a:ext cx="11257613" cy="923330"/>
          </a:xfrm>
          <a:prstGeom prst="rect">
            <a:avLst/>
          </a:prstGeom>
          <a:noFill/>
        </p:spPr>
        <p:txBody>
          <a:bodyPr wrap="square" rtlCol="0">
            <a:spAutoFit/>
          </a:bodyPr>
          <a:lstStyle/>
          <a:p>
            <a:r>
              <a:rPr lang="en-GB" dirty="0"/>
              <a:t>Image Credit:  Ann Lusch, Living Computer Museum, Seattle, ‘Computer punch card’, </a:t>
            </a:r>
          </a:p>
          <a:p>
            <a:r>
              <a:rPr lang="en-GB" dirty="0">
                <a:hlinkClick r:id="rId4"/>
              </a:rPr>
              <a:t>https://</a:t>
            </a:r>
            <a:r>
              <a:rPr lang="en-GB" dirty="0" smtClean="0">
                <a:hlinkClick r:id="rId4"/>
              </a:rPr>
              <a:t>www.flickr.com/photos/38659004@N03/9491629460</a:t>
            </a:r>
            <a:r>
              <a:rPr lang="en-GB" dirty="0" smtClean="0"/>
              <a:t> </a:t>
            </a:r>
            <a:r>
              <a:rPr lang="en-GB" dirty="0">
                <a:hlinkClick r:id="rId5"/>
              </a:rPr>
              <a:t>https://creativecommons.org/licenses/by-nc/2.0</a:t>
            </a:r>
            <a:endParaRPr lang="en-GB" dirty="0"/>
          </a:p>
          <a:p>
            <a:endParaRPr lang="en-GB" dirty="0"/>
          </a:p>
        </p:txBody>
      </p:sp>
    </p:spTree>
    <p:extLst>
      <p:ext uri="{BB962C8B-B14F-4D97-AF65-F5344CB8AC3E}">
        <p14:creationId xmlns:p14="http://schemas.microsoft.com/office/powerpoint/2010/main" val="35456437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83400" y="6206785"/>
            <a:ext cx="10208302" cy="369332"/>
          </a:xfrm>
          <a:prstGeom prst="rect">
            <a:avLst/>
          </a:prstGeom>
          <a:noFill/>
        </p:spPr>
        <p:txBody>
          <a:bodyPr wrap="square" rtlCol="0">
            <a:spAutoFit/>
          </a:bodyPr>
          <a:lstStyle/>
          <a:p>
            <a:r>
              <a:rPr lang="en-GB" dirty="0" smtClean="0">
                <a:hlinkClick r:id="rId3"/>
              </a:rPr>
              <a:t>/</a:t>
            </a:r>
            <a:r>
              <a:rPr lang="en-GB" dirty="0" smtClean="0"/>
              <a:t> </a:t>
            </a:r>
            <a:endParaRPr lang="en-GB" dirty="0"/>
          </a:p>
        </p:txBody>
      </p:sp>
      <p:sp>
        <p:nvSpPr>
          <p:cNvPr id="2" name="TextBox 1"/>
          <p:cNvSpPr txBox="1"/>
          <p:nvPr/>
        </p:nvSpPr>
        <p:spPr>
          <a:xfrm>
            <a:off x="4104233" y="0"/>
            <a:ext cx="10717967" cy="1569660"/>
          </a:xfrm>
          <a:prstGeom prst="rect">
            <a:avLst/>
          </a:prstGeom>
          <a:noFill/>
        </p:spPr>
        <p:txBody>
          <a:bodyPr wrap="square" rtlCol="0">
            <a:spAutoFit/>
          </a:bodyPr>
          <a:lstStyle/>
          <a:p>
            <a:r>
              <a:rPr lang="en-GB" sz="4800" b="1" dirty="0" smtClean="0">
                <a:solidFill>
                  <a:schemeClr val="tx2"/>
                </a:solidFill>
                <a:latin typeface="Calibri" panose="020F0502020204030204" pitchFamily="34" charset="0"/>
              </a:rPr>
              <a:t>Thank You!</a:t>
            </a:r>
          </a:p>
          <a:p>
            <a:endParaRPr lang="en-GB" sz="4800" dirty="0">
              <a:latin typeface="Calibri" panose="020F0502020204030204" pitchFamily="34" charset="0"/>
            </a:endParaRPr>
          </a:p>
        </p:txBody>
      </p:sp>
      <p:sp>
        <p:nvSpPr>
          <p:cNvPr id="6" name="Rectangle 5"/>
          <p:cNvSpPr/>
          <p:nvPr/>
        </p:nvSpPr>
        <p:spPr>
          <a:xfrm>
            <a:off x="1008992" y="5910226"/>
            <a:ext cx="12438022" cy="923330"/>
          </a:xfrm>
          <a:prstGeom prst="rect">
            <a:avLst/>
          </a:prstGeom>
        </p:spPr>
        <p:txBody>
          <a:bodyPr wrap="square">
            <a:spAutoFit/>
          </a:bodyPr>
          <a:lstStyle/>
          <a:p>
            <a:r>
              <a:rPr lang="en-GB" sz="1600" dirty="0" smtClean="0"/>
              <a:t>Image Credit:  Charles D P Miller, ‘Tower Bridge Engine Rooms’,  </a:t>
            </a:r>
            <a:r>
              <a:rPr lang="en-GB" sz="1600" dirty="0" smtClean="0">
                <a:hlinkClick r:id="rId4"/>
              </a:rPr>
              <a:t>https://www.flickr.com/photos/cdpm/8255968876</a:t>
            </a:r>
            <a:r>
              <a:rPr lang="en-GB" dirty="0" smtClean="0">
                <a:hlinkClick r:id="rId4"/>
              </a:rPr>
              <a:t>/</a:t>
            </a:r>
            <a:r>
              <a:rPr lang="en-GB" dirty="0" smtClean="0"/>
              <a:t> </a:t>
            </a:r>
            <a:endParaRPr lang="en-GB" dirty="0"/>
          </a:p>
          <a:p>
            <a:endParaRPr lang="en-GB" dirty="0" smtClean="0"/>
          </a:p>
          <a:p>
            <a:endParaRPr lang="en-GB" dirty="0"/>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23221" y="837806"/>
            <a:ext cx="6815386" cy="5111540"/>
          </a:xfrm>
          <a:prstGeom prst="rect">
            <a:avLst/>
          </a:prstGeom>
        </p:spPr>
      </p:pic>
      <p:sp>
        <p:nvSpPr>
          <p:cNvPr id="8" name="Rectangle 7"/>
          <p:cNvSpPr/>
          <p:nvPr/>
        </p:nvSpPr>
        <p:spPr>
          <a:xfrm>
            <a:off x="6980237" y="6218003"/>
            <a:ext cx="4237057" cy="615553"/>
          </a:xfrm>
          <a:prstGeom prst="rect">
            <a:avLst/>
          </a:prstGeom>
        </p:spPr>
        <p:txBody>
          <a:bodyPr wrap="none">
            <a:spAutoFit/>
          </a:bodyPr>
          <a:lstStyle/>
          <a:p>
            <a:r>
              <a:rPr lang="en-GB" sz="1600" dirty="0">
                <a:hlinkClick r:id="rId6"/>
              </a:rPr>
              <a:t>https://creativecommons.org/licenses/by/2.0</a:t>
            </a:r>
            <a:r>
              <a:rPr lang="en-GB" sz="1600" dirty="0" smtClean="0">
                <a:hlinkClick r:id="rId6"/>
              </a:rPr>
              <a:t>/</a:t>
            </a:r>
            <a:endParaRPr lang="en-GB" sz="1600" dirty="0" smtClean="0"/>
          </a:p>
          <a:p>
            <a:endParaRPr lang="en-GB" dirty="0"/>
          </a:p>
        </p:txBody>
      </p:sp>
    </p:spTree>
    <p:extLst>
      <p:ext uri="{BB962C8B-B14F-4D97-AF65-F5344CB8AC3E}">
        <p14:creationId xmlns:p14="http://schemas.microsoft.com/office/powerpoint/2010/main" val="183657792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endParaRPr lang="en-GB" dirty="0"/>
          </a:p>
        </p:txBody>
      </p:sp>
      <p:pic>
        <p:nvPicPr>
          <p:cNvPr id="3" name="auXlTwIWfLQ"/>
          <p:cNvPicPr>
            <a:picLocks noRot="1" noChangeAspect="1"/>
          </p:cNvPicPr>
          <p:nvPr>
            <a:videoFile r:link="rId1"/>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5612028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2352000" y="1339201"/>
            <a:ext cx="8316000" cy="4282601"/>
          </a:xfrm>
        </p:spPr>
        <p:txBody>
          <a:bodyPr/>
          <a:lstStyle/>
          <a:p>
            <a:r>
              <a:rPr lang="en-GB" dirty="0" smtClean="0"/>
              <a:t>Thank you</a:t>
            </a:r>
          </a:p>
          <a:p>
            <a:pPr lvl="1"/>
            <a:r>
              <a:rPr lang="en-GB" dirty="0" smtClean="0"/>
              <a:t>any</a:t>
            </a:r>
          </a:p>
          <a:p>
            <a:pPr lvl="2"/>
            <a:r>
              <a:rPr lang="en-GB" sz="6600" dirty="0"/>
              <a:t>Questions?</a:t>
            </a:r>
          </a:p>
        </p:txBody>
      </p:sp>
      <p:sp>
        <p:nvSpPr>
          <p:cNvPr id="2" name="Subtitle 1"/>
          <p:cNvSpPr>
            <a:spLocks noGrp="1"/>
          </p:cNvSpPr>
          <p:nvPr>
            <p:ph type="subTitle" idx="1"/>
          </p:nvPr>
        </p:nvSpPr>
        <p:spPr>
          <a:xfrm>
            <a:off x="984079" y="5269306"/>
            <a:ext cx="9838819" cy="985664"/>
          </a:xfrm>
        </p:spPr>
        <p:txBody>
          <a:bodyPr>
            <a:normAutofit fontScale="25000" lnSpcReduction="20000"/>
          </a:bodyPr>
          <a:lstStyle/>
          <a:p>
            <a:pPr lvl="0"/>
            <a:endParaRPr lang="en-GB" sz="8000" dirty="0">
              <a:solidFill>
                <a:srgbClr val="70AD47">
                  <a:lumMod val="50000"/>
                </a:srgbClr>
              </a:solidFill>
              <a:latin typeface="Calibri" panose="020F0502020204030204"/>
            </a:endParaRPr>
          </a:p>
          <a:p>
            <a:pPr lvl="0"/>
            <a:r>
              <a:rPr lang="en-GB" sz="8000" dirty="0">
                <a:solidFill>
                  <a:srgbClr val="70AD47">
                    <a:lumMod val="50000"/>
                  </a:srgbClr>
                </a:solidFill>
                <a:latin typeface="Calibri" panose="020F0502020204030204"/>
              </a:rPr>
              <a:t>  </a:t>
            </a:r>
            <a:r>
              <a:rPr lang="en-GB" sz="12800" dirty="0">
                <a:solidFill>
                  <a:srgbClr val="70AD47">
                    <a:lumMod val="50000"/>
                  </a:srgbClr>
                </a:solidFill>
                <a:latin typeface="Calibri" panose="020F0502020204030204"/>
              </a:rPr>
              <a:t>Ray Long</a:t>
            </a:r>
          </a:p>
          <a:p>
            <a:pPr lvl="0"/>
            <a:endParaRPr lang="en-GB" sz="12800" dirty="0">
              <a:solidFill>
                <a:srgbClr val="70AD47">
                  <a:lumMod val="50000"/>
                </a:srgbClr>
              </a:solidFill>
              <a:latin typeface="Calibri" panose="020F0502020204030204"/>
            </a:endParaRPr>
          </a:p>
          <a:p>
            <a:pPr lvl="0"/>
            <a:endParaRPr lang="en-GB" sz="12800" u="sng" dirty="0" smtClean="0">
              <a:solidFill>
                <a:srgbClr val="70AD47">
                  <a:lumMod val="50000"/>
                </a:srgbClr>
              </a:solidFill>
              <a:latin typeface="Calibri" panose="020F0502020204030204"/>
            </a:endParaRPr>
          </a:p>
          <a:p>
            <a:pPr lvl="0"/>
            <a:r>
              <a:rPr lang="en-GB" sz="12800" dirty="0" smtClean="0">
                <a:solidFill>
                  <a:srgbClr val="70AD47">
                    <a:lumMod val="50000"/>
                  </a:srgbClr>
                </a:solidFill>
                <a:latin typeface="Calibri" panose="020F0502020204030204"/>
              </a:rPr>
              <a:t> President</a:t>
            </a:r>
            <a:r>
              <a:rPr lang="en-GB" sz="12800" dirty="0">
                <a:solidFill>
                  <a:srgbClr val="70AD47">
                    <a:lumMod val="50000"/>
                  </a:srgbClr>
                </a:solidFill>
                <a:latin typeface="Calibri" panose="020F0502020204030204"/>
              </a:rPr>
              <a:t>, BCS                       </a:t>
            </a:r>
            <a:r>
              <a:rPr lang="en-GB" sz="12800" dirty="0" smtClean="0">
                <a:solidFill>
                  <a:srgbClr val="70AD47">
                    <a:lumMod val="50000"/>
                  </a:srgbClr>
                </a:solidFill>
                <a:latin typeface="Calibri" panose="020F0502020204030204"/>
              </a:rPr>
              <a:t>                        March 2017</a:t>
            </a:r>
            <a:endParaRPr lang="en-GB" sz="12800" dirty="0">
              <a:solidFill>
                <a:srgbClr val="70AD47">
                  <a:lumMod val="50000"/>
                </a:srgbClr>
              </a:solidFill>
              <a:latin typeface="Calibri" panose="020F0502020204030204"/>
            </a:endParaRPr>
          </a:p>
          <a:p>
            <a:pPr lvl="0"/>
            <a:endParaRPr lang="en-GB" sz="12800" dirty="0">
              <a:solidFill>
                <a:srgbClr val="70AD47">
                  <a:lumMod val="50000"/>
                </a:srgbClr>
              </a:solidFill>
              <a:latin typeface="Calibri" panose="020F0502020204030204"/>
            </a:endParaRPr>
          </a:p>
          <a:p>
            <a:pPr lvl="0"/>
            <a:endParaRPr lang="en-GB" sz="900" dirty="0">
              <a:solidFill>
                <a:srgbClr val="FFC000"/>
              </a:solidFill>
              <a:latin typeface="Calibri" panose="020F0502020204030204"/>
            </a:endParaRPr>
          </a:p>
          <a:p>
            <a:endParaRPr lang="en-US" dirty="0"/>
          </a:p>
        </p:txBody>
      </p:sp>
    </p:spTree>
    <p:extLst>
      <p:ext uri="{BB962C8B-B14F-4D97-AF65-F5344CB8AC3E}">
        <p14:creationId xmlns:p14="http://schemas.microsoft.com/office/powerpoint/2010/main" val="8047620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294984" y="1286070"/>
            <a:ext cx="9602032" cy="4285859"/>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28959" y="1025236"/>
            <a:ext cx="3255817" cy="4807525"/>
          </a:xfrm>
          <a:prstGeom prst="rect">
            <a:avLst/>
          </a:prstGeom>
        </p:spPr>
      </p:pic>
      <p:sp>
        <p:nvSpPr>
          <p:cNvPr id="7" name="TextBox 6"/>
          <p:cNvSpPr txBox="1"/>
          <p:nvPr/>
        </p:nvSpPr>
        <p:spPr>
          <a:xfrm>
            <a:off x="1054222" y="455933"/>
            <a:ext cx="4821922" cy="6278642"/>
          </a:xfrm>
          <a:prstGeom prst="rect">
            <a:avLst/>
          </a:prstGeom>
          <a:noFill/>
        </p:spPr>
        <p:txBody>
          <a:bodyPr wrap="square" rtlCol="0">
            <a:spAutoFit/>
          </a:bodyPr>
          <a:lstStyle/>
          <a:p>
            <a:pPr lvl="0"/>
            <a:r>
              <a:rPr lang="en-GB" sz="3200" dirty="0">
                <a:solidFill>
                  <a:prstClr val="black"/>
                </a:solidFill>
                <a:latin typeface="Calibri" panose="020F0502020204030204"/>
              </a:rPr>
              <a:t>‘I consider winning one of the most prestigious awards from BCS, as a mile stone in my academic career. Also I highly recommend BCS for those who wish to acquire professional IT knowledge and experience.’</a:t>
            </a:r>
          </a:p>
          <a:p>
            <a:pPr lvl="0"/>
            <a:r>
              <a:rPr lang="en-GB" sz="3200" b="1" dirty="0" err="1">
                <a:solidFill>
                  <a:srgbClr val="70AD47">
                    <a:lumMod val="50000"/>
                  </a:srgbClr>
                </a:solidFill>
                <a:latin typeface="Calibri" panose="020F0502020204030204"/>
              </a:rPr>
              <a:t>Dushani</a:t>
            </a:r>
            <a:r>
              <a:rPr lang="en-GB" sz="3200" b="1" dirty="0">
                <a:solidFill>
                  <a:srgbClr val="70AD47">
                    <a:lumMod val="50000"/>
                  </a:srgbClr>
                </a:solidFill>
                <a:latin typeface="Calibri" panose="020F0502020204030204"/>
              </a:rPr>
              <a:t> </a:t>
            </a:r>
            <a:r>
              <a:rPr lang="en-GB" sz="3200" b="1" dirty="0" err="1">
                <a:solidFill>
                  <a:srgbClr val="70AD47">
                    <a:lumMod val="50000"/>
                  </a:srgbClr>
                </a:solidFill>
                <a:latin typeface="Calibri" panose="020F0502020204030204"/>
              </a:rPr>
              <a:t>Dunukara</a:t>
            </a:r>
            <a:r>
              <a:rPr lang="en-GB" sz="3200" dirty="0">
                <a:solidFill>
                  <a:srgbClr val="70AD47">
                    <a:lumMod val="50000"/>
                  </a:srgbClr>
                </a:solidFill>
                <a:latin typeface="Calibri" panose="020F0502020204030204"/>
              </a:rPr>
              <a:t/>
            </a:r>
            <a:br>
              <a:rPr lang="en-GB" sz="3200" dirty="0">
                <a:solidFill>
                  <a:srgbClr val="70AD47">
                    <a:lumMod val="50000"/>
                  </a:srgbClr>
                </a:solidFill>
                <a:latin typeface="Calibri" panose="020F0502020204030204"/>
              </a:rPr>
            </a:br>
            <a:r>
              <a:rPr lang="en-GB" sz="3200" b="1" dirty="0">
                <a:solidFill>
                  <a:srgbClr val="70AD47">
                    <a:lumMod val="50000"/>
                  </a:srgbClr>
                </a:solidFill>
                <a:latin typeface="Calibri" panose="020F0502020204030204"/>
              </a:rPr>
              <a:t>Winner of the PROMS-G Award 2013</a:t>
            </a:r>
            <a:endParaRPr lang="en-GB" sz="3200" dirty="0">
              <a:solidFill>
                <a:srgbClr val="70AD47">
                  <a:lumMod val="50000"/>
                </a:srgbClr>
              </a:solidFill>
              <a:latin typeface="Calibri" panose="020F0502020204030204"/>
            </a:endParaRPr>
          </a:p>
          <a:p>
            <a:endParaRPr lang="en-GB" dirty="0"/>
          </a:p>
        </p:txBody>
      </p:sp>
    </p:spTree>
    <p:extLst>
      <p:ext uri="{BB962C8B-B14F-4D97-AF65-F5344CB8AC3E}">
        <p14:creationId xmlns:p14="http://schemas.microsoft.com/office/powerpoint/2010/main" val="25433093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4856" y="854697"/>
            <a:ext cx="7843603" cy="4706162"/>
          </a:xfrm>
          <a:prstGeom prst="rect">
            <a:avLst/>
          </a:prstGeom>
        </p:spPr>
      </p:pic>
      <p:sp>
        <p:nvSpPr>
          <p:cNvPr id="4" name="TextBox 3"/>
          <p:cNvSpPr txBox="1"/>
          <p:nvPr/>
        </p:nvSpPr>
        <p:spPr>
          <a:xfrm>
            <a:off x="8414911" y="6302070"/>
            <a:ext cx="9848538" cy="369332"/>
          </a:xfrm>
          <a:prstGeom prst="rect">
            <a:avLst/>
          </a:prstGeom>
          <a:noFill/>
        </p:spPr>
        <p:txBody>
          <a:bodyPr wrap="square" rtlCol="0">
            <a:spAutoFit/>
          </a:bodyPr>
          <a:lstStyle/>
          <a:p>
            <a:r>
              <a:rPr lang="en-GB" dirty="0"/>
              <a:t>Image Credit:  http://www.bcs.org/</a:t>
            </a:r>
          </a:p>
        </p:txBody>
      </p:sp>
    </p:spTree>
    <p:extLst>
      <p:ext uri="{BB962C8B-B14F-4D97-AF65-F5344CB8AC3E}">
        <p14:creationId xmlns:p14="http://schemas.microsoft.com/office/powerpoint/2010/main" val="37945677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09074" y="1627208"/>
            <a:ext cx="8904157" cy="2862322"/>
          </a:xfrm>
          <a:prstGeom prst="rect">
            <a:avLst/>
          </a:prstGeom>
          <a:noFill/>
        </p:spPr>
        <p:txBody>
          <a:bodyPr wrap="square" rtlCol="0">
            <a:spAutoFit/>
          </a:bodyPr>
          <a:lstStyle/>
          <a:p>
            <a:r>
              <a:rPr lang="en-GB" sz="3600" dirty="0" smtClean="0"/>
              <a:t>“We are currently preparing students for jobs that don’t yet exist </a:t>
            </a:r>
          </a:p>
          <a:p>
            <a:r>
              <a:rPr lang="en-GB" sz="3600" dirty="0" smtClean="0"/>
              <a:t>using technologies that haven’t been invented in order to solve problems we don’t even know are problems yet.” </a:t>
            </a:r>
            <a:endParaRPr lang="en-GB" sz="3600" dirty="0"/>
          </a:p>
        </p:txBody>
      </p:sp>
      <p:sp>
        <p:nvSpPr>
          <p:cNvPr id="3" name="TextBox 2"/>
          <p:cNvSpPr txBox="1"/>
          <p:nvPr/>
        </p:nvSpPr>
        <p:spPr>
          <a:xfrm>
            <a:off x="104931" y="6273225"/>
            <a:ext cx="12087069" cy="584775"/>
          </a:xfrm>
          <a:prstGeom prst="rect">
            <a:avLst/>
          </a:prstGeom>
          <a:noFill/>
        </p:spPr>
        <p:txBody>
          <a:bodyPr wrap="square" rtlCol="0">
            <a:spAutoFit/>
          </a:bodyPr>
          <a:lstStyle/>
          <a:p>
            <a:r>
              <a:rPr lang="en-GB" sz="1600" b="1" i="1" dirty="0"/>
              <a:t>Did You Know</a:t>
            </a:r>
            <a:r>
              <a:rPr lang="en-GB" sz="1600" b="1" i="1" dirty="0" smtClean="0"/>
              <a:t>?,</a:t>
            </a:r>
            <a:r>
              <a:rPr lang="en-GB" sz="1600" dirty="0" smtClean="0"/>
              <a:t> licensed </a:t>
            </a:r>
            <a:r>
              <a:rPr lang="en-GB" sz="1600" dirty="0"/>
              <a:t>by </a:t>
            </a:r>
            <a:r>
              <a:rPr lang="en-GB" sz="1600" dirty="0">
                <a:hlinkClick r:id="rId2"/>
              </a:rPr>
              <a:t>Karl </a:t>
            </a:r>
            <a:r>
              <a:rPr lang="en-GB" sz="1600" dirty="0" err="1">
                <a:hlinkClick r:id="rId2"/>
              </a:rPr>
              <a:t>Fisch</a:t>
            </a:r>
            <a:r>
              <a:rPr lang="en-GB" sz="1600" dirty="0"/>
              <a:t>, </a:t>
            </a:r>
            <a:r>
              <a:rPr lang="en-GB" sz="1600" dirty="0">
                <a:hlinkClick r:id="rId3"/>
              </a:rPr>
              <a:t>Scott McLeod</a:t>
            </a:r>
            <a:r>
              <a:rPr lang="en-GB" sz="1600" dirty="0"/>
              <a:t>, and </a:t>
            </a:r>
            <a:r>
              <a:rPr lang="en-GB" sz="1600" dirty="0">
                <a:hlinkClick r:id="rId4"/>
              </a:rPr>
              <a:t>XPLANE</a:t>
            </a:r>
            <a:r>
              <a:rPr lang="en-GB" sz="1600" dirty="0"/>
              <a:t> under a </a:t>
            </a:r>
            <a:r>
              <a:rPr lang="en-GB" sz="1600" dirty="0">
                <a:hlinkClick r:id="rId5"/>
              </a:rPr>
              <a:t>Creative Commons Attribution Non-Commercial Share-Alike license</a:t>
            </a:r>
            <a:r>
              <a:rPr lang="en-GB" sz="1600" dirty="0"/>
              <a:t>  </a:t>
            </a:r>
            <a:r>
              <a:rPr lang="en-GB" sz="1600" dirty="0" smtClean="0"/>
              <a:t>2014 </a:t>
            </a:r>
            <a:r>
              <a:rPr lang="en-GB" sz="1600" dirty="0"/>
              <a:t>Re-Mix by Katy Scott</a:t>
            </a:r>
          </a:p>
        </p:txBody>
      </p:sp>
    </p:spTree>
    <p:extLst>
      <p:ext uri="{BB962C8B-B14F-4D97-AF65-F5344CB8AC3E}">
        <p14:creationId xmlns:p14="http://schemas.microsoft.com/office/powerpoint/2010/main" val="12615677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14007" y="1646076"/>
            <a:ext cx="9066550" cy="2862322"/>
          </a:xfrm>
          <a:prstGeom prst="rect">
            <a:avLst/>
          </a:prstGeom>
          <a:noFill/>
        </p:spPr>
        <p:txBody>
          <a:bodyPr wrap="square" rtlCol="0">
            <a:spAutoFit/>
          </a:bodyPr>
          <a:lstStyle/>
          <a:p>
            <a:r>
              <a:rPr lang="en-GB" sz="3600" dirty="0" smtClean="0"/>
              <a:t>“The amount of new technical information is doubling every 2 years.  </a:t>
            </a:r>
          </a:p>
          <a:p>
            <a:r>
              <a:rPr lang="en-GB" sz="3600" dirty="0" smtClean="0"/>
              <a:t>For students starting a 4 year technical degree this means that half of what they learn will be outdated by their third year of study.”</a:t>
            </a:r>
            <a:endParaRPr lang="en-GB" sz="3600" dirty="0"/>
          </a:p>
        </p:txBody>
      </p:sp>
      <p:sp>
        <p:nvSpPr>
          <p:cNvPr id="3" name="TextBox 2"/>
          <p:cNvSpPr txBox="1"/>
          <p:nvPr/>
        </p:nvSpPr>
        <p:spPr>
          <a:xfrm>
            <a:off x="119921" y="6273225"/>
            <a:ext cx="12072079" cy="584775"/>
          </a:xfrm>
          <a:prstGeom prst="rect">
            <a:avLst/>
          </a:prstGeom>
          <a:noFill/>
        </p:spPr>
        <p:txBody>
          <a:bodyPr wrap="square" rtlCol="0">
            <a:spAutoFit/>
          </a:bodyPr>
          <a:lstStyle/>
          <a:p>
            <a:pPr lvl="0"/>
            <a:r>
              <a:rPr lang="en-GB" sz="1600" b="1" i="1" dirty="0">
                <a:solidFill>
                  <a:prstClr val="black"/>
                </a:solidFill>
              </a:rPr>
              <a:t>Did You Know?, </a:t>
            </a:r>
            <a:r>
              <a:rPr lang="en-GB" sz="1600" dirty="0">
                <a:solidFill>
                  <a:prstClr val="black"/>
                </a:solidFill>
              </a:rPr>
              <a:t>licensed by </a:t>
            </a:r>
            <a:r>
              <a:rPr lang="en-GB" sz="1600" dirty="0">
                <a:solidFill>
                  <a:prstClr val="black"/>
                </a:solidFill>
                <a:hlinkClick r:id="rId2"/>
              </a:rPr>
              <a:t>Karl </a:t>
            </a:r>
            <a:r>
              <a:rPr lang="en-GB" sz="1600" dirty="0" err="1">
                <a:solidFill>
                  <a:prstClr val="black"/>
                </a:solidFill>
                <a:hlinkClick r:id="rId2"/>
              </a:rPr>
              <a:t>Fisch</a:t>
            </a:r>
            <a:r>
              <a:rPr lang="en-GB" sz="1600" dirty="0">
                <a:solidFill>
                  <a:prstClr val="black"/>
                </a:solidFill>
              </a:rPr>
              <a:t>, </a:t>
            </a:r>
            <a:r>
              <a:rPr lang="en-GB" sz="1600" dirty="0">
                <a:solidFill>
                  <a:prstClr val="black"/>
                </a:solidFill>
                <a:hlinkClick r:id="rId3"/>
              </a:rPr>
              <a:t>Scott McLeod</a:t>
            </a:r>
            <a:r>
              <a:rPr lang="en-GB" sz="1600" dirty="0">
                <a:solidFill>
                  <a:prstClr val="black"/>
                </a:solidFill>
              </a:rPr>
              <a:t>, and </a:t>
            </a:r>
            <a:r>
              <a:rPr lang="en-GB" sz="1600" dirty="0">
                <a:solidFill>
                  <a:prstClr val="black"/>
                </a:solidFill>
                <a:hlinkClick r:id="rId4"/>
              </a:rPr>
              <a:t>XPLANE</a:t>
            </a:r>
            <a:r>
              <a:rPr lang="en-GB" sz="1600" dirty="0">
                <a:solidFill>
                  <a:prstClr val="black"/>
                </a:solidFill>
              </a:rPr>
              <a:t> under a </a:t>
            </a:r>
            <a:r>
              <a:rPr lang="en-GB" sz="1600" dirty="0">
                <a:solidFill>
                  <a:prstClr val="black"/>
                </a:solidFill>
                <a:hlinkClick r:id="rId5"/>
              </a:rPr>
              <a:t>Creative Commons Attribution Non-Commercial Share-Alike license</a:t>
            </a:r>
            <a:r>
              <a:rPr lang="en-GB" sz="1600" dirty="0">
                <a:solidFill>
                  <a:prstClr val="black"/>
                </a:solidFill>
              </a:rPr>
              <a:t>  </a:t>
            </a:r>
            <a:endParaRPr lang="en-GB" sz="1600" dirty="0" smtClean="0">
              <a:solidFill>
                <a:prstClr val="black"/>
              </a:solidFill>
            </a:endParaRPr>
          </a:p>
          <a:p>
            <a:pPr lvl="0"/>
            <a:r>
              <a:rPr lang="en-GB" sz="1600" dirty="0" smtClean="0">
                <a:solidFill>
                  <a:prstClr val="black"/>
                </a:solidFill>
              </a:rPr>
              <a:t>2014 </a:t>
            </a:r>
            <a:r>
              <a:rPr lang="en-GB" sz="1600" dirty="0">
                <a:solidFill>
                  <a:prstClr val="black"/>
                </a:solidFill>
              </a:rPr>
              <a:t>Re-Mix by Katy Scott</a:t>
            </a:r>
          </a:p>
        </p:txBody>
      </p:sp>
    </p:spTree>
    <p:extLst>
      <p:ext uri="{BB962C8B-B14F-4D97-AF65-F5344CB8AC3E}">
        <p14:creationId xmlns:p14="http://schemas.microsoft.com/office/powerpoint/2010/main" val="15317815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103445" y="684144"/>
            <a:ext cx="9600000" cy="4282601"/>
          </a:xfrm>
        </p:spPr>
        <p:txBody>
          <a:bodyPr/>
          <a:lstStyle/>
          <a:p>
            <a:r>
              <a:rPr lang="en-GB" sz="2800" dirty="0" smtClean="0">
                <a:solidFill>
                  <a:schemeClr val="accent1"/>
                </a:solidFill>
              </a:rPr>
              <a:t>                               BCS – The Past</a:t>
            </a:r>
          </a:p>
          <a:p>
            <a:pPr marL="514350" indent="-514350">
              <a:buAutoNum type="arabicPeriod"/>
            </a:pPr>
            <a:r>
              <a:rPr lang="en-GB" sz="2800" b="0" dirty="0" smtClean="0">
                <a:solidFill>
                  <a:schemeClr val="tx1"/>
                </a:solidFill>
              </a:rPr>
              <a:t>Why did you join the BCS?</a:t>
            </a:r>
          </a:p>
          <a:p>
            <a:pPr marL="514350" indent="-514350">
              <a:buAutoNum type="arabicPeriod"/>
            </a:pPr>
            <a:r>
              <a:rPr lang="en-GB" sz="2800" b="0" dirty="0" smtClean="0">
                <a:solidFill>
                  <a:schemeClr val="tx1"/>
                </a:solidFill>
              </a:rPr>
              <a:t>How has it helped you during your career?</a:t>
            </a:r>
          </a:p>
          <a:p>
            <a:pPr marL="514350" indent="-514350">
              <a:buAutoNum type="arabicPeriod"/>
            </a:pPr>
            <a:r>
              <a:rPr lang="en-GB" sz="2800" b="0" dirty="0" smtClean="0">
                <a:solidFill>
                  <a:schemeClr val="tx1"/>
                </a:solidFill>
              </a:rPr>
              <a:t>What sort of further volunteering role might you consider?</a:t>
            </a:r>
            <a:endParaRPr lang="en-GB" sz="2800" b="0" dirty="0">
              <a:solidFill>
                <a:schemeClr val="tx1"/>
              </a:solidFill>
            </a:endParaRPr>
          </a:p>
        </p:txBody>
      </p:sp>
    </p:spTree>
    <p:extLst>
      <p:ext uri="{BB962C8B-B14F-4D97-AF65-F5344CB8AC3E}">
        <p14:creationId xmlns:p14="http://schemas.microsoft.com/office/powerpoint/2010/main" val="33503767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GB" dirty="0" smtClean="0"/>
              <a:t>BCS, The Chartered Institute for IT</a:t>
            </a:r>
            <a:endParaRPr lang="en-GB" dirty="0"/>
          </a:p>
        </p:txBody>
      </p:sp>
      <p:sp>
        <p:nvSpPr>
          <p:cNvPr id="11" name="Content Placeholder 10"/>
          <p:cNvSpPr>
            <a:spLocks noGrp="1"/>
          </p:cNvSpPr>
          <p:nvPr>
            <p:ph idx="1"/>
          </p:nvPr>
        </p:nvSpPr>
        <p:spPr/>
        <p:txBody>
          <a:bodyPr/>
          <a:lstStyle/>
          <a:p>
            <a:r>
              <a:rPr lang="en-GB" dirty="0" smtClean="0"/>
              <a:t>Who are we?</a:t>
            </a:r>
            <a:endParaRPr lang="en-GB" dirty="0"/>
          </a:p>
          <a:p>
            <a:pPr lvl="2"/>
            <a:r>
              <a:rPr lang="en-GB" sz="1400" dirty="0"/>
              <a:t>The global awarding organisation for IT qualifications and certifications</a:t>
            </a:r>
          </a:p>
          <a:p>
            <a:pPr lvl="2"/>
            <a:r>
              <a:rPr lang="en-GB" sz="1400" dirty="0"/>
              <a:t>Providers of lifelong learning in IT and digital capability for all members of society.</a:t>
            </a:r>
          </a:p>
          <a:p>
            <a:pPr lvl="1"/>
            <a:endParaRPr lang="en-GB" dirty="0"/>
          </a:p>
        </p:txBody>
      </p:sp>
      <p:sp>
        <p:nvSpPr>
          <p:cNvPr id="6" name="Slide Number Placeholder 5"/>
          <p:cNvSpPr>
            <a:spLocks noGrp="1"/>
          </p:cNvSpPr>
          <p:nvPr>
            <p:ph type="sldNum" sz="quarter" idx="4"/>
          </p:nvPr>
        </p:nvSpPr>
        <p:spPr/>
        <p:txBody>
          <a:bodyPr/>
          <a:lstStyle/>
          <a:p>
            <a:r>
              <a:rPr lang="en-GB" dirty="0" smtClean="0">
                <a:solidFill>
                  <a:srgbClr val="006941"/>
                </a:solidFill>
              </a:rPr>
              <a:t>bcs.org </a:t>
            </a:r>
            <a:r>
              <a:rPr lang="en-GB" dirty="0" smtClean="0">
                <a:solidFill>
                  <a:srgbClr val="006941"/>
                </a:solidFill>
                <a:latin typeface="Arial"/>
                <a:cs typeface="Arial"/>
              </a:rPr>
              <a:t>| </a:t>
            </a:r>
            <a:fld id="{D4F935E4-DB8F-4A13-86B5-B07B5640A265}" type="slidenum">
              <a:rPr lang="en-GB" smtClean="0">
                <a:solidFill>
                  <a:srgbClr val="006941"/>
                </a:solidFill>
              </a:rPr>
              <a:pPr/>
              <a:t>9</a:t>
            </a:fld>
            <a:endParaRPr lang="en-GB" dirty="0">
              <a:solidFill>
                <a:srgbClr val="006941"/>
              </a:solidFill>
            </a:endParaRPr>
          </a:p>
        </p:txBody>
      </p:sp>
      <p:sp>
        <p:nvSpPr>
          <p:cNvPr id="15" name="Content Placeholder 14"/>
          <p:cNvSpPr>
            <a:spLocks noGrp="1"/>
          </p:cNvSpPr>
          <p:nvPr>
            <p:ph idx="13"/>
          </p:nvPr>
        </p:nvSpPr>
        <p:spPr/>
        <p:txBody>
          <a:bodyPr/>
          <a:lstStyle/>
          <a:p>
            <a:r>
              <a:rPr lang="en-GB" dirty="0" smtClean="0"/>
              <a:t>What is our mission?</a:t>
            </a:r>
          </a:p>
          <a:p>
            <a:pPr lvl="2"/>
            <a:r>
              <a:rPr lang="en-GB" sz="1400" dirty="0"/>
              <a:t>Create a framework of excellence from which all members of society can build their competency and confidence in IT</a:t>
            </a:r>
          </a:p>
          <a:p>
            <a:pPr lvl="2"/>
            <a:r>
              <a:rPr lang="en-GB" sz="1400" dirty="0"/>
              <a:t>Empower everyone to be ready for, and optimise, their digital future</a:t>
            </a:r>
          </a:p>
          <a:p>
            <a:pPr lvl="2"/>
            <a:r>
              <a:rPr lang="en-GB" sz="1400" dirty="0"/>
              <a:t>Help organisations and people to thrive in the digital world, and harness the driving force of technology.</a:t>
            </a:r>
          </a:p>
          <a:p>
            <a:endParaRPr lang="en-GB" dirty="0"/>
          </a:p>
        </p:txBody>
      </p:sp>
      <p:sp>
        <p:nvSpPr>
          <p:cNvPr id="16" name="Content Placeholder 15"/>
          <p:cNvSpPr>
            <a:spLocks noGrp="1"/>
          </p:cNvSpPr>
          <p:nvPr>
            <p:ph idx="14"/>
          </p:nvPr>
        </p:nvSpPr>
        <p:spPr>
          <a:xfrm>
            <a:off x="7537080" y="1417321"/>
            <a:ext cx="2217958" cy="3611880"/>
          </a:xfrm>
        </p:spPr>
        <p:txBody>
          <a:bodyPr/>
          <a:lstStyle/>
          <a:p>
            <a:r>
              <a:rPr lang="en-GB" dirty="0" smtClean="0"/>
              <a:t>How do we achieve it?</a:t>
            </a:r>
          </a:p>
          <a:p>
            <a:pPr lvl="2"/>
            <a:r>
              <a:rPr lang="en-GB" sz="1400" dirty="0"/>
              <a:t>Develop an international IT framework</a:t>
            </a:r>
          </a:p>
          <a:p>
            <a:pPr lvl="2"/>
            <a:r>
              <a:rPr lang="en-GB" sz="1400" dirty="0"/>
              <a:t>Identify skills gaps and risks in the industry.</a:t>
            </a:r>
          </a:p>
          <a:p>
            <a:pPr lvl="2"/>
            <a:r>
              <a:rPr lang="en-GB" sz="1400" dirty="0"/>
              <a:t>Provide training, consultancy and assessment services to meet those needs.</a:t>
            </a:r>
          </a:p>
          <a:p>
            <a:pPr lvl="2"/>
            <a:r>
              <a:rPr lang="en-GB" sz="1400" dirty="0"/>
              <a:t>Anticipate developments and progress in today’s IT landscape and equip people with the skills to thrive in tomorrow’s.</a:t>
            </a:r>
          </a:p>
        </p:txBody>
      </p:sp>
      <p:pic>
        <p:nvPicPr>
          <p:cNvPr id="1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66968"/>
          <a:stretch/>
        </p:blipFill>
        <p:spPr bwMode="auto">
          <a:xfrm>
            <a:off x="4799856" y="4910190"/>
            <a:ext cx="2160240" cy="11776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69054"/>
          <a:stretch/>
        </p:blipFill>
        <p:spPr bwMode="auto">
          <a:xfrm>
            <a:off x="2423592" y="5012515"/>
            <a:ext cx="2101602" cy="10733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34081" b="32959"/>
          <a:stretch/>
        </p:blipFill>
        <p:spPr bwMode="auto">
          <a:xfrm>
            <a:off x="7320136" y="4910962"/>
            <a:ext cx="2173610" cy="11823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1711200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8_BCS_Presentation v4">
  <a:themeElements>
    <a:clrScheme name="BCS Theme Colours">
      <a:dk1>
        <a:sysClr val="windowText" lastClr="000000"/>
      </a:dk1>
      <a:lt1>
        <a:sysClr val="window" lastClr="FFFFFF"/>
      </a:lt1>
      <a:dk2>
        <a:srgbClr val="006941"/>
      </a:dk2>
      <a:lt2>
        <a:srgbClr val="B3D2C6"/>
      </a:lt2>
      <a:accent1>
        <a:srgbClr val="006941"/>
      </a:accent1>
      <a:accent2>
        <a:srgbClr val="55A618"/>
      </a:accent2>
      <a:accent3>
        <a:srgbClr val="BED600"/>
      </a:accent3>
      <a:accent4>
        <a:srgbClr val="156570"/>
      </a:accent4>
      <a:accent5>
        <a:srgbClr val="E8CCF1"/>
      </a:accent5>
      <a:accent6>
        <a:srgbClr val="80B4A0"/>
      </a:accent6>
      <a:hlink>
        <a:srgbClr val="DFEB80"/>
      </a:hlink>
      <a:folHlink>
        <a:srgbClr val="DFEB80"/>
      </a:folHlink>
    </a:clrScheme>
    <a:fontScheme name="BCS Them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BCS_Presentation" id="{79F4A2EB-62A6-40E9-ADA0-D028DB973711}" vid="{C1F21CF6-4626-4F4F-A8CC-4300D574B1F8}"/>
    </a:ext>
  </a:extLst>
</a:theme>
</file>

<file path=ppt/theme/theme11.xml><?xml version="1.0" encoding="utf-8"?>
<a:theme xmlns:a="http://schemas.openxmlformats.org/drawingml/2006/main" name="2_BCS POWER POINT TEMPLATE">
  <a:themeElements>
    <a:clrScheme name="">
      <a:dk1>
        <a:srgbClr val="464748"/>
      </a:dk1>
      <a:lt1>
        <a:srgbClr val="FFFFFF"/>
      </a:lt1>
      <a:dk2>
        <a:srgbClr val="006941"/>
      </a:dk2>
      <a:lt2>
        <a:srgbClr val="9A996E"/>
      </a:lt2>
      <a:accent1>
        <a:srgbClr val="241773"/>
      </a:accent1>
      <a:accent2>
        <a:srgbClr val="007A87"/>
      </a:accent2>
      <a:accent3>
        <a:srgbClr val="FFFFFF"/>
      </a:accent3>
      <a:accent4>
        <a:srgbClr val="3A3B3C"/>
      </a:accent4>
      <a:accent5>
        <a:srgbClr val="ACABBC"/>
      </a:accent5>
      <a:accent6>
        <a:srgbClr val="006E7A"/>
      </a:accent6>
      <a:hlink>
        <a:srgbClr val="55A618"/>
      </a:hlink>
      <a:folHlink>
        <a:srgbClr val="BED600"/>
      </a:folHlink>
    </a:clrScheme>
    <a:fontScheme name="BCS POWER POINT TEMPLAT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pitchFamily="34"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pitchFamily="34" charset="0"/>
            <a:ea typeface="ＭＳ Ｐゴシック" pitchFamily="34" charset="-128"/>
          </a:defRPr>
        </a:defPPr>
      </a:lstStyle>
    </a:lnDef>
  </a:objectDefaults>
  <a:extraClrSchemeLst>
    <a:extraClrScheme>
      <a:clrScheme name="BCS POWER POINT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3_BCS POWER POINT TEMPLATE">
  <a:themeElements>
    <a:clrScheme name="">
      <a:dk1>
        <a:srgbClr val="464748"/>
      </a:dk1>
      <a:lt1>
        <a:srgbClr val="FFFFFF"/>
      </a:lt1>
      <a:dk2>
        <a:srgbClr val="006941"/>
      </a:dk2>
      <a:lt2>
        <a:srgbClr val="9A996E"/>
      </a:lt2>
      <a:accent1>
        <a:srgbClr val="241773"/>
      </a:accent1>
      <a:accent2>
        <a:srgbClr val="007A87"/>
      </a:accent2>
      <a:accent3>
        <a:srgbClr val="FFFFFF"/>
      </a:accent3>
      <a:accent4>
        <a:srgbClr val="3A3B3C"/>
      </a:accent4>
      <a:accent5>
        <a:srgbClr val="ACABBC"/>
      </a:accent5>
      <a:accent6>
        <a:srgbClr val="006E7A"/>
      </a:accent6>
      <a:hlink>
        <a:srgbClr val="55A618"/>
      </a:hlink>
      <a:folHlink>
        <a:srgbClr val="BED600"/>
      </a:folHlink>
    </a:clrScheme>
    <a:fontScheme name="BCS POWER POINT TEMPLAT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pitchFamily="34"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pitchFamily="34" charset="0"/>
            <a:ea typeface="ＭＳ Ｐゴシック" pitchFamily="34" charset="-128"/>
          </a:defRPr>
        </a:defPPr>
      </a:lstStyle>
    </a:lnDef>
  </a:objectDefaults>
  <a:extraClrSchemeLst>
    <a:extraClrScheme>
      <a:clrScheme name="BCS POWER POINT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CS_Presentation v4">
  <a:themeElements>
    <a:clrScheme name="BCS Theme Colours">
      <a:dk1>
        <a:sysClr val="windowText" lastClr="000000"/>
      </a:dk1>
      <a:lt1>
        <a:sysClr val="window" lastClr="FFFFFF"/>
      </a:lt1>
      <a:dk2>
        <a:srgbClr val="006941"/>
      </a:dk2>
      <a:lt2>
        <a:srgbClr val="B3D2C6"/>
      </a:lt2>
      <a:accent1>
        <a:srgbClr val="006941"/>
      </a:accent1>
      <a:accent2>
        <a:srgbClr val="55A618"/>
      </a:accent2>
      <a:accent3>
        <a:srgbClr val="BED600"/>
      </a:accent3>
      <a:accent4>
        <a:srgbClr val="156570"/>
      </a:accent4>
      <a:accent5>
        <a:srgbClr val="E8CCF1"/>
      </a:accent5>
      <a:accent6>
        <a:srgbClr val="80B4A0"/>
      </a:accent6>
      <a:hlink>
        <a:srgbClr val="DFEB80"/>
      </a:hlink>
      <a:folHlink>
        <a:srgbClr val="DFEB80"/>
      </a:folHlink>
    </a:clrScheme>
    <a:fontScheme name="BCS Them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BCS_Presentation" id="{79F4A2EB-62A6-40E9-ADA0-D028DB973711}" vid="{C1F21CF6-4626-4F4F-A8CC-4300D574B1F8}"/>
    </a:ext>
  </a:extLst>
</a:theme>
</file>

<file path=ppt/theme/theme3.xml><?xml version="1.0" encoding="utf-8"?>
<a:theme xmlns:a="http://schemas.openxmlformats.org/drawingml/2006/main" name="1_BCS_Presentation v4">
  <a:themeElements>
    <a:clrScheme name="BCS Theme Colours">
      <a:dk1>
        <a:sysClr val="windowText" lastClr="000000"/>
      </a:dk1>
      <a:lt1>
        <a:sysClr val="window" lastClr="FFFFFF"/>
      </a:lt1>
      <a:dk2>
        <a:srgbClr val="006941"/>
      </a:dk2>
      <a:lt2>
        <a:srgbClr val="B3D2C6"/>
      </a:lt2>
      <a:accent1>
        <a:srgbClr val="006941"/>
      </a:accent1>
      <a:accent2>
        <a:srgbClr val="55A618"/>
      </a:accent2>
      <a:accent3>
        <a:srgbClr val="BED600"/>
      </a:accent3>
      <a:accent4>
        <a:srgbClr val="156570"/>
      </a:accent4>
      <a:accent5>
        <a:srgbClr val="E8CCF1"/>
      </a:accent5>
      <a:accent6>
        <a:srgbClr val="80B4A0"/>
      </a:accent6>
      <a:hlink>
        <a:srgbClr val="DFEB80"/>
      </a:hlink>
      <a:folHlink>
        <a:srgbClr val="DFEB80"/>
      </a:folHlink>
    </a:clrScheme>
    <a:fontScheme name="BCS Them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BCS_Presentation" id="{79F4A2EB-62A6-40E9-ADA0-D028DB973711}" vid="{C1F21CF6-4626-4F4F-A8CC-4300D574B1F8}"/>
    </a:ext>
  </a:extLst>
</a:theme>
</file>

<file path=ppt/theme/theme4.xml><?xml version="1.0" encoding="utf-8"?>
<a:theme xmlns:a="http://schemas.openxmlformats.org/drawingml/2006/main" name="2_BCS_Presentation v4">
  <a:themeElements>
    <a:clrScheme name="BCS Theme Colours">
      <a:dk1>
        <a:sysClr val="windowText" lastClr="000000"/>
      </a:dk1>
      <a:lt1>
        <a:sysClr val="window" lastClr="FFFFFF"/>
      </a:lt1>
      <a:dk2>
        <a:srgbClr val="006941"/>
      </a:dk2>
      <a:lt2>
        <a:srgbClr val="B3D2C6"/>
      </a:lt2>
      <a:accent1>
        <a:srgbClr val="006941"/>
      </a:accent1>
      <a:accent2>
        <a:srgbClr val="55A618"/>
      </a:accent2>
      <a:accent3>
        <a:srgbClr val="BED600"/>
      </a:accent3>
      <a:accent4>
        <a:srgbClr val="156570"/>
      </a:accent4>
      <a:accent5>
        <a:srgbClr val="E8CCF1"/>
      </a:accent5>
      <a:accent6>
        <a:srgbClr val="80B4A0"/>
      </a:accent6>
      <a:hlink>
        <a:srgbClr val="DFEB80"/>
      </a:hlink>
      <a:folHlink>
        <a:srgbClr val="DFEB80"/>
      </a:folHlink>
    </a:clrScheme>
    <a:fontScheme name="BCS Them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BCS_Presentation" id="{79F4A2EB-62A6-40E9-ADA0-D028DB973711}" vid="{C1F21CF6-4626-4F4F-A8CC-4300D574B1F8}"/>
    </a:ext>
  </a:extLst>
</a:theme>
</file>

<file path=ppt/theme/theme5.xml><?xml version="1.0" encoding="utf-8"?>
<a:theme xmlns:a="http://schemas.openxmlformats.org/drawingml/2006/main" name="3_BCS_Presentation v4">
  <a:themeElements>
    <a:clrScheme name="BCS Theme Colours">
      <a:dk1>
        <a:sysClr val="windowText" lastClr="000000"/>
      </a:dk1>
      <a:lt1>
        <a:sysClr val="window" lastClr="FFFFFF"/>
      </a:lt1>
      <a:dk2>
        <a:srgbClr val="006941"/>
      </a:dk2>
      <a:lt2>
        <a:srgbClr val="B3D2C6"/>
      </a:lt2>
      <a:accent1>
        <a:srgbClr val="006941"/>
      </a:accent1>
      <a:accent2>
        <a:srgbClr val="55A618"/>
      </a:accent2>
      <a:accent3>
        <a:srgbClr val="BED600"/>
      </a:accent3>
      <a:accent4>
        <a:srgbClr val="156570"/>
      </a:accent4>
      <a:accent5>
        <a:srgbClr val="E8CCF1"/>
      </a:accent5>
      <a:accent6>
        <a:srgbClr val="80B4A0"/>
      </a:accent6>
      <a:hlink>
        <a:srgbClr val="DFEB80"/>
      </a:hlink>
      <a:folHlink>
        <a:srgbClr val="DFEB80"/>
      </a:folHlink>
    </a:clrScheme>
    <a:fontScheme name="BCS Them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BCS_Presentation" id="{79F4A2EB-62A6-40E9-ADA0-D028DB973711}" vid="{C1F21CF6-4626-4F4F-A8CC-4300D574B1F8}"/>
    </a:ext>
  </a:extLst>
</a:theme>
</file>

<file path=ppt/theme/theme6.xml><?xml version="1.0" encoding="utf-8"?>
<a:theme xmlns:a="http://schemas.openxmlformats.org/drawingml/2006/main" name="4_BCS_Presentation v4">
  <a:themeElements>
    <a:clrScheme name="BCS Theme Colours">
      <a:dk1>
        <a:sysClr val="windowText" lastClr="000000"/>
      </a:dk1>
      <a:lt1>
        <a:sysClr val="window" lastClr="FFFFFF"/>
      </a:lt1>
      <a:dk2>
        <a:srgbClr val="006941"/>
      </a:dk2>
      <a:lt2>
        <a:srgbClr val="B3D2C6"/>
      </a:lt2>
      <a:accent1>
        <a:srgbClr val="006941"/>
      </a:accent1>
      <a:accent2>
        <a:srgbClr val="55A618"/>
      </a:accent2>
      <a:accent3>
        <a:srgbClr val="BED600"/>
      </a:accent3>
      <a:accent4>
        <a:srgbClr val="156570"/>
      </a:accent4>
      <a:accent5>
        <a:srgbClr val="E8CCF1"/>
      </a:accent5>
      <a:accent6>
        <a:srgbClr val="80B4A0"/>
      </a:accent6>
      <a:hlink>
        <a:srgbClr val="DFEB80"/>
      </a:hlink>
      <a:folHlink>
        <a:srgbClr val="DFEB80"/>
      </a:folHlink>
    </a:clrScheme>
    <a:fontScheme name="BCS Them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BCS_Presentation" id="{79F4A2EB-62A6-40E9-ADA0-D028DB973711}" vid="{C1F21CF6-4626-4F4F-A8CC-4300D574B1F8}"/>
    </a:ext>
  </a:extLst>
</a:theme>
</file>

<file path=ppt/theme/theme7.xml><?xml version="1.0" encoding="utf-8"?>
<a:theme xmlns:a="http://schemas.openxmlformats.org/drawingml/2006/main" name="5_BCS_Presentation v4">
  <a:themeElements>
    <a:clrScheme name="BCS Theme Colours">
      <a:dk1>
        <a:sysClr val="windowText" lastClr="000000"/>
      </a:dk1>
      <a:lt1>
        <a:sysClr val="window" lastClr="FFFFFF"/>
      </a:lt1>
      <a:dk2>
        <a:srgbClr val="006941"/>
      </a:dk2>
      <a:lt2>
        <a:srgbClr val="B3D2C6"/>
      </a:lt2>
      <a:accent1>
        <a:srgbClr val="006941"/>
      </a:accent1>
      <a:accent2>
        <a:srgbClr val="55A618"/>
      </a:accent2>
      <a:accent3>
        <a:srgbClr val="BED600"/>
      </a:accent3>
      <a:accent4>
        <a:srgbClr val="156570"/>
      </a:accent4>
      <a:accent5>
        <a:srgbClr val="E8CCF1"/>
      </a:accent5>
      <a:accent6>
        <a:srgbClr val="80B4A0"/>
      </a:accent6>
      <a:hlink>
        <a:srgbClr val="DFEB80"/>
      </a:hlink>
      <a:folHlink>
        <a:srgbClr val="DFEB80"/>
      </a:folHlink>
    </a:clrScheme>
    <a:fontScheme name="BCS Them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BCS_Presentation" id="{79F4A2EB-62A6-40E9-ADA0-D028DB973711}" vid="{C1F21CF6-4626-4F4F-A8CC-4300D574B1F8}"/>
    </a:ext>
  </a:extLst>
</a:theme>
</file>

<file path=ppt/theme/theme8.xml><?xml version="1.0" encoding="utf-8"?>
<a:theme xmlns:a="http://schemas.openxmlformats.org/drawingml/2006/main" name="6_BCS_Presentation v4">
  <a:themeElements>
    <a:clrScheme name="BCS Theme Colours">
      <a:dk1>
        <a:sysClr val="windowText" lastClr="000000"/>
      </a:dk1>
      <a:lt1>
        <a:sysClr val="window" lastClr="FFFFFF"/>
      </a:lt1>
      <a:dk2>
        <a:srgbClr val="006941"/>
      </a:dk2>
      <a:lt2>
        <a:srgbClr val="B3D2C6"/>
      </a:lt2>
      <a:accent1>
        <a:srgbClr val="006941"/>
      </a:accent1>
      <a:accent2>
        <a:srgbClr val="55A618"/>
      </a:accent2>
      <a:accent3>
        <a:srgbClr val="BED600"/>
      </a:accent3>
      <a:accent4>
        <a:srgbClr val="156570"/>
      </a:accent4>
      <a:accent5>
        <a:srgbClr val="E8CCF1"/>
      </a:accent5>
      <a:accent6>
        <a:srgbClr val="80B4A0"/>
      </a:accent6>
      <a:hlink>
        <a:srgbClr val="DFEB80"/>
      </a:hlink>
      <a:folHlink>
        <a:srgbClr val="DFEB80"/>
      </a:folHlink>
    </a:clrScheme>
    <a:fontScheme name="BCS Them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BCS_Presentation" id="{79F4A2EB-62A6-40E9-ADA0-D028DB973711}" vid="{C1F21CF6-4626-4F4F-A8CC-4300D574B1F8}"/>
    </a:ext>
  </a:extLst>
</a:theme>
</file>

<file path=ppt/theme/theme9.xml><?xml version="1.0" encoding="utf-8"?>
<a:theme xmlns:a="http://schemas.openxmlformats.org/drawingml/2006/main" name="7_BCS_Presentation v4">
  <a:themeElements>
    <a:clrScheme name="BCS Theme Colours">
      <a:dk1>
        <a:sysClr val="windowText" lastClr="000000"/>
      </a:dk1>
      <a:lt1>
        <a:sysClr val="window" lastClr="FFFFFF"/>
      </a:lt1>
      <a:dk2>
        <a:srgbClr val="006941"/>
      </a:dk2>
      <a:lt2>
        <a:srgbClr val="B3D2C6"/>
      </a:lt2>
      <a:accent1>
        <a:srgbClr val="006941"/>
      </a:accent1>
      <a:accent2>
        <a:srgbClr val="55A618"/>
      </a:accent2>
      <a:accent3>
        <a:srgbClr val="BED600"/>
      </a:accent3>
      <a:accent4>
        <a:srgbClr val="156570"/>
      </a:accent4>
      <a:accent5>
        <a:srgbClr val="E8CCF1"/>
      </a:accent5>
      <a:accent6>
        <a:srgbClr val="80B4A0"/>
      </a:accent6>
      <a:hlink>
        <a:srgbClr val="DFEB80"/>
      </a:hlink>
      <a:folHlink>
        <a:srgbClr val="DFEB80"/>
      </a:folHlink>
    </a:clrScheme>
    <a:fontScheme name="BCS Them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BCS_Presentation" id="{79F4A2EB-62A6-40E9-ADA0-D028DB973711}" vid="{C1F21CF6-4626-4F4F-A8CC-4300D574B1F8}"/>
    </a:ext>
  </a:extLst>
</a:theme>
</file>

<file path=docProps/app.xml><?xml version="1.0" encoding="utf-8"?>
<Properties xmlns="http://schemas.openxmlformats.org/officeDocument/2006/extended-properties" xmlns:vt="http://schemas.openxmlformats.org/officeDocument/2006/docPropsVTypes">
  <TotalTime>1416</TotalTime>
  <Words>1919</Words>
  <Application>Microsoft Office PowerPoint</Application>
  <PresentationFormat>Widescreen</PresentationFormat>
  <Paragraphs>213</Paragraphs>
  <Slides>32</Slides>
  <Notes>12</Notes>
  <HiddenSlides>0</HiddenSlides>
  <MMClips>3</MMClips>
  <ScaleCrop>false</ScaleCrop>
  <HeadingPairs>
    <vt:vector size="6" baseType="variant">
      <vt:variant>
        <vt:lpstr>Fonts Used</vt:lpstr>
      </vt:variant>
      <vt:variant>
        <vt:i4>8</vt:i4>
      </vt:variant>
      <vt:variant>
        <vt:lpstr>Theme</vt:lpstr>
      </vt:variant>
      <vt:variant>
        <vt:i4>12</vt:i4>
      </vt:variant>
      <vt:variant>
        <vt:lpstr>Slide Titles</vt:lpstr>
      </vt:variant>
      <vt:variant>
        <vt:i4>32</vt:i4>
      </vt:variant>
    </vt:vector>
  </HeadingPairs>
  <TitlesOfParts>
    <vt:vector size="52" baseType="lpstr">
      <vt:lpstr>ＭＳ Ｐゴシック</vt:lpstr>
      <vt:lpstr>Arial</vt:lpstr>
      <vt:lpstr>Calibri</vt:lpstr>
      <vt:lpstr>Calibri Light</vt:lpstr>
      <vt:lpstr>Lloyds TSB VAG Rounded Light</vt:lpstr>
      <vt:lpstr>Times</vt:lpstr>
      <vt:lpstr>Trebuchet MS</vt:lpstr>
      <vt:lpstr>Wingdings</vt:lpstr>
      <vt:lpstr>Office Theme</vt:lpstr>
      <vt:lpstr>BCS_Presentation v4</vt:lpstr>
      <vt:lpstr>1_BCS_Presentation v4</vt:lpstr>
      <vt:lpstr>2_BCS_Presentation v4</vt:lpstr>
      <vt:lpstr>3_BCS_Presentation v4</vt:lpstr>
      <vt:lpstr>4_BCS_Presentation v4</vt:lpstr>
      <vt:lpstr>5_BCS_Presentation v4</vt:lpstr>
      <vt:lpstr>6_BCS_Presentation v4</vt:lpstr>
      <vt:lpstr>7_BCS_Presentation v4</vt:lpstr>
      <vt:lpstr>8_BCS_Presentation v4</vt:lpstr>
      <vt:lpstr>2_BCS POWER POINT TEMPLATE</vt:lpstr>
      <vt:lpstr>3_BCS POWER POINT 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BCS, The Chartered Institute for IT</vt:lpstr>
      <vt:lpstr>PowerPoint Presentation</vt:lpstr>
      <vt:lpstr>Strategy</vt:lpstr>
      <vt:lpstr>Strategy - how do BCS do this?</vt:lpstr>
      <vt:lpstr>Key Challenges Focus and engagement on society</vt:lpstr>
      <vt:lpstr>Key Challenges Community at the heart of challenges</vt:lpstr>
      <vt:lpstr>IT Impact Event</vt:lpstr>
      <vt:lpstr>Education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Ray’s Sussex Video</dc:title>
  <dc:creator>Ray Long</dc:creator>
  <cp:lastModifiedBy>Ray Long</cp:lastModifiedBy>
  <cp:revision>48</cp:revision>
  <dcterms:created xsi:type="dcterms:W3CDTF">2015-09-30T21:35:59Z</dcterms:created>
  <dcterms:modified xsi:type="dcterms:W3CDTF">2017-02-28T23:00:56Z</dcterms:modified>
</cp:coreProperties>
</file>